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notesSlides/notesSlide1.xml" ContentType="application/vnd.openxmlformats-officedocument.presentationml.notesSlide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notesSlides/notesSlide2.xml" ContentType="application/vnd.openxmlformats-officedocument.presentationml.notesSlide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0"/>
  </p:notesMasterIdLst>
  <p:sldIdLst>
    <p:sldId id="256" r:id="rId2"/>
    <p:sldId id="417" r:id="rId3"/>
    <p:sldId id="284" r:id="rId4"/>
    <p:sldId id="422" r:id="rId5"/>
    <p:sldId id="380" r:id="rId6"/>
    <p:sldId id="386" r:id="rId7"/>
    <p:sldId id="451" r:id="rId8"/>
    <p:sldId id="424" r:id="rId9"/>
    <p:sldId id="418" r:id="rId10"/>
    <p:sldId id="419" r:id="rId11"/>
    <p:sldId id="460" r:id="rId12"/>
    <p:sldId id="428" r:id="rId13"/>
    <p:sldId id="485" r:id="rId14"/>
    <p:sldId id="464" r:id="rId15"/>
    <p:sldId id="466" r:id="rId16"/>
    <p:sldId id="486" r:id="rId17"/>
    <p:sldId id="487" r:id="rId18"/>
    <p:sldId id="488" r:id="rId19"/>
    <p:sldId id="489" r:id="rId20"/>
    <p:sldId id="490" r:id="rId21"/>
    <p:sldId id="491" r:id="rId22"/>
    <p:sldId id="442" r:id="rId23"/>
    <p:sldId id="470" r:id="rId24"/>
    <p:sldId id="467" r:id="rId25"/>
    <p:sldId id="468" r:id="rId26"/>
    <p:sldId id="469" r:id="rId27"/>
    <p:sldId id="475" r:id="rId28"/>
    <p:sldId id="482" r:id="rId29"/>
    <p:sldId id="479" r:id="rId30"/>
    <p:sldId id="480" r:id="rId31"/>
    <p:sldId id="476" r:id="rId32"/>
    <p:sldId id="477" r:id="rId33"/>
    <p:sldId id="478" r:id="rId34"/>
    <p:sldId id="430" r:id="rId35"/>
    <p:sldId id="462" r:id="rId36"/>
    <p:sldId id="458" r:id="rId37"/>
    <p:sldId id="420" r:id="rId38"/>
    <p:sldId id="438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Title" id="{E5E2CA7A-634F-43C9-846F-ADEE4C6D8DA7}">
          <p14:sldIdLst>
            <p14:sldId id="256"/>
            <p14:sldId id="417"/>
            <p14:sldId id="284"/>
            <p14:sldId id="422"/>
            <p14:sldId id="380"/>
            <p14:sldId id="386"/>
            <p14:sldId id="451"/>
            <p14:sldId id="424"/>
            <p14:sldId id="418"/>
            <p14:sldId id="419"/>
            <p14:sldId id="460"/>
            <p14:sldId id="428"/>
            <p14:sldId id="485"/>
            <p14:sldId id="464"/>
            <p14:sldId id="466"/>
            <p14:sldId id="486"/>
            <p14:sldId id="487"/>
            <p14:sldId id="488"/>
            <p14:sldId id="489"/>
            <p14:sldId id="490"/>
            <p14:sldId id="491"/>
            <p14:sldId id="442"/>
            <p14:sldId id="470"/>
            <p14:sldId id="467"/>
            <p14:sldId id="468"/>
            <p14:sldId id="469"/>
            <p14:sldId id="475"/>
            <p14:sldId id="482"/>
            <p14:sldId id="479"/>
            <p14:sldId id="480"/>
          </p14:sldIdLst>
        </p14:section>
        <p14:section name="Supplimentary" id="{8D82F2EC-3EF5-4223-A670-1BB9C1620267}">
          <p14:sldIdLst>
            <p14:sldId id="476"/>
            <p14:sldId id="477"/>
            <p14:sldId id="478"/>
            <p14:sldId id="430"/>
            <p14:sldId id="462"/>
            <p14:sldId id="458"/>
            <p14:sldId id="420"/>
            <p14:sldId id="438"/>
          </p14:sldIdLst>
        </p14:section>
      </p14:sectionLst>
    </p:ext>
    <p:ext uri="{EFAFB233-063F-42B5-8137-9DF3F51BA10A}">
      <p15:sldGuideLst xmlns:p15="http://schemas.microsoft.com/office/powerpoint/2012/main">
        <p15:guide id="1" pos="3386" userDrawn="1">
          <p15:clr>
            <a:srgbClr val="A4A3A4"/>
          </p15:clr>
        </p15:guide>
        <p15:guide id="2" orient="horz" pos="216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xiao liang" initials="xl" lastIdx="3" clrIdx="0">
    <p:extLst>
      <p:ext uri="{19B8F6BF-5375-455C-9EA6-DF929625EA0E}">
        <p15:presenceInfo xmlns:p15="http://schemas.microsoft.com/office/powerpoint/2012/main" userId="e89f18502dff8fca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CC00"/>
    <a:srgbClr val="3333B2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815" autoAdjust="0"/>
    <p:restoredTop sz="94281"/>
  </p:normalViewPr>
  <p:slideViewPr>
    <p:cSldViewPr snapToGrid="0">
      <p:cViewPr varScale="1">
        <p:scale>
          <a:sx n="113" d="100"/>
          <a:sy n="113" d="100"/>
        </p:scale>
        <p:origin x="750" y="102"/>
      </p:cViewPr>
      <p:guideLst>
        <p:guide pos="3386"/>
        <p:guide orient="horz" pos="2160"/>
      </p:guideLst>
    </p:cSldViewPr>
  </p:slideViewPr>
  <p:notesTextViewPr>
    <p:cViewPr>
      <p:scale>
        <a:sx n="20" d="100"/>
        <a:sy n="20" d="100"/>
      </p:scale>
      <p:origin x="0" y="0"/>
    </p:cViewPr>
  </p:notesTextViewPr>
  <p:gridSpacing cx="38100" cy="381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0" Type="http://schemas.openxmlformats.org/officeDocument/2006/relationships/slide" Target="slides/slide19.xml"/><Relationship Id="rId41" Type="http://schemas.openxmlformats.org/officeDocument/2006/relationships/commentAuthors" Target="commentAuthor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B0E3AC8-59DA-4C4C-839A-3765B5DD5584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979198-C8AB-4A64-B5B4-E531456D20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35555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979198-C8AB-4A64-B5B4-E531456D20C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75622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3979198-C8AB-4A64-B5B4-E531456D20C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3263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E035FC-CABE-43D9-8AE6-8C193CF2AFB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E61ABEC-6947-4C73-8E84-44C53B3674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28B675A-A440-4C54-99D7-041370311A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756452C-6A5A-4AF1-A812-93D3B6E93D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26B26E-ABEA-433D-AF72-0FBB8084E1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7370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E9539F7-9406-4006-B8CA-9BAF0B00F3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241BB36-BFD0-4E09-B888-3FC6DCCD47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2FE3BB-06E9-4C60-A6A7-0C5CBFE9CB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EE2A771-E13E-4BA2-A623-08E0BEE274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985D81B-BC1F-4866-A235-7254243C3D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3204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16D9406-50C8-4CAD-BEEC-2FF3FF230C6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346B887-9EF9-4065-8ADB-40E3144588B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B008D0-9352-44CF-8914-F458F92936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A07CC7-526E-4F91-A40D-ACB08CDADA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A1939D6-AFAA-4637-BECC-115A805CBC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4767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EA364F-7D01-41A0-8FC7-DB899A1BE0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862149"/>
          </a:xfrm>
        </p:spPr>
        <p:txBody>
          <a:bodyPr>
            <a:normAutofit/>
          </a:bodyPr>
          <a:lstStyle>
            <a:lvl1pPr>
              <a:defRPr sz="4000">
                <a:solidFill>
                  <a:srgbClr val="3333B2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157E3F4-7977-4FBB-AD8A-56A1DFFDAFD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2pPr>
            <a:lvl3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3pPr>
            <a:lvl4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4pPr>
            <a:lvl5pPr>
              <a:defRPr>
                <a:latin typeface="Times New Roman" panose="02020603050405020304" pitchFamily="18" charset="0"/>
                <a:cs typeface="Times New Roman" panose="02020603050405020304" pitchFamily="18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ACDB94-13A4-4D18-9A10-F4F08BD483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9B1512-2A68-49D0-AD47-CDF441ED82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FBD8CB-A43B-4C98-81AB-A6207DBD75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F3D5040-FF5D-4EDA-8D05-1651F72EE436}"/>
              </a:ext>
            </a:extLst>
          </p:cNvPr>
          <p:cNvSpPr txBox="1"/>
          <p:nvPr userDrawn="1"/>
        </p:nvSpPr>
        <p:spPr>
          <a:xfrm>
            <a:off x="11671812" y="6505439"/>
            <a:ext cx="5201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fld id="{456C5B7B-F71D-4F85-B31D-726EEB1AAF20}" type="slidenum">
              <a:rPr lang="en-US" smtClean="0">
                <a:solidFill>
                  <a:srgbClr val="3333B2"/>
                </a:solidFill>
              </a:rPr>
              <a:t>‹#›</a:t>
            </a:fld>
            <a:endParaRPr lang="en-US" dirty="0">
              <a:solidFill>
                <a:srgbClr val="3333B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6594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A8A0CE-8695-4B0C-835E-4FA9D2BE94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1F10A47-9F8C-424E-945E-D642AAA9584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9D6E54-15AE-448B-BAC8-D8A7CB0A37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4BE2C5-8271-4129-8FC6-DB89B33516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CD47CD-24AC-4979-90B5-CCCCC87E1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0206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E3F0FC-0A4D-402C-873D-1062DE944D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641E38-CADC-439C-BED6-7AD1287D2D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F869857-FE87-46B6-B45D-7592A81E9F9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5ED1096-1D74-4B7F-B4FD-5B50AF36D3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6292F3A-09CF-4CAA-9CD3-BAB73BC36A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B971DA-FD71-41C6-AC63-545B343D93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80906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9CEC6C-C735-4E9F-A524-A09CF6A7D6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E18C36E-1C3D-41D6-96D4-10838507C5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B2C5AAB-0B4E-492E-94C9-2B7529AD40F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17964C1-7F77-4E1F-87B5-AB083798E23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6632B4D-9B91-4435-8E77-1DE5954BA81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8298730-BADA-4B21-9971-BF4DFF849E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A57BCD-CF79-4A67-ABCB-B279394CD0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152893A-D1EA-4EE8-9720-4F9EA9DABE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43369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8D64DC-EEEA-436E-BA2A-30BDA881E2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D08CF02-C81C-4634-A285-7B3906E14F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465E902-5581-49EB-81E4-ED8FA392F5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3CF40C-4026-4465-A08C-6D03AFBE95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142779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B729410-E22C-4AF7-A55C-A6AF250F77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6538B1-0986-4B2F-91D8-83B7F3ED09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A13A3E-7878-48D9-8741-F3FCD83C6E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61557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398D66-8242-47C7-AE4C-B4139A591D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D9C855-9DA8-42C4-BCEB-85ED38299D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C1129CC-3048-4906-BB50-8290570235C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46CA37E-6361-4064-B13B-DD57628CA7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39187-5B70-4CE6-9342-DDA30AC5FB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F65804C-1ED9-47D7-923A-2C654B55B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9217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7EE058-E46E-41DC-95D5-EDFC2040A3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11F18AF-6E8B-4FD3-9473-CD5B655786C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B9EA82A-2BAE-44A1-8E77-B5D3C6E2FE7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04E60B7-84B3-46DE-A626-9A509F81D8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A35C786-A32E-4CCF-A7F0-E4470C2385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EEB096-EA30-4A45-A2AB-8B0E6A293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7997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6391591-9AA9-40F5-9852-6A8028784C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8CBB57-072F-4633-BB94-A67524525B4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28C146-D7A9-40B2-90AE-28986D23988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06DEDC-51BD-4171-AB2B-199323232E05}" type="datetimeFigureOut">
              <a:rPr lang="en-US" smtClean="0"/>
              <a:t>4/21/2023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2637EF-81D4-4215-BFD0-41E63A9C25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6F12CA-8062-46E2-8084-6BBAFE1A24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55A63E-BC58-4154-B921-078A72F3021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80573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tags" Target="../tags/tag209.xml"/><Relationship Id="rId21" Type="http://schemas.openxmlformats.org/officeDocument/2006/relationships/tags" Target="../tags/tag204.xml"/><Relationship Id="rId42" Type="http://schemas.openxmlformats.org/officeDocument/2006/relationships/tags" Target="../tags/tag225.xml"/><Relationship Id="rId47" Type="http://schemas.openxmlformats.org/officeDocument/2006/relationships/tags" Target="../tags/tag230.xml"/><Relationship Id="rId63" Type="http://schemas.openxmlformats.org/officeDocument/2006/relationships/tags" Target="../tags/tag246.xml"/><Relationship Id="rId68" Type="http://schemas.openxmlformats.org/officeDocument/2006/relationships/tags" Target="../tags/tag251.xml"/><Relationship Id="rId84" Type="http://schemas.openxmlformats.org/officeDocument/2006/relationships/tags" Target="../tags/tag267.xml"/><Relationship Id="rId89" Type="http://schemas.openxmlformats.org/officeDocument/2006/relationships/image" Target="../media/image25.png"/><Relationship Id="rId16" Type="http://schemas.openxmlformats.org/officeDocument/2006/relationships/tags" Target="../tags/tag199.xml"/><Relationship Id="rId11" Type="http://schemas.openxmlformats.org/officeDocument/2006/relationships/tags" Target="../tags/tag194.xml"/><Relationship Id="rId32" Type="http://schemas.openxmlformats.org/officeDocument/2006/relationships/tags" Target="../tags/tag215.xml"/><Relationship Id="rId37" Type="http://schemas.openxmlformats.org/officeDocument/2006/relationships/tags" Target="../tags/tag220.xml"/><Relationship Id="rId53" Type="http://schemas.openxmlformats.org/officeDocument/2006/relationships/tags" Target="../tags/tag236.xml"/><Relationship Id="rId58" Type="http://schemas.openxmlformats.org/officeDocument/2006/relationships/tags" Target="../tags/tag241.xml"/><Relationship Id="rId74" Type="http://schemas.openxmlformats.org/officeDocument/2006/relationships/tags" Target="../tags/tag257.xml"/><Relationship Id="rId79" Type="http://schemas.openxmlformats.org/officeDocument/2006/relationships/tags" Target="../tags/tag262.xml"/><Relationship Id="rId5" Type="http://schemas.openxmlformats.org/officeDocument/2006/relationships/tags" Target="../tags/tag188.xml"/><Relationship Id="rId90" Type="http://schemas.openxmlformats.org/officeDocument/2006/relationships/image" Target="../media/image26.png"/><Relationship Id="rId95" Type="http://schemas.openxmlformats.org/officeDocument/2006/relationships/image" Target="../media/image21.png"/><Relationship Id="rId22" Type="http://schemas.openxmlformats.org/officeDocument/2006/relationships/tags" Target="../tags/tag205.xml"/><Relationship Id="rId27" Type="http://schemas.openxmlformats.org/officeDocument/2006/relationships/tags" Target="../tags/tag210.xml"/><Relationship Id="rId43" Type="http://schemas.openxmlformats.org/officeDocument/2006/relationships/tags" Target="../tags/tag226.xml"/><Relationship Id="rId48" Type="http://schemas.openxmlformats.org/officeDocument/2006/relationships/tags" Target="../tags/tag231.xml"/><Relationship Id="rId64" Type="http://schemas.openxmlformats.org/officeDocument/2006/relationships/tags" Target="../tags/tag247.xml"/><Relationship Id="rId69" Type="http://schemas.openxmlformats.org/officeDocument/2006/relationships/tags" Target="../tags/tag252.xml"/><Relationship Id="rId8" Type="http://schemas.openxmlformats.org/officeDocument/2006/relationships/tags" Target="../tags/tag191.xml"/><Relationship Id="rId51" Type="http://schemas.openxmlformats.org/officeDocument/2006/relationships/tags" Target="../tags/tag234.xml"/><Relationship Id="rId72" Type="http://schemas.openxmlformats.org/officeDocument/2006/relationships/tags" Target="../tags/tag255.xml"/><Relationship Id="rId80" Type="http://schemas.openxmlformats.org/officeDocument/2006/relationships/tags" Target="../tags/tag263.xml"/><Relationship Id="rId85" Type="http://schemas.openxmlformats.org/officeDocument/2006/relationships/slideLayout" Target="../slideLayouts/slideLayout2.xml"/><Relationship Id="rId93" Type="http://schemas.openxmlformats.org/officeDocument/2006/relationships/image" Target="../media/image15.png"/><Relationship Id="rId3" Type="http://schemas.openxmlformats.org/officeDocument/2006/relationships/tags" Target="../tags/tag186.xml"/><Relationship Id="rId12" Type="http://schemas.openxmlformats.org/officeDocument/2006/relationships/tags" Target="../tags/tag195.xml"/><Relationship Id="rId17" Type="http://schemas.openxmlformats.org/officeDocument/2006/relationships/tags" Target="../tags/tag200.xml"/><Relationship Id="rId25" Type="http://schemas.openxmlformats.org/officeDocument/2006/relationships/tags" Target="../tags/tag208.xml"/><Relationship Id="rId33" Type="http://schemas.openxmlformats.org/officeDocument/2006/relationships/tags" Target="../tags/tag216.xml"/><Relationship Id="rId38" Type="http://schemas.openxmlformats.org/officeDocument/2006/relationships/tags" Target="../tags/tag221.xml"/><Relationship Id="rId46" Type="http://schemas.openxmlformats.org/officeDocument/2006/relationships/tags" Target="../tags/tag229.xml"/><Relationship Id="rId59" Type="http://schemas.openxmlformats.org/officeDocument/2006/relationships/tags" Target="../tags/tag242.xml"/><Relationship Id="rId67" Type="http://schemas.openxmlformats.org/officeDocument/2006/relationships/tags" Target="../tags/tag250.xml"/><Relationship Id="rId20" Type="http://schemas.openxmlformats.org/officeDocument/2006/relationships/tags" Target="../tags/tag203.xml"/><Relationship Id="rId41" Type="http://schemas.openxmlformats.org/officeDocument/2006/relationships/tags" Target="../tags/tag224.xml"/><Relationship Id="rId54" Type="http://schemas.openxmlformats.org/officeDocument/2006/relationships/tags" Target="../tags/tag237.xml"/><Relationship Id="rId62" Type="http://schemas.openxmlformats.org/officeDocument/2006/relationships/tags" Target="../tags/tag245.xml"/><Relationship Id="rId70" Type="http://schemas.openxmlformats.org/officeDocument/2006/relationships/tags" Target="../tags/tag253.xml"/><Relationship Id="rId75" Type="http://schemas.openxmlformats.org/officeDocument/2006/relationships/tags" Target="../tags/tag258.xml"/><Relationship Id="rId83" Type="http://schemas.openxmlformats.org/officeDocument/2006/relationships/tags" Target="../tags/tag266.xml"/><Relationship Id="rId88" Type="http://schemas.openxmlformats.org/officeDocument/2006/relationships/image" Target="../media/image11.png"/><Relationship Id="rId91" Type="http://schemas.openxmlformats.org/officeDocument/2006/relationships/image" Target="../media/image13.png"/><Relationship Id="rId96" Type="http://schemas.openxmlformats.org/officeDocument/2006/relationships/image" Target="../media/image22.png"/><Relationship Id="rId1" Type="http://schemas.openxmlformats.org/officeDocument/2006/relationships/tags" Target="../tags/tag184.xml"/><Relationship Id="rId6" Type="http://schemas.openxmlformats.org/officeDocument/2006/relationships/tags" Target="../tags/tag189.xml"/><Relationship Id="rId15" Type="http://schemas.openxmlformats.org/officeDocument/2006/relationships/tags" Target="../tags/tag198.xml"/><Relationship Id="rId23" Type="http://schemas.openxmlformats.org/officeDocument/2006/relationships/tags" Target="../tags/tag206.xml"/><Relationship Id="rId28" Type="http://schemas.openxmlformats.org/officeDocument/2006/relationships/tags" Target="../tags/tag211.xml"/><Relationship Id="rId36" Type="http://schemas.openxmlformats.org/officeDocument/2006/relationships/tags" Target="../tags/tag219.xml"/><Relationship Id="rId49" Type="http://schemas.openxmlformats.org/officeDocument/2006/relationships/tags" Target="../tags/tag232.xml"/><Relationship Id="rId57" Type="http://schemas.openxmlformats.org/officeDocument/2006/relationships/tags" Target="../tags/tag240.xml"/><Relationship Id="rId10" Type="http://schemas.openxmlformats.org/officeDocument/2006/relationships/tags" Target="../tags/tag193.xml"/><Relationship Id="rId31" Type="http://schemas.openxmlformats.org/officeDocument/2006/relationships/tags" Target="../tags/tag214.xml"/><Relationship Id="rId44" Type="http://schemas.openxmlformats.org/officeDocument/2006/relationships/tags" Target="../tags/tag227.xml"/><Relationship Id="rId52" Type="http://schemas.openxmlformats.org/officeDocument/2006/relationships/tags" Target="../tags/tag235.xml"/><Relationship Id="rId60" Type="http://schemas.openxmlformats.org/officeDocument/2006/relationships/tags" Target="../tags/tag243.xml"/><Relationship Id="rId65" Type="http://schemas.openxmlformats.org/officeDocument/2006/relationships/tags" Target="../tags/tag248.xml"/><Relationship Id="rId73" Type="http://schemas.openxmlformats.org/officeDocument/2006/relationships/tags" Target="../tags/tag256.xml"/><Relationship Id="rId78" Type="http://schemas.openxmlformats.org/officeDocument/2006/relationships/tags" Target="../tags/tag261.xml"/><Relationship Id="rId81" Type="http://schemas.openxmlformats.org/officeDocument/2006/relationships/tags" Target="../tags/tag264.xml"/><Relationship Id="rId86" Type="http://schemas.openxmlformats.org/officeDocument/2006/relationships/image" Target="../media/image23.png"/><Relationship Id="rId94" Type="http://schemas.openxmlformats.org/officeDocument/2006/relationships/image" Target="../media/image16.png"/><Relationship Id="rId4" Type="http://schemas.openxmlformats.org/officeDocument/2006/relationships/tags" Target="../tags/tag187.xml"/><Relationship Id="rId9" Type="http://schemas.openxmlformats.org/officeDocument/2006/relationships/tags" Target="../tags/tag192.xml"/><Relationship Id="rId13" Type="http://schemas.openxmlformats.org/officeDocument/2006/relationships/tags" Target="../tags/tag196.xml"/><Relationship Id="rId18" Type="http://schemas.openxmlformats.org/officeDocument/2006/relationships/tags" Target="../tags/tag201.xml"/><Relationship Id="rId39" Type="http://schemas.openxmlformats.org/officeDocument/2006/relationships/tags" Target="../tags/tag222.xml"/><Relationship Id="rId34" Type="http://schemas.openxmlformats.org/officeDocument/2006/relationships/tags" Target="../tags/tag217.xml"/><Relationship Id="rId50" Type="http://schemas.openxmlformats.org/officeDocument/2006/relationships/tags" Target="../tags/tag233.xml"/><Relationship Id="rId55" Type="http://schemas.openxmlformats.org/officeDocument/2006/relationships/tags" Target="../tags/tag238.xml"/><Relationship Id="rId76" Type="http://schemas.openxmlformats.org/officeDocument/2006/relationships/tags" Target="../tags/tag259.xml"/><Relationship Id="rId7" Type="http://schemas.openxmlformats.org/officeDocument/2006/relationships/tags" Target="../tags/tag190.xml"/><Relationship Id="rId71" Type="http://schemas.openxmlformats.org/officeDocument/2006/relationships/tags" Target="../tags/tag254.xml"/><Relationship Id="rId92" Type="http://schemas.openxmlformats.org/officeDocument/2006/relationships/image" Target="../media/image14.png"/><Relationship Id="rId2" Type="http://schemas.openxmlformats.org/officeDocument/2006/relationships/tags" Target="../tags/tag185.xml"/><Relationship Id="rId29" Type="http://schemas.openxmlformats.org/officeDocument/2006/relationships/tags" Target="../tags/tag212.xml"/><Relationship Id="rId24" Type="http://schemas.openxmlformats.org/officeDocument/2006/relationships/tags" Target="../tags/tag207.xml"/><Relationship Id="rId40" Type="http://schemas.openxmlformats.org/officeDocument/2006/relationships/tags" Target="../tags/tag223.xml"/><Relationship Id="rId45" Type="http://schemas.openxmlformats.org/officeDocument/2006/relationships/tags" Target="../tags/tag228.xml"/><Relationship Id="rId66" Type="http://schemas.openxmlformats.org/officeDocument/2006/relationships/tags" Target="../tags/tag249.xml"/><Relationship Id="rId87" Type="http://schemas.openxmlformats.org/officeDocument/2006/relationships/image" Target="../media/image24.png"/><Relationship Id="rId61" Type="http://schemas.openxmlformats.org/officeDocument/2006/relationships/tags" Target="../tags/tag244.xml"/><Relationship Id="rId82" Type="http://schemas.openxmlformats.org/officeDocument/2006/relationships/tags" Target="../tags/tag265.xml"/><Relationship Id="rId19" Type="http://schemas.openxmlformats.org/officeDocument/2006/relationships/tags" Target="../tags/tag202.xml"/><Relationship Id="rId14" Type="http://schemas.openxmlformats.org/officeDocument/2006/relationships/tags" Target="../tags/tag197.xml"/><Relationship Id="rId30" Type="http://schemas.openxmlformats.org/officeDocument/2006/relationships/tags" Target="../tags/tag213.xml"/><Relationship Id="rId35" Type="http://schemas.openxmlformats.org/officeDocument/2006/relationships/tags" Target="../tags/tag218.xml"/><Relationship Id="rId56" Type="http://schemas.openxmlformats.org/officeDocument/2006/relationships/tags" Target="../tags/tag239.xml"/><Relationship Id="rId77" Type="http://schemas.openxmlformats.org/officeDocument/2006/relationships/tags" Target="../tags/tag260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tags" Target="../tags/tag293.xml"/><Relationship Id="rId21" Type="http://schemas.openxmlformats.org/officeDocument/2006/relationships/tags" Target="../tags/tag288.xml"/><Relationship Id="rId42" Type="http://schemas.openxmlformats.org/officeDocument/2006/relationships/tags" Target="../tags/tag309.xml"/><Relationship Id="rId47" Type="http://schemas.openxmlformats.org/officeDocument/2006/relationships/tags" Target="../tags/tag314.xml"/><Relationship Id="rId63" Type="http://schemas.openxmlformats.org/officeDocument/2006/relationships/tags" Target="../tags/tag330.xml"/><Relationship Id="rId68" Type="http://schemas.openxmlformats.org/officeDocument/2006/relationships/tags" Target="../tags/tag335.xml"/><Relationship Id="rId84" Type="http://schemas.openxmlformats.org/officeDocument/2006/relationships/tags" Target="../tags/tag351.xml"/><Relationship Id="rId89" Type="http://schemas.openxmlformats.org/officeDocument/2006/relationships/tags" Target="../tags/tag356.xml"/><Relationship Id="rId16" Type="http://schemas.openxmlformats.org/officeDocument/2006/relationships/tags" Target="../tags/tag283.xml"/><Relationship Id="rId11" Type="http://schemas.openxmlformats.org/officeDocument/2006/relationships/tags" Target="../tags/tag278.xml"/><Relationship Id="rId32" Type="http://schemas.openxmlformats.org/officeDocument/2006/relationships/tags" Target="../tags/tag299.xml"/><Relationship Id="rId37" Type="http://schemas.openxmlformats.org/officeDocument/2006/relationships/tags" Target="../tags/tag304.xml"/><Relationship Id="rId53" Type="http://schemas.openxmlformats.org/officeDocument/2006/relationships/tags" Target="../tags/tag320.xml"/><Relationship Id="rId58" Type="http://schemas.openxmlformats.org/officeDocument/2006/relationships/tags" Target="../tags/tag325.xml"/><Relationship Id="rId74" Type="http://schemas.openxmlformats.org/officeDocument/2006/relationships/tags" Target="../tags/tag341.xml"/><Relationship Id="rId79" Type="http://schemas.openxmlformats.org/officeDocument/2006/relationships/tags" Target="../tags/tag346.xml"/><Relationship Id="rId102" Type="http://schemas.openxmlformats.org/officeDocument/2006/relationships/image" Target="../media/image30.png"/><Relationship Id="rId5" Type="http://schemas.openxmlformats.org/officeDocument/2006/relationships/tags" Target="../tags/tag272.xml"/><Relationship Id="rId90" Type="http://schemas.openxmlformats.org/officeDocument/2006/relationships/tags" Target="../tags/tag357.xml"/><Relationship Id="rId95" Type="http://schemas.openxmlformats.org/officeDocument/2006/relationships/tags" Target="../tags/tag362.xml"/><Relationship Id="rId22" Type="http://schemas.openxmlformats.org/officeDocument/2006/relationships/tags" Target="../tags/tag289.xml"/><Relationship Id="rId27" Type="http://schemas.openxmlformats.org/officeDocument/2006/relationships/tags" Target="../tags/tag294.xml"/><Relationship Id="rId43" Type="http://schemas.openxmlformats.org/officeDocument/2006/relationships/tags" Target="../tags/tag310.xml"/><Relationship Id="rId48" Type="http://schemas.openxmlformats.org/officeDocument/2006/relationships/tags" Target="../tags/tag315.xml"/><Relationship Id="rId64" Type="http://schemas.openxmlformats.org/officeDocument/2006/relationships/tags" Target="../tags/tag331.xml"/><Relationship Id="rId69" Type="http://schemas.openxmlformats.org/officeDocument/2006/relationships/tags" Target="../tags/tag336.xml"/><Relationship Id="rId80" Type="http://schemas.openxmlformats.org/officeDocument/2006/relationships/tags" Target="../tags/tag347.xml"/><Relationship Id="rId85" Type="http://schemas.openxmlformats.org/officeDocument/2006/relationships/tags" Target="../tags/tag352.xml"/><Relationship Id="rId12" Type="http://schemas.openxmlformats.org/officeDocument/2006/relationships/tags" Target="../tags/tag279.xml"/><Relationship Id="rId17" Type="http://schemas.openxmlformats.org/officeDocument/2006/relationships/tags" Target="../tags/tag284.xml"/><Relationship Id="rId33" Type="http://schemas.openxmlformats.org/officeDocument/2006/relationships/tags" Target="../tags/tag300.xml"/><Relationship Id="rId38" Type="http://schemas.openxmlformats.org/officeDocument/2006/relationships/tags" Target="../tags/tag305.xml"/><Relationship Id="rId59" Type="http://schemas.openxmlformats.org/officeDocument/2006/relationships/tags" Target="../tags/tag326.xml"/><Relationship Id="rId103" Type="http://schemas.openxmlformats.org/officeDocument/2006/relationships/image" Target="../media/image14.png"/><Relationship Id="rId20" Type="http://schemas.openxmlformats.org/officeDocument/2006/relationships/tags" Target="../tags/tag287.xml"/><Relationship Id="rId41" Type="http://schemas.openxmlformats.org/officeDocument/2006/relationships/tags" Target="../tags/tag308.xml"/><Relationship Id="rId54" Type="http://schemas.openxmlformats.org/officeDocument/2006/relationships/tags" Target="../tags/tag321.xml"/><Relationship Id="rId62" Type="http://schemas.openxmlformats.org/officeDocument/2006/relationships/tags" Target="../tags/tag329.xml"/><Relationship Id="rId70" Type="http://schemas.openxmlformats.org/officeDocument/2006/relationships/tags" Target="../tags/tag337.xml"/><Relationship Id="rId75" Type="http://schemas.openxmlformats.org/officeDocument/2006/relationships/tags" Target="../tags/tag342.xml"/><Relationship Id="rId83" Type="http://schemas.openxmlformats.org/officeDocument/2006/relationships/tags" Target="../tags/tag350.xml"/><Relationship Id="rId88" Type="http://schemas.openxmlformats.org/officeDocument/2006/relationships/tags" Target="../tags/tag355.xml"/><Relationship Id="rId91" Type="http://schemas.openxmlformats.org/officeDocument/2006/relationships/tags" Target="../tags/tag358.xml"/><Relationship Id="rId96" Type="http://schemas.openxmlformats.org/officeDocument/2006/relationships/slideLayout" Target="../slideLayouts/slideLayout2.xml"/><Relationship Id="rId1" Type="http://schemas.openxmlformats.org/officeDocument/2006/relationships/tags" Target="../tags/tag268.xml"/><Relationship Id="rId6" Type="http://schemas.openxmlformats.org/officeDocument/2006/relationships/tags" Target="../tags/tag273.xml"/><Relationship Id="rId15" Type="http://schemas.openxmlformats.org/officeDocument/2006/relationships/tags" Target="../tags/tag282.xml"/><Relationship Id="rId23" Type="http://schemas.openxmlformats.org/officeDocument/2006/relationships/tags" Target="../tags/tag290.xml"/><Relationship Id="rId28" Type="http://schemas.openxmlformats.org/officeDocument/2006/relationships/tags" Target="../tags/tag295.xml"/><Relationship Id="rId36" Type="http://schemas.openxmlformats.org/officeDocument/2006/relationships/tags" Target="../tags/tag303.xml"/><Relationship Id="rId49" Type="http://schemas.openxmlformats.org/officeDocument/2006/relationships/tags" Target="../tags/tag316.xml"/><Relationship Id="rId57" Type="http://schemas.openxmlformats.org/officeDocument/2006/relationships/tags" Target="../tags/tag324.xml"/><Relationship Id="rId106" Type="http://schemas.openxmlformats.org/officeDocument/2006/relationships/image" Target="../media/image22.png"/><Relationship Id="rId10" Type="http://schemas.openxmlformats.org/officeDocument/2006/relationships/tags" Target="../tags/tag277.xml"/><Relationship Id="rId31" Type="http://schemas.openxmlformats.org/officeDocument/2006/relationships/tags" Target="../tags/tag298.xml"/><Relationship Id="rId44" Type="http://schemas.openxmlformats.org/officeDocument/2006/relationships/tags" Target="../tags/tag311.xml"/><Relationship Id="rId52" Type="http://schemas.openxmlformats.org/officeDocument/2006/relationships/tags" Target="../tags/tag319.xml"/><Relationship Id="rId60" Type="http://schemas.openxmlformats.org/officeDocument/2006/relationships/tags" Target="../tags/tag327.xml"/><Relationship Id="rId65" Type="http://schemas.openxmlformats.org/officeDocument/2006/relationships/tags" Target="../tags/tag332.xml"/><Relationship Id="rId73" Type="http://schemas.openxmlformats.org/officeDocument/2006/relationships/tags" Target="../tags/tag340.xml"/><Relationship Id="rId78" Type="http://schemas.openxmlformats.org/officeDocument/2006/relationships/tags" Target="../tags/tag345.xml"/><Relationship Id="rId81" Type="http://schemas.openxmlformats.org/officeDocument/2006/relationships/tags" Target="../tags/tag348.xml"/><Relationship Id="rId86" Type="http://schemas.openxmlformats.org/officeDocument/2006/relationships/tags" Target="../tags/tag353.xml"/><Relationship Id="rId94" Type="http://schemas.openxmlformats.org/officeDocument/2006/relationships/tags" Target="../tags/tag361.xml"/><Relationship Id="rId99" Type="http://schemas.openxmlformats.org/officeDocument/2006/relationships/image" Target="../media/image29.png"/><Relationship Id="rId101" Type="http://schemas.openxmlformats.org/officeDocument/2006/relationships/image" Target="../media/image28.png"/><Relationship Id="rId4" Type="http://schemas.openxmlformats.org/officeDocument/2006/relationships/tags" Target="../tags/tag271.xml"/><Relationship Id="rId9" Type="http://schemas.openxmlformats.org/officeDocument/2006/relationships/tags" Target="../tags/tag276.xml"/><Relationship Id="rId13" Type="http://schemas.openxmlformats.org/officeDocument/2006/relationships/tags" Target="../tags/tag280.xml"/><Relationship Id="rId18" Type="http://schemas.openxmlformats.org/officeDocument/2006/relationships/tags" Target="../tags/tag285.xml"/><Relationship Id="rId39" Type="http://schemas.openxmlformats.org/officeDocument/2006/relationships/tags" Target="../tags/tag306.xml"/><Relationship Id="rId34" Type="http://schemas.openxmlformats.org/officeDocument/2006/relationships/tags" Target="../tags/tag301.xml"/><Relationship Id="rId50" Type="http://schemas.openxmlformats.org/officeDocument/2006/relationships/tags" Target="../tags/tag317.xml"/><Relationship Id="rId55" Type="http://schemas.openxmlformats.org/officeDocument/2006/relationships/tags" Target="../tags/tag322.xml"/><Relationship Id="rId76" Type="http://schemas.openxmlformats.org/officeDocument/2006/relationships/tags" Target="../tags/tag343.xml"/><Relationship Id="rId97" Type="http://schemas.openxmlformats.org/officeDocument/2006/relationships/image" Target="../media/image270.png"/><Relationship Id="rId104" Type="http://schemas.openxmlformats.org/officeDocument/2006/relationships/image" Target="../media/image31.png"/><Relationship Id="rId7" Type="http://schemas.openxmlformats.org/officeDocument/2006/relationships/tags" Target="../tags/tag274.xml"/><Relationship Id="rId71" Type="http://schemas.openxmlformats.org/officeDocument/2006/relationships/tags" Target="../tags/tag338.xml"/><Relationship Id="rId92" Type="http://schemas.openxmlformats.org/officeDocument/2006/relationships/tags" Target="../tags/tag359.xml"/><Relationship Id="rId2" Type="http://schemas.openxmlformats.org/officeDocument/2006/relationships/tags" Target="../tags/tag269.xml"/><Relationship Id="rId29" Type="http://schemas.openxmlformats.org/officeDocument/2006/relationships/tags" Target="../tags/tag296.xml"/><Relationship Id="rId24" Type="http://schemas.openxmlformats.org/officeDocument/2006/relationships/tags" Target="../tags/tag291.xml"/><Relationship Id="rId40" Type="http://schemas.openxmlformats.org/officeDocument/2006/relationships/tags" Target="../tags/tag307.xml"/><Relationship Id="rId45" Type="http://schemas.openxmlformats.org/officeDocument/2006/relationships/tags" Target="../tags/tag312.xml"/><Relationship Id="rId66" Type="http://schemas.openxmlformats.org/officeDocument/2006/relationships/tags" Target="../tags/tag333.xml"/><Relationship Id="rId87" Type="http://schemas.openxmlformats.org/officeDocument/2006/relationships/tags" Target="../tags/tag354.xml"/><Relationship Id="rId61" Type="http://schemas.openxmlformats.org/officeDocument/2006/relationships/tags" Target="../tags/tag328.xml"/><Relationship Id="rId82" Type="http://schemas.openxmlformats.org/officeDocument/2006/relationships/tags" Target="../tags/tag349.xml"/><Relationship Id="rId19" Type="http://schemas.openxmlformats.org/officeDocument/2006/relationships/tags" Target="../tags/tag286.xml"/><Relationship Id="rId14" Type="http://schemas.openxmlformats.org/officeDocument/2006/relationships/tags" Target="../tags/tag281.xml"/><Relationship Id="rId30" Type="http://schemas.openxmlformats.org/officeDocument/2006/relationships/tags" Target="../tags/tag297.xml"/><Relationship Id="rId35" Type="http://schemas.openxmlformats.org/officeDocument/2006/relationships/tags" Target="../tags/tag302.xml"/><Relationship Id="rId56" Type="http://schemas.openxmlformats.org/officeDocument/2006/relationships/tags" Target="../tags/tag323.xml"/><Relationship Id="rId77" Type="http://schemas.openxmlformats.org/officeDocument/2006/relationships/tags" Target="../tags/tag344.xml"/><Relationship Id="rId100" Type="http://schemas.openxmlformats.org/officeDocument/2006/relationships/image" Target="../media/image27.png"/><Relationship Id="rId105" Type="http://schemas.openxmlformats.org/officeDocument/2006/relationships/image" Target="../media/image21.png"/><Relationship Id="rId8" Type="http://schemas.openxmlformats.org/officeDocument/2006/relationships/tags" Target="../tags/tag275.xml"/><Relationship Id="rId51" Type="http://schemas.openxmlformats.org/officeDocument/2006/relationships/tags" Target="../tags/tag318.xml"/><Relationship Id="rId72" Type="http://schemas.openxmlformats.org/officeDocument/2006/relationships/tags" Target="../tags/tag339.xml"/><Relationship Id="rId93" Type="http://schemas.openxmlformats.org/officeDocument/2006/relationships/tags" Target="../tags/tag360.xml"/><Relationship Id="rId98" Type="http://schemas.openxmlformats.org/officeDocument/2006/relationships/image" Target="../media/image280.png"/><Relationship Id="rId3" Type="http://schemas.openxmlformats.org/officeDocument/2006/relationships/tags" Target="../tags/tag270.xml"/><Relationship Id="rId25" Type="http://schemas.openxmlformats.org/officeDocument/2006/relationships/tags" Target="../tags/tag292.xml"/><Relationship Id="rId46" Type="http://schemas.openxmlformats.org/officeDocument/2006/relationships/tags" Target="../tags/tag313.xml"/><Relationship Id="rId67" Type="http://schemas.openxmlformats.org/officeDocument/2006/relationships/tags" Target="../tags/tag334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tags" Target="../tags/tag479.xml"/><Relationship Id="rId21" Type="http://schemas.openxmlformats.org/officeDocument/2006/relationships/tags" Target="../tags/tag383.xml"/><Relationship Id="rId42" Type="http://schemas.openxmlformats.org/officeDocument/2006/relationships/tags" Target="../tags/tag404.xml"/><Relationship Id="rId63" Type="http://schemas.openxmlformats.org/officeDocument/2006/relationships/tags" Target="../tags/tag425.xml"/><Relationship Id="rId84" Type="http://schemas.openxmlformats.org/officeDocument/2006/relationships/tags" Target="../tags/tag446.xml"/><Relationship Id="rId138" Type="http://schemas.openxmlformats.org/officeDocument/2006/relationships/tags" Target="../tags/tag500.xml"/><Relationship Id="rId159" Type="http://schemas.openxmlformats.org/officeDocument/2006/relationships/tags" Target="../tags/tag521.xml"/><Relationship Id="rId170" Type="http://schemas.openxmlformats.org/officeDocument/2006/relationships/tags" Target="../tags/tag532.xml"/><Relationship Id="rId191" Type="http://schemas.openxmlformats.org/officeDocument/2006/relationships/tags" Target="../tags/tag553.xml"/><Relationship Id="rId205" Type="http://schemas.openxmlformats.org/officeDocument/2006/relationships/tags" Target="../tags/tag567.xml"/><Relationship Id="rId226" Type="http://schemas.openxmlformats.org/officeDocument/2006/relationships/tags" Target="../tags/tag588.xml"/><Relationship Id="rId107" Type="http://schemas.openxmlformats.org/officeDocument/2006/relationships/tags" Target="../tags/tag469.xml"/><Relationship Id="rId11" Type="http://schemas.openxmlformats.org/officeDocument/2006/relationships/tags" Target="../tags/tag373.xml"/><Relationship Id="rId32" Type="http://schemas.openxmlformats.org/officeDocument/2006/relationships/tags" Target="../tags/tag394.xml"/><Relationship Id="rId53" Type="http://schemas.openxmlformats.org/officeDocument/2006/relationships/tags" Target="../tags/tag415.xml"/><Relationship Id="rId74" Type="http://schemas.openxmlformats.org/officeDocument/2006/relationships/tags" Target="../tags/tag436.xml"/><Relationship Id="rId128" Type="http://schemas.openxmlformats.org/officeDocument/2006/relationships/tags" Target="../tags/tag490.xml"/><Relationship Id="rId149" Type="http://schemas.openxmlformats.org/officeDocument/2006/relationships/tags" Target="../tags/tag511.xml"/><Relationship Id="rId5" Type="http://schemas.openxmlformats.org/officeDocument/2006/relationships/tags" Target="../tags/tag367.xml"/><Relationship Id="rId95" Type="http://schemas.openxmlformats.org/officeDocument/2006/relationships/tags" Target="../tags/tag457.xml"/><Relationship Id="rId160" Type="http://schemas.openxmlformats.org/officeDocument/2006/relationships/tags" Target="../tags/tag522.xml"/><Relationship Id="rId181" Type="http://schemas.openxmlformats.org/officeDocument/2006/relationships/tags" Target="../tags/tag543.xml"/><Relationship Id="rId216" Type="http://schemas.openxmlformats.org/officeDocument/2006/relationships/tags" Target="../tags/tag578.xml"/><Relationship Id="rId22" Type="http://schemas.openxmlformats.org/officeDocument/2006/relationships/tags" Target="../tags/tag384.xml"/><Relationship Id="rId43" Type="http://schemas.openxmlformats.org/officeDocument/2006/relationships/tags" Target="../tags/tag405.xml"/><Relationship Id="rId64" Type="http://schemas.openxmlformats.org/officeDocument/2006/relationships/tags" Target="../tags/tag426.xml"/><Relationship Id="rId118" Type="http://schemas.openxmlformats.org/officeDocument/2006/relationships/tags" Target="../tags/tag480.xml"/><Relationship Id="rId139" Type="http://schemas.openxmlformats.org/officeDocument/2006/relationships/tags" Target="../tags/tag501.xml"/><Relationship Id="rId85" Type="http://schemas.openxmlformats.org/officeDocument/2006/relationships/tags" Target="../tags/tag447.xml"/><Relationship Id="rId150" Type="http://schemas.openxmlformats.org/officeDocument/2006/relationships/tags" Target="../tags/tag512.xml"/><Relationship Id="rId171" Type="http://schemas.openxmlformats.org/officeDocument/2006/relationships/tags" Target="../tags/tag533.xml"/><Relationship Id="rId192" Type="http://schemas.openxmlformats.org/officeDocument/2006/relationships/tags" Target="../tags/tag554.xml"/><Relationship Id="rId206" Type="http://schemas.openxmlformats.org/officeDocument/2006/relationships/tags" Target="../tags/tag568.xml"/><Relationship Id="rId227" Type="http://schemas.openxmlformats.org/officeDocument/2006/relationships/slideLayout" Target="../slideLayouts/slideLayout2.xml"/><Relationship Id="rId12" Type="http://schemas.openxmlformats.org/officeDocument/2006/relationships/tags" Target="../tags/tag374.xml"/><Relationship Id="rId33" Type="http://schemas.openxmlformats.org/officeDocument/2006/relationships/tags" Target="../tags/tag395.xml"/><Relationship Id="rId108" Type="http://schemas.openxmlformats.org/officeDocument/2006/relationships/tags" Target="../tags/tag470.xml"/><Relationship Id="rId129" Type="http://schemas.openxmlformats.org/officeDocument/2006/relationships/tags" Target="../tags/tag491.xml"/><Relationship Id="rId54" Type="http://schemas.openxmlformats.org/officeDocument/2006/relationships/tags" Target="../tags/tag416.xml"/><Relationship Id="rId75" Type="http://schemas.openxmlformats.org/officeDocument/2006/relationships/tags" Target="../tags/tag437.xml"/><Relationship Id="rId96" Type="http://schemas.openxmlformats.org/officeDocument/2006/relationships/tags" Target="../tags/tag458.xml"/><Relationship Id="rId140" Type="http://schemas.openxmlformats.org/officeDocument/2006/relationships/tags" Target="../tags/tag502.xml"/><Relationship Id="rId161" Type="http://schemas.openxmlformats.org/officeDocument/2006/relationships/tags" Target="../tags/tag523.xml"/><Relationship Id="rId182" Type="http://schemas.openxmlformats.org/officeDocument/2006/relationships/tags" Target="../tags/tag544.xml"/><Relationship Id="rId217" Type="http://schemas.openxmlformats.org/officeDocument/2006/relationships/tags" Target="../tags/tag579.xml"/><Relationship Id="rId6" Type="http://schemas.openxmlformats.org/officeDocument/2006/relationships/tags" Target="../tags/tag368.xml"/><Relationship Id="rId23" Type="http://schemas.openxmlformats.org/officeDocument/2006/relationships/tags" Target="../tags/tag385.xml"/><Relationship Id="rId119" Type="http://schemas.openxmlformats.org/officeDocument/2006/relationships/tags" Target="../tags/tag481.xml"/><Relationship Id="rId44" Type="http://schemas.openxmlformats.org/officeDocument/2006/relationships/tags" Target="../tags/tag406.xml"/><Relationship Id="rId65" Type="http://schemas.openxmlformats.org/officeDocument/2006/relationships/tags" Target="../tags/tag427.xml"/><Relationship Id="rId86" Type="http://schemas.openxmlformats.org/officeDocument/2006/relationships/tags" Target="../tags/tag448.xml"/><Relationship Id="rId130" Type="http://schemas.openxmlformats.org/officeDocument/2006/relationships/tags" Target="../tags/tag492.xml"/><Relationship Id="rId151" Type="http://schemas.openxmlformats.org/officeDocument/2006/relationships/tags" Target="../tags/tag513.xml"/><Relationship Id="rId172" Type="http://schemas.openxmlformats.org/officeDocument/2006/relationships/tags" Target="../tags/tag534.xml"/><Relationship Id="rId193" Type="http://schemas.openxmlformats.org/officeDocument/2006/relationships/tags" Target="../tags/tag555.xml"/><Relationship Id="rId207" Type="http://schemas.openxmlformats.org/officeDocument/2006/relationships/tags" Target="../tags/tag569.xml"/><Relationship Id="rId13" Type="http://schemas.openxmlformats.org/officeDocument/2006/relationships/tags" Target="../tags/tag375.xml"/><Relationship Id="rId109" Type="http://schemas.openxmlformats.org/officeDocument/2006/relationships/tags" Target="../tags/tag471.xml"/><Relationship Id="rId34" Type="http://schemas.openxmlformats.org/officeDocument/2006/relationships/tags" Target="../tags/tag396.xml"/><Relationship Id="rId55" Type="http://schemas.openxmlformats.org/officeDocument/2006/relationships/tags" Target="../tags/tag417.xml"/><Relationship Id="rId76" Type="http://schemas.openxmlformats.org/officeDocument/2006/relationships/tags" Target="../tags/tag438.xml"/><Relationship Id="rId97" Type="http://schemas.openxmlformats.org/officeDocument/2006/relationships/tags" Target="../tags/tag459.xml"/><Relationship Id="rId120" Type="http://schemas.openxmlformats.org/officeDocument/2006/relationships/tags" Target="../tags/tag482.xml"/><Relationship Id="rId141" Type="http://schemas.openxmlformats.org/officeDocument/2006/relationships/tags" Target="../tags/tag503.xml"/><Relationship Id="rId7" Type="http://schemas.openxmlformats.org/officeDocument/2006/relationships/tags" Target="../tags/tag369.xml"/><Relationship Id="rId162" Type="http://schemas.openxmlformats.org/officeDocument/2006/relationships/tags" Target="../tags/tag524.xml"/><Relationship Id="rId183" Type="http://schemas.openxmlformats.org/officeDocument/2006/relationships/tags" Target="../tags/tag545.xml"/><Relationship Id="rId218" Type="http://schemas.openxmlformats.org/officeDocument/2006/relationships/tags" Target="../tags/tag580.xml"/><Relationship Id="rId24" Type="http://schemas.openxmlformats.org/officeDocument/2006/relationships/tags" Target="../tags/tag386.xml"/><Relationship Id="rId45" Type="http://schemas.openxmlformats.org/officeDocument/2006/relationships/tags" Target="../tags/tag407.xml"/><Relationship Id="rId66" Type="http://schemas.openxmlformats.org/officeDocument/2006/relationships/tags" Target="../tags/tag428.xml"/><Relationship Id="rId87" Type="http://schemas.openxmlformats.org/officeDocument/2006/relationships/tags" Target="../tags/tag449.xml"/><Relationship Id="rId110" Type="http://schemas.openxmlformats.org/officeDocument/2006/relationships/tags" Target="../tags/tag472.xml"/><Relationship Id="rId131" Type="http://schemas.openxmlformats.org/officeDocument/2006/relationships/tags" Target="../tags/tag493.xml"/><Relationship Id="rId152" Type="http://schemas.openxmlformats.org/officeDocument/2006/relationships/tags" Target="../tags/tag514.xml"/><Relationship Id="rId173" Type="http://schemas.openxmlformats.org/officeDocument/2006/relationships/tags" Target="../tags/tag535.xml"/><Relationship Id="rId194" Type="http://schemas.openxmlformats.org/officeDocument/2006/relationships/tags" Target="../tags/tag556.xml"/><Relationship Id="rId208" Type="http://schemas.openxmlformats.org/officeDocument/2006/relationships/tags" Target="../tags/tag570.xml"/><Relationship Id="rId229" Type="http://schemas.openxmlformats.org/officeDocument/2006/relationships/image" Target="../media/image130.png"/><Relationship Id="rId14" Type="http://schemas.openxmlformats.org/officeDocument/2006/relationships/tags" Target="../tags/tag376.xml"/><Relationship Id="rId35" Type="http://schemas.openxmlformats.org/officeDocument/2006/relationships/tags" Target="../tags/tag397.xml"/><Relationship Id="rId56" Type="http://schemas.openxmlformats.org/officeDocument/2006/relationships/tags" Target="../tags/tag418.xml"/><Relationship Id="rId77" Type="http://schemas.openxmlformats.org/officeDocument/2006/relationships/tags" Target="../tags/tag439.xml"/><Relationship Id="rId100" Type="http://schemas.openxmlformats.org/officeDocument/2006/relationships/tags" Target="../tags/tag462.xml"/><Relationship Id="rId8" Type="http://schemas.openxmlformats.org/officeDocument/2006/relationships/tags" Target="../tags/tag370.xml"/><Relationship Id="rId98" Type="http://schemas.openxmlformats.org/officeDocument/2006/relationships/tags" Target="../tags/tag460.xml"/><Relationship Id="rId121" Type="http://schemas.openxmlformats.org/officeDocument/2006/relationships/tags" Target="../tags/tag483.xml"/><Relationship Id="rId142" Type="http://schemas.openxmlformats.org/officeDocument/2006/relationships/tags" Target="../tags/tag504.xml"/><Relationship Id="rId163" Type="http://schemas.openxmlformats.org/officeDocument/2006/relationships/tags" Target="../tags/tag525.xml"/><Relationship Id="rId184" Type="http://schemas.openxmlformats.org/officeDocument/2006/relationships/tags" Target="../tags/tag546.xml"/><Relationship Id="rId219" Type="http://schemas.openxmlformats.org/officeDocument/2006/relationships/tags" Target="../tags/tag581.xml"/><Relationship Id="rId230" Type="http://schemas.openxmlformats.org/officeDocument/2006/relationships/image" Target="../media/image200.png"/><Relationship Id="rId25" Type="http://schemas.openxmlformats.org/officeDocument/2006/relationships/tags" Target="../tags/tag387.xml"/><Relationship Id="rId46" Type="http://schemas.openxmlformats.org/officeDocument/2006/relationships/tags" Target="../tags/tag408.xml"/><Relationship Id="rId67" Type="http://schemas.openxmlformats.org/officeDocument/2006/relationships/tags" Target="../tags/tag429.xml"/><Relationship Id="rId116" Type="http://schemas.openxmlformats.org/officeDocument/2006/relationships/tags" Target="../tags/tag478.xml"/><Relationship Id="rId137" Type="http://schemas.openxmlformats.org/officeDocument/2006/relationships/tags" Target="../tags/tag499.xml"/><Relationship Id="rId158" Type="http://schemas.openxmlformats.org/officeDocument/2006/relationships/tags" Target="../tags/tag520.xml"/><Relationship Id="rId20" Type="http://schemas.openxmlformats.org/officeDocument/2006/relationships/tags" Target="../tags/tag382.xml"/><Relationship Id="rId41" Type="http://schemas.openxmlformats.org/officeDocument/2006/relationships/tags" Target="../tags/tag403.xml"/><Relationship Id="rId62" Type="http://schemas.openxmlformats.org/officeDocument/2006/relationships/tags" Target="../tags/tag424.xml"/><Relationship Id="rId83" Type="http://schemas.openxmlformats.org/officeDocument/2006/relationships/tags" Target="../tags/tag445.xml"/><Relationship Id="rId88" Type="http://schemas.openxmlformats.org/officeDocument/2006/relationships/tags" Target="../tags/tag450.xml"/><Relationship Id="rId111" Type="http://schemas.openxmlformats.org/officeDocument/2006/relationships/tags" Target="../tags/tag473.xml"/><Relationship Id="rId132" Type="http://schemas.openxmlformats.org/officeDocument/2006/relationships/tags" Target="../tags/tag494.xml"/><Relationship Id="rId153" Type="http://schemas.openxmlformats.org/officeDocument/2006/relationships/tags" Target="../tags/tag515.xml"/><Relationship Id="rId174" Type="http://schemas.openxmlformats.org/officeDocument/2006/relationships/tags" Target="../tags/tag536.xml"/><Relationship Id="rId179" Type="http://schemas.openxmlformats.org/officeDocument/2006/relationships/tags" Target="../tags/tag541.xml"/><Relationship Id="rId195" Type="http://schemas.openxmlformats.org/officeDocument/2006/relationships/tags" Target="../tags/tag557.xml"/><Relationship Id="rId209" Type="http://schemas.openxmlformats.org/officeDocument/2006/relationships/tags" Target="../tags/tag571.xml"/><Relationship Id="rId190" Type="http://schemas.openxmlformats.org/officeDocument/2006/relationships/tags" Target="../tags/tag552.xml"/><Relationship Id="rId204" Type="http://schemas.openxmlformats.org/officeDocument/2006/relationships/tags" Target="../tags/tag566.xml"/><Relationship Id="rId220" Type="http://schemas.openxmlformats.org/officeDocument/2006/relationships/tags" Target="../tags/tag582.xml"/><Relationship Id="rId225" Type="http://schemas.openxmlformats.org/officeDocument/2006/relationships/tags" Target="../tags/tag587.xml"/><Relationship Id="rId15" Type="http://schemas.openxmlformats.org/officeDocument/2006/relationships/tags" Target="../tags/tag377.xml"/><Relationship Id="rId36" Type="http://schemas.openxmlformats.org/officeDocument/2006/relationships/tags" Target="../tags/tag398.xml"/><Relationship Id="rId57" Type="http://schemas.openxmlformats.org/officeDocument/2006/relationships/tags" Target="../tags/tag419.xml"/><Relationship Id="rId106" Type="http://schemas.openxmlformats.org/officeDocument/2006/relationships/tags" Target="../tags/tag468.xml"/><Relationship Id="rId127" Type="http://schemas.openxmlformats.org/officeDocument/2006/relationships/tags" Target="../tags/tag489.xml"/><Relationship Id="rId10" Type="http://schemas.openxmlformats.org/officeDocument/2006/relationships/tags" Target="../tags/tag372.xml"/><Relationship Id="rId31" Type="http://schemas.openxmlformats.org/officeDocument/2006/relationships/tags" Target="../tags/tag393.xml"/><Relationship Id="rId52" Type="http://schemas.openxmlformats.org/officeDocument/2006/relationships/tags" Target="../tags/tag414.xml"/><Relationship Id="rId73" Type="http://schemas.openxmlformats.org/officeDocument/2006/relationships/tags" Target="../tags/tag435.xml"/><Relationship Id="rId78" Type="http://schemas.openxmlformats.org/officeDocument/2006/relationships/tags" Target="../tags/tag440.xml"/><Relationship Id="rId94" Type="http://schemas.openxmlformats.org/officeDocument/2006/relationships/tags" Target="../tags/tag456.xml"/><Relationship Id="rId99" Type="http://schemas.openxmlformats.org/officeDocument/2006/relationships/tags" Target="../tags/tag461.xml"/><Relationship Id="rId101" Type="http://schemas.openxmlformats.org/officeDocument/2006/relationships/tags" Target="../tags/tag463.xml"/><Relationship Id="rId122" Type="http://schemas.openxmlformats.org/officeDocument/2006/relationships/tags" Target="../tags/tag484.xml"/><Relationship Id="rId143" Type="http://schemas.openxmlformats.org/officeDocument/2006/relationships/tags" Target="../tags/tag505.xml"/><Relationship Id="rId148" Type="http://schemas.openxmlformats.org/officeDocument/2006/relationships/tags" Target="../tags/tag510.xml"/><Relationship Id="rId164" Type="http://schemas.openxmlformats.org/officeDocument/2006/relationships/tags" Target="../tags/tag526.xml"/><Relationship Id="rId169" Type="http://schemas.openxmlformats.org/officeDocument/2006/relationships/tags" Target="../tags/tag531.xml"/><Relationship Id="rId185" Type="http://schemas.openxmlformats.org/officeDocument/2006/relationships/tags" Target="../tags/tag547.xml"/><Relationship Id="rId4" Type="http://schemas.openxmlformats.org/officeDocument/2006/relationships/tags" Target="../tags/tag366.xml"/><Relationship Id="rId9" Type="http://schemas.openxmlformats.org/officeDocument/2006/relationships/tags" Target="../tags/tag371.xml"/><Relationship Id="rId180" Type="http://schemas.openxmlformats.org/officeDocument/2006/relationships/tags" Target="../tags/tag542.xml"/><Relationship Id="rId210" Type="http://schemas.openxmlformats.org/officeDocument/2006/relationships/tags" Target="../tags/tag572.xml"/><Relationship Id="rId215" Type="http://schemas.openxmlformats.org/officeDocument/2006/relationships/tags" Target="../tags/tag577.xml"/><Relationship Id="rId26" Type="http://schemas.openxmlformats.org/officeDocument/2006/relationships/tags" Target="../tags/tag388.xml"/><Relationship Id="rId231" Type="http://schemas.openxmlformats.org/officeDocument/2006/relationships/image" Target="../media/image310.png"/><Relationship Id="rId47" Type="http://schemas.openxmlformats.org/officeDocument/2006/relationships/tags" Target="../tags/tag409.xml"/><Relationship Id="rId68" Type="http://schemas.openxmlformats.org/officeDocument/2006/relationships/tags" Target="../tags/tag430.xml"/><Relationship Id="rId89" Type="http://schemas.openxmlformats.org/officeDocument/2006/relationships/tags" Target="../tags/tag451.xml"/><Relationship Id="rId112" Type="http://schemas.openxmlformats.org/officeDocument/2006/relationships/tags" Target="../tags/tag474.xml"/><Relationship Id="rId133" Type="http://schemas.openxmlformats.org/officeDocument/2006/relationships/tags" Target="../tags/tag495.xml"/><Relationship Id="rId154" Type="http://schemas.openxmlformats.org/officeDocument/2006/relationships/tags" Target="../tags/tag516.xml"/><Relationship Id="rId175" Type="http://schemas.openxmlformats.org/officeDocument/2006/relationships/tags" Target="../tags/tag537.xml"/><Relationship Id="rId196" Type="http://schemas.openxmlformats.org/officeDocument/2006/relationships/tags" Target="../tags/tag558.xml"/><Relationship Id="rId200" Type="http://schemas.openxmlformats.org/officeDocument/2006/relationships/tags" Target="../tags/tag562.xml"/><Relationship Id="rId16" Type="http://schemas.openxmlformats.org/officeDocument/2006/relationships/tags" Target="../tags/tag378.xml"/><Relationship Id="rId221" Type="http://schemas.openxmlformats.org/officeDocument/2006/relationships/tags" Target="../tags/tag583.xml"/><Relationship Id="rId37" Type="http://schemas.openxmlformats.org/officeDocument/2006/relationships/tags" Target="../tags/tag399.xml"/><Relationship Id="rId58" Type="http://schemas.openxmlformats.org/officeDocument/2006/relationships/tags" Target="../tags/tag420.xml"/><Relationship Id="rId79" Type="http://schemas.openxmlformats.org/officeDocument/2006/relationships/tags" Target="../tags/tag441.xml"/><Relationship Id="rId102" Type="http://schemas.openxmlformats.org/officeDocument/2006/relationships/tags" Target="../tags/tag464.xml"/><Relationship Id="rId123" Type="http://schemas.openxmlformats.org/officeDocument/2006/relationships/tags" Target="../tags/tag485.xml"/><Relationship Id="rId144" Type="http://schemas.openxmlformats.org/officeDocument/2006/relationships/tags" Target="../tags/tag506.xml"/><Relationship Id="rId90" Type="http://schemas.openxmlformats.org/officeDocument/2006/relationships/tags" Target="../tags/tag452.xml"/><Relationship Id="rId165" Type="http://schemas.openxmlformats.org/officeDocument/2006/relationships/tags" Target="../tags/tag527.xml"/><Relationship Id="rId186" Type="http://schemas.openxmlformats.org/officeDocument/2006/relationships/tags" Target="../tags/tag548.xml"/><Relationship Id="rId211" Type="http://schemas.openxmlformats.org/officeDocument/2006/relationships/tags" Target="../tags/tag573.xml"/><Relationship Id="rId232" Type="http://schemas.openxmlformats.org/officeDocument/2006/relationships/image" Target="../media/image320.png"/><Relationship Id="rId27" Type="http://schemas.openxmlformats.org/officeDocument/2006/relationships/tags" Target="../tags/tag389.xml"/><Relationship Id="rId48" Type="http://schemas.openxmlformats.org/officeDocument/2006/relationships/tags" Target="../tags/tag410.xml"/><Relationship Id="rId69" Type="http://schemas.openxmlformats.org/officeDocument/2006/relationships/tags" Target="../tags/tag431.xml"/><Relationship Id="rId113" Type="http://schemas.openxmlformats.org/officeDocument/2006/relationships/tags" Target="../tags/tag475.xml"/><Relationship Id="rId134" Type="http://schemas.openxmlformats.org/officeDocument/2006/relationships/tags" Target="../tags/tag496.xml"/><Relationship Id="rId80" Type="http://schemas.openxmlformats.org/officeDocument/2006/relationships/tags" Target="../tags/tag442.xml"/><Relationship Id="rId155" Type="http://schemas.openxmlformats.org/officeDocument/2006/relationships/tags" Target="../tags/tag517.xml"/><Relationship Id="rId176" Type="http://schemas.openxmlformats.org/officeDocument/2006/relationships/tags" Target="../tags/tag538.xml"/><Relationship Id="rId197" Type="http://schemas.openxmlformats.org/officeDocument/2006/relationships/tags" Target="../tags/tag559.xml"/><Relationship Id="rId201" Type="http://schemas.openxmlformats.org/officeDocument/2006/relationships/tags" Target="../tags/tag563.xml"/><Relationship Id="rId222" Type="http://schemas.openxmlformats.org/officeDocument/2006/relationships/tags" Target="../tags/tag584.xml"/><Relationship Id="rId17" Type="http://schemas.openxmlformats.org/officeDocument/2006/relationships/tags" Target="../tags/tag379.xml"/><Relationship Id="rId38" Type="http://schemas.openxmlformats.org/officeDocument/2006/relationships/tags" Target="../tags/tag400.xml"/><Relationship Id="rId59" Type="http://schemas.openxmlformats.org/officeDocument/2006/relationships/tags" Target="../tags/tag421.xml"/><Relationship Id="rId103" Type="http://schemas.openxmlformats.org/officeDocument/2006/relationships/tags" Target="../tags/tag465.xml"/><Relationship Id="rId124" Type="http://schemas.openxmlformats.org/officeDocument/2006/relationships/tags" Target="../tags/tag486.xml"/><Relationship Id="rId70" Type="http://schemas.openxmlformats.org/officeDocument/2006/relationships/tags" Target="../tags/tag432.xml"/><Relationship Id="rId91" Type="http://schemas.openxmlformats.org/officeDocument/2006/relationships/tags" Target="../tags/tag453.xml"/><Relationship Id="rId145" Type="http://schemas.openxmlformats.org/officeDocument/2006/relationships/tags" Target="../tags/tag507.xml"/><Relationship Id="rId166" Type="http://schemas.openxmlformats.org/officeDocument/2006/relationships/tags" Target="../tags/tag528.xml"/><Relationship Id="rId187" Type="http://schemas.openxmlformats.org/officeDocument/2006/relationships/tags" Target="../tags/tag549.xml"/><Relationship Id="rId1" Type="http://schemas.openxmlformats.org/officeDocument/2006/relationships/tags" Target="../tags/tag363.xml"/><Relationship Id="rId212" Type="http://schemas.openxmlformats.org/officeDocument/2006/relationships/tags" Target="../tags/tag574.xml"/><Relationship Id="rId233" Type="http://schemas.openxmlformats.org/officeDocument/2006/relationships/image" Target="../media/image31.png"/><Relationship Id="rId28" Type="http://schemas.openxmlformats.org/officeDocument/2006/relationships/tags" Target="../tags/tag390.xml"/><Relationship Id="rId49" Type="http://schemas.openxmlformats.org/officeDocument/2006/relationships/tags" Target="../tags/tag411.xml"/><Relationship Id="rId114" Type="http://schemas.openxmlformats.org/officeDocument/2006/relationships/tags" Target="../tags/tag476.xml"/><Relationship Id="rId60" Type="http://schemas.openxmlformats.org/officeDocument/2006/relationships/tags" Target="../tags/tag422.xml"/><Relationship Id="rId81" Type="http://schemas.openxmlformats.org/officeDocument/2006/relationships/tags" Target="../tags/tag443.xml"/><Relationship Id="rId135" Type="http://schemas.openxmlformats.org/officeDocument/2006/relationships/tags" Target="../tags/tag497.xml"/><Relationship Id="rId156" Type="http://schemas.openxmlformats.org/officeDocument/2006/relationships/tags" Target="../tags/tag518.xml"/><Relationship Id="rId177" Type="http://schemas.openxmlformats.org/officeDocument/2006/relationships/tags" Target="../tags/tag539.xml"/><Relationship Id="rId198" Type="http://schemas.openxmlformats.org/officeDocument/2006/relationships/tags" Target="../tags/tag560.xml"/><Relationship Id="rId202" Type="http://schemas.openxmlformats.org/officeDocument/2006/relationships/tags" Target="../tags/tag564.xml"/><Relationship Id="rId223" Type="http://schemas.openxmlformats.org/officeDocument/2006/relationships/tags" Target="../tags/tag585.xml"/><Relationship Id="rId18" Type="http://schemas.openxmlformats.org/officeDocument/2006/relationships/tags" Target="../tags/tag380.xml"/><Relationship Id="rId39" Type="http://schemas.openxmlformats.org/officeDocument/2006/relationships/tags" Target="../tags/tag401.xml"/><Relationship Id="rId50" Type="http://schemas.openxmlformats.org/officeDocument/2006/relationships/tags" Target="../tags/tag412.xml"/><Relationship Id="rId104" Type="http://schemas.openxmlformats.org/officeDocument/2006/relationships/tags" Target="../tags/tag466.xml"/><Relationship Id="rId125" Type="http://schemas.openxmlformats.org/officeDocument/2006/relationships/tags" Target="../tags/tag487.xml"/><Relationship Id="rId146" Type="http://schemas.openxmlformats.org/officeDocument/2006/relationships/tags" Target="../tags/tag508.xml"/><Relationship Id="rId167" Type="http://schemas.openxmlformats.org/officeDocument/2006/relationships/tags" Target="../tags/tag529.xml"/><Relationship Id="rId188" Type="http://schemas.openxmlformats.org/officeDocument/2006/relationships/tags" Target="../tags/tag550.xml"/><Relationship Id="rId71" Type="http://schemas.openxmlformats.org/officeDocument/2006/relationships/tags" Target="../tags/tag433.xml"/><Relationship Id="rId92" Type="http://schemas.openxmlformats.org/officeDocument/2006/relationships/tags" Target="../tags/tag454.xml"/><Relationship Id="rId213" Type="http://schemas.openxmlformats.org/officeDocument/2006/relationships/tags" Target="../tags/tag575.xml"/><Relationship Id="rId2" Type="http://schemas.openxmlformats.org/officeDocument/2006/relationships/tags" Target="../tags/tag364.xml"/><Relationship Id="rId29" Type="http://schemas.openxmlformats.org/officeDocument/2006/relationships/tags" Target="../tags/tag391.xml"/><Relationship Id="rId40" Type="http://schemas.openxmlformats.org/officeDocument/2006/relationships/tags" Target="../tags/tag402.xml"/><Relationship Id="rId115" Type="http://schemas.openxmlformats.org/officeDocument/2006/relationships/tags" Target="../tags/tag477.xml"/><Relationship Id="rId136" Type="http://schemas.openxmlformats.org/officeDocument/2006/relationships/tags" Target="../tags/tag498.xml"/><Relationship Id="rId157" Type="http://schemas.openxmlformats.org/officeDocument/2006/relationships/tags" Target="../tags/tag519.xml"/><Relationship Id="rId178" Type="http://schemas.openxmlformats.org/officeDocument/2006/relationships/tags" Target="../tags/tag540.xml"/><Relationship Id="rId61" Type="http://schemas.openxmlformats.org/officeDocument/2006/relationships/tags" Target="../tags/tag423.xml"/><Relationship Id="rId82" Type="http://schemas.openxmlformats.org/officeDocument/2006/relationships/tags" Target="../tags/tag444.xml"/><Relationship Id="rId199" Type="http://schemas.openxmlformats.org/officeDocument/2006/relationships/tags" Target="../tags/tag561.xml"/><Relationship Id="rId203" Type="http://schemas.openxmlformats.org/officeDocument/2006/relationships/tags" Target="../tags/tag565.xml"/><Relationship Id="rId19" Type="http://schemas.openxmlformats.org/officeDocument/2006/relationships/tags" Target="../tags/tag381.xml"/><Relationship Id="rId224" Type="http://schemas.openxmlformats.org/officeDocument/2006/relationships/tags" Target="../tags/tag586.xml"/><Relationship Id="rId30" Type="http://schemas.openxmlformats.org/officeDocument/2006/relationships/tags" Target="../tags/tag392.xml"/><Relationship Id="rId105" Type="http://schemas.openxmlformats.org/officeDocument/2006/relationships/tags" Target="../tags/tag467.xml"/><Relationship Id="rId126" Type="http://schemas.openxmlformats.org/officeDocument/2006/relationships/tags" Target="../tags/tag488.xml"/><Relationship Id="rId147" Type="http://schemas.openxmlformats.org/officeDocument/2006/relationships/tags" Target="../tags/tag509.xml"/><Relationship Id="rId168" Type="http://schemas.openxmlformats.org/officeDocument/2006/relationships/tags" Target="../tags/tag530.xml"/><Relationship Id="rId51" Type="http://schemas.openxmlformats.org/officeDocument/2006/relationships/tags" Target="../tags/tag413.xml"/><Relationship Id="rId72" Type="http://schemas.openxmlformats.org/officeDocument/2006/relationships/tags" Target="../tags/tag434.xml"/><Relationship Id="rId93" Type="http://schemas.openxmlformats.org/officeDocument/2006/relationships/tags" Target="../tags/tag455.xml"/><Relationship Id="rId189" Type="http://schemas.openxmlformats.org/officeDocument/2006/relationships/tags" Target="../tags/tag551.xml"/><Relationship Id="rId3" Type="http://schemas.openxmlformats.org/officeDocument/2006/relationships/tags" Target="../tags/tag365.xml"/><Relationship Id="rId214" Type="http://schemas.openxmlformats.org/officeDocument/2006/relationships/tags" Target="../tags/tag576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tags" Target="../tags/tag614.xml"/><Relationship Id="rId231" Type="http://schemas.openxmlformats.org/officeDocument/2006/relationships/image" Target="../media/image310.png"/><Relationship Id="rId21" Type="http://schemas.openxmlformats.org/officeDocument/2006/relationships/tags" Target="../tags/tag609.xml"/><Relationship Id="rId42" Type="http://schemas.openxmlformats.org/officeDocument/2006/relationships/tags" Target="../tags/tag630.xml"/><Relationship Id="rId47" Type="http://schemas.openxmlformats.org/officeDocument/2006/relationships/tags" Target="../tags/tag635.xml"/><Relationship Id="rId63" Type="http://schemas.openxmlformats.org/officeDocument/2006/relationships/tags" Target="../tags/tag651.xml"/><Relationship Id="rId68" Type="http://schemas.openxmlformats.org/officeDocument/2006/relationships/tags" Target="../tags/tag656.xml"/><Relationship Id="rId84" Type="http://schemas.openxmlformats.org/officeDocument/2006/relationships/tags" Target="../tags/tag672.xml"/><Relationship Id="rId89" Type="http://schemas.openxmlformats.org/officeDocument/2006/relationships/tags" Target="../tags/tag677.xml"/><Relationship Id="rId16" Type="http://schemas.openxmlformats.org/officeDocument/2006/relationships/tags" Target="../tags/tag604.xml"/><Relationship Id="rId11" Type="http://schemas.openxmlformats.org/officeDocument/2006/relationships/tags" Target="../tags/tag599.xml"/><Relationship Id="rId32" Type="http://schemas.openxmlformats.org/officeDocument/2006/relationships/tags" Target="../tags/tag620.xml"/><Relationship Id="rId37" Type="http://schemas.openxmlformats.org/officeDocument/2006/relationships/tags" Target="../tags/tag625.xml"/><Relationship Id="rId53" Type="http://schemas.openxmlformats.org/officeDocument/2006/relationships/tags" Target="../tags/tag641.xml"/><Relationship Id="rId58" Type="http://schemas.openxmlformats.org/officeDocument/2006/relationships/tags" Target="../tags/tag646.xml"/><Relationship Id="rId74" Type="http://schemas.openxmlformats.org/officeDocument/2006/relationships/tags" Target="../tags/tag662.xml"/><Relationship Id="rId79" Type="http://schemas.openxmlformats.org/officeDocument/2006/relationships/tags" Target="../tags/tag667.xml"/><Relationship Id="rId102" Type="http://schemas.openxmlformats.org/officeDocument/2006/relationships/tags" Target="../tags/tag690.xml"/><Relationship Id="rId5" Type="http://schemas.openxmlformats.org/officeDocument/2006/relationships/tags" Target="../tags/tag593.xml"/><Relationship Id="rId90" Type="http://schemas.openxmlformats.org/officeDocument/2006/relationships/tags" Target="../tags/tag678.xml"/><Relationship Id="rId95" Type="http://schemas.openxmlformats.org/officeDocument/2006/relationships/tags" Target="../tags/tag683.xml"/><Relationship Id="rId232" Type="http://schemas.openxmlformats.org/officeDocument/2006/relationships/image" Target="../media/image320.png"/><Relationship Id="rId22" Type="http://schemas.openxmlformats.org/officeDocument/2006/relationships/tags" Target="../tags/tag610.xml"/><Relationship Id="rId27" Type="http://schemas.openxmlformats.org/officeDocument/2006/relationships/tags" Target="../tags/tag615.xml"/><Relationship Id="rId43" Type="http://schemas.openxmlformats.org/officeDocument/2006/relationships/tags" Target="../tags/tag631.xml"/><Relationship Id="rId48" Type="http://schemas.openxmlformats.org/officeDocument/2006/relationships/tags" Target="../tags/tag636.xml"/><Relationship Id="rId64" Type="http://schemas.openxmlformats.org/officeDocument/2006/relationships/tags" Target="../tags/tag652.xml"/><Relationship Id="rId69" Type="http://schemas.openxmlformats.org/officeDocument/2006/relationships/tags" Target="../tags/tag657.xml"/><Relationship Id="rId80" Type="http://schemas.openxmlformats.org/officeDocument/2006/relationships/tags" Target="../tags/tag668.xml"/><Relationship Id="rId85" Type="http://schemas.openxmlformats.org/officeDocument/2006/relationships/tags" Target="../tags/tag673.xml"/><Relationship Id="rId12" Type="http://schemas.openxmlformats.org/officeDocument/2006/relationships/tags" Target="../tags/tag600.xml"/><Relationship Id="rId17" Type="http://schemas.openxmlformats.org/officeDocument/2006/relationships/tags" Target="../tags/tag605.xml"/><Relationship Id="rId33" Type="http://schemas.openxmlformats.org/officeDocument/2006/relationships/tags" Target="../tags/tag621.xml"/><Relationship Id="rId38" Type="http://schemas.openxmlformats.org/officeDocument/2006/relationships/tags" Target="../tags/tag626.xml"/><Relationship Id="rId59" Type="http://schemas.openxmlformats.org/officeDocument/2006/relationships/tags" Target="../tags/tag647.xml"/><Relationship Id="rId103" Type="http://schemas.openxmlformats.org/officeDocument/2006/relationships/slideLayout" Target="../slideLayouts/slideLayout2.xml"/><Relationship Id="rId20" Type="http://schemas.openxmlformats.org/officeDocument/2006/relationships/tags" Target="../tags/tag608.xml"/><Relationship Id="rId41" Type="http://schemas.openxmlformats.org/officeDocument/2006/relationships/tags" Target="../tags/tag629.xml"/><Relationship Id="rId54" Type="http://schemas.openxmlformats.org/officeDocument/2006/relationships/tags" Target="../tags/tag642.xml"/><Relationship Id="rId62" Type="http://schemas.openxmlformats.org/officeDocument/2006/relationships/tags" Target="../tags/tag650.xml"/><Relationship Id="rId70" Type="http://schemas.openxmlformats.org/officeDocument/2006/relationships/tags" Target="../tags/tag658.xml"/><Relationship Id="rId75" Type="http://schemas.openxmlformats.org/officeDocument/2006/relationships/tags" Target="../tags/tag663.xml"/><Relationship Id="rId83" Type="http://schemas.openxmlformats.org/officeDocument/2006/relationships/tags" Target="../tags/tag671.xml"/><Relationship Id="rId88" Type="http://schemas.openxmlformats.org/officeDocument/2006/relationships/tags" Target="../tags/tag676.xml"/><Relationship Id="rId91" Type="http://schemas.openxmlformats.org/officeDocument/2006/relationships/tags" Target="../tags/tag679.xml"/><Relationship Id="rId96" Type="http://schemas.openxmlformats.org/officeDocument/2006/relationships/tags" Target="../tags/tag684.xml"/><Relationship Id="rId1" Type="http://schemas.openxmlformats.org/officeDocument/2006/relationships/tags" Target="../tags/tag589.xml"/><Relationship Id="rId6" Type="http://schemas.openxmlformats.org/officeDocument/2006/relationships/tags" Target="../tags/tag594.xml"/><Relationship Id="rId233" Type="http://schemas.openxmlformats.org/officeDocument/2006/relationships/image" Target="../media/image31.png"/><Relationship Id="rId15" Type="http://schemas.openxmlformats.org/officeDocument/2006/relationships/tags" Target="../tags/tag603.xml"/><Relationship Id="rId23" Type="http://schemas.openxmlformats.org/officeDocument/2006/relationships/tags" Target="../tags/tag611.xml"/><Relationship Id="rId28" Type="http://schemas.openxmlformats.org/officeDocument/2006/relationships/tags" Target="../tags/tag616.xml"/><Relationship Id="rId36" Type="http://schemas.openxmlformats.org/officeDocument/2006/relationships/tags" Target="../tags/tag624.xml"/><Relationship Id="rId49" Type="http://schemas.openxmlformats.org/officeDocument/2006/relationships/tags" Target="../tags/tag637.xml"/><Relationship Id="rId57" Type="http://schemas.openxmlformats.org/officeDocument/2006/relationships/tags" Target="../tags/tag645.xml"/><Relationship Id="rId10" Type="http://schemas.openxmlformats.org/officeDocument/2006/relationships/tags" Target="../tags/tag598.xml"/><Relationship Id="rId31" Type="http://schemas.openxmlformats.org/officeDocument/2006/relationships/tags" Target="../tags/tag619.xml"/><Relationship Id="rId44" Type="http://schemas.openxmlformats.org/officeDocument/2006/relationships/tags" Target="../tags/tag632.xml"/><Relationship Id="rId52" Type="http://schemas.openxmlformats.org/officeDocument/2006/relationships/tags" Target="../tags/tag640.xml"/><Relationship Id="rId60" Type="http://schemas.openxmlformats.org/officeDocument/2006/relationships/tags" Target="../tags/tag648.xml"/><Relationship Id="rId65" Type="http://schemas.openxmlformats.org/officeDocument/2006/relationships/tags" Target="../tags/tag653.xml"/><Relationship Id="rId73" Type="http://schemas.openxmlformats.org/officeDocument/2006/relationships/tags" Target="../tags/tag661.xml"/><Relationship Id="rId78" Type="http://schemas.openxmlformats.org/officeDocument/2006/relationships/tags" Target="../tags/tag666.xml"/><Relationship Id="rId81" Type="http://schemas.openxmlformats.org/officeDocument/2006/relationships/tags" Target="../tags/tag669.xml"/><Relationship Id="rId86" Type="http://schemas.openxmlformats.org/officeDocument/2006/relationships/tags" Target="../tags/tag674.xml"/><Relationship Id="rId94" Type="http://schemas.openxmlformats.org/officeDocument/2006/relationships/tags" Target="../tags/tag682.xml"/><Relationship Id="rId99" Type="http://schemas.openxmlformats.org/officeDocument/2006/relationships/tags" Target="../tags/tag687.xml"/><Relationship Id="rId101" Type="http://schemas.openxmlformats.org/officeDocument/2006/relationships/tags" Target="../tags/tag689.xml"/><Relationship Id="rId4" Type="http://schemas.openxmlformats.org/officeDocument/2006/relationships/tags" Target="../tags/tag592.xml"/><Relationship Id="rId9" Type="http://schemas.openxmlformats.org/officeDocument/2006/relationships/tags" Target="../tags/tag597.xml"/><Relationship Id="rId13" Type="http://schemas.openxmlformats.org/officeDocument/2006/relationships/tags" Target="../tags/tag601.xml"/><Relationship Id="rId18" Type="http://schemas.openxmlformats.org/officeDocument/2006/relationships/tags" Target="../tags/tag606.xml"/><Relationship Id="rId39" Type="http://schemas.openxmlformats.org/officeDocument/2006/relationships/tags" Target="../tags/tag627.xml"/><Relationship Id="rId34" Type="http://schemas.openxmlformats.org/officeDocument/2006/relationships/tags" Target="../tags/tag622.xml"/><Relationship Id="rId50" Type="http://schemas.openxmlformats.org/officeDocument/2006/relationships/tags" Target="../tags/tag638.xml"/><Relationship Id="rId55" Type="http://schemas.openxmlformats.org/officeDocument/2006/relationships/tags" Target="../tags/tag643.xml"/><Relationship Id="rId76" Type="http://schemas.openxmlformats.org/officeDocument/2006/relationships/tags" Target="../tags/tag664.xml"/><Relationship Id="rId97" Type="http://schemas.openxmlformats.org/officeDocument/2006/relationships/tags" Target="../tags/tag685.xml"/><Relationship Id="rId7" Type="http://schemas.openxmlformats.org/officeDocument/2006/relationships/tags" Target="../tags/tag595.xml"/><Relationship Id="rId71" Type="http://schemas.openxmlformats.org/officeDocument/2006/relationships/tags" Target="../tags/tag659.xml"/><Relationship Id="rId92" Type="http://schemas.openxmlformats.org/officeDocument/2006/relationships/tags" Target="../tags/tag680.xml"/><Relationship Id="rId2" Type="http://schemas.openxmlformats.org/officeDocument/2006/relationships/tags" Target="../tags/tag590.xml"/><Relationship Id="rId29" Type="http://schemas.openxmlformats.org/officeDocument/2006/relationships/tags" Target="../tags/tag617.xml"/><Relationship Id="rId24" Type="http://schemas.openxmlformats.org/officeDocument/2006/relationships/tags" Target="../tags/tag612.xml"/><Relationship Id="rId40" Type="http://schemas.openxmlformats.org/officeDocument/2006/relationships/tags" Target="../tags/tag628.xml"/><Relationship Id="rId45" Type="http://schemas.openxmlformats.org/officeDocument/2006/relationships/tags" Target="../tags/tag633.xml"/><Relationship Id="rId66" Type="http://schemas.openxmlformats.org/officeDocument/2006/relationships/tags" Target="../tags/tag654.xml"/><Relationship Id="rId87" Type="http://schemas.openxmlformats.org/officeDocument/2006/relationships/tags" Target="../tags/tag675.xml"/><Relationship Id="rId61" Type="http://schemas.openxmlformats.org/officeDocument/2006/relationships/tags" Target="../tags/tag649.xml"/><Relationship Id="rId82" Type="http://schemas.openxmlformats.org/officeDocument/2006/relationships/tags" Target="../tags/tag670.xml"/><Relationship Id="rId229" Type="http://schemas.openxmlformats.org/officeDocument/2006/relationships/image" Target="../media/image130.png"/><Relationship Id="rId19" Type="http://schemas.openxmlformats.org/officeDocument/2006/relationships/tags" Target="../tags/tag607.xml"/><Relationship Id="rId14" Type="http://schemas.openxmlformats.org/officeDocument/2006/relationships/tags" Target="../tags/tag602.xml"/><Relationship Id="rId30" Type="http://schemas.openxmlformats.org/officeDocument/2006/relationships/tags" Target="../tags/tag618.xml"/><Relationship Id="rId35" Type="http://schemas.openxmlformats.org/officeDocument/2006/relationships/tags" Target="../tags/tag623.xml"/><Relationship Id="rId56" Type="http://schemas.openxmlformats.org/officeDocument/2006/relationships/tags" Target="../tags/tag644.xml"/><Relationship Id="rId77" Type="http://schemas.openxmlformats.org/officeDocument/2006/relationships/tags" Target="../tags/tag665.xml"/><Relationship Id="rId100" Type="http://schemas.openxmlformats.org/officeDocument/2006/relationships/tags" Target="../tags/tag688.xml"/><Relationship Id="rId8" Type="http://schemas.openxmlformats.org/officeDocument/2006/relationships/tags" Target="../tags/tag596.xml"/><Relationship Id="rId51" Type="http://schemas.openxmlformats.org/officeDocument/2006/relationships/tags" Target="../tags/tag639.xml"/><Relationship Id="rId72" Type="http://schemas.openxmlformats.org/officeDocument/2006/relationships/tags" Target="../tags/tag660.xml"/><Relationship Id="rId93" Type="http://schemas.openxmlformats.org/officeDocument/2006/relationships/tags" Target="../tags/tag681.xml"/><Relationship Id="rId98" Type="http://schemas.openxmlformats.org/officeDocument/2006/relationships/tags" Target="../tags/tag686.xml"/><Relationship Id="rId3" Type="http://schemas.openxmlformats.org/officeDocument/2006/relationships/tags" Target="../tags/tag591.xml"/><Relationship Id="rId230" Type="http://schemas.openxmlformats.org/officeDocument/2006/relationships/image" Target="../media/image200.png"/><Relationship Id="rId25" Type="http://schemas.openxmlformats.org/officeDocument/2006/relationships/tags" Target="../tags/tag613.xml"/><Relationship Id="rId46" Type="http://schemas.openxmlformats.org/officeDocument/2006/relationships/tags" Target="../tags/tag634.xml"/><Relationship Id="rId67" Type="http://schemas.openxmlformats.org/officeDocument/2006/relationships/tags" Target="../tags/tag65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tags" Target="../tags/tag703.xml"/><Relationship Id="rId18" Type="http://schemas.openxmlformats.org/officeDocument/2006/relationships/tags" Target="../tags/tag708.xml"/><Relationship Id="rId26" Type="http://schemas.openxmlformats.org/officeDocument/2006/relationships/tags" Target="../tags/tag716.xml"/><Relationship Id="rId39" Type="http://schemas.openxmlformats.org/officeDocument/2006/relationships/image" Target="../media/image11.png"/><Relationship Id="rId21" Type="http://schemas.openxmlformats.org/officeDocument/2006/relationships/tags" Target="../tags/tag711.xml"/><Relationship Id="rId34" Type="http://schemas.openxmlformats.org/officeDocument/2006/relationships/tags" Target="../tags/tag724.xml"/><Relationship Id="rId7" Type="http://schemas.openxmlformats.org/officeDocument/2006/relationships/tags" Target="../tags/tag697.xml"/><Relationship Id="rId12" Type="http://schemas.openxmlformats.org/officeDocument/2006/relationships/tags" Target="../tags/tag702.xml"/><Relationship Id="rId17" Type="http://schemas.openxmlformats.org/officeDocument/2006/relationships/tags" Target="../tags/tag707.xml"/><Relationship Id="rId25" Type="http://schemas.openxmlformats.org/officeDocument/2006/relationships/tags" Target="../tags/tag715.xml"/><Relationship Id="rId33" Type="http://schemas.openxmlformats.org/officeDocument/2006/relationships/tags" Target="../tags/tag723.xml"/><Relationship Id="rId38" Type="http://schemas.openxmlformats.org/officeDocument/2006/relationships/image" Target="../media/image37.png"/><Relationship Id="rId2" Type="http://schemas.openxmlformats.org/officeDocument/2006/relationships/tags" Target="../tags/tag692.xml"/><Relationship Id="rId16" Type="http://schemas.openxmlformats.org/officeDocument/2006/relationships/tags" Target="../tags/tag706.xml"/><Relationship Id="rId20" Type="http://schemas.openxmlformats.org/officeDocument/2006/relationships/tags" Target="../tags/tag710.xml"/><Relationship Id="rId29" Type="http://schemas.openxmlformats.org/officeDocument/2006/relationships/tags" Target="../tags/tag719.xml"/><Relationship Id="rId1" Type="http://schemas.openxmlformats.org/officeDocument/2006/relationships/tags" Target="../tags/tag691.xml"/><Relationship Id="rId6" Type="http://schemas.openxmlformats.org/officeDocument/2006/relationships/tags" Target="../tags/tag696.xml"/><Relationship Id="rId11" Type="http://schemas.openxmlformats.org/officeDocument/2006/relationships/tags" Target="../tags/tag701.xml"/><Relationship Id="rId24" Type="http://schemas.openxmlformats.org/officeDocument/2006/relationships/tags" Target="../tags/tag714.xml"/><Relationship Id="rId32" Type="http://schemas.openxmlformats.org/officeDocument/2006/relationships/tags" Target="../tags/tag722.xml"/><Relationship Id="rId37" Type="http://schemas.openxmlformats.org/officeDocument/2006/relationships/image" Target="../media/image36.png"/><Relationship Id="rId40" Type="http://schemas.openxmlformats.org/officeDocument/2006/relationships/image" Target="../media/image32.png"/><Relationship Id="rId5" Type="http://schemas.openxmlformats.org/officeDocument/2006/relationships/tags" Target="../tags/tag695.xml"/><Relationship Id="rId15" Type="http://schemas.openxmlformats.org/officeDocument/2006/relationships/tags" Target="../tags/tag705.xml"/><Relationship Id="rId23" Type="http://schemas.openxmlformats.org/officeDocument/2006/relationships/tags" Target="../tags/tag713.xml"/><Relationship Id="rId28" Type="http://schemas.openxmlformats.org/officeDocument/2006/relationships/tags" Target="../tags/tag718.xml"/><Relationship Id="rId36" Type="http://schemas.openxmlformats.org/officeDocument/2006/relationships/slideLayout" Target="../slideLayouts/slideLayout2.xml"/><Relationship Id="rId10" Type="http://schemas.openxmlformats.org/officeDocument/2006/relationships/tags" Target="../tags/tag700.xml"/><Relationship Id="rId19" Type="http://schemas.openxmlformats.org/officeDocument/2006/relationships/tags" Target="../tags/tag709.xml"/><Relationship Id="rId31" Type="http://schemas.openxmlformats.org/officeDocument/2006/relationships/tags" Target="../tags/tag721.xml"/><Relationship Id="rId4" Type="http://schemas.openxmlformats.org/officeDocument/2006/relationships/tags" Target="../tags/tag694.xml"/><Relationship Id="rId9" Type="http://schemas.openxmlformats.org/officeDocument/2006/relationships/tags" Target="../tags/tag699.xml"/><Relationship Id="rId14" Type="http://schemas.openxmlformats.org/officeDocument/2006/relationships/tags" Target="../tags/tag704.xml"/><Relationship Id="rId22" Type="http://schemas.openxmlformats.org/officeDocument/2006/relationships/tags" Target="../tags/tag712.xml"/><Relationship Id="rId27" Type="http://schemas.openxmlformats.org/officeDocument/2006/relationships/tags" Target="../tags/tag717.xml"/><Relationship Id="rId30" Type="http://schemas.openxmlformats.org/officeDocument/2006/relationships/tags" Target="../tags/tag720.xml"/><Relationship Id="rId35" Type="http://schemas.openxmlformats.org/officeDocument/2006/relationships/tags" Target="../tags/tag725.xml"/><Relationship Id="rId8" Type="http://schemas.openxmlformats.org/officeDocument/2006/relationships/tags" Target="../tags/tag698.xml"/><Relationship Id="rId3" Type="http://schemas.openxmlformats.org/officeDocument/2006/relationships/tags" Target="../tags/tag693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tags" Target="../tags/tag842.xml"/><Relationship Id="rId21" Type="http://schemas.openxmlformats.org/officeDocument/2006/relationships/tags" Target="../tags/tag746.xml"/><Relationship Id="rId42" Type="http://schemas.openxmlformats.org/officeDocument/2006/relationships/tags" Target="../tags/tag767.xml"/><Relationship Id="rId63" Type="http://schemas.openxmlformats.org/officeDocument/2006/relationships/tags" Target="../tags/tag788.xml"/><Relationship Id="rId84" Type="http://schemas.openxmlformats.org/officeDocument/2006/relationships/tags" Target="../tags/tag809.xml"/><Relationship Id="rId138" Type="http://schemas.openxmlformats.org/officeDocument/2006/relationships/tags" Target="../tags/tag863.xml"/><Relationship Id="rId159" Type="http://schemas.openxmlformats.org/officeDocument/2006/relationships/tags" Target="../tags/tag884.xml"/><Relationship Id="rId170" Type="http://schemas.openxmlformats.org/officeDocument/2006/relationships/tags" Target="../tags/tag895.xml"/><Relationship Id="rId191" Type="http://schemas.openxmlformats.org/officeDocument/2006/relationships/tags" Target="../tags/tag916.xml"/><Relationship Id="rId205" Type="http://schemas.openxmlformats.org/officeDocument/2006/relationships/image" Target="../media/image33.png"/><Relationship Id="rId107" Type="http://schemas.openxmlformats.org/officeDocument/2006/relationships/tags" Target="../tags/tag832.xml"/><Relationship Id="rId11" Type="http://schemas.openxmlformats.org/officeDocument/2006/relationships/tags" Target="../tags/tag736.xml"/><Relationship Id="rId32" Type="http://schemas.openxmlformats.org/officeDocument/2006/relationships/tags" Target="../tags/tag757.xml"/><Relationship Id="rId53" Type="http://schemas.openxmlformats.org/officeDocument/2006/relationships/tags" Target="../tags/tag778.xml"/><Relationship Id="rId74" Type="http://schemas.openxmlformats.org/officeDocument/2006/relationships/tags" Target="../tags/tag799.xml"/><Relationship Id="rId128" Type="http://schemas.openxmlformats.org/officeDocument/2006/relationships/tags" Target="../tags/tag853.xml"/><Relationship Id="rId149" Type="http://schemas.openxmlformats.org/officeDocument/2006/relationships/tags" Target="../tags/tag874.xml"/><Relationship Id="rId5" Type="http://schemas.openxmlformats.org/officeDocument/2006/relationships/tags" Target="../tags/tag730.xml"/><Relationship Id="rId95" Type="http://schemas.openxmlformats.org/officeDocument/2006/relationships/tags" Target="../tags/tag820.xml"/><Relationship Id="rId160" Type="http://schemas.openxmlformats.org/officeDocument/2006/relationships/tags" Target="../tags/tag885.xml"/><Relationship Id="rId181" Type="http://schemas.openxmlformats.org/officeDocument/2006/relationships/tags" Target="../tags/tag906.xml"/><Relationship Id="rId22" Type="http://schemas.openxmlformats.org/officeDocument/2006/relationships/tags" Target="../tags/tag747.xml"/><Relationship Id="rId43" Type="http://schemas.openxmlformats.org/officeDocument/2006/relationships/tags" Target="../tags/tag768.xml"/><Relationship Id="rId64" Type="http://schemas.openxmlformats.org/officeDocument/2006/relationships/tags" Target="../tags/tag789.xml"/><Relationship Id="rId118" Type="http://schemas.openxmlformats.org/officeDocument/2006/relationships/tags" Target="../tags/tag843.xml"/><Relationship Id="rId139" Type="http://schemas.openxmlformats.org/officeDocument/2006/relationships/tags" Target="../tags/tag864.xml"/><Relationship Id="rId85" Type="http://schemas.openxmlformats.org/officeDocument/2006/relationships/tags" Target="../tags/tag810.xml"/><Relationship Id="rId150" Type="http://schemas.openxmlformats.org/officeDocument/2006/relationships/tags" Target="../tags/tag875.xml"/><Relationship Id="rId171" Type="http://schemas.openxmlformats.org/officeDocument/2006/relationships/tags" Target="../tags/tag896.xml"/><Relationship Id="rId192" Type="http://schemas.openxmlformats.org/officeDocument/2006/relationships/tags" Target="../tags/tag917.xml"/><Relationship Id="rId206" Type="http://schemas.openxmlformats.org/officeDocument/2006/relationships/image" Target="../media/image34.svg"/><Relationship Id="rId12" Type="http://schemas.openxmlformats.org/officeDocument/2006/relationships/tags" Target="../tags/tag737.xml"/><Relationship Id="rId33" Type="http://schemas.openxmlformats.org/officeDocument/2006/relationships/tags" Target="../tags/tag758.xml"/><Relationship Id="rId108" Type="http://schemas.openxmlformats.org/officeDocument/2006/relationships/tags" Target="../tags/tag833.xml"/><Relationship Id="rId129" Type="http://schemas.openxmlformats.org/officeDocument/2006/relationships/tags" Target="../tags/tag854.xml"/><Relationship Id="rId54" Type="http://schemas.openxmlformats.org/officeDocument/2006/relationships/tags" Target="../tags/tag779.xml"/><Relationship Id="rId75" Type="http://schemas.openxmlformats.org/officeDocument/2006/relationships/tags" Target="../tags/tag800.xml"/><Relationship Id="rId96" Type="http://schemas.openxmlformats.org/officeDocument/2006/relationships/tags" Target="../tags/tag821.xml"/><Relationship Id="rId140" Type="http://schemas.openxmlformats.org/officeDocument/2006/relationships/tags" Target="../tags/tag865.xml"/><Relationship Id="rId161" Type="http://schemas.openxmlformats.org/officeDocument/2006/relationships/tags" Target="../tags/tag886.xml"/><Relationship Id="rId182" Type="http://schemas.openxmlformats.org/officeDocument/2006/relationships/tags" Target="../tags/tag907.xml"/><Relationship Id="rId6" Type="http://schemas.openxmlformats.org/officeDocument/2006/relationships/tags" Target="../tags/tag731.xml"/><Relationship Id="rId23" Type="http://schemas.openxmlformats.org/officeDocument/2006/relationships/tags" Target="../tags/tag748.xml"/><Relationship Id="rId119" Type="http://schemas.openxmlformats.org/officeDocument/2006/relationships/tags" Target="../tags/tag844.xml"/><Relationship Id="rId44" Type="http://schemas.openxmlformats.org/officeDocument/2006/relationships/tags" Target="../tags/tag769.xml"/><Relationship Id="rId65" Type="http://schemas.openxmlformats.org/officeDocument/2006/relationships/tags" Target="../tags/tag790.xml"/><Relationship Id="rId86" Type="http://schemas.openxmlformats.org/officeDocument/2006/relationships/tags" Target="../tags/tag811.xml"/><Relationship Id="rId130" Type="http://schemas.openxmlformats.org/officeDocument/2006/relationships/tags" Target="../tags/tag855.xml"/><Relationship Id="rId151" Type="http://schemas.openxmlformats.org/officeDocument/2006/relationships/tags" Target="../tags/tag876.xml"/><Relationship Id="rId172" Type="http://schemas.openxmlformats.org/officeDocument/2006/relationships/tags" Target="../tags/tag897.xml"/><Relationship Id="rId193" Type="http://schemas.openxmlformats.org/officeDocument/2006/relationships/tags" Target="../tags/tag918.xml"/><Relationship Id="rId207" Type="http://schemas.openxmlformats.org/officeDocument/2006/relationships/image" Target="../media/image14.png"/><Relationship Id="rId13" Type="http://schemas.openxmlformats.org/officeDocument/2006/relationships/tags" Target="../tags/tag738.xml"/><Relationship Id="rId109" Type="http://schemas.openxmlformats.org/officeDocument/2006/relationships/tags" Target="../tags/tag834.xml"/><Relationship Id="rId34" Type="http://schemas.openxmlformats.org/officeDocument/2006/relationships/tags" Target="../tags/tag759.xml"/><Relationship Id="rId55" Type="http://schemas.openxmlformats.org/officeDocument/2006/relationships/tags" Target="../tags/tag780.xml"/><Relationship Id="rId76" Type="http://schemas.openxmlformats.org/officeDocument/2006/relationships/tags" Target="../tags/tag801.xml"/><Relationship Id="rId97" Type="http://schemas.openxmlformats.org/officeDocument/2006/relationships/tags" Target="../tags/tag822.xml"/><Relationship Id="rId120" Type="http://schemas.openxmlformats.org/officeDocument/2006/relationships/tags" Target="../tags/tag845.xml"/><Relationship Id="rId141" Type="http://schemas.openxmlformats.org/officeDocument/2006/relationships/tags" Target="../tags/tag866.xml"/><Relationship Id="rId7" Type="http://schemas.openxmlformats.org/officeDocument/2006/relationships/tags" Target="../tags/tag732.xml"/><Relationship Id="rId162" Type="http://schemas.openxmlformats.org/officeDocument/2006/relationships/tags" Target="../tags/tag887.xml"/><Relationship Id="rId183" Type="http://schemas.openxmlformats.org/officeDocument/2006/relationships/tags" Target="../tags/tag908.xml"/><Relationship Id="rId24" Type="http://schemas.openxmlformats.org/officeDocument/2006/relationships/tags" Target="../tags/tag749.xml"/><Relationship Id="rId45" Type="http://schemas.openxmlformats.org/officeDocument/2006/relationships/tags" Target="../tags/tag770.xml"/><Relationship Id="rId66" Type="http://schemas.openxmlformats.org/officeDocument/2006/relationships/tags" Target="../tags/tag791.xml"/><Relationship Id="rId87" Type="http://schemas.openxmlformats.org/officeDocument/2006/relationships/tags" Target="../tags/tag812.xml"/><Relationship Id="rId110" Type="http://schemas.openxmlformats.org/officeDocument/2006/relationships/tags" Target="../tags/tag835.xml"/><Relationship Id="rId131" Type="http://schemas.openxmlformats.org/officeDocument/2006/relationships/tags" Target="../tags/tag856.xml"/><Relationship Id="rId61" Type="http://schemas.openxmlformats.org/officeDocument/2006/relationships/tags" Target="../tags/tag786.xml"/><Relationship Id="rId82" Type="http://schemas.openxmlformats.org/officeDocument/2006/relationships/tags" Target="../tags/tag807.xml"/><Relationship Id="rId152" Type="http://schemas.openxmlformats.org/officeDocument/2006/relationships/tags" Target="../tags/tag877.xml"/><Relationship Id="rId173" Type="http://schemas.openxmlformats.org/officeDocument/2006/relationships/tags" Target="../tags/tag898.xml"/><Relationship Id="rId194" Type="http://schemas.openxmlformats.org/officeDocument/2006/relationships/tags" Target="../tags/tag919.xml"/><Relationship Id="rId199" Type="http://schemas.openxmlformats.org/officeDocument/2006/relationships/tags" Target="../tags/tag924.xml"/><Relationship Id="rId203" Type="http://schemas.openxmlformats.org/officeDocument/2006/relationships/tags" Target="../tags/tag928.xml"/><Relationship Id="rId208" Type="http://schemas.openxmlformats.org/officeDocument/2006/relationships/image" Target="../media/image15.png"/><Relationship Id="rId19" Type="http://schemas.openxmlformats.org/officeDocument/2006/relationships/tags" Target="../tags/tag744.xml"/><Relationship Id="rId14" Type="http://schemas.openxmlformats.org/officeDocument/2006/relationships/tags" Target="../tags/tag739.xml"/><Relationship Id="rId30" Type="http://schemas.openxmlformats.org/officeDocument/2006/relationships/tags" Target="../tags/tag755.xml"/><Relationship Id="rId35" Type="http://schemas.openxmlformats.org/officeDocument/2006/relationships/tags" Target="../tags/tag760.xml"/><Relationship Id="rId56" Type="http://schemas.openxmlformats.org/officeDocument/2006/relationships/tags" Target="../tags/tag781.xml"/><Relationship Id="rId77" Type="http://schemas.openxmlformats.org/officeDocument/2006/relationships/tags" Target="../tags/tag802.xml"/><Relationship Id="rId100" Type="http://schemas.openxmlformats.org/officeDocument/2006/relationships/tags" Target="../tags/tag825.xml"/><Relationship Id="rId105" Type="http://schemas.openxmlformats.org/officeDocument/2006/relationships/tags" Target="../tags/tag830.xml"/><Relationship Id="rId126" Type="http://schemas.openxmlformats.org/officeDocument/2006/relationships/tags" Target="../tags/tag851.xml"/><Relationship Id="rId147" Type="http://schemas.openxmlformats.org/officeDocument/2006/relationships/tags" Target="../tags/tag872.xml"/><Relationship Id="rId168" Type="http://schemas.openxmlformats.org/officeDocument/2006/relationships/tags" Target="../tags/tag893.xml"/><Relationship Id="rId8" Type="http://schemas.openxmlformats.org/officeDocument/2006/relationships/tags" Target="../tags/tag733.xml"/><Relationship Id="rId51" Type="http://schemas.openxmlformats.org/officeDocument/2006/relationships/tags" Target="../tags/tag776.xml"/><Relationship Id="rId72" Type="http://schemas.openxmlformats.org/officeDocument/2006/relationships/tags" Target="../tags/tag797.xml"/><Relationship Id="rId93" Type="http://schemas.openxmlformats.org/officeDocument/2006/relationships/tags" Target="../tags/tag818.xml"/><Relationship Id="rId98" Type="http://schemas.openxmlformats.org/officeDocument/2006/relationships/tags" Target="../tags/tag823.xml"/><Relationship Id="rId121" Type="http://schemas.openxmlformats.org/officeDocument/2006/relationships/tags" Target="../tags/tag846.xml"/><Relationship Id="rId142" Type="http://schemas.openxmlformats.org/officeDocument/2006/relationships/tags" Target="../tags/tag867.xml"/><Relationship Id="rId163" Type="http://schemas.openxmlformats.org/officeDocument/2006/relationships/tags" Target="../tags/tag888.xml"/><Relationship Id="rId184" Type="http://schemas.openxmlformats.org/officeDocument/2006/relationships/tags" Target="../tags/tag909.xml"/><Relationship Id="rId189" Type="http://schemas.openxmlformats.org/officeDocument/2006/relationships/tags" Target="../tags/tag914.xml"/><Relationship Id="rId3" Type="http://schemas.openxmlformats.org/officeDocument/2006/relationships/tags" Target="../tags/tag728.xml"/><Relationship Id="rId25" Type="http://schemas.openxmlformats.org/officeDocument/2006/relationships/tags" Target="../tags/tag750.xml"/><Relationship Id="rId46" Type="http://schemas.openxmlformats.org/officeDocument/2006/relationships/tags" Target="../tags/tag771.xml"/><Relationship Id="rId67" Type="http://schemas.openxmlformats.org/officeDocument/2006/relationships/tags" Target="../tags/tag792.xml"/><Relationship Id="rId116" Type="http://schemas.openxmlformats.org/officeDocument/2006/relationships/tags" Target="../tags/tag841.xml"/><Relationship Id="rId137" Type="http://schemas.openxmlformats.org/officeDocument/2006/relationships/tags" Target="../tags/tag862.xml"/><Relationship Id="rId158" Type="http://schemas.openxmlformats.org/officeDocument/2006/relationships/tags" Target="../tags/tag883.xml"/><Relationship Id="rId20" Type="http://schemas.openxmlformats.org/officeDocument/2006/relationships/tags" Target="../tags/tag745.xml"/><Relationship Id="rId41" Type="http://schemas.openxmlformats.org/officeDocument/2006/relationships/tags" Target="../tags/tag766.xml"/><Relationship Id="rId62" Type="http://schemas.openxmlformats.org/officeDocument/2006/relationships/tags" Target="../tags/tag787.xml"/><Relationship Id="rId83" Type="http://schemas.openxmlformats.org/officeDocument/2006/relationships/tags" Target="../tags/tag808.xml"/><Relationship Id="rId88" Type="http://schemas.openxmlformats.org/officeDocument/2006/relationships/tags" Target="../tags/tag813.xml"/><Relationship Id="rId111" Type="http://schemas.openxmlformats.org/officeDocument/2006/relationships/tags" Target="../tags/tag836.xml"/><Relationship Id="rId132" Type="http://schemas.openxmlformats.org/officeDocument/2006/relationships/tags" Target="../tags/tag857.xml"/><Relationship Id="rId153" Type="http://schemas.openxmlformats.org/officeDocument/2006/relationships/tags" Target="../tags/tag878.xml"/><Relationship Id="rId174" Type="http://schemas.openxmlformats.org/officeDocument/2006/relationships/tags" Target="../tags/tag899.xml"/><Relationship Id="rId179" Type="http://schemas.openxmlformats.org/officeDocument/2006/relationships/tags" Target="../tags/tag904.xml"/><Relationship Id="rId195" Type="http://schemas.openxmlformats.org/officeDocument/2006/relationships/tags" Target="../tags/tag920.xml"/><Relationship Id="rId209" Type="http://schemas.openxmlformats.org/officeDocument/2006/relationships/image" Target="../media/image16.png"/><Relationship Id="rId190" Type="http://schemas.openxmlformats.org/officeDocument/2006/relationships/tags" Target="../tags/tag915.xml"/><Relationship Id="rId204" Type="http://schemas.openxmlformats.org/officeDocument/2006/relationships/slideLayout" Target="../slideLayouts/slideLayout2.xml"/><Relationship Id="rId15" Type="http://schemas.openxmlformats.org/officeDocument/2006/relationships/tags" Target="../tags/tag740.xml"/><Relationship Id="rId36" Type="http://schemas.openxmlformats.org/officeDocument/2006/relationships/tags" Target="../tags/tag761.xml"/><Relationship Id="rId57" Type="http://schemas.openxmlformats.org/officeDocument/2006/relationships/tags" Target="../tags/tag782.xml"/><Relationship Id="rId106" Type="http://schemas.openxmlformats.org/officeDocument/2006/relationships/tags" Target="../tags/tag831.xml"/><Relationship Id="rId127" Type="http://schemas.openxmlformats.org/officeDocument/2006/relationships/tags" Target="../tags/tag852.xml"/><Relationship Id="rId10" Type="http://schemas.openxmlformats.org/officeDocument/2006/relationships/tags" Target="../tags/tag735.xml"/><Relationship Id="rId31" Type="http://schemas.openxmlformats.org/officeDocument/2006/relationships/tags" Target="../tags/tag756.xml"/><Relationship Id="rId52" Type="http://schemas.openxmlformats.org/officeDocument/2006/relationships/tags" Target="../tags/tag777.xml"/><Relationship Id="rId73" Type="http://schemas.openxmlformats.org/officeDocument/2006/relationships/tags" Target="../tags/tag798.xml"/><Relationship Id="rId78" Type="http://schemas.openxmlformats.org/officeDocument/2006/relationships/tags" Target="../tags/tag803.xml"/><Relationship Id="rId94" Type="http://schemas.openxmlformats.org/officeDocument/2006/relationships/tags" Target="../tags/tag819.xml"/><Relationship Id="rId99" Type="http://schemas.openxmlformats.org/officeDocument/2006/relationships/tags" Target="../tags/tag824.xml"/><Relationship Id="rId101" Type="http://schemas.openxmlformats.org/officeDocument/2006/relationships/tags" Target="../tags/tag826.xml"/><Relationship Id="rId122" Type="http://schemas.openxmlformats.org/officeDocument/2006/relationships/tags" Target="../tags/tag847.xml"/><Relationship Id="rId143" Type="http://schemas.openxmlformats.org/officeDocument/2006/relationships/tags" Target="../tags/tag868.xml"/><Relationship Id="rId148" Type="http://schemas.openxmlformats.org/officeDocument/2006/relationships/tags" Target="../tags/tag873.xml"/><Relationship Id="rId164" Type="http://schemas.openxmlformats.org/officeDocument/2006/relationships/tags" Target="../tags/tag889.xml"/><Relationship Id="rId169" Type="http://schemas.openxmlformats.org/officeDocument/2006/relationships/tags" Target="../tags/tag894.xml"/><Relationship Id="rId185" Type="http://schemas.openxmlformats.org/officeDocument/2006/relationships/tags" Target="../tags/tag910.xml"/><Relationship Id="rId4" Type="http://schemas.openxmlformats.org/officeDocument/2006/relationships/tags" Target="../tags/tag729.xml"/><Relationship Id="rId9" Type="http://schemas.openxmlformats.org/officeDocument/2006/relationships/tags" Target="../tags/tag734.xml"/><Relationship Id="rId180" Type="http://schemas.openxmlformats.org/officeDocument/2006/relationships/tags" Target="../tags/tag905.xml"/><Relationship Id="rId26" Type="http://schemas.openxmlformats.org/officeDocument/2006/relationships/tags" Target="../tags/tag751.xml"/><Relationship Id="rId47" Type="http://schemas.openxmlformats.org/officeDocument/2006/relationships/tags" Target="../tags/tag772.xml"/><Relationship Id="rId68" Type="http://schemas.openxmlformats.org/officeDocument/2006/relationships/tags" Target="../tags/tag793.xml"/><Relationship Id="rId89" Type="http://schemas.openxmlformats.org/officeDocument/2006/relationships/tags" Target="../tags/tag814.xml"/><Relationship Id="rId112" Type="http://schemas.openxmlformats.org/officeDocument/2006/relationships/tags" Target="../tags/tag837.xml"/><Relationship Id="rId133" Type="http://schemas.openxmlformats.org/officeDocument/2006/relationships/tags" Target="../tags/tag858.xml"/><Relationship Id="rId154" Type="http://schemas.openxmlformats.org/officeDocument/2006/relationships/tags" Target="../tags/tag879.xml"/><Relationship Id="rId175" Type="http://schemas.openxmlformats.org/officeDocument/2006/relationships/tags" Target="../tags/tag900.xml"/><Relationship Id="rId196" Type="http://schemas.openxmlformats.org/officeDocument/2006/relationships/tags" Target="../tags/tag921.xml"/><Relationship Id="rId200" Type="http://schemas.openxmlformats.org/officeDocument/2006/relationships/tags" Target="../tags/tag925.xml"/><Relationship Id="rId16" Type="http://schemas.openxmlformats.org/officeDocument/2006/relationships/tags" Target="../tags/tag741.xml"/><Relationship Id="rId37" Type="http://schemas.openxmlformats.org/officeDocument/2006/relationships/tags" Target="../tags/tag762.xml"/><Relationship Id="rId58" Type="http://schemas.openxmlformats.org/officeDocument/2006/relationships/tags" Target="../tags/tag783.xml"/><Relationship Id="rId79" Type="http://schemas.openxmlformats.org/officeDocument/2006/relationships/tags" Target="../tags/tag804.xml"/><Relationship Id="rId102" Type="http://schemas.openxmlformats.org/officeDocument/2006/relationships/tags" Target="../tags/tag827.xml"/><Relationship Id="rId123" Type="http://schemas.openxmlformats.org/officeDocument/2006/relationships/tags" Target="../tags/tag848.xml"/><Relationship Id="rId144" Type="http://schemas.openxmlformats.org/officeDocument/2006/relationships/tags" Target="../tags/tag869.xml"/><Relationship Id="rId90" Type="http://schemas.openxmlformats.org/officeDocument/2006/relationships/tags" Target="../tags/tag815.xml"/><Relationship Id="rId165" Type="http://schemas.openxmlformats.org/officeDocument/2006/relationships/tags" Target="../tags/tag890.xml"/><Relationship Id="rId186" Type="http://schemas.openxmlformats.org/officeDocument/2006/relationships/tags" Target="../tags/tag911.xml"/><Relationship Id="rId27" Type="http://schemas.openxmlformats.org/officeDocument/2006/relationships/tags" Target="../tags/tag752.xml"/><Relationship Id="rId48" Type="http://schemas.openxmlformats.org/officeDocument/2006/relationships/tags" Target="../tags/tag773.xml"/><Relationship Id="rId69" Type="http://schemas.openxmlformats.org/officeDocument/2006/relationships/tags" Target="../tags/tag794.xml"/><Relationship Id="rId113" Type="http://schemas.openxmlformats.org/officeDocument/2006/relationships/tags" Target="../tags/tag838.xml"/><Relationship Id="rId134" Type="http://schemas.openxmlformats.org/officeDocument/2006/relationships/tags" Target="../tags/tag859.xml"/><Relationship Id="rId80" Type="http://schemas.openxmlformats.org/officeDocument/2006/relationships/tags" Target="../tags/tag805.xml"/><Relationship Id="rId155" Type="http://schemas.openxmlformats.org/officeDocument/2006/relationships/tags" Target="../tags/tag880.xml"/><Relationship Id="rId176" Type="http://schemas.openxmlformats.org/officeDocument/2006/relationships/tags" Target="../tags/tag901.xml"/><Relationship Id="rId197" Type="http://schemas.openxmlformats.org/officeDocument/2006/relationships/tags" Target="../tags/tag922.xml"/><Relationship Id="rId201" Type="http://schemas.openxmlformats.org/officeDocument/2006/relationships/tags" Target="../tags/tag926.xml"/><Relationship Id="rId17" Type="http://schemas.openxmlformats.org/officeDocument/2006/relationships/tags" Target="../tags/tag742.xml"/><Relationship Id="rId38" Type="http://schemas.openxmlformats.org/officeDocument/2006/relationships/tags" Target="../tags/tag763.xml"/><Relationship Id="rId59" Type="http://schemas.openxmlformats.org/officeDocument/2006/relationships/tags" Target="../tags/tag784.xml"/><Relationship Id="rId103" Type="http://schemas.openxmlformats.org/officeDocument/2006/relationships/tags" Target="../tags/tag828.xml"/><Relationship Id="rId124" Type="http://schemas.openxmlformats.org/officeDocument/2006/relationships/tags" Target="../tags/tag849.xml"/><Relationship Id="rId70" Type="http://schemas.openxmlformats.org/officeDocument/2006/relationships/tags" Target="../tags/tag795.xml"/><Relationship Id="rId91" Type="http://schemas.openxmlformats.org/officeDocument/2006/relationships/tags" Target="../tags/tag816.xml"/><Relationship Id="rId145" Type="http://schemas.openxmlformats.org/officeDocument/2006/relationships/tags" Target="../tags/tag870.xml"/><Relationship Id="rId166" Type="http://schemas.openxmlformats.org/officeDocument/2006/relationships/tags" Target="../tags/tag891.xml"/><Relationship Id="rId187" Type="http://schemas.openxmlformats.org/officeDocument/2006/relationships/tags" Target="../tags/tag912.xml"/><Relationship Id="rId1" Type="http://schemas.openxmlformats.org/officeDocument/2006/relationships/tags" Target="../tags/tag726.xml"/><Relationship Id="rId28" Type="http://schemas.openxmlformats.org/officeDocument/2006/relationships/tags" Target="../tags/tag753.xml"/><Relationship Id="rId49" Type="http://schemas.openxmlformats.org/officeDocument/2006/relationships/tags" Target="../tags/tag774.xml"/><Relationship Id="rId114" Type="http://schemas.openxmlformats.org/officeDocument/2006/relationships/tags" Target="../tags/tag839.xml"/><Relationship Id="rId60" Type="http://schemas.openxmlformats.org/officeDocument/2006/relationships/tags" Target="../tags/tag785.xml"/><Relationship Id="rId81" Type="http://schemas.openxmlformats.org/officeDocument/2006/relationships/tags" Target="../tags/tag806.xml"/><Relationship Id="rId135" Type="http://schemas.openxmlformats.org/officeDocument/2006/relationships/tags" Target="../tags/tag860.xml"/><Relationship Id="rId156" Type="http://schemas.openxmlformats.org/officeDocument/2006/relationships/tags" Target="../tags/tag881.xml"/><Relationship Id="rId177" Type="http://schemas.openxmlformats.org/officeDocument/2006/relationships/tags" Target="../tags/tag902.xml"/><Relationship Id="rId198" Type="http://schemas.openxmlformats.org/officeDocument/2006/relationships/tags" Target="../tags/tag923.xml"/><Relationship Id="rId202" Type="http://schemas.openxmlformats.org/officeDocument/2006/relationships/tags" Target="../tags/tag927.xml"/><Relationship Id="rId18" Type="http://schemas.openxmlformats.org/officeDocument/2006/relationships/tags" Target="../tags/tag743.xml"/><Relationship Id="rId39" Type="http://schemas.openxmlformats.org/officeDocument/2006/relationships/tags" Target="../tags/tag764.xml"/><Relationship Id="rId50" Type="http://schemas.openxmlformats.org/officeDocument/2006/relationships/tags" Target="../tags/tag775.xml"/><Relationship Id="rId104" Type="http://schemas.openxmlformats.org/officeDocument/2006/relationships/tags" Target="../tags/tag829.xml"/><Relationship Id="rId125" Type="http://schemas.openxmlformats.org/officeDocument/2006/relationships/tags" Target="../tags/tag850.xml"/><Relationship Id="rId146" Type="http://schemas.openxmlformats.org/officeDocument/2006/relationships/tags" Target="../tags/tag871.xml"/><Relationship Id="rId167" Type="http://schemas.openxmlformats.org/officeDocument/2006/relationships/tags" Target="../tags/tag892.xml"/><Relationship Id="rId188" Type="http://schemas.openxmlformats.org/officeDocument/2006/relationships/tags" Target="../tags/tag913.xml"/><Relationship Id="rId71" Type="http://schemas.openxmlformats.org/officeDocument/2006/relationships/tags" Target="../tags/tag796.xml"/><Relationship Id="rId92" Type="http://schemas.openxmlformats.org/officeDocument/2006/relationships/tags" Target="../tags/tag817.xml"/><Relationship Id="rId2" Type="http://schemas.openxmlformats.org/officeDocument/2006/relationships/tags" Target="../tags/tag727.xml"/><Relationship Id="rId29" Type="http://schemas.openxmlformats.org/officeDocument/2006/relationships/tags" Target="../tags/tag754.xml"/><Relationship Id="rId40" Type="http://schemas.openxmlformats.org/officeDocument/2006/relationships/tags" Target="../tags/tag765.xml"/><Relationship Id="rId115" Type="http://schemas.openxmlformats.org/officeDocument/2006/relationships/tags" Target="../tags/tag840.xml"/><Relationship Id="rId136" Type="http://schemas.openxmlformats.org/officeDocument/2006/relationships/tags" Target="../tags/tag861.xml"/><Relationship Id="rId157" Type="http://schemas.openxmlformats.org/officeDocument/2006/relationships/tags" Target="../tags/tag882.xml"/><Relationship Id="rId178" Type="http://schemas.openxmlformats.org/officeDocument/2006/relationships/tags" Target="../tags/tag903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tags" Target="../tags/tag1045.xml"/><Relationship Id="rId21" Type="http://schemas.openxmlformats.org/officeDocument/2006/relationships/tags" Target="../tags/tag949.xml"/><Relationship Id="rId42" Type="http://schemas.openxmlformats.org/officeDocument/2006/relationships/tags" Target="../tags/tag970.xml"/><Relationship Id="rId63" Type="http://schemas.openxmlformats.org/officeDocument/2006/relationships/tags" Target="../tags/tag991.xml"/><Relationship Id="rId84" Type="http://schemas.openxmlformats.org/officeDocument/2006/relationships/tags" Target="../tags/tag1012.xml"/><Relationship Id="rId138" Type="http://schemas.openxmlformats.org/officeDocument/2006/relationships/image" Target="../media/image35.png"/><Relationship Id="rId16" Type="http://schemas.openxmlformats.org/officeDocument/2006/relationships/tags" Target="../tags/tag944.xml"/><Relationship Id="rId107" Type="http://schemas.openxmlformats.org/officeDocument/2006/relationships/tags" Target="../tags/tag1035.xml"/><Relationship Id="rId11" Type="http://schemas.openxmlformats.org/officeDocument/2006/relationships/tags" Target="../tags/tag939.xml"/><Relationship Id="rId32" Type="http://schemas.openxmlformats.org/officeDocument/2006/relationships/tags" Target="../tags/tag960.xml"/><Relationship Id="rId37" Type="http://schemas.openxmlformats.org/officeDocument/2006/relationships/tags" Target="../tags/tag965.xml"/><Relationship Id="rId53" Type="http://schemas.openxmlformats.org/officeDocument/2006/relationships/tags" Target="../tags/tag981.xml"/><Relationship Id="rId58" Type="http://schemas.openxmlformats.org/officeDocument/2006/relationships/tags" Target="../tags/tag986.xml"/><Relationship Id="rId74" Type="http://schemas.openxmlformats.org/officeDocument/2006/relationships/tags" Target="../tags/tag1002.xml"/><Relationship Id="rId79" Type="http://schemas.openxmlformats.org/officeDocument/2006/relationships/tags" Target="../tags/tag1007.xml"/><Relationship Id="rId102" Type="http://schemas.openxmlformats.org/officeDocument/2006/relationships/tags" Target="../tags/tag1030.xml"/><Relationship Id="rId123" Type="http://schemas.openxmlformats.org/officeDocument/2006/relationships/tags" Target="../tags/tag1051.xml"/><Relationship Id="rId128" Type="http://schemas.openxmlformats.org/officeDocument/2006/relationships/tags" Target="../tags/tag1056.xml"/><Relationship Id="rId5" Type="http://schemas.openxmlformats.org/officeDocument/2006/relationships/tags" Target="../tags/tag933.xml"/><Relationship Id="rId90" Type="http://schemas.openxmlformats.org/officeDocument/2006/relationships/tags" Target="../tags/tag1018.xml"/><Relationship Id="rId95" Type="http://schemas.openxmlformats.org/officeDocument/2006/relationships/tags" Target="../tags/tag1023.xml"/><Relationship Id="rId22" Type="http://schemas.openxmlformats.org/officeDocument/2006/relationships/tags" Target="../tags/tag950.xml"/><Relationship Id="rId27" Type="http://schemas.openxmlformats.org/officeDocument/2006/relationships/tags" Target="../tags/tag955.xml"/><Relationship Id="rId43" Type="http://schemas.openxmlformats.org/officeDocument/2006/relationships/tags" Target="../tags/tag971.xml"/><Relationship Id="rId48" Type="http://schemas.openxmlformats.org/officeDocument/2006/relationships/tags" Target="../tags/tag976.xml"/><Relationship Id="rId64" Type="http://schemas.openxmlformats.org/officeDocument/2006/relationships/tags" Target="../tags/tag992.xml"/><Relationship Id="rId69" Type="http://schemas.openxmlformats.org/officeDocument/2006/relationships/tags" Target="../tags/tag997.xml"/><Relationship Id="rId113" Type="http://schemas.openxmlformats.org/officeDocument/2006/relationships/tags" Target="../tags/tag1041.xml"/><Relationship Id="rId118" Type="http://schemas.openxmlformats.org/officeDocument/2006/relationships/tags" Target="../tags/tag1046.xml"/><Relationship Id="rId134" Type="http://schemas.openxmlformats.org/officeDocument/2006/relationships/tags" Target="../tags/tag1062.xml"/><Relationship Id="rId139" Type="http://schemas.openxmlformats.org/officeDocument/2006/relationships/image" Target="../media/image36.svg"/><Relationship Id="rId80" Type="http://schemas.openxmlformats.org/officeDocument/2006/relationships/tags" Target="../tags/tag1008.xml"/><Relationship Id="rId85" Type="http://schemas.openxmlformats.org/officeDocument/2006/relationships/tags" Target="../tags/tag1013.xml"/><Relationship Id="rId12" Type="http://schemas.openxmlformats.org/officeDocument/2006/relationships/tags" Target="../tags/tag940.xml"/><Relationship Id="rId17" Type="http://schemas.openxmlformats.org/officeDocument/2006/relationships/tags" Target="../tags/tag945.xml"/><Relationship Id="rId33" Type="http://schemas.openxmlformats.org/officeDocument/2006/relationships/tags" Target="../tags/tag961.xml"/><Relationship Id="rId38" Type="http://schemas.openxmlformats.org/officeDocument/2006/relationships/tags" Target="../tags/tag966.xml"/><Relationship Id="rId59" Type="http://schemas.openxmlformats.org/officeDocument/2006/relationships/tags" Target="../tags/tag987.xml"/><Relationship Id="rId103" Type="http://schemas.openxmlformats.org/officeDocument/2006/relationships/tags" Target="../tags/tag1031.xml"/><Relationship Id="rId108" Type="http://schemas.openxmlformats.org/officeDocument/2006/relationships/tags" Target="../tags/tag1036.xml"/><Relationship Id="rId124" Type="http://schemas.openxmlformats.org/officeDocument/2006/relationships/tags" Target="../tags/tag1052.xml"/><Relationship Id="rId129" Type="http://schemas.openxmlformats.org/officeDocument/2006/relationships/tags" Target="../tags/tag1057.xml"/><Relationship Id="rId54" Type="http://schemas.openxmlformats.org/officeDocument/2006/relationships/tags" Target="../tags/tag982.xml"/><Relationship Id="rId70" Type="http://schemas.openxmlformats.org/officeDocument/2006/relationships/tags" Target="../tags/tag998.xml"/><Relationship Id="rId75" Type="http://schemas.openxmlformats.org/officeDocument/2006/relationships/tags" Target="../tags/tag1003.xml"/><Relationship Id="rId91" Type="http://schemas.openxmlformats.org/officeDocument/2006/relationships/tags" Target="../tags/tag1019.xml"/><Relationship Id="rId96" Type="http://schemas.openxmlformats.org/officeDocument/2006/relationships/tags" Target="../tags/tag1024.xml"/><Relationship Id="rId140" Type="http://schemas.openxmlformats.org/officeDocument/2006/relationships/slide" Target="slide20.xml"/><Relationship Id="rId1" Type="http://schemas.openxmlformats.org/officeDocument/2006/relationships/tags" Target="../tags/tag929.xml"/><Relationship Id="rId6" Type="http://schemas.openxmlformats.org/officeDocument/2006/relationships/tags" Target="../tags/tag934.xml"/><Relationship Id="rId23" Type="http://schemas.openxmlformats.org/officeDocument/2006/relationships/tags" Target="../tags/tag951.xml"/><Relationship Id="rId28" Type="http://schemas.openxmlformats.org/officeDocument/2006/relationships/tags" Target="../tags/tag956.xml"/><Relationship Id="rId49" Type="http://schemas.openxmlformats.org/officeDocument/2006/relationships/tags" Target="../tags/tag977.xml"/><Relationship Id="rId114" Type="http://schemas.openxmlformats.org/officeDocument/2006/relationships/tags" Target="../tags/tag1042.xml"/><Relationship Id="rId119" Type="http://schemas.openxmlformats.org/officeDocument/2006/relationships/tags" Target="../tags/tag1047.xml"/><Relationship Id="rId44" Type="http://schemas.openxmlformats.org/officeDocument/2006/relationships/tags" Target="../tags/tag972.xml"/><Relationship Id="rId60" Type="http://schemas.openxmlformats.org/officeDocument/2006/relationships/tags" Target="../tags/tag988.xml"/><Relationship Id="rId65" Type="http://schemas.openxmlformats.org/officeDocument/2006/relationships/tags" Target="../tags/tag993.xml"/><Relationship Id="rId81" Type="http://schemas.openxmlformats.org/officeDocument/2006/relationships/tags" Target="../tags/tag1009.xml"/><Relationship Id="rId86" Type="http://schemas.openxmlformats.org/officeDocument/2006/relationships/tags" Target="../tags/tag1014.xml"/><Relationship Id="rId130" Type="http://schemas.openxmlformats.org/officeDocument/2006/relationships/tags" Target="../tags/tag1058.xml"/><Relationship Id="rId135" Type="http://schemas.openxmlformats.org/officeDocument/2006/relationships/tags" Target="../tags/tag1063.xml"/><Relationship Id="rId13" Type="http://schemas.openxmlformats.org/officeDocument/2006/relationships/tags" Target="../tags/tag941.xml"/><Relationship Id="rId18" Type="http://schemas.openxmlformats.org/officeDocument/2006/relationships/tags" Target="../tags/tag946.xml"/><Relationship Id="rId39" Type="http://schemas.openxmlformats.org/officeDocument/2006/relationships/tags" Target="../tags/tag967.xml"/><Relationship Id="rId109" Type="http://schemas.openxmlformats.org/officeDocument/2006/relationships/tags" Target="../tags/tag1037.xml"/><Relationship Id="rId34" Type="http://schemas.openxmlformats.org/officeDocument/2006/relationships/tags" Target="../tags/tag962.xml"/><Relationship Id="rId50" Type="http://schemas.openxmlformats.org/officeDocument/2006/relationships/tags" Target="../tags/tag978.xml"/><Relationship Id="rId55" Type="http://schemas.openxmlformats.org/officeDocument/2006/relationships/tags" Target="../tags/tag983.xml"/><Relationship Id="rId76" Type="http://schemas.openxmlformats.org/officeDocument/2006/relationships/tags" Target="../tags/tag1004.xml"/><Relationship Id="rId97" Type="http://schemas.openxmlformats.org/officeDocument/2006/relationships/tags" Target="../tags/tag1025.xml"/><Relationship Id="rId104" Type="http://schemas.openxmlformats.org/officeDocument/2006/relationships/tags" Target="../tags/tag1032.xml"/><Relationship Id="rId120" Type="http://schemas.openxmlformats.org/officeDocument/2006/relationships/tags" Target="../tags/tag1048.xml"/><Relationship Id="rId125" Type="http://schemas.openxmlformats.org/officeDocument/2006/relationships/tags" Target="../tags/tag1053.xml"/><Relationship Id="rId7" Type="http://schemas.openxmlformats.org/officeDocument/2006/relationships/tags" Target="../tags/tag935.xml"/><Relationship Id="rId71" Type="http://schemas.openxmlformats.org/officeDocument/2006/relationships/tags" Target="../tags/tag999.xml"/><Relationship Id="rId92" Type="http://schemas.openxmlformats.org/officeDocument/2006/relationships/tags" Target="../tags/tag1020.xml"/><Relationship Id="rId2" Type="http://schemas.openxmlformats.org/officeDocument/2006/relationships/tags" Target="../tags/tag930.xml"/><Relationship Id="rId29" Type="http://schemas.openxmlformats.org/officeDocument/2006/relationships/tags" Target="../tags/tag957.xml"/><Relationship Id="rId24" Type="http://schemas.openxmlformats.org/officeDocument/2006/relationships/tags" Target="../tags/tag952.xml"/><Relationship Id="rId40" Type="http://schemas.openxmlformats.org/officeDocument/2006/relationships/tags" Target="../tags/tag968.xml"/><Relationship Id="rId45" Type="http://schemas.openxmlformats.org/officeDocument/2006/relationships/tags" Target="../tags/tag973.xml"/><Relationship Id="rId66" Type="http://schemas.openxmlformats.org/officeDocument/2006/relationships/tags" Target="../tags/tag994.xml"/><Relationship Id="rId87" Type="http://schemas.openxmlformats.org/officeDocument/2006/relationships/tags" Target="../tags/tag1015.xml"/><Relationship Id="rId110" Type="http://schemas.openxmlformats.org/officeDocument/2006/relationships/tags" Target="../tags/tag1038.xml"/><Relationship Id="rId115" Type="http://schemas.openxmlformats.org/officeDocument/2006/relationships/tags" Target="../tags/tag1043.xml"/><Relationship Id="rId131" Type="http://schemas.openxmlformats.org/officeDocument/2006/relationships/tags" Target="../tags/tag1059.xml"/><Relationship Id="rId136" Type="http://schemas.openxmlformats.org/officeDocument/2006/relationships/tags" Target="../tags/tag1064.xml"/><Relationship Id="rId61" Type="http://schemas.openxmlformats.org/officeDocument/2006/relationships/tags" Target="../tags/tag989.xml"/><Relationship Id="rId82" Type="http://schemas.openxmlformats.org/officeDocument/2006/relationships/tags" Target="../tags/tag1010.xml"/><Relationship Id="rId19" Type="http://schemas.openxmlformats.org/officeDocument/2006/relationships/tags" Target="../tags/tag947.xml"/><Relationship Id="rId14" Type="http://schemas.openxmlformats.org/officeDocument/2006/relationships/tags" Target="../tags/tag942.xml"/><Relationship Id="rId30" Type="http://schemas.openxmlformats.org/officeDocument/2006/relationships/tags" Target="../tags/tag958.xml"/><Relationship Id="rId35" Type="http://schemas.openxmlformats.org/officeDocument/2006/relationships/tags" Target="../tags/tag963.xml"/><Relationship Id="rId56" Type="http://schemas.openxmlformats.org/officeDocument/2006/relationships/tags" Target="../tags/tag984.xml"/><Relationship Id="rId77" Type="http://schemas.openxmlformats.org/officeDocument/2006/relationships/tags" Target="../tags/tag1005.xml"/><Relationship Id="rId100" Type="http://schemas.openxmlformats.org/officeDocument/2006/relationships/tags" Target="../tags/tag1028.xml"/><Relationship Id="rId105" Type="http://schemas.openxmlformats.org/officeDocument/2006/relationships/tags" Target="../tags/tag1033.xml"/><Relationship Id="rId126" Type="http://schemas.openxmlformats.org/officeDocument/2006/relationships/tags" Target="../tags/tag1054.xml"/><Relationship Id="rId8" Type="http://schemas.openxmlformats.org/officeDocument/2006/relationships/tags" Target="../tags/tag936.xml"/><Relationship Id="rId51" Type="http://schemas.openxmlformats.org/officeDocument/2006/relationships/tags" Target="../tags/tag979.xml"/><Relationship Id="rId72" Type="http://schemas.openxmlformats.org/officeDocument/2006/relationships/tags" Target="../tags/tag1000.xml"/><Relationship Id="rId93" Type="http://schemas.openxmlformats.org/officeDocument/2006/relationships/tags" Target="../tags/tag1021.xml"/><Relationship Id="rId98" Type="http://schemas.openxmlformats.org/officeDocument/2006/relationships/tags" Target="../tags/tag1026.xml"/><Relationship Id="rId121" Type="http://schemas.openxmlformats.org/officeDocument/2006/relationships/tags" Target="../tags/tag1049.xml"/><Relationship Id="rId3" Type="http://schemas.openxmlformats.org/officeDocument/2006/relationships/tags" Target="../tags/tag931.xml"/><Relationship Id="rId25" Type="http://schemas.openxmlformats.org/officeDocument/2006/relationships/tags" Target="../tags/tag953.xml"/><Relationship Id="rId46" Type="http://schemas.openxmlformats.org/officeDocument/2006/relationships/tags" Target="../tags/tag974.xml"/><Relationship Id="rId67" Type="http://schemas.openxmlformats.org/officeDocument/2006/relationships/tags" Target="../tags/tag995.xml"/><Relationship Id="rId116" Type="http://schemas.openxmlformats.org/officeDocument/2006/relationships/tags" Target="../tags/tag1044.xml"/><Relationship Id="rId137" Type="http://schemas.openxmlformats.org/officeDocument/2006/relationships/slideLayout" Target="../slideLayouts/slideLayout2.xml"/><Relationship Id="rId20" Type="http://schemas.openxmlformats.org/officeDocument/2006/relationships/tags" Target="../tags/tag948.xml"/><Relationship Id="rId41" Type="http://schemas.openxmlformats.org/officeDocument/2006/relationships/tags" Target="../tags/tag969.xml"/><Relationship Id="rId62" Type="http://schemas.openxmlformats.org/officeDocument/2006/relationships/tags" Target="../tags/tag990.xml"/><Relationship Id="rId83" Type="http://schemas.openxmlformats.org/officeDocument/2006/relationships/tags" Target="../tags/tag1011.xml"/><Relationship Id="rId88" Type="http://schemas.openxmlformats.org/officeDocument/2006/relationships/tags" Target="../tags/tag1016.xml"/><Relationship Id="rId111" Type="http://schemas.openxmlformats.org/officeDocument/2006/relationships/tags" Target="../tags/tag1039.xml"/><Relationship Id="rId132" Type="http://schemas.openxmlformats.org/officeDocument/2006/relationships/tags" Target="../tags/tag1060.xml"/><Relationship Id="rId15" Type="http://schemas.openxmlformats.org/officeDocument/2006/relationships/tags" Target="../tags/tag943.xml"/><Relationship Id="rId36" Type="http://schemas.openxmlformats.org/officeDocument/2006/relationships/tags" Target="../tags/tag964.xml"/><Relationship Id="rId57" Type="http://schemas.openxmlformats.org/officeDocument/2006/relationships/tags" Target="../tags/tag985.xml"/><Relationship Id="rId106" Type="http://schemas.openxmlformats.org/officeDocument/2006/relationships/tags" Target="../tags/tag1034.xml"/><Relationship Id="rId127" Type="http://schemas.openxmlformats.org/officeDocument/2006/relationships/tags" Target="../tags/tag1055.xml"/><Relationship Id="rId10" Type="http://schemas.openxmlformats.org/officeDocument/2006/relationships/tags" Target="../tags/tag938.xml"/><Relationship Id="rId31" Type="http://schemas.openxmlformats.org/officeDocument/2006/relationships/tags" Target="../tags/tag959.xml"/><Relationship Id="rId52" Type="http://schemas.openxmlformats.org/officeDocument/2006/relationships/tags" Target="../tags/tag980.xml"/><Relationship Id="rId73" Type="http://schemas.openxmlformats.org/officeDocument/2006/relationships/tags" Target="../tags/tag1001.xml"/><Relationship Id="rId78" Type="http://schemas.openxmlformats.org/officeDocument/2006/relationships/tags" Target="../tags/tag1006.xml"/><Relationship Id="rId94" Type="http://schemas.openxmlformats.org/officeDocument/2006/relationships/tags" Target="../tags/tag1022.xml"/><Relationship Id="rId99" Type="http://schemas.openxmlformats.org/officeDocument/2006/relationships/tags" Target="../tags/tag1027.xml"/><Relationship Id="rId101" Type="http://schemas.openxmlformats.org/officeDocument/2006/relationships/tags" Target="../tags/tag1029.xml"/><Relationship Id="rId122" Type="http://schemas.openxmlformats.org/officeDocument/2006/relationships/tags" Target="../tags/tag1050.xml"/><Relationship Id="rId4" Type="http://schemas.openxmlformats.org/officeDocument/2006/relationships/tags" Target="../tags/tag932.xml"/><Relationship Id="rId9" Type="http://schemas.openxmlformats.org/officeDocument/2006/relationships/tags" Target="../tags/tag937.xml"/><Relationship Id="rId26" Type="http://schemas.openxmlformats.org/officeDocument/2006/relationships/tags" Target="../tags/tag954.xml"/><Relationship Id="rId47" Type="http://schemas.openxmlformats.org/officeDocument/2006/relationships/tags" Target="../tags/tag975.xml"/><Relationship Id="rId68" Type="http://schemas.openxmlformats.org/officeDocument/2006/relationships/tags" Target="../tags/tag996.xml"/><Relationship Id="rId89" Type="http://schemas.openxmlformats.org/officeDocument/2006/relationships/tags" Target="../tags/tag1017.xml"/><Relationship Id="rId112" Type="http://schemas.openxmlformats.org/officeDocument/2006/relationships/tags" Target="../tags/tag1040.xml"/><Relationship Id="rId133" Type="http://schemas.openxmlformats.org/officeDocument/2006/relationships/tags" Target="../tags/tag1061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tags" Target="../tags/tag1090.xml"/><Relationship Id="rId21" Type="http://schemas.openxmlformats.org/officeDocument/2006/relationships/tags" Target="../tags/tag1085.xml"/><Relationship Id="rId42" Type="http://schemas.openxmlformats.org/officeDocument/2006/relationships/tags" Target="../tags/tag1106.xml"/><Relationship Id="rId47" Type="http://schemas.openxmlformats.org/officeDocument/2006/relationships/tags" Target="../tags/tag1111.xml"/><Relationship Id="rId63" Type="http://schemas.openxmlformats.org/officeDocument/2006/relationships/tags" Target="../tags/tag1127.xml"/><Relationship Id="rId68" Type="http://schemas.openxmlformats.org/officeDocument/2006/relationships/tags" Target="../tags/tag1132.xml"/><Relationship Id="rId84" Type="http://schemas.openxmlformats.org/officeDocument/2006/relationships/tags" Target="../tags/tag1148.xml"/><Relationship Id="rId89" Type="http://schemas.openxmlformats.org/officeDocument/2006/relationships/tags" Target="../tags/tag1153.xml"/><Relationship Id="rId16" Type="http://schemas.openxmlformats.org/officeDocument/2006/relationships/tags" Target="../tags/tag1080.xml"/><Relationship Id="rId107" Type="http://schemas.openxmlformats.org/officeDocument/2006/relationships/tags" Target="../tags/tag1171.xml"/><Relationship Id="rId11" Type="http://schemas.openxmlformats.org/officeDocument/2006/relationships/tags" Target="../tags/tag1075.xml"/><Relationship Id="rId32" Type="http://schemas.openxmlformats.org/officeDocument/2006/relationships/tags" Target="../tags/tag1096.xml"/><Relationship Id="rId37" Type="http://schemas.openxmlformats.org/officeDocument/2006/relationships/tags" Target="../tags/tag1101.xml"/><Relationship Id="rId53" Type="http://schemas.openxmlformats.org/officeDocument/2006/relationships/tags" Target="../tags/tag1117.xml"/><Relationship Id="rId58" Type="http://schemas.openxmlformats.org/officeDocument/2006/relationships/tags" Target="../tags/tag1122.xml"/><Relationship Id="rId74" Type="http://schemas.openxmlformats.org/officeDocument/2006/relationships/tags" Target="../tags/tag1138.xml"/><Relationship Id="rId79" Type="http://schemas.openxmlformats.org/officeDocument/2006/relationships/tags" Target="../tags/tag1143.xml"/><Relationship Id="rId102" Type="http://schemas.openxmlformats.org/officeDocument/2006/relationships/tags" Target="../tags/tag1166.xml"/><Relationship Id="rId5" Type="http://schemas.openxmlformats.org/officeDocument/2006/relationships/tags" Target="../tags/tag1069.xml"/><Relationship Id="rId90" Type="http://schemas.openxmlformats.org/officeDocument/2006/relationships/tags" Target="../tags/tag1154.xml"/><Relationship Id="rId95" Type="http://schemas.openxmlformats.org/officeDocument/2006/relationships/tags" Target="../tags/tag1159.xml"/><Relationship Id="rId22" Type="http://schemas.openxmlformats.org/officeDocument/2006/relationships/tags" Target="../tags/tag1086.xml"/><Relationship Id="rId27" Type="http://schemas.openxmlformats.org/officeDocument/2006/relationships/tags" Target="../tags/tag1091.xml"/><Relationship Id="rId43" Type="http://schemas.openxmlformats.org/officeDocument/2006/relationships/tags" Target="../tags/tag1107.xml"/><Relationship Id="rId48" Type="http://schemas.openxmlformats.org/officeDocument/2006/relationships/tags" Target="../tags/tag1112.xml"/><Relationship Id="rId64" Type="http://schemas.openxmlformats.org/officeDocument/2006/relationships/tags" Target="../tags/tag1128.xml"/><Relationship Id="rId69" Type="http://schemas.openxmlformats.org/officeDocument/2006/relationships/tags" Target="../tags/tag1133.xml"/><Relationship Id="rId80" Type="http://schemas.openxmlformats.org/officeDocument/2006/relationships/tags" Target="../tags/tag1144.xml"/><Relationship Id="rId85" Type="http://schemas.openxmlformats.org/officeDocument/2006/relationships/tags" Target="../tags/tag1149.xml"/><Relationship Id="rId12" Type="http://schemas.openxmlformats.org/officeDocument/2006/relationships/tags" Target="../tags/tag1076.xml"/><Relationship Id="rId17" Type="http://schemas.openxmlformats.org/officeDocument/2006/relationships/tags" Target="../tags/tag1081.xml"/><Relationship Id="rId33" Type="http://schemas.openxmlformats.org/officeDocument/2006/relationships/tags" Target="../tags/tag1097.xml"/><Relationship Id="rId38" Type="http://schemas.openxmlformats.org/officeDocument/2006/relationships/tags" Target="../tags/tag1102.xml"/><Relationship Id="rId59" Type="http://schemas.openxmlformats.org/officeDocument/2006/relationships/tags" Target="../tags/tag1123.xml"/><Relationship Id="rId103" Type="http://schemas.openxmlformats.org/officeDocument/2006/relationships/tags" Target="../tags/tag1167.xml"/><Relationship Id="rId108" Type="http://schemas.openxmlformats.org/officeDocument/2006/relationships/tags" Target="../tags/tag1172.xml"/><Relationship Id="rId54" Type="http://schemas.openxmlformats.org/officeDocument/2006/relationships/tags" Target="../tags/tag1118.xml"/><Relationship Id="rId70" Type="http://schemas.openxmlformats.org/officeDocument/2006/relationships/tags" Target="../tags/tag1134.xml"/><Relationship Id="rId75" Type="http://schemas.openxmlformats.org/officeDocument/2006/relationships/tags" Target="../tags/tag1139.xml"/><Relationship Id="rId91" Type="http://schemas.openxmlformats.org/officeDocument/2006/relationships/tags" Target="../tags/tag1155.xml"/><Relationship Id="rId96" Type="http://schemas.openxmlformats.org/officeDocument/2006/relationships/tags" Target="../tags/tag1160.xml"/><Relationship Id="rId1" Type="http://schemas.openxmlformats.org/officeDocument/2006/relationships/tags" Target="../tags/tag1065.xml"/><Relationship Id="rId6" Type="http://schemas.openxmlformats.org/officeDocument/2006/relationships/tags" Target="../tags/tag1070.xml"/><Relationship Id="rId15" Type="http://schemas.openxmlformats.org/officeDocument/2006/relationships/tags" Target="../tags/tag1079.xml"/><Relationship Id="rId23" Type="http://schemas.openxmlformats.org/officeDocument/2006/relationships/tags" Target="../tags/tag1087.xml"/><Relationship Id="rId28" Type="http://schemas.openxmlformats.org/officeDocument/2006/relationships/tags" Target="../tags/tag1092.xml"/><Relationship Id="rId36" Type="http://schemas.openxmlformats.org/officeDocument/2006/relationships/tags" Target="../tags/tag1100.xml"/><Relationship Id="rId49" Type="http://schemas.openxmlformats.org/officeDocument/2006/relationships/tags" Target="../tags/tag1113.xml"/><Relationship Id="rId57" Type="http://schemas.openxmlformats.org/officeDocument/2006/relationships/tags" Target="../tags/tag1121.xml"/><Relationship Id="rId106" Type="http://schemas.openxmlformats.org/officeDocument/2006/relationships/tags" Target="../tags/tag1170.xml"/><Relationship Id="rId10" Type="http://schemas.openxmlformats.org/officeDocument/2006/relationships/tags" Target="../tags/tag1074.xml"/><Relationship Id="rId31" Type="http://schemas.openxmlformats.org/officeDocument/2006/relationships/tags" Target="../tags/tag1095.xml"/><Relationship Id="rId44" Type="http://schemas.openxmlformats.org/officeDocument/2006/relationships/tags" Target="../tags/tag1108.xml"/><Relationship Id="rId52" Type="http://schemas.openxmlformats.org/officeDocument/2006/relationships/tags" Target="../tags/tag1116.xml"/><Relationship Id="rId60" Type="http://schemas.openxmlformats.org/officeDocument/2006/relationships/tags" Target="../tags/tag1124.xml"/><Relationship Id="rId65" Type="http://schemas.openxmlformats.org/officeDocument/2006/relationships/tags" Target="../tags/tag1129.xml"/><Relationship Id="rId73" Type="http://schemas.openxmlformats.org/officeDocument/2006/relationships/tags" Target="../tags/tag1137.xml"/><Relationship Id="rId78" Type="http://schemas.openxmlformats.org/officeDocument/2006/relationships/tags" Target="../tags/tag1142.xml"/><Relationship Id="rId81" Type="http://schemas.openxmlformats.org/officeDocument/2006/relationships/tags" Target="../tags/tag1145.xml"/><Relationship Id="rId86" Type="http://schemas.openxmlformats.org/officeDocument/2006/relationships/tags" Target="../tags/tag1150.xml"/><Relationship Id="rId94" Type="http://schemas.openxmlformats.org/officeDocument/2006/relationships/tags" Target="../tags/tag1158.xml"/><Relationship Id="rId99" Type="http://schemas.openxmlformats.org/officeDocument/2006/relationships/tags" Target="../tags/tag1163.xml"/><Relationship Id="rId101" Type="http://schemas.openxmlformats.org/officeDocument/2006/relationships/tags" Target="../tags/tag1165.xml"/><Relationship Id="rId4" Type="http://schemas.openxmlformats.org/officeDocument/2006/relationships/tags" Target="../tags/tag1068.xml"/><Relationship Id="rId9" Type="http://schemas.openxmlformats.org/officeDocument/2006/relationships/tags" Target="../tags/tag1073.xml"/><Relationship Id="rId13" Type="http://schemas.openxmlformats.org/officeDocument/2006/relationships/tags" Target="../tags/tag1077.xml"/><Relationship Id="rId18" Type="http://schemas.openxmlformats.org/officeDocument/2006/relationships/tags" Target="../tags/tag1082.xml"/><Relationship Id="rId39" Type="http://schemas.openxmlformats.org/officeDocument/2006/relationships/tags" Target="../tags/tag1103.xml"/><Relationship Id="rId109" Type="http://schemas.openxmlformats.org/officeDocument/2006/relationships/slideLayout" Target="../slideLayouts/slideLayout2.xml"/><Relationship Id="rId34" Type="http://schemas.openxmlformats.org/officeDocument/2006/relationships/tags" Target="../tags/tag1098.xml"/><Relationship Id="rId50" Type="http://schemas.openxmlformats.org/officeDocument/2006/relationships/tags" Target="../tags/tag1114.xml"/><Relationship Id="rId55" Type="http://schemas.openxmlformats.org/officeDocument/2006/relationships/tags" Target="../tags/tag1119.xml"/><Relationship Id="rId76" Type="http://schemas.openxmlformats.org/officeDocument/2006/relationships/tags" Target="../tags/tag1140.xml"/><Relationship Id="rId97" Type="http://schemas.openxmlformats.org/officeDocument/2006/relationships/tags" Target="../tags/tag1161.xml"/><Relationship Id="rId104" Type="http://schemas.openxmlformats.org/officeDocument/2006/relationships/tags" Target="../tags/tag1168.xml"/><Relationship Id="rId7" Type="http://schemas.openxmlformats.org/officeDocument/2006/relationships/tags" Target="../tags/tag1071.xml"/><Relationship Id="rId71" Type="http://schemas.openxmlformats.org/officeDocument/2006/relationships/tags" Target="../tags/tag1135.xml"/><Relationship Id="rId92" Type="http://schemas.openxmlformats.org/officeDocument/2006/relationships/tags" Target="../tags/tag1156.xml"/><Relationship Id="rId2" Type="http://schemas.openxmlformats.org/officeDocument/2006/relationships/tags" Target="../tags/tag1066.xml"/><Relationship Id="rId29" Type="http://schemas.openxmlformats.org/officeDocument/2006/relationships/tags" Target="../tags/tag1093.xml"/><Relationship Id="rId24" Type="http://schemas.openxmlformats.org/officeDocument/2006/relationships/tags" Target="../tags/tag1088.xml"/><Relationship Id="rId40" Type="http://schemas.openxmlformats.org/officeDocument/2006/relationships/tags" Target="../tags/tag1104.xml"/><Relationship Id="rId45" Type="http://schemas.openxmlformats.org/officeDocument/2006/relationships/tags" Target="../tags/tag1109.xml"/><Relationship Id="rId66" Type="http://schemas.openxmlformats.org/officeDocument/2006/relationships/tags" Target="../tags/tag1130.xml"/><Relationship Id="rId87" Type="http://schemas.openxmlformats.org/officeDocument/2006/relationships/tags" Target="../tags/tag1151.xml"/><Relationship Id="rId110" Type="http://schemas.openxmlformats.org/officeDocument/2006/relationships/image" Target="../media/image33.png"/><Relationship Id="rId61" Type="http://schemas.openxmlformats.org/officeDocument/2006/relationships/tags" Target="../tags/tag1125.xml"/><Relationship Id="rId82" Type="http://schemas.openxmlformats.org/officeDocument/2006/relationships/tags" Target="../tags/tag1146.xml"/><Relationship Id="rId19" Type="http://schemas.openxmlformats.org/officeDocument/2006/relationships/tags" Target="../tags/tag1083.xml"/><Relationship Id="rId14" Type="http://schemas.openxmlformats.org/officeDocument/2006/relationships/tags" Target="../tags/tag1078.xml"/><Relationship Id="rId30" Type="http://schemas.openxmlformats.org/officeDocument/2006/relationships/tags" Target="../tags/tag1094.xml"/><Relationship Id="rId35" Type="http://schemas.openxmlformats.org/officeDocument/2006/relationships/tags" Target="../tags/tag1099.xml"/><Relationship Id="rId56" Type="http://schemas.openxmlformats.org/officeDocument/2006/relationships/tags" Target="../tags/tag1120.xml"/><Relationship Id="rId77" Type="http://schemas.openxmlformats.org/officeDocument/2006/relationships/tags" Target="../tags/tag1141.xml"/><Relationship Id="rId100" Type="http://schemas.openxmlformats.org/officeDocument/2006/relationships/tags" Target="../tags/tag1164.xml"/><Relationship Id="rId105" Type="http://schemas.openxmlformats.org/officeDocument/2006/relationships/tags" Target="../tags/tag1169.xml"/><Relationship Id="rId8" Type="http://schemas.openxmlformats.org/officeDocument/2006/relationships/tags" Target="../tags/tag1072.xml"/><Relationship Id="rId51" Type="http://schemas.openxmlformats.org/officeDocument/2006/relationships/tags" Target="../tags/tag1115.xml"/><Relationship Id="rId72" Type="http://schemas.openxmlformats.org/officeDocument/2006/relationships/tags" Target="../tags/tag1136.xml"/><Relationship Id="rId93" Type="http://schemas.openxmlformats.org/officeDocument/2006/relationships/tags" Target="../tags/tag1157.xml"/><Relationship Id="rId98" Type="http://schemas.openxmlformats.org/officeDocument/2006/relationships/tags" Target="../tags/tag1162.xml"/><Relationship Id="rId3" Type="http://schemas.openxmlformats.org/officeDocument/2006/relationships/tags" Target="../tags/tag1067.xml"/><Relationship Id="rId25" Type="http://schemas.openxmlformats.org/officeDocument/2006/relationships/tags" Target="../tags/tag1089.xml"/><Relationship Id="rId46" Type="http://schemas.openxmlformats.org/officeDocument/2006/relationships/tags" Target="../tags/tag1110.xml"/><Relationship Id="rId67" Type="http://schemas.openxmlformats.org/officeDocument/2006/relationships/tags" Target="../tags/tag1131.xml"/><Relationship Id="rId20" Type="http://schemas.openxmlformats.org/officeDocument/2006/relationships/tags" Target="../tags/tag1084.xml"/><Relationship Id="rId41" Type="http://schemas.openxmlformats.org/officeDocument/2006/relationships/tags" Target="../tags/tag1105.xml"/><Relationship Id="rId62" Type="http://schemas.openxmlformats.org/officeDocument/2006/relationships/tags" Target="../tags/tag1126.xml"/><Relationship Id="rId83" Type="http://schemas.openxmlformats.org/officeDocument/2006/relationships/tags" Target="../tags/tag1147.xml"/><Relationship Id="rId88" Type="http://schemas.openxmlformats.org/officeDocument/2006/relationships/tags" Target="../tags/tag1152.xml"/><Relationship Id="rId111" Type="http://schemas.openxmlformats.org/officeDocument/2006/relationships/image" Target="../media/image34.sv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tags" Target="../tags/tag1198.xml"/><Relationship Id="rId21" Type="http://schemas.openxmlformats.org/officeDocument/2006/relationships/tags" Target="../tags/tag1193.xml"/><Relationship Id="rId42" Type="http://schemas.openxmlformats.org/officeDocument/2006/relationships/tags" Target="../tags/tag1214.xml"/><Relationship Id="rId47" Type="http://schemas.openxmlformats.org/officeDocument/2006/relationships/tags" Target="../tags/tag1219.xml"/><Relationship Id="rId63" Type="http://schemas.openxmlformats.org/officeDocument/2006/relationships/tags" Target="../tags/tag1235.xml"/><Relationship Id="rId68" Type="http://schemas.openxmlformats.org/officeDocument/2006/relationships/tags" Target="../tags/tag1240.xml"/><Relationship Id="rId84" Type="http://schemas.openxmlformats.org/officeDocument/2006/relationships/tags" Target="../tags/tag1256.xml"/><Relationship Id="rId89" Type="http://schemas.openxmlformats.org/officeDocument/2006/relationships/tags" Target="../tags/tag1261.xml"/><Relationship Id="rId16" Type="http://schemas.openxmlformats.org/officeDocument/2006/relationships/tags" Target="../tags/tag1188.xml"/><Relationship Id="rId11" Type="http://schemas.openxmlformats.org/officeDocument/2006/relationships/tags" Target="../tags/tag1183.xml"/><Relationship Id="rId32" Type="http://schemas.openxmlformats.org/officeDocument/2006/relationships/tags" Target="../tags/tag1204.xml"/><Relationship Id="rId37" Type="http://schemas.openxmlformats.org/officeDocument/2006/relationships/tags" Target="../tags/tag1209.xml"/><Relationship Id="rId53" Type="http://schemas.openxmlformats.org/officeDocument/2006/relationships/tags" Target="../tags/tag1225.xml"/><Relationship Id="rId58" Type="http://schemas.openxmlformats.org/officeDocument/2006/relationships/tags" Target="../tags/tag1230.xml"/><Relationship Id="rId74" Type="http://schemas.openxmlformats.org/officeDocument/2006/relationships/tags" Target="../tags/tag1246.xml"/><Relationship Id="rId79" Type="http://schemas.openxmlformats.org/officeDocument/2006/relationships/tags" Target="../tags/tag1251.xml"/><Relationship Id="rId102" Type="http://schemas.openxmlformats.org/officeDocument/2006/relationships/image" Target="../media/image39.svg"/><Relationship Id="rId5" Type="http://schemas.openxmlformats.org/officeDocument/2006/relationships/tags" Target="../tags/tag1177.xml"/><Relationship Id="rId90" Type="http://schemas.openxmlformats.org/officeDocument/2006/relationships/tags" Target="../tags/tag1262.xml"/><Relationship Id="rId95" Type="http://schemas.openxmlformats.org/officeDocument/2006/relationships/tags" Target="../tags/tag1267.xml"/><Relationship Id="rId22" Type="http://schemas.openxmlformats.org/officeDocument/2006/relationships/tags" Target="../tags/tag1194.xml"/><Relationship Id="rId27" Type="http://schemas.openxmlformats.org/officeDocument/2006/relationships/tags" Target="../tags/tag1199.xml"/><Relationship Id="rId43" Type="http://schemas.openxmlformats.org/officeDocument/2006/relationships/tags" Target="../tags/tag1215.xml"/><Relationship Id="rId48" Type="http://schemas.openxmlformats.org/officeDocument/2006/relationships/tags" Target="../tags/tag1220.xml"/><Relationship Id="rId64" Type="http://schemas.openxmlformats.org/officeDocument/2006/relationships/tags" Target="../tags/tag1236.xml"/><Relationship Id="rId69" Type="http://schemas.openxmlformats.org/officeDocument/2006/relationships/tags" Target="../tags/tag1241.xml"/><Relationship Id="rId80" Type="http://schemas.openxmlformats.org/officeDocument/2006/relationships/tags" Target="../tags/tag1252.xml"/><Relationship Id="rId85" Type="http://schemas.openxmlformats.org/officeDocument/2006/relationships/tags" Target="../tags/tag1257.xml"/><Relationship Id="rId12" Type="http://schemas.openxmlformats.org/officeDocument/2006/relationships/tags" Target="../tags/tag1184.xml"/><Relationship Id="rId17" Type="http://schemas.openxmlformats.org/officeDocument/2006/relationships/tags" Target="../tags/tag1189.xml"/><Relationship Id="rId25" Type="http://schemas.openxmlformats.org/officeDocument/2006/relationships/tags" Target="../tags/tag1197.xml"/><Relationship Id="rId33" Type="http://schemas.openxmlformats.org/officeDocument/2006/relationships/tags" Target="../tags/tag1205.xml"/><Relationship Id="rId38" Type="http://schemas.openxmlformats.org/officeDocument/2006/relationships/tags" Target="../tags/tag1210.xml"/><Relationship Id="rId46" Type="http://schemas.openxmlformats.org/officeDocument/2006/relationships/tags" Target="../tags/tag1218.xml"/><Relationship Id="rId59" Type="http://schemas.openxmlformats.org/officeDocument/2006/relationships/tags" Target="../tags/tag1231.xml"/><Relationship Id="rId67" Type="http://schemas.openxmlformats.org/officeDocument/2006/relationships/tags" Target="../tags/tag1239.xml"/><Relationship Id="rId20" Type="http://schemas.openxmlformats.org/officeDocument/2006/relationships/tags" Target="../tags/tag1192.xml"/><Relationship Id="rId41" Type="http://schemas.openxmlformats.org/officeDocument/2006/relationships/tags" Target="../tags/tag1213.xml"/><Relationship Id="rId54" Type="http://schemas.openxmlformats.org/officeDocument/2006/relationships/tags" Target="../tags/tag1226.xml"/><Relationship Id="rId62" Type="http://schemas.openxmlformats.org/officeDocument/2006/relationships/tags" Target="../tags/tag1234.xml"/><Relationship Id="rId70" Type="http://schemas.openxmlformats.org/officeDocument/2006/relationships/tags" Target="../tags/tag1242.xml"/><Relationship Id="rId75" Type="http://schemas.openxmlformats.org/officeDocument/2006/relationships/tags" Target="../tags/tag1247.xml"/><Relationship Id="rId83" Type="http://schemas.openxmlformats.org/officeDocument/2006/relationships/tags" Target="../tags/tag1255.xml"/><Relationship Id="rId88" Type="http://schemas.openxmlformats.org/officeDocument/2006/relationships/tags" Target="../tags/tag1260.xml"/><Relationship Id="rId91" Type="http://schemas.openxmlformats.org/officeDocument/2006/relationships/tags" Target="../tags/tag1263.xml"/><Relationship Id="rId96" Type="http://schemas.openxmlformats.org/officeDocument/2006/relationships/tags" Target="../tags/tag1268.xml"/><Relationship Id="rId1" Type="http://schemas.openxmlformats.org/officeDocument/2006/relationships/tags" Target="../tags/tag1173.xml"/><Relationship Id="rId6" Type="http://schemas.openxmlformats.org/officeDocument/2006/relationships/tags" Target="../tags/tag1178.xml"/><Relationship Id="rId15" Type="http://schemas.openxmlformats.org/officeDocument/2006/relationships/tags" Target="../tags/tag1187.xml"/><Relationship Id="rId23" Type="http://schemas.openxmlformats.org/officeDocument/2006/relationships/tags" Target="../tags/tag1195.xml"/><Relationship Id="rId28" Type="http://schemas.openxmlformats.org/officeDocument/2006/relationships/tags" Target="../tags/tag1200.xml"/><Relationship Id="rId36" Type="http://schemas.openxmlformats.org/officeDocument/2006/relationships/tags" Target="../tags/tag1208.xml"/><Relationship Id="rId49" Type="http://schemas.openxmlformats.org/officeDocument/2006/relationships/tags" Target="../tags/tag1221.xml"/><Relationship Id="rId57" Type="http://schemas.openxmlformats.org/officeDocument/2006/relationships/tags" Target="../tags/tag1229.xml"/><Relationship Id="rId10" Type="http://schemas.openxmlformats.org/officeDocument/2006/relationships/tags" Target="../tags/tag1182.xml"/><Relationship Id="rId31" Type="http://schemas.openxmlformats.org/officeDocument/2006/relationships/tags" Target="../tags/tag1203.xml"/><Relationship Id="rId44" Type="http://schemas.openxmlformats.org/officeDocument/2006/relationships/tags" Target="../tags/tag1216.xml"/><Relationship Id="rId52" Type="http://schemas.openxmlformats.org/officeDocument/2006/relationships/tags" Target="../tags/tag1224.xml"/><Relationship Id="rId60" Type="http://schemas.openxmlformats.org/officeDocument/2006/relationships/tags" Target="../tags/tag1232.xml"/><Relationship Id="rId65" Type="http://schemas.openxmlformats.org/officeDocument/2006/relationships/tags" Target="../tags/tag1237.xml"/><Relationship Id="rId73" Type="http://schemas.openxmlformats.org/officeDocument/2006/relationships/tags" Target="../tags/tag1245.xml"/><Relationship Id="rId78" Type="http://schemas.openxmlformats.org/officeDocument/2006/relationships/tags" Target="../tags/tag1250.xml"/><Relationship Id="rId81" Type="http://schemas.openxmlformats.org/officeDocument/2006/relationships/tags" Target="../tags/tag1253.xml"/><Relationship Id="rId86" Type="http://schemas.openxmlformats.org/officeDocument/2006/relationships/tags" Target="../tags/tag1258.xml"/><Relationship Id="rId94" Type="http://schemas.openxmlformats.org/officeDocument/2006/relationships/tags" Target="../tags/tag1266.xml"/><Relationship Id="rId99" Type="http://schemas.openxmlformats.org/officeDocument/2006/relationships/tags" Target="../tags/tag1271.xml"/><Relationship Id="rId101" Type="http://schemas.openxmlformats.org/officeDocument/2006/relationships/image" Target="../media/image38.png"/><Relationship Id="rId4" Type="http://schemas.openxmlformats.org/officeDocument/2006/relationships/tags" Target="../tags/tag1176.xml"/><Relationship Id="rId9" Type="http://schemas.openxmlformats.org/officeDocument/2006/relationships/tags" Target="../tags/tag1181.xml"/><Relationship Id="rId13" Type="http://schemas.openxmlformats.org/officeDocument/2006/relationships/tags" Target="../tags/tag1185.xml"/><Relationship Id="rId18" Type="http://schemas.openxmlformats.org/officeDocument/2006/relationships/tags" Target="../tags/tag1190.xml"/><Relationship Id="rId39" Type="http://schemas.openxmlformats.org/officeDocument/2006/relationships/tags" Target="../tags/tag1211.xml"/><Relationship Id="rId34" Type="http://schemas.openxmlformats.org/officeDocument/2006/relationships/tags" Target="../tags/tag1206.xml"/><Relationship Id="rId50" Type="http://schemas.openxmlformats.org/officeDocument/2006/relationships/tags" Target="../tags/tag1222.xml"/><Relationship Id="rId55" Type="http://schemas.openxmlformats.org/officeDocument/2006/relationships/tags" Target="../tags/tag1227.xml"/><Relationship Id="rId76" Type="http://schemas.openxmlformats.org/officeDocument/2006/relationships/tags" Target="../tags/tag1248.xml"/><Relationship Id="rId97" Type="http://schemas.openxmlformats.org/officeDocument/2006/relationships/tags" Target="../tags/tag1269.xml"/><Relationship Id="rId7" Type="http://schemas.openxmlformats.org/officeDocument/2006/relationships/tags" Target="../tags/tag1179.xml"/><Relationship Id="rId71" Type="http://schemas.openxmlformats.org/officeDocument/2006/relationships/tags" Target="../tags/tag1243.xml"/><Relationship Id="rId92" Type="http://schemas.openxmlformats.org/officeDocument/2006/relationships/tags" Target="../tags/tag1264.xml"/><Relationship Id="rId2" Type="http://schemas.openxmlformats.org/officeDocument/2006/relationships/tags" Target="../tags/tag1174.xml"/><Relationship Id="rId29" Type="http://schemas.openxmlformats.org/officeDocument/2006/relationships/tags" Target="../tags/tag1201.xml"/><Relationship Id="rId24" Type="http://schemas.openxmlformats.org/officeDocument/2006/relationships/tags" Target="../tags/tag1196.xml"/><Relationship Id="rId40" Type="http://schemas.openxmlformats.org/officeDocument/2006/relationships/tags" Target="../tags/tag1212.xml"/><Relationship Id="rId45" Type="http://schemas.openxmlformats.org/officeDocument/2006/relationships/tags" Target="../tags/tag1217.xml"/><Relationship Id="rId66" Type="http://schemas.openxmlformats.org/officeDocument/2006/relationships/tags" Target="../tags/tag1238.xml"/><Relationship Id="rId87" Type="http://schemas.openxmlformats.org/officeDocument/2006/relationships/tags" Target="../tags/tag1259.xml"/><Relationship Id="rId61" Type="http://schemas.openxmlformats.org/officeDocument/2006/relationships/tags" Target="../tags/tag1233.xml"/><Relationship Id="rId82" Type="http://schemas.openxmlformats.org/officeDocument/2006/relationships/tags" Target="../tags/tag1254.xml"/><Relationship Id="rId19" Type="http://schemas.openxmlformats.org/officeDocument/2006/relationships/tags" Target="../tags/tag1191.xml"/><Relationship Id="rId14" Type="http://schemas.openxmlformats.org/officeDocument/2006/relationships/tags" Target="../tags/tag1186.xml"/><Relationship Id="rId30" Type="http://schemas.openxmlformats.org/officeDocument/2006/relationships/tags" Target="../tags/tag1202.xml"/><Relationship Id="rId35" Type="http://schemas.openxmlformats.org/officeDocument/2006/relationships/tags" Target="../tags/tag1207.xml"/><Relationship Id="rId56" Type="http://schemas.openxmlformats.org/officeDocument/2006/relationships/tags" Target="../tags/tag1228.xml"/><Relationship Id="rId77" Type="http://schemas.openxmlformats.org/officeDocument/2006/relationships/tags" Target="../tags/tag1249.xml"/><Relationship Id="rId100" Type="http://schemas.openxmlformats.org/officeDocument/2006/relationships/slideLayout" Target="../slideLayouts/slideLayout2.xml"/><Relationship Id="rId8" Type="http://schemas.openxmlformats.org/officeDocument/2006/relationships/tags" Target="../tags/tag1180.xml"/><Relationship Id="rId51" Type="http://schemas.openxmlformats.org/officeDocument/2006/relationships/tags" Target="../tags/tag1223.xml"/><Relationship Id="rId72" Type="http://schemas.openxmlformats.org/officeDocument/2006/relationships/tags" Target="../tags/tag1244.xml"/><Relationship Id="rId93" Type="http://schemas.openxmlformats.org/officeDocument/2006/relationships/tags" Target="../tags/tag1265.xml"/><Relationship Id="rId98" Type="http://schemas.openxmlformats.org/officeDocument/2006/relationships/tags" Target="../tags/tag1270.xml"/><Relationship Id="rId3" Type="http://schemas.openxmlformats.org/officeDocument/2006/relationships/tags" Target="../tags/tag117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tags" Target="../tags/tag1388.xml"/><Relationship Id="rId299" Type="http://schemas.openxmlformats.org/officeDocument/2006/relationships/tags" Target="../tags/tag1570.xml"/><Relationship Id="rId21" Type="http://schemas.openxmlformats.org/officeDocument/2006/relationships/tags" Target="../tags/tag1292.xml"/><Relationship Id="rId63" Type="http://schemas.openxmlformats.org/officeDocument/2006/relationships/tags" Target="../tags/tag1334.xml"/><Relationship Id="rId159" Type="http://schemas.openxmlformats.org/officeDocument/2006/relationships/tags" Target="../tags/tag1430.xml"/><Relationship Id="rId170" Type="http://schemas.openxmlformats.org/officeDocument/2006/relationships/tags" Target="../tags/tag1441.xml"/><Relationship Id="rId226" Type="http://schemas.openxmlformats.org/officeDocument/2006/relationships/tags" Target="../tags/tag1497.xml"/><Relationship Id="rId268" Type="http://schemas.openxmlformats.org/officeDocument/2006/relationships/tags" Target="../tags/tag1539.xml"/><Relationship Id="rId32" Type="http://schemas.openxmlformats.org/officeDocument/2006/relationships/tags" Target="../tags/tag1303.xml"/><Relationship Id="rId74" Type="http://schemas.openxmlformats.org/officeDocument/2006/relationships/tags" Target="../tags/tag1345.xml"/><Relationship Id="rId128" Type="http://schemas.openxmlformats.org/officeDocument/2006/relationships/tags" Target="../tags/tag1399.xml"/><Relationship Id="rId5" Type="http://schemas.openxmlformats.org/officeDocument/2006/relationships/tags" Target="../tags/tag1276.xml"/><Relationship Id="rId181" Type="http://schemas.openxmlformats.org/officeDocument/2006/relationships/tags" Target="../tags/tag1452.xml"/><Relationship Id="rId237" Type="http://schemas.openxmlformats.org/officeDocument/2006/relationships/tags" Target="../tags/tag1508.xml"/><Relationship Id="rId279" Type="http://schemas.openxmlformats.org/officeDocument/2006/relationships/tags" Target="../tags/tag1550.xml"/><Relationship Id="rId43" Type="http://schemas.openxmlformats.org/officeDocument/2006/relationships/tags" Target="../tags/tag1314.xml"/><Relationship Id="rId139" Type="http://schemas.openxmlformats.org/officeDocument/2006/relationships/tags" Target="../tags/tag1410.xml"/><Relationship Id="rId290" Type="http://schemas.openxmlformats.org/officeDocument/2006/relationships/tags" Target="../tags/tag1561.xml"/><Relationship Id="rId304" Type="http://schemas.openxmlformats.org/officeDocument/2006/relationships/tags" Target="../tags/tag1575.xml"/><Relationship Id="rId85" Type="http://schemas.openxmlformats.org/officeDocument/2006/relationships/tags" Target="../tags/tag1356.xml"/><Relationship Id="rId150" Type="http://schemas.openxmlformats.org/officeDocument/2006/relationships/tags" Target="../tags/tag1421.xml"/><Relationship Id="rId192" Type="http://schemas.openxmlformats.org/officeDocument/2006/relationships/tags" Target="../tags/tag1463.xml"/><Relationship Id="rId206" Type="http://schemas.openxmlformats.org/officeDocument/2006/relationships/tags" Target="../tags/tag1477.xml"/><Relationship Id="rId248" Type="http://schemas.openxmlformats.org/officeDocument/2006/relationships/tags" Target="../tags/tag1519.xml"/><Relationship Id="rId12" Type="http://schemas.openxmlformats.org/officeDocument/2006/relationships/tags" Target="../tags/tag1283.xml"/><Relationship Id="rId108" Type="http://schemas.openxmlformats.org/officeDocument/2006/relationships/tags" Target="../tags/tag1379.xml"/><Relationship Id="rId315" Type="http://schemas.openxmlformats.org/officeDocument/2006/relationships/tags" Target="../tags/tag1586.xml"/><Relationship Id="rId54" Type="http://schemas.openxmlformats.org/officeDocument/2006/relationships/tags" Target="../tags/tag1325.xml"/><Relationship Id="rId96" Type="http://schemas.openxmlformats.org/officeDocument/2006/relationships/tags" Target="../tags/tag1367.xml"/><Relationship Id="rId161" Type="http://schemas.openxmlformats.org/officeDocument/2006/relationships/tags" Target="../tags/tag1432.xml"/><Relationship Id="rId217" Type="http://schemas.openxmlformats.org/officeDocument/2006/relationships/tags" Target="../tags/tag1488.xml"/><Relationship Id="rId259" Type="http://schemas.openxmlformats.org/officeDocument/2006/relationships/tags" Target="../tags/tag1530.xml"/><Relationship Id="rId23" Type="http://schemas.openxmlformats.org/officeDocument/2006/relationships/tags" Target="../tags/tag1294.xml"/><Relationship Id="rId119" Type="http://schemas.openxmlformats.org/officeDocument/2006/relationships/tags" Target="../tags/tag1390.xml"/><Relationship Id="rId270" Type="http://schemas.openxmlformats.org/officeDocument/2006/relationships/tags" Target="../tags/tag1541.xml"/><Relationship Id="rId65" Type="http://schemas.openxmlformats.org/officeDocument/2006/relationships/tags" Target="../tags/tag1336.xml"/><Relationship Id="rId130" Type="http://schemas.openxmlformats.org/officeDocument/2006/relationships/tags" Target="../tags/tag1401.xml"/><Relationship Id="rId172" Type="http://schemas.openxmlformats.org/officeDocument/2006/relationships/tags" Target="../tags/tag1443.xml"/><Relationship Id="rId228" Type="http://schemas.openxmlformats.org/officeDocument/2006/relationships/tags" Target="../tags/tag1499.xml"/><Relationship Id="rId13" Type="http://schemas.openxmlformats.org/officeDocument/2006/relationships/tags" Target="../tags/tag1284.xml"/><Relationship Id="rId109" Type="http://schemas.openxmlformats.org/officeDocument/2006/relationships/tags" Target="../tags/tag1380.xml"/><Relationship Id="rId260" Type="http://schemas.openxmlformats.org/officeDocument/2006/relationships/tags" Target="../tags/tag1531.xml"/><Relationship Id="rId281" Type="http://schemas.openxmlformats.org/officeDocument/2006/relationships/tags" Target="../tags/tag1552.xml"/><Relationship Id="rId316" Type="http://schemas.openxmlformats.org/officeDocument/2006/relationships/tags" Target="../tags/tag1587.xml"/><Relationship Id="rId34" Type="http://schemas.openxmlformats.org/officeDocument/2006/relationships/tags" Target="../tags/tag1305.xml"/><Relationship Id="rId55" Type="http://schemas.openxmlformats.org/officeDocument/2006/relationships/tags" Target="../tags/tag1326.xml"/><Relationship Id="rId76" Type="http://schemas.openxmlformats.org/officeDocument/2006/relationships/tags" Target="../tags/tag1347.xml"/><Relationship Id="rId97" Type="http://schemas.openxmlformats.org/officeDocument/2006/relationships/tags" Target="../tags/tag1368.xml"/><Relationship Id="rId120" Type="http://schemas.openxmlformats.org/officeDocument/2006/relationships/tags" Target="../tags/tag1391.xml"/><Relationship Id="rId141" Type="http://schemas.openxmlformats.org/officeDocument/2006/relationships/tags" Target="../tags/tag1412.xml"/><Relationship Id="rId7" Type="http://schemas.openxmlformats.org/officeDocument/2006/relationships/tags" Target="../tags/tag1278.xml"/><Relationship Id="rId162" Type="http://schemas.openxmlformats.org/officeDocument/2006/relationships/tags" Target="../tags/tag1433.xml"/><Relationship Id="rId183" Type="http://schemas.openxmlformats.org/officeDocument/2006/relationships/tags" Target="../tags/tag1454.xml"/><Relationship Id="rId218" Type="http://schemas.openxmlformats.org/officeDocument/2006/relationships/tags" Target="../tags/tag1489.xml"/><Relationship Id="rId239" Type="http://schemas.openxmlformats.org/officeDocument/2006/relationships/tags" Target="../tags/tag1510.xml"/><Relationship Id="rId250" Type="http://schemas.openxmlformats.org/officeDocument/2006/relationships/tags" Target="../tags/tag1521.xml"/><Relationship Id="rId271" Type="http://schemas.openxmlformats.org/officeDocument/2006/relationships/tags" Target="../tags/tag1542.xml"/><Relationship Id="rId292" Type="http://schemas.openxmlformats.org/officeDocument/2006/relationships/tags" Target="../tags/tag1563.xml"/><Relationship Id="rId306" Type="http://schemas.openxmlformats.org/officeDocument/2006/relationships/tags" Target="../tags/tag1577.xml"/><Relationship Id="rId24" Type="http://schemas.openxmlformats.org/officeDocument/2006/relationships/tags" Target="../tags/tag1295.xml"/><Relationship Id="rId45" Type="http://schemas.openxmlformats.org/officeDocument/2006/relationships/tags" Target="../tags/tag1316.xml"/><Relationship Id="rId66" Type="http://schemas.openxmlformats.org/officeDocument/2006/relationships/tags" Target="../tags/tag1337.xml"/><Relationship Id="rId87" Type="http://schemas.openxmlformats.org/officeDocument/2006/relationships/tags" Target="../tags/tag1358.xml"/><Relationship Id="rId110" Type="http://schemas.openxmlformats.org/officeDocument/2006/relationships/tags" Target="../tags/tag1381.xml"/><Relationship Id="rId131" Type="http://schemas.openxmlformats.org/officeDocument/2006/relationships/tags" Target="../tags/tag1402.xml"/><Relationship Id="rId152" Type="http://schemas.openxmlformats.org/officeDocument/2006/relationships/tags" Target="../tags/tag1423.xml"/><Relationship Id="rId173" Type="http://schemas.openxmlformats.org/officeDocument/2006/relationships/tags" Target="../tags/tag1444.xml"/><Relationship Id="rId194" Type="http://schemas.openxmlformats.org/officeDocument/2006/relationships/tags" Target="../tags/tag1465.xml"/><Relationship Id="rId208" Type="http://schemas.openxmlformats.org/officeDocument/2006/relationships/tags" Target="../tags/tag1479.xml"/><Relationship Id="rId229" Type="http://schemas.openxmlformats.org/officeDocument/2006/relationships/tags" Target="../tags/tag1500.xml"/><Relationship Id="rId240" Type="http://schemas.openxmlformats.org/officeDocument/2006/relationships/tags" Target="../tags/tag1511.xml"/><Relationship Id="rId261" Type="http://schemas.openxmlformats.org/officeDocument/2006/relationships/tags" Target="../tags/tag1532.xml"/><Relationship Id="rId14" Type="http://schemas.openxmlformats.org/officeDocument/2006/relationships/tags" Target="../tags/tag1285.xml"/><Relationship Id="rId35" Type="http://schemas.openxmlformats.org/officeDocument/2006/relationships/tags" Target="../tags/tag1306.xml"/><Relationship Id="rId56" Type="http://schemas.openxmlformats.org/officeDocument/2006/relationships/tags" Target="../tags/tag1327.xml"/><Relationship Id="rId77" Type="http://schemas.openxmlformats.org/officeDocument/2006/relationships/tags" Target="../tags/tag1348.xml"/><Relationship Id="rId100" Type="http://schemas.openxmlformats.org/officeDocument/2006/relationships/tags" Target="../tags/tag1371.xml"/><Relationship Id="rId282" Type="http://schemas.openxmlformats.org/officeDocument/2006/relationships/tags" Target="../tags/tag1553.xml"/><Relationship Id="rId317" Type="http://schemas.openxmlformats.org/officeDocument/2006/relationships/slideLayout" Target="../slideLayouts/slideLayout2.xml"/><Relationship Id="rId8" Type="http://schemas.openxmlformats.org/officeDocument/2006/relationships/tags" Target="../tags/tag1279.xml"/><Relationship Id="rId98" Type="http://schemas.openxmlformats.org/officeDocument/2006/relationships/tags" Target="../tags/tag1369.xml"/><Relationship Id="rId121" Type="http://schemas.openxmlformats.org/officeDocument/2006/relationships/tags" Target="../tags/tag1392.xml"/><Relationship Id="rId142" Type="http://schemas.openxmlformats.org/officeDocument/2006/relationships/tags" Target="../tags/tag1413.xml"/><Relationship Id="rId163" Type="http://schemas.openxmlformats.org/officeDocument/2006/relationships/tags" Target="../tags/tag1434.xml"/><Relationship Id="rId184" Type="http://schemas.openxmlformats.org/officeDocument/2006/relationships/tags" Target="../tags/tag1455.xml"/><Relationship Id="rId219" Type="http://schemas.openxmlformats.org/officeDocument/2006/relationships/tags" Target="../tags/tag1490.xml"/><Relationship Id="rId230" Type="http://schemas.openxmlformats.org/officeDocument/2006/relationships/tags" Target="../tags/tag1501.xml"/><Relationship Id="rId251" Type="http://schemas.openxmlformats.org/officeDocument/2006/relationships/tags" Target="../tags/tag1522.xml"/><Relationship Id="rId25" Type="http://schemas.openxmlformats.org/officeDocument/2006/relationships/tags" Target="../tags/tag1296.xml"/><Relationship Id="rId46" Type="http://schemas.openxmlformats.org/officeDocument/2006/relationships/tags" Target="../tags/tag1317.xml"/><Relationship Id="rId67" Type="http://schemas.openxmlformats.org/officeDocument/2006/relationships/tags" Target="../tags/tag1338.xml"/><Relationship Id="rId272" Type="http://schemas.openxmlformats.org/officeDocument/2006/relationships/tags" Target="../tags/tag1543.xml"/><Relationship Id="rId293" Type="http://schemas.openxmlformats.org/officeDocument/2006/relationships/tags" Target="../tags/tag1564.xml"/><Relationship Id="rId307" Type="http://schemas.openxmlformats.org/officeDocument/2006/relationships/tags" Target="../tags/tag1578.xml"/><Relationship Id="rId88" Type="http://schemas.openxmlformats.org/officeDocument/2006/relationships/tags" Target="../tags/tag1359.xml"/><Relationship Id="rId111" Type="http://schemas.openxmlformats.org/officeDocument/2006/relationships/tags" Target="../tags/tag1382.xml"/><Relationship Id="rId132" Type="http://schemas.openxmlformats.org/officeDocument/2006/relationships/tags" Target="../tags/tag1403.xml"/><Relationship Id="rId153" Type="http://schemas.openxmlformats.org/officeDocument/2006/relationships/tags" Target="../tags/tag1424.xml"/><Relationship Id="rId174" Type="http://schemas.openxmlformats.org/officeDocument/2006/relationships/tags" Target="../tags/tag1445.xml"/><Relationship Id="rId195" Type="http://schemas.openxmlformats.org/officeDocument/2006/relationships/tags" Target="../tags/tag1466.xml"/><Relationship Id="rId209" Type="http://schemas.openxmlformats.org/officeDocument/2006/relationships/tags" Target="../tags/tag1480.xml"/><Relationship Id="rId220" Type="http://schemas.openxmlformats.org/officeDocument/2006/relationships/tags" Target="../tags/tag1491.xml"/><Relationship Id="rId241" Type="http://schemas.openxmlformats.org/officeDocument/2006/relationships/tags" Target="../tags/tag1512.xml"/><Relationship Id="rId15" Type="http://schemas.openxmlformats.org/officeDocument/2006/relationships/tags" Target="../tags/tag1286.xml"/><Relationship Id="rId36" Type="http://schemas.openxmlformats.org/officeDocument/2006/relationships/tags" Target="../tags/tag1307.xml"/><Relationship Id="rId57" Type="http://schemas.openxmlformats.org/officeDocument/2006/relationships/tags" Target="../tags/tag1328.xml"/><Relationship Id="rId262" Type="http://schemas.openxmlformats.org/officeDocument/2006/relationships/tags" Target="../tags/tag1533.xml"/><Relationship Id="rId283" Type="http://schemas.openxmlformats.org/officeDocument/2006/relationships/tags" Target="../tags/tag1554.xml"/><Relationship Id="rId318" Type="http://schemas.openxmlformats.org/officeDocument/2006/relationships/image" Target="../media/image38.png"/><Relationship Id="rId78" Type="http://schemas.openxmlformats.org/officeDocument/2006/relationships/tags" Target="../tags/tag1349.xml"/><Relationship Id="rId99" Type="http://schemas.openxmlformats.org/officeDocument/2006/relationships/tags" Target="../tags/tag1370.xml"/><Relationship Id="rId101" Type="http://schemas.openxmlformats.org/officeDocument/2006/relationships/tags" Target="../tags/tag1372.xml"/><Relationship Id="rId122" Type="http://schemas.openxmlformats.org/officeDocument/2006/relationships/tags" Target="../tags/tag1393.xml"/><Relationship Id="rId143" Type="http://schemas.openxmlformats.org/officeDocument/2006/relationships/tags" Target="../tags/tag1414.xml"/><Relationship Id="rId164" Type="http://schemas.openxmlformats.org/officeDocument/2006/relationships/tags" Target="../tags/tag1435.xml"/><Relationship Id="rId185" Type="http://schemas.openxmlformats.org/officeDocument/2006/relationships/tags" Target="../tags/tag1456.xml"/><Relationship Id="rId9" Type="http://schemas.openxmlformats.org/officeDocument/2006/relationships/tags" Target="../tags/tag1280.xml"/><Relationship Id="rId210" Type="http://schemas.openxmlformats.org/officeDocument/2006/relationships/tags" Target="../tags/tag1481.xml"/><Relationship Id="rId26" Type="http://schemas.openxmlformats.org/officeDocument/2006/relationships/tags" Target="../tags/tag1297.xml"/><Relationship Id="rId231" Type="http://schemas.openxmlformats.org/officeDocument/2006/relationships/tags" Target="../tags/tag1502.xml"/><Relationship Id="rId252" Type="http://schemas.openxmlformats.org/officeDocument/2006/relationships/tags" Target="../tags/tag1523.xml"/><Relationship Id="rId273" Type="http://schemas.openxmlformats.org/officeDocument/2006/relationships/tags" Target="../tags/tag1544.xml"/><Relationship Id="rId294" Type="http://schemas.openxmlformats.org/officeDocument/2006/relationships/tags" Target="../tags/tag1565.xml"/><Relationship Id="rId308" Type="http://schemas.openxmlformats.org/officeDocument/2006/relationships/tags" Target="../tags/tag1579.xml"/><Relationship Id="rId47" Type="http://schemas.openxmlformats.org/officeDocument/2006/relationships/tags" Target="../tags/tag1318.xml"/><Relationship Id="rId68" Type="http://schemas.openxmlformats.org/officeDocument/2006/relationships/tags" Target="../tags/tag1339.xml"/><Relationship Id="rId89" Type="http://schemas.openxmlformats.org/officeDocument/2006/relationships/tags" Target="../tags/tag1360.xml"/><Relationship Id="rId112" Type="http://schemas.openxmlformats.org/officeDocument/2006/relationships/tags" Target="../tags/tag1383.xml"/><Relationship Id="rId133" Type="http://schemas.openxmlformats.org/officeDocument/2006/relationships/tags" Target="../tags/tag1404.xml"/><Relationship Id="rId154" Type="http://schemas.openxmlformats.org/officeDocument/2006/relationships/tags" Target="../tags/tag1425.xml"/><Relationship Id="rId175" Type="http://schemas.openxmlformats.org/officeDocument/2006/relationships/tags" Target="../tags/tag1446.xml"/><Relationship Id="rId196" Type="http://schemas.openxmlformats.org/officeDocument/2006/relationships/tags" Target="../tags/tag1467.xml"/><Relationship Id="rId200" Type="http://schemas.openxmlformats.org/officeDocument/2006/relationships/tags" Target="../tags/tag1471.xml"/><Relationship Id="rId16" Type="http://schemas.openxmlformats.org/officeDocument/2006/relationships/tags" Target="../tags/tag1287.xml"/><Relationship Id="rId221" Type="http://schemas.openxmlformats.org/officeDocument/2006/relationships/tags" Target="../tags/tag1492.xml"/><Relationship Id="rId242" Type="http://schemas.openxmlformats.org/officeDocument/2006/relationships/tags" Target="../tags/tag1513.xml"/><Relationship Id="rId263" Type="http://schemas.openxmlformats.org/officeDocument/2006/relationships/tags" Target="../tags/tag1534.xml"/><Relationship Id="rId284" Type="http://schemas.openxmlformats.org/officeDocument/2006/relationships/tags" Target="../tags/tag1555.xml"/><Relationship Id="rId319" Type="http://schemas.openxmlformats.org/officeDocument/2006/relationships/image" Target="../media/image39.svg"/><Relationship Id="rId37" Type="http://schemas.openxmlformats.org/officeDocument/2006/relationships/tags" Target="../tags/tag1308.xml"/><Relationship Id="rId58" Type="http://schemas.openxmlformats.org/officeDocument/2006/relationships/tags" Target="../tags/tag1329.xml"/><Relationship Id="rId79" Type="http://schemas.openxmlformats.org/officeDocument/2006/relationships/tags" Target="../tags/tag1350.xml"/><Relationship Id="rId102" Type="http://schemas.openxmlformats.org/officeDocument/2006/relationships/tags" Target="../tags/tag1373.xml"/><Relationship Id="rId123" Type="http://schemas.openxmlformats.org/officeDocument/2006/relationships/tags" Target="../tags/tag1394.xml"/><Relationship Id="rId144" Type="http://schemas.openxmlformats.org/officeDocument/2006/relationships/tags" Target="../tags/tag1415.xml"/><Relationship Id="rId90" Type="http://schemas.openxmlformats.org/officeDocument/2006/relationships/tags" Target="../tags/tag1361.xml"/><Relationship Id="rId165" Type="http://schemas.openxmlformats.org/officeDocument/2006/relationships/tags" Target="../tags/tag1436.xml"/><Relationship Id="rId186" Type="http://schemas.openxmlformats.org/officeDocument/2006/relationships/tags" Target="../tags/tag1457.xml"/><Relationship Id="rId211" Type="http://schemas.openxmlformats.org/officeDocument/2006/relationships/tags" Target="../tags/tag1482.xml"/><Relationship Id="rId232" Type="http://schemas.openxmlformats.org/officeDocument/2006/relationships/tags" Target="../tags/tag1503.xml"/><Relationship Id="rId253" Type="http://schemas.openxmlformats.org/officeDocument/2006/relationships/tags" Target="../tags/tag1524.xml"/><Relationship Id="rId274" Type="http://schemas.openxmlformats.org/officeDocument/2006/relationships/tags" Target="../tags/tag1545.xml"/><Relationship Id="rId295" Type="http://schemas.openxmlformats.org/officeDocument/2006/relationships/tags" Target="../tags/tag1566.xml"/><Relationship Id="rId309" Type="http://schemas.openxmlformats.org/officeDocument/2006/relationships/tags" Target="../tags/tag1580.xml"/><Relationship Id="rId27" Type="http://schemas.openxmlformats.org/officeDocument/2006/relationships/tags" Target="../tags/tag1298.xml"/><Relationship Id="rId48" Type="http://schemas.openxmlformats.org/officeDocument/2006/relationships/tags" Target="../tags/tag1319.xml"/><Relationship Id="rId69" Type="http://schemas.openxmlformats.org/officeDocument/2006/relationships/tags" Target="../tags/tag1340.xml"/><Relationship Id="rId113" Type="http://schemas.openxmlformats.org/officeDocument/2006/relationships/tags" Target="../tags/tag1384.xml"/><Relationship Id="rId134" Type="http://schemas.openxmlformats.org/officeDocument/2006/relationships/tags" Target="../tags/tag1405.xml"/><Relationship Id="rId320" Type="http://schemas.openxmlformats.org/officeDocument/2006/relationships/slide" Target="slide17.xml"/><Relationship Id="rId80" Type="http://schemas.openxmlformats.org/officeDocument/2006/relationships/tags" Target="../tags/tag1351.xml"/><Relationship Id="rId155" Type="http://schemas.openxmlformats.org/officeDocument/2006/relationships/tags" Target="../tags/tag1426.xml"/><Relationship Id="rId176" Type="http://schemas.openxmlformats.org/officeDocument/2006/relationships/tags" Target="../tags/tag1447.xml"/><Relationship Id="rId197" Type="http://schemas.openxmlformats.org/officeDocument/2006/relationships/tags" Target="../tags/tag1468.xml"/><Relationship Id="rId201" Type="http://schemas.openxmlformats.org/officeDocument/2006/relationships/tags" Target="../tags/tag1472.xml"/><Relationship Id="rId222" Type="http://schemas.openxmlformats.org/officeDocument/2006/relationships/tags" Target="../tags/tag1493.xml"/><Relationship Id="rId243" Type="http://schemas.openxmlformats.org/officeDocument/2006/relationships/tags" Target="../tags/tag1514.xml"/><Relationship Id="rId264" Type="http://schemas.openxmlformats.org/officeDocument/2006/relationships/tags" Target="../tags/tag1535.xml"/><Relationship Id="rId285" Type="http://schemas.openxmlformats.org/officeDocument/2006/relationships/tags" Target="../tags/tag1556.xml"/><Relationship Id="rId17" Type="http://schemas.openxmlformats.org/officeDocument/2006/relationships/tags" Target="../tags/tag1288.xml"/><Relationship Id="rId38" Type="http://schemas.openxmlformats.org/officeDocument/2006/relationships/tags" Target="../tags/tag1309.xml"/><Relationship Id="rId59" Type="http://schemas.openxmlformats.org/officeDocument/2006/relationships/tags" Target="../tags/tag1330.xml"/><Relationship Id="rId103" Type="http://schemas.openxmlformats.org/officeDocument/2006/relationships/tags" Target="../tags/tag1374.xml"/><Relationship Id="rId124" Type="http://schemas.openxmlformats.org/officeDocument/2006/relationships/tags" Target="../tags/tag1395.xml"/><Relationship Id="rId310" Type="http://schemas.openxmlformats.org/officeDocument/2006/relationships/tags" Target="../tags/tag1581.xml"/><Relationship Id="rId70" Type="http://schemas.openxmlformats.org/officeDocument/2006/relationships/tags" Target="../tags/tag1341.xml"/><Relationship Id="rId91" Type="http://schemas.openxmlformats.org/officeDocument/2006/relationships/tags" Target="../tags/tag1362.xml"/><Relationship Id="rId145" Type="http://schemas.openxmlformats.org/officeDocument/2006/relationships/tags" Target="../tags/tag1416.xml"/><Relationship Id="rId166" Type="http://schemas.openxmlformats.org/officeDocument/2006/relationships/tags" Target="../tags/tag1437.xml"/><Relationship Id="rId187" Type="http://schemas.openxmlformats.org/officeDocument/2006/relationships/tags" Target="../tags/tag1458.xml"/><Relationship Id="rId1" Type="http://schemas.openxmlformats.org/officeDocument/2006/relationships/tags" Target="../tags/tag1272.xml"/><Relationship Id="rId212" Type="http://schemas.openxmlformats.org/officeDocument/2006/relationships/tags" Target="../tags/tag1483.xml"/><Relationship Id="rId233" Type="http://schemas.openxmlformats.org/officeDocument/2006/relationships/tags" Target="../tags/tag1504.xml"/><Relationship Id="rId254" Type="http://schemas.openxmlformats.org/officeDocument/2006/relationships/tags" Target="../tags/tag1525.xml"/><Relationship Id="rId28" Type="http://schemas.openxmlformats.org/officeDocument/2006/relationships/tags" Target="../tags/tag1299.xml"/><Relationship Id="rId49" Type="http://schemas.openxmlformats.org/officeDocument/2006/relationships/tags" Target="../tags/tag1320.xml"/><Relationship Id="rId114" Type="http://schemas.openxmlformats.org/officeDocument/2006/relationships/tags" Target="../tags/tag1385.xml"/><Relationship Id="rId275" Type="http://schemas.openxmlformats.org/officeDocument/2006/relationships/tags" Target="../tags/tag1546.xml"/><Relationship Id="rId296" Type="http://schemas.openxmlformats.org/officeDocument/2006/relationships/tags" Target="../tags/tag1567.xml"/><Relationship Id="rId300" Type="http://schemas.openxmlformats.org/officeDocument/2006/relationships/tags" Target="../tags/tag1571.xml"/><Relationship Id="rId60" Type="http://schemas.openxmlformats.org/officeDocument/2006/relationships/tags" Target="../tags/tag1331.xml"/><Relationship Id="rId81" Type="http://schemas.openxmlformats.org/officeDocument/2006/relationships/tags" Target="../tags/tag1352.xml"/><Relationship Id="rId135" Type="http://schemas.openxmlformats.org/officeDocument/2006/relationships/tags" Target="../tags/tag1406.xml"/><Relationship Id="rId156" Type="http://schemas.openxmlformats.org/officeDocument/2006/relationships/tags" Target="../tags/tag1427.xml"/><Relationship Id="rId177" Type="http://schemas.openxmlformats.org/officeDocument/2006/relationships/tags" Target="../tags/tag1448.xml"/><Relationship Id="rId198" Type="http://schemas.openxmlformats.org/officeDocument/2006/relationships/tags" Target="../tags/tag1469.xml"/><Relationship Id="rId202" Type="http://schemas.openxmlformats.org/officeDocument/2006/relationships/tags" Target="../tags/tag1473.xml"/><Relationship Id="rId223" Type="http://schemas.openxmlformats.org/officeDocument/2006/relationships/tags" Target="../tags/tag1494.xml"/><Relationship Id="rId244" Type="http://schemas.openxmlformats.org/officeDocument/2006/relationships/tags" Target="../tags/tag1515.xml"/><Relationship Id="rId18" Type="http://schemas.openxmlformats.org/officeDocument/2006/relationships/tags" Target="../tags/tag1289.xml"/><Relationship Id="rId39" Type="http://schemas.openxmlformats.org/officeDocument/2006/relationships/tags" Target="../tags/tag1310.xml"/><Relationship Id="rId265" Type="http://schemas.openxmlformats.org/officeDocument/2006/relationships/tags" Target="../tags/tag1536.xml"/><Relationship Id="rId286" Type="http://schemas.openxmlformats.org/officeDocument/2006/relationships/tags" Target="../tags/tag1557.xml"/><Relationship Id="rId50" Type="http://schemas.openxmlformats.org/officeDocument/2006/relationships/tags" Target="../tags/tag1321.xml"/><Relationship Id="rId104" Type="http://schemas.openxmlformats.org/officeDocument/2006/relationships/tags" Target="../tags/tag1375.xml"/><Relationship Id="rId125" Type="http://schemas.openxmlformats.org/officeDocument/2006/relationships/tags" Target="../tags/tag1396.xml"/><Relationship Id="rId146" Type="http://schemas.openxmlformats.org/officeDocument/2006/relationships/tags" Target="../tags/tag1417.xml"/><Relationship Id="rId167" Type="http://schemas.openxmlformats.org/officeDocument/2006/relationships/tags" Target="../tags/tag1438.xml"/><Relationship Id="rId188" Type="http://schemas.openxmlformats.org/officeDocument/2006/relationships/tags" Target="../tags/tag1459.xml"/><Relationship Id="rId311" Type="http://schemas.openxmlformats.org/officeDocument/2006/relationships/tags" Target="../tags/tag1582.xml"/><Relationship Id="rId71" Type="http://schemas.openxmlformats.org/officeDocument/2006/relationships/tags" Target="../tags/tag1342.xml"/><Relationship Id="rId92" Type="http://schemas.openxmlformats.org/officeDocument/2006/relationships/tags" Target="../tags/tag1363.xml"/><Relationship Id="rId213" Type="http://schemas.openxmlformats.org/officeDocument/2006/relationships/tags" Target="../tags/tag1484.xml"/><Relationship Id="rId234" Type="http://schemas.openxmlformats.org/officeDocument/2006/relationships/tags" Target="../tags/tag1505.xml"/><Relationship Id="rId2" Type="http://schemas.openxmlformats.org/officeDocument/2006/relationships/tags" Target="../tags/tag1273.xml"/><Relationship Id="rId29" Type="http://schemas.openxmlformats.org/officeDocument/2006/relationships/tags" Target="../tags/tag1300.xml"/><Relationship Id="rId255" Type="http://schemas.openxmlformats.org/officeDocument/2006/relationships/tags" Target="../tags/tag1526.xml"/><Relationship Id="rId276" Type="http://schemas.openxmlformats.org/officeDocument/2006/relationships/tags" Target="../tags/tag1547.xml"/><Relationship Id="rId297" Type="http://schemas.openxmlformats.org/officeDocument/2006/relationships/tags" Target="../tags/tag1568.xml"/><Relationship Id="rId40" Type="http://schemas.openxmlformats.org/officeDocument/2006/relationships/tags" Target="../tags/tag1311.xml"/><Relationship Id="rId115" Type="http://schemas.openxmlformats.org/officeDocument/2006/relationships/tags" Target="../tags/tag1386.xml"/><Relationship Id="rId136" Type="http://schemas.openxmlformats.org/officeDocument/2006/relationships/tags" Target="../tags/tag1407.xml"/><Relationship Id="rId157" Type="http://schemas.openxmlformats.org/officeDocument/2006/relationships/tags" Target="../tags/tag1428.xml"/><Relationship Id="rId178" Type="http://schemas.openxmlformats.org/officeDocument/2006/relationships/tags" Target="../tags/tag1449.xml"/><Relationship Id="rId301" Type="http://schemas.openxmlformats.org/officeDocument/2006/relationships/tags" Target="../tags/tag1572.xml"/><Relationship Id="rId61" Type="http://schemas.openxmlformats.org/officeDocument/2006/relationships/tags" Target="../tags/tag1332.xml"/><Relationship Id="rId82" Type="http://schemas.openxmlformats.org/officeDocument/2006/relationships/tags" Target="../tags/tag1353.xml"/><Relationship Id="rId199" Type="http://schemas.openxmlformats.org/officeDocument/2006/relationships/tags" Target="../tags/tag1470.xml"/><Relationship Id="rId203" Type="http://schemas.openxmlformats.org/officeDocument/2006/relationships/tags" Target="../tags/tag1474.xml"/><Relationship Id="rId19" Type="http://schemas.openxmlformats.org/officeDocument/2006/relationships/tags" Target="../tags/tag1290.xml"/><Relationship Id="rId224" Type="http://schemas.openxmlformats.org/officeDocument/2006/relationships/tags" Target="../tags/tag1495.xml"/><Relationship Id="rId245" Type="http://schemas.openxmlformats.org/officeDocument/2006/relationships/tags" Target="../tags/tag1516.xml"/><Relationship Id="rId266" Type="http://schemas.openxmlformats.org/officeDocument/2006/relationships/tags" Target="../tags/tag1537.xml"/><Relationship Id="rId287" Type="http://schemas.openxmlformats.org/officeDocument/2006/relationships/tags" Target="../tags/tag1558.xml"/><Relationship Id="rId30" Type="http://schemas.openxmlformats.org/officeDocument/2006/relationships/tags" Target="../tags/tag1301.xml"/><Relationship Id="rId105" Type="http://schemas.openxmlformats.org/officeDocument/2006/relationships/tags" Target="../tags/tag1376.xml"/><Relationship Id="rId126" Type="http://schemas.openxmlformats.org/officeDocument/2006/relationships/tags" Target="../tags/tag1397.xml"/><Relationship Id="rId147" Type="http://schemas.openxmlformats.org/officeDocument/2006/relationships/tags" Target="../tags/tag1418.xml"/><Relationship Id="rId168" Type="http://schemas.openxmlformats.org/officeDocument/2006/relationships/tags" Target="../tags/tag1439.xml"/><Relationship Id="rId312" Type="http://schemas.openxmlformats.org/officeDocument/2006/relationships/tags" Target="../tags/tag1583.xml"/><Relationship Id="rId51" Type="http://schemas.openxmlformats.org/officeDocument/2006/relationships/tags" Target="../tags/tag1322.xml"/><Relationship Id="rId72" Type="http://schemas.openxmlformats.org/officeDocument/2006/relationships/tags" Target="../tags/tag1343.xml"/><Relationship Id="rId93" Type="http://schemas.openxmlformats.org/officeDocument/2006/relationships/tags" Target="../tags/tag1364.xml"/><Relationship Id="rId189" Type="http://schemas.openxmlformats.org/officeDocument/2006/relationships/tags" Target="../tags/tag1460.xml"/><Relationship Id="rId3" Type="http://schemas.openxmlformats.org/officeDocument/2006/relationships/tags" Target="../tags/tag1274.xml"/><Relationship Id="rId214" Type="http://schemas.openxmlformats.org/officeDocument/2006/relationships/tags" Target="../tags/tag1485.xml"/><Relationship Id="rId235" Type="http://schemas.openxmlformats.org/officeDocument/2006/relationships/tags" Target="../tags/tag1506.xml"/><Relationship Id="rId256" Type="http://schemas.openxmlformats.org/officeDocument/2006/relationships/tags" Target="../tags/tag1527.xml"/><Relationship Id="rId277" Type="http://schemas.openxmlformats.org/officeDocument/2006/relationships/tags" Target="../tags/tag1548.xml"/><Relationship Id="rId298" Type="http://schemas.openxmlformats.org/officeDocument/2006/relationships/tags" Target="../tags/tag1569.xml"/><Relationship Id="rId116" Type="http://schemas.openxmlformats.org/officeDocument/2006/relationships/tags" Target="../tags/tag1387.xml"/><Relationship Id="rId137" Type="http://schemas.openxmlformats.org/officeDocument/2006/relationships/tags" Target="../tags/tag1408.xml"/><Relationship Id="rId158" Type="http://schemas.openxmlformats.org/officeDocument/2006/relationships/tags" Target="../tags/tag1429.xml"/><Relationship Id="rId302" Type="http://schemas.openxmlformats.org/officeDocument/2006/relationships/tags" Target="../tags/tag1573.xml"/><Relationship Id="rId20" Type="http://schemas.openxmlformats.org/officeDocument/2006/relationships/tags" Target="../tags/tag1291.xml"/><Relationship Id="rId41" Type="http://schemas.openxmlformats.org/officeDocument/2006/relationships/tags" Target="../tags/tag1312.xml"/><Relationship Id="rId62" Type="http://schemas.openxmlformats.org/officeDocument/2006/relationships/tags" Target="../tags/tag1333.xml"/><Relationship Id="rId83" Type="http://schemas.openxmlformats.org/officeDocument/2006/relationships/tags" Target="../tags/tag1354.xml"/><Relationship Id="rId179" Type="http://schemas.openxmlformats.org/officeDocument/2006/relationships/tags" Target="../tags/tag1450.xml"/><Relationship Id="rId190" Type="http://schemas.openxmlformats.org/officeDocument/2006/relationships/tags" Target="../tags/tag1461.xml"/><Relationship Id="rId204" Type="http://schemas.openxmlformats.org/officeDocument/2006/relationships/tags" Target="../tags/tag1475.xml"/><Relationship Id="rId225" Type="http://schemas.openxmlformats.org/officeDocument/2006/relationships/tags" Target="../tags/tag1496.xml"/><Relationship Id="rId246" Type="http://schemas.openxmlformats.org/officeDocument/2006/relationships/tags" Target="../tags/tag1517.xml"/><Relationship Id="rId267" Type="http://schemas.openxmlformats.org/officeDocument/2006/relationships/tags" Target="../tags/tag1538.xml"/><Relationship Id="rId288" Type="http://schemas.openxmlformats.org/officeDocument/2006/relationships/tags" Target="../tags/tag1559.xml"/><Relationship Id="rId106" Type="http://schemas.openxmlformats.org/officeDocument/2006/relationships/tags" Target="../tags/tag1377.xml"/><Relationship Id="rId127" Type="http://schemas.openxmlformats.org/officeDocument/2006/relationships/tags" Target="../tags/tag1398.xml"/><Relationship Id="rId313" Type="http://schemas.openxmlformats.org/officeDocument/2006/relationships/tags" Target="../tags/tag1584.xml"/><Relationship Id="rId10" Type="http://schemas.openxmlformats.org/officeDocument/2006/relationships/tags" Target="../tags/tag1281.xml"/><Relationship Id="rId31" Type="http://schemas.openxmlformats.org/officeDocument/2006/relationships/tags" Target="../tags/tag1302.xml"/><Relationship Id="rId52" Type="http://schemas.openxmlformats.org/officeDocument/2006/relationships/tags" Target="../tags/tag1323.xml"/><Relationship Id="rId73" Type="http://schemas.openxmlformats.org/officeDocument/2006/relationships/tags" Target="../tags/tag1344.xml"/><Relationship Id="rId94" Type="http://schemas.openxmlformats.org/officeDocument/2006/relationships/tags" Target="../tags/tag1365.xml"/><Relationship Id="rId148" Type="http://schemas.openxmlformats.org/officeDocument/2006/relationships/tags" Target="../tags/tag1419.xml"/><Relationship Id="rId169" Type="http://schemas.openxmlformats.org/officeDocument/2006/relationships/tags" Target="../tags/tag1440.xml"/><Relationship Id="rId4" Type="http://schemas.openxmlformats.org/officeDocument/2006/relationships/tags" Target="../tags/tag1275.xml"/><Relationship Id="rId180" Type="http://schemas.openxmlformats.org/officeDocument/2006/relationships/tags" Target="../tags/tag1451.xml"/><Relationship Id="rId215" Type="http://schemas.openxmlformats.org/officeDocument/2006/relationships/tags" Target="../tags/tag1486.xml"/><Relationship Id="rId236" Type="http://schemas.openxmlformats.org/officeDocument/2006/relationships/tags" Target="../tags/tag1507.xml"/><Relationship Id="rId257" Type="http://schemas.openxmlformats.org/officeDocument/2006/relationships/tags" Target="../tags/tag1528.xml"/><Relationship Id="rId278" Type="http://schemas.openxmlformats.org/officeDocument/2006/relationships/tags" Target="../tags/tag1549.xml"/><Relationship Id="rId303" Type="http://schemas.openxmlformats.org/officeDocument/2006/relationships/tags" Target="../tags/tag1574.xml"/><Relationship Id="rId42" Type="http://schemas.openxmlformats.org/officeDocument/2006/relationships/tags" Target="../tags/tag1313.xml"/><Relationship Id="rId84" Type="http://schemas.openxmlformats.org/officeDocument/2006/relationships/tags" Target="../tags/tag1355.xml"/><Relationship Id="rId138" Type="http://schemas.openxmlformats.org/officeDocument/2006/relationships/tags" Target="../tags/tag1409.xml"/><Relationship Id="rId191" Type="http://schemas.openxmlformats.org/officeDocument/2006/relationships/tags" Target="../tags/tag1462.xml"/><Relationship Id="rId205" Type="http://schemas.openxmlformats.org/officeDocument/2006/relationships/tags" Target="../tags/tag1476.xml"/><Relationship Id="rId247" Type="http://schemas.openxmlformats.org/officeDocument/2006/relationships/tags" Target="../tags/tag1518.xml"/><Relationship Id="rId107" Type="http://schemas.openxmlformats.org/officeDocument/2006/relationships/tags" Target="../tags/tag1378.xml"/><Relationship Id="rId289" Type="http://schemas.openxmlformats.org/officeDocument/2006/relationships/tags" Target="../tags/tag1560.xml"/><Relationship Id="rId11" Type="http://schemas.openxmlformats.org/officeDocument/2006/relationships/tags" Target="../tags/tag1282.xml"/><Relationship Id="rId53" Type="http://schemas.openxmlformats.org/officeDocument/2006/relationships/tags" Target="../tags/tag1324.xml"/><Relationship Id="rId149" Type="http://schemas.openxmlformats.org/officeDocument/2006/relationships/tags" Target="../tags/tag1420.xml"/><Relationship Id="rId314" Type="http://schemas.openxmlformats.org/officeDocument/2006/relationships/tags" Target="../tags/tag1585.xml"/><Relationship Id="rId95" Type="http://schemas.openxmlformats.org/officeDocument/2006/relationships/tags" Target="../tags/tag1366.xml"/><Relationship Id="rId160" Type="http://schemas.openxmlformats.org/officeDocument/2006/relationships/tags" Target="../tags/tag1431.xml"/><Relationship Id="rId216" Type="http://schemas.openxmlformats.org/officeDocument/2006/relationships/tags" Target="../tags/tag1487.xml"/><Relationship Id="rId258" Type="http://schemas.openxmlformats.org/officeDocument/2006/relationships/tags" Target="../tags/tag1529.xml"/><Relationship Id="rId22" Type="http://schemas.openxmlformats.org/officeDocument/2006/relationships/tags" Target="../tags/tag1293.xml"/><Relationship Id="rId64" Type="http://schemas.openxmlformats.org/officeDocument/2006/relationships/tags" Target="../tags/tag1335.xml"/><Relationship Id="rId118" Type="http://schemas.openxmlformats.org/officeDocument/2006/relationships/tags" Target="../tags/tag1389.xml"/><Relationship Id="rId171" Type="http://schemas.openxmlformats.org/officeDocument/2006/relationships/tags" Target="../tags/tag1442.xml"/><Relationship Id="rId227" Type="http://schemas.openxmlformats.org/officeDocument/2006/relationships/tags" Target="../tags/tag1498.xml"/><Relationship Id="rId269" Type="http://schemas.openxmlformats.org/officeDocument/2006/relationships/tags" Target="../tags/tag1540.xml"/><Relationship Id="rId33" Type="http://schemas.openxmlformats.org/officeDocument/2006/relationships/tags" Target="../tags/tag1304.xml"/><Relationship Id="rId129" Type="http://schemas.openxmlformats.org/officeDocument/2006/relationships/tags" Target="../tags/tag1400.xml"/><Relationship Id="rId280" Type="http://schemas.openxmlformats.org/officeDocument/2006/relationships/tags" Target="../tags/tag1551.xml"/><Relationship Id="rId75" Type="http://schemas.openxmlformats.org/officeDocument/2006/relationships/tags" Target="../tags/tag1346.xml"/><Relationship Id="rId140" Type="http://schemas.openxmlformats.org/officeDocument/2006/relationships/tags" Target="../tags/tag1411.xml"/><Relationship Id="rId182" Type="http://schemas.openxmlformats.org/officeDocument/2006/relationships/tags" Target="../tags/tag1453.xml"/><Relationship Id="rId6" Type="http://schemas.openxmlformats.org/officeDocument/2006/relationships/tags" Target="../tags/tag1277.xml"/><Relationship Id="rId238" Type="http://schemas.openxmlformats.org/officeDocument/2006/relationships/tags" Target="../tags/tag1509.xml"/><Relationship Id="rId291" Type="http://schemas.openxmlformats.org/officeDocument/2006/relationships/tags" Target="../tags/tag1562.xml"/><Relationship Id="rId305" Type="http://schemas.openxmlformats.org/officeDocument/2006/relationships/tags" Target="../tags/tag1576.xml"/><Relationship Id="rId44" Type="http://schemas.openxmlformats.org/officeDocument/2006/relationships/tags" Target="../tags/tag1315.xml"/><Relationship Id="rId86" Type="http://schemas.openxmlformats.org/officeDocument/2006/relationships/tags" Target="../tags/tag1357.xml"/><Relationship Id="rId151" Type="http://schemas.openxmlformats.org/officeDocument/2006/relationships/tags" Target="../tags/tag1422.xml"/><Relationship Id="rId193" Type="http://schemas.openxmlformats.org/officeDocument/2006/relationships/tags" Target="../tags/tag1464.xml"/><Relationship Id="rId207" Type="http://schemas.openxmlformats.org/officeDocument/2006/relationships/tags" Target="../tags/tag1478.xml"/><Relationship Id="rId249" Type="http://schemas.openxmlformats.org/officeDocument/2006/relationships/tags" Target="../tags/tag1520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tags" Target="../tags/tag1704.xml"/><Relationship Id="rId299" Type="http://schemas.openxmlformats.org/officeDocument/2006/relationships/tags" Target="../tags/tag1886.xml"/><Relationship Id="rId21" Type="http://schemas.openxmlformats.org/officeDocument/2006/relationships/tags" Target="../tags/tag1608.xml"/><Relationship Id="rId63" Type="http://schemas.openxmlformats.org/officeDocument/2006/relationships/tags" Target="../tags/tag1650.xml"/><Relationship Id="rId159" Type="http://schemas.openxmlformats.org/officeDocument/2006/relationships/tags" Target="../tags/tag1746.xml"/><Relationship Id="rId324" Type="http://schemas.openxmlformats.org/officeDocument/2006/relationships/tags" Target="../tags/tag1911.xml"/><Relationship Id="rId170" Type="http://schemas.openxmlformats.org/officeDocument/2006/relationships/tags" Target="../tags/tag1757.xml"/><Relationship Id="rId226" Type="http://schemas.openxmlformats.org/officeDocument/2006/relationships/tags" Target="../tags/tag1813.xml"/><Relationship Id="rId268" Type="http://schemas.openxmlformats.org/officeDocument/2006/relationships/tags" Target="../tags/tag1855.xml"/><Relationship Id="rId32" Type="http://schemas.openxmlformats.org/officeDocument/2006/relationships/tags" Target="../tags/tag1619.xml"/><Relationship Id="rId74" Type="http://schemas.openxmlformats.org/officeDocument/2006/relationships/tags" Target="../tags/tag1661.xml"/><Relationship Id="rId128" Type="http://schemas.openxmlformats.org/officeDocument/2006/relationships/tags" Target="../tags/tag1715.xml"/><Relationship Id="rId335" Type="http://schemas.openxmlformats.org/officeDocument/2006/relationships/tags" Target="../tags/tag1922.xml"/><Relationship Id="rId5" Type="http://schemas.openxmlformats.org/officeDocument/2006/relationships/tags" Target="../tags/tag1592.xml"/><Relationship Id="rId181" Type="http://schemas.openxmlformats.org/officeDocument/2006/relationships/tags" Target="../tags/tag1768.xml"/><Relationship Id="rId237" Type="http://schemas.openxmlformats.org/officeDocument/2006/relationships/tags" Target="../tags/tag1824.xml"/><Relationship Id="rId279" Type="http://schemas.openxmlformats.org/officeDocument/2006/relationships/tags" Target="../tags/tag1866.xml"/><Relationship Id="rId43" Type="http://schemas.openxmlformats.org/officeDocument/2006/relationships/tags" Target="../tags/tag1630.xml"/><Relationship Id="rId139" Type="http://schemas.openxmlformats.org/officeDocument/2006/relationships/tags" Target="../tags/tag1726.xml"/><Relationship Id="rId290" Type="http://schemas.openxmlformats.org/officeDocument/2006/relationships/tags" Target="../tags/tag1877.xml"/><Relationship Id="rId304" Type="http://schemas.openxmlformats.org/officeDocument/2006/relationships/tags" Target="../tags/tag1891.xml"/><Relationship Id="rId346" Type="http://schemas.openxmlformats.org/officeDocument/2006/relationships/tags" Target="../tags/tag1933.xml"/><Relationship Id="rId85" Type="http://schemas.openxmlformats.org/officeDocument/2006/relationships/tags" Target="../tags/tag1672.xml"/><Relationship Id="rId150" Type="http://schemas.openxmlformats.org/officeDocument/2006/relationships/tags" Target="../tags/tag1737.xml"/><Relationship Id="rId192" Type="http://schemas.openxmlformats.org/officeDocument/2006/relationships/tags" Target="../tags/tag1779.xml"/><Relationship Id="rId206" Type="http://schemas.openxmlformats.org/officeDocument/2006/relationships/tags" Target="../tags/tag1793.xml"/><Relationship Id="rId248" Type="http://schemas.openxmlformats.org/officeDocument/2006/relationships/tags" Target="../tags/tag1835.xml"/><Relationship Id="rId12" Type="http://schemas.openxmlformats.org/officeDocument/2006/relationships/tags" Target="../tags/tag1599.xml"/><Relationship Id="rId108" Type="http://schemas.openxmlformats.org/officeDocument/2006/relationships/tags" Target="../tags/tag1695.xml"/><Relationship Id="rId315" Type="http://schemas.openxmlformats.org/officeDocument/2006/relationships/tags" Target="../tags/tag1902.xml"/><Relationship Id="rId54" Type="http://schemas.openxmlformats.org/officeDocument/2006/relationships/tags" Target="../tags/tag1641.xml"/><Relationship Id="rId96" Type="http://schemas.openxmlformats.org/officeDocument/2006/relationships/tags" Target="../tags/tag1683.xml"/><Relationship Id="rId161" Type="http://schemas.openxmlformats.org/officeDocument/2006/relationships/tags" Target="../tags/tag1748.xml"/><Relationship Id="rId217" Type="http://schemas.openxmlformats.org/officeDocument/2006/relationships/tags" Target="../tags/tag1804.xml"/><Relationship Id="rId259" Type="http://schemas.openxmlformats.org/officeDocument/2006/relationships/tags" Target="../tags/tag1846.xml"/><Relationship Id="rId23" Type="http://schemas.openxmlformats.org/officeDocument/2006/relationships/tags" Target="../tags/tag1610.xml"/><Relationship Id="rId119" Type="http://schemas.openxmlformats.org/officeDocument/2006/relationships/tags" Target="../tags/tag1706.xml"/><Relationship Id="rId270" Type="http://schemas.openxmlformats.org/officeDocument/2006/relationships/tags" Target="../tags/tag1857.xml"/><Relationship Id="rId326" Type="http://schemas.openxmlformats.org/officeDocument/2006/relationships/tags" Target="../tags/tag1913.xml"/><Relationship Id="rId65" Type="http://schemas.openxmlformats.org/officeDocument/2006/relationships/tags" Target="../tags/tag1652.xml"/><Relationship Id="rId130" Type="http://schemas.openxmlformats.org/officeDocument/2006/relationships/tags" Target="../tags/tag1717.xml"/><Relationship Id="rId172" Type="http://schemas.openxmlformats.org/officeDocument/2006/relationships/tags" Target="../tags/tag1759.xml"/><Relationship Id="rId228" Type="http://schemas.openxmlformats.org/officeDocument/2006/relationships/tags" Target="../tags/tag1815.xml"/><Relationship Id="rId281" Type="http://schemas.openxmlformats.org/officeDocument/2006/relationships/tags" Target="../tags/tag1868.xml"/><Relationship Id="rId337" Type="http://schemas.openxmlformats.org/officeDocument/2006/relationships/tags" Target="../tags/tag1924.xml"/><Relationship Id="rId34" Type="http://schemas.openxmlformats.org/officeDocument/2006/relationships/tags" Target="../tags/tag1621.xml"/><Relationship Id="rId76" Type="http://schemas.openxmlformats.org/officeDocument/2006/relationships/tags" Target="../tags/tag1663.xml"/><Relationship Id="rId141" Type="http://schemas.openxmlformats.org/officeDocument/2006/relationships/tags" Target="../tags/tag1728.xml"/><Relationship Id="rId7" Type="http://schemas.openxmlformats.org/officeDocument/2006/relationships/tags" Target="../tags/tag1594.xml"/><Relationship Id="rId183" Type="http://schemas.openxmlformats.org/officeDocument/2006/relationships/tags" Target="../tags/tag1770.xml"/><Relationship Id="rId239" Type="http://schemas.openxmlformats.org/officeDocument/2006/relationships/tags" Target="../tags/tag1826.xml"/><Relationship Id="rId250" Type="http://schemas.openxmlformats.org/officeDocument/2006/relationships/tags" Target="../tags/tag1837.xml"/><Relationship Id="rId292" Type="http://schemas.openxmlformats.org/officeDocument/2006/relationships/tags" Target="../tags/tag1879.xml"/><Relationship Id="rId306" Type="http://schemas.openxmlformats.org/officeDocument/2006/relationships/tags" Target="../tags/tag1893.xml"/><Relationship Id="rId45" Type="http://schemas.openxmlformats.org/officeDocument/2006/relationships/tags" Target="../tags/tag1632.xml"/><Relationship Id="rId87" Type="http://schemas.openxmlformats.org/officeDocument/2006/relationships/tags" Target="../tags/tag1674.xml"/><Relationship Id="rId110" Type="http://schemas.openxmlformats.org/officeDocument/2006/relationships/tags" Target="../tags/tag1697.xml"/><Relationship Id="rId348" Type="http://schemas.openxmlformats.org/officeDocument/2006/relationships/slideLayout" Target="../slideLayouts/slideLayout2.xml"/><Relationship Id="rId152" Type="http://schemas.openxmlformats.org/officeDocument/2006/relationships/tags" Target="../tags/tag1739.xml"/><Relationship Id="rId194" Type="http://schemas.openxmlformats.org/officeDocument/2006/relationships/tags" Target="../tags/tag1781.xml"/><Relationship Id="rId208" Type="http://schemas.openxmlformats.org/officeDocument/2006/relationships/tags" Target="../tags/tag1795.xml"/><Relationship Id="rId261" Type="http://schemas.openxmlformats.org/officeDocument/2006/relationships/tags" Target="../tags/tag1848.xml"/><Relationship Id="rId14" Type="http://schemas.openxmlformats.org/officeDocument/2006/relationships/tags" Target="../tags/tag1601.xml"/><Relationship Id="rId35" Type="http://schemas.openxmlformats.org/officeDocument/2006/relationships/tags" Target="../tags/tag1622.xml"/><Relationship Id="rId56" Type="http://schemas.openxmlformats.org/officeDocument/2006/relationships/tags" Target="../tags/tag1643.xml"/><Relationship Id="rId77" Type="http://schemas.openxmlformats.org/officeDocument/2006/relationships/tags" Target="../tags/tag1664.xml"/><Relationship Id="rId100" Type="http://schemas.openxmlformats.org/officeDocument/2006/relationships/tags" Target="../tags/tag1687.xml"/><Relationship Id="rId282" Type="http://schemas.openxmlformats.org/officeDocument/2006/relationships/tags" Target="../tags/tag1869.xml"/><Relationship Id="rId317" Type="http://schemas.openxmlformats.org/officeDocument/2006/relationships/tags" Target="../tags/tag1904.xml"/><Relationship Id="rId338" Type="http://schemas.openxmlformats.org/officeDocument/2006/relationships/tags" Target="../tags/tag1925.xml"/><Relationship Id="rId8" Type="http://schemas.openxmlformats.org/officeDocument/2006/relationships/tags" Target="../tags/tag1595.xml"/><Relationship Id="rId98" Type="http://schemas.openxmlformats.org/officeDocument/2006/relationships/tags" Target="../tags/tag1685.xml"/><Relationship Id="rId121" Type="http://schemas.openxmlformats.org/officeDocument/2006/relationships/tags" Target="../tags/tag1708.xml"/><Relationship Id="rId142" Type="http://schemas.openxmlformats.org/officeDocument/2006/relationships/tags" Target="../tags/tag1729.xml"/><Relationship Id="rId163" Type="http://schemas.openxmlformats.org/officeDocument/2006/relationships/tags" Target="../tags/tag1750.xml"/><Relationship Id="rId184" Type="http://schemas.openxmlformats.org/officeDocument/2006/relationships/tags" Target="../tags/tag1771.xml"/><Relationship Id="rId219" Type="http://schemas.openxmlformats.org/officeDocument/2006/relationships/tags" Target="../tags/tag1806.xml"/><Relationship Id="rId230" Type="http://schemas.openxmlformats.org/officeDocument/2006/relationships/tags" Target="../tags/tag1817.xml"/><Relationship Id="rId251" Type="http://schemas.openxmlformats.org/officeDocument/2006/relationships/tags" Target="../tags/tag1838.xml"/><Relationship Id="rId25" Type="http://schemas.openxmlformats.org/officeDocument/2006/relationships/tags" Target="../tags/tag1612.xml"/><Relationship Id="rId46" Type="http://schemas.openxmlformats.org/officeDocument/2006/relationships/tags" Target="../tags/tag1633.xml"/><Relationship Id="rId67" Type="http://schemas.openxmlformats.org/officeDocument/2006/relationships/tags" Target="../tags/tag1654.xml"/><Relationship Id="rId272" Type="http://schemas.openxmlformats.org/officeDocument/2006/relationships/tags" Target="../tags/tag1859.xml"/><Relationship Id="rId293" Type="http://schemas.openxmlformats.org/officeDocument/2006/relationships/tags" Target="../tags/tag1880.xml"/><Relationship Id="rId307" Type="http://schemas.openxmlformats.org/officeDocument/2006/relationships/tags" Target="../tags/tag1894.xml"/><Relationship Id="rId328" Type="http://schemas.openxmlformats.org/officeDocument/2006/relationships/tags" Target="../tags/tag1915.xml"/><Relationship Id="rId88" Type="http://schemas.openxmlformats.org/officeDocument/2006/relationships/tags" Target="../tags/tag1675.xml"/><Relationship Id="rId111" Type="http://schemas.openxmlformats.org/officeDocument/2006/relationships/tags" Target="../tags/tag1698.xml"/><Relationship Id="rId132" Type="http://schemas.openxmlformats.org/officeDocument/2006/relationships/tags" Target="../tags/tag1719.xml"/><Relationship Id="rId153" Type="http://schemas.openxmlformats.org/officeDocument/2006/relationships/tags" Target="../tags/tag1740.xml"/><Relationship Id="rId174" Type="http://schemas.openxmlformats.org/officeDocument/2006/relationships/tags" Target="../tags/tag1761.xml"/><Relationship Id="rId195" Type="http://schemas.openxmlformats.org/officeDocument/2006/relationships/tags" Target="../tags/tag1782.xml"/><Relationship Id="rId209" Type="http://schemas.openxmlformats.org/officeDocument/2006/relationships/tags" Target="../tags/tag1796.xml"/><Relationship Id="rId220" Type="http://schemas.openxmlformats.org/officeDocument/2006/relationships/tags" Target="../tags/tag1807.xml"/><Relationship Id="rId241" Type="http://schemas.openxmlformats.org/officeDocument/2006/relationships/tags" Target="../tags/tag1828.xml"/><Relationship Id="rId15" Type="http://schemas.openxmlformats.org/officeDocument/2006/relationships/tags" Target="../tags/tag1602.xml"/><Relationship Id="rId36" Type="http://schemas.openxmlformats.org/officeDocument/2006/relationships/tags" Target="../tags/tag1623.xml"/><Relationship Id="rId57" Type="http://schemas.openxmlformats.org/officeDocument/2006/relationships/tags" Target="../tags/tag1644.xml"/><Relationship Id="rId262" Type="http://schemas.openxmlformats.org/officeDocument/2006/relationships/tags" Target="../tags/tag1849.xml"/><Relationship Id="rId283" Type="http://schemas.openxmlformats.org/officeDocument/2006/relationships/tags" Target="../tags/tag1870.xml"/><Relationship Id="rId318" Type="http://schemas.openxmlformats.org/officeDocument/2006/relationships/tags" Target="../tags/tag1905.xml"/><Relationship Id="rId339" Type="http://schemas.openxmlformats.org/officeDocument/2006/relationships/tags" Target="../tags/tag1926.xml"/><Relationship Id="rId78" Type="http://schemas.openxmlformats.org/officeDocument/2006/relationships/tags" Target="../tags/tag1665.xml"/><Relationship Id="rId99" Type="http://schemas.openxmlformats.org/officeDocument/2006/relationships/tags" Target="../tags/tag1686.xml"/><Relationship Id="rId101" Type="http://schemas.openxmlformats.org/officeDocument/2006/relationships/tags" Target="../tags/tag1688.xml"/><Relationship Id="rId122" Type="http://schemas.openxmlformats.org/officeDocument/2006/relationships/tags" Target="../tags/tag1709.xml"/><Relationship Id="rId143" Type="http://schemas.openxmlformats.org/officeDocument/2006/relationships/tags" Target="../tags/tag1730.xml"/><Relationship Id="rId164" Type="http://schemas.openxmlformats.org/officeDocument/2006/relationships/tags" Target="../tags/tag1751.xml"/><Relationship Id="rId185" Type="http://schemas.openxmlformats.org/officeDocument/2006/relationships/tags" Target="../tags/tag1772.xml"/><Relationship Id="rId9" Type="http://schemas.openxmlformats.org/officeDocument/2006/relationships/tags" Target="../tags/tag1596.xml"/><Relationship Id="rId210" Type="http://schemas.openxmlformats.org/officeDocument/2006/relationships/tags" Target="../tags/tag1797.xml"/><Relationship Id="rId26" Type="http://schemas.openxmlformats.org/officeDocument/2006/relationships/tags" Target="../tags/tag1613.xml"/><Relationship Id="rId231" Type="http://schemas.openxmlformats.org/officeDocument/2006/relationships/tags" Target="../tags/tag1818.xml"/><Relationship Id="rId252" Type="http://schemas.openxmlformats.org/officeDocument/2006/relationships/tags" Target="../tags/tag1839.xml"/><Relationship Id="rId273" Type="http://schemas.openxmlformats.org/officeDocument/2006/relationships/tags" Target="../tags/tag1860.xml"/><Relationship Id="rId294" Type="http://schemas.openxmlformats.org/officeDocument/2006/relationships/tags" Target="../tags/tag1881.xml"/><Relationship Id="rId308" Type="http://schemas.openxmlformats.org/officeDocument/2006/relationships/tags" Target="../tags/tag1895.xml"/><Relationship Id="rId329" Type="http://schemas.openxmlformats.org/officeDocument/2006/relationships/tags" Target="../tags/tag1916.xml"/><Relationship Id="rId47" Type="http://schemas.openxmlformats.org/officeDocument/2006/relationships/tags" Target="../tags/tag1634.xml"/><Relationship Id="rId68" Type="http://schemas.openxmlformats.org/officeDocument/2006/relationships/tags" Target="../tags/tag1655.xml"/><Relationship Id="rId89" Type="http://schemas.openxmlformats.org/officeDocument/2006/relationships/tags" Target="../tags/tag1676.xml"/><Relationship Id="rId112" Type="http://schemas.openxmlformats.org/officeDocument/2006/relationships/tags" Target="../tags/tag1699.xml"/><Relationship Id="rId133" Type="http://schemas.openxmlformats.org/officeDocument/2006/relationships/tags" Target="../tags/tag1720.xml"/><Relationship Id="rId154" Type="http://schemas.openxmlformats.org/officeDocument/2006/relationships/tags" Target="../tags/tag1741.xml"/><Relationship Id="rId175" Type="http://schemas.openxmlformats.org/officeDocument/2006/relationships/tags" Target="../tags/tag1762.xml"/><Relationship Id="rId340" Type="http://schemas.openxmlformats.org/officeDocument/2006/relationships/tags" Target="../tags/tag1927.xml"/><Relationship Id="rId196" Type="http://schemas.openxmlformats.org/officeDocument/2006/relationships/tags" Target="../tags/tag1783.xml"/><Relationship Id="rId200" Type="http://schemas.openxmlformats.org/officeDocument/2006/relationships/tags" Target="../tags/tag1787.xml"/><Relationship Id="rId16" Type="http://schemas.openxmlformats.org/officeDocument/2006/relationships/tags" Target="../tags/tag1603.xml"/><Relationship Id="rId221" Type="http://schemas.openxmlformats.org/officeDocument/2006/relationships/tags" Target="../tags/tag1808.xml"/><Relationship Id="rId242" Type="http://schemas.openxmlformats.org/officeDocument/2006/relationships/tags" Target="../tags/tag1829.xml"/><Relationship Id="rId263" Type="http://schemas.openxmlformats.org/officeDocument/2006/relationships/tags" Target="../tags/tag1850.xml"/><Relationship Id="rId284" Type="http://schemas.openxmlformats.org/officeDocument/2006/relationships/tags" Target="../tags/tag1871.xml"/><Relationship Id="rId319" Type="http://schemas.openxmlformats.org/officeDocument/2006/relationships/tags" Target="../tags/tag1906.xml"/><Relationship Id="rId37" Type="http://schemas.openxmlformats.org/officeDocument/2006/relationships/tags" Target="../tags/tag1624.xml"/><Relationship Id="rId58" Type="http://schemas.openxmlformats.org/officeDocument/2006/relationships/tags" Target="../tags/tag1645.xml"/><Relationship Id="rId79" Type="http://schemas.openxmlformats.org/officeDocument/2006/relationships/tags" Target="../tags/tag1666.xml"/><Relationship Id="rId102" Type="http://schemas.openxmlformats.org/officeDocument/2006/relationships/tags" Target="../tags/tag1689.xml"/><Relationship Id="rId123" Type="http://schemas.openxmlformats.org/officeDocument/2006/relationships/tags" Target="../tags/tag1710.xml"/><Relationship Id="rId144" Type="http://schemas.openxmlformats.org/officeDocument/2006/relationships/tags" Target="../tags/tag1731.xml"/><Relationship Id="rId330" Type="http://schemas.openxmlformats.org/officeDocument/2006/relationships/tags" Target="../tags/tag1917.xml"/><Relationship Id="rId90" Type="http://schemas.openxmlformats.org/officeDocument/2006/relationships/tags" Target="../tags/tag1677.xml"/><Relationship Id="rId165" Type="http://schemas.openxmlformats.org/officeDocument/2006/relationships/tags" Target="../tags/tag1752.xml"/><Relationship Id="rId186" Type="http://schemas.openxmlformats.org/officeDocument/2006/relationships/tags" Target="../tags/tag1773.xml"/><Relationship Id="rId211" Type="http://schemas.openxmlformats.org/officeDocument/2006/relationships/tags" Target="../tags/tag1798.xml"/><Relationship Id="rId232" Type="http://schemas.openxmlformats.org/officeDocument/2006/relationships/tags" Target="../tags/tag1819.xml"/><Relationship Id="rId253" Type="http://schemas.openxmlformats.org/officeDocument/2006/relationships/tags" Target="../tags/tag1840.xml"/><Relationship Id="rId274" Type="http://schemas.openxmlformats.org/officeDocument/2006/relationships/tags" Target="../tags/tag1861.xml"/><Relationship Id="rId295" Type="http://schemas.openxmlformats.org/officeDocument/2006/relationships/tags" Target="../tags/tag1882.xml"/><Relationship Id="rId309" Type="http://schemas.openxmlformats.org/officeDocument/2006/relationships/tags" Target="../tags/tag1896.xml"/><Relationship Id="rId27" Type="http://schemas.openxmlformats.org/officeDocument/2006/relationships/tags" Target="../tags/tag1614.xml"/><Relationship Id="rId48" Type="http://schemas.openxmlformats.org/officeDocument/2006/relationships/tags" Target="../tags/tag1635.xml"/><Relationship Id="rId69" Type="http://schemas.openxmlformats.org/officeDocument/2006/relationships/tags" Target="../tags/tag1656.xml"/><Relationship Id="rId113" Type="http://schemas.openxmlformats.org/officeDocument/2006/relationships/tags" Target="../tags/tag1700.xml"/><Relationship Id="rId134" Type="http://schemas.openxmlformats.org/officeDocument/2006/relationships/tags" Target="../tags/tag1721.xml"/><Relationship Id="rId320" Type="http://schemas.openxmlformats.org/officeDocument/2006/relationships/tags" Target="../tags/tag1907.xml"/><Relationship Id="rId80" Type="http://schemas.openxmlformats.org/officeDocument/2006/relationships/tags" Target="../tags/tag1667.xml"/><Relationship Id="rId155" Type="http://schemas.openxmlformats.org/officeDocument/2006/relationships/tags" Target="../tags/tag1742.xml"/><Relationship Id="rId176" Type="http://schemas.openxmlformats.org/officeDocument/2006/relationships/tags" Target="../tags/tag1763.xml"/><Relationship Id="rId197" Type="http://schemas.openxmlformats.org/officeDocument/2006/relationships/tags" Target="../tags/tag1784.xml"/><Relationship Id="rId341" Type="http://schemas.openxmlformats.org/officeDocument/2006/relationships/tags" Target="../tags/tag1928.xml"/><Relationship Id="rId201" Type="http://schemas.openxmlformats.org/officeDocument/2006/relationships/tags" Target="../tags/tag1788.xml"/><Relationship Id="rId222" Type="http://schemas.openxmlformats.org/officeDocument/2006/relationships/tags" Target="../tags/tag1809.xml"/><Relationship Id="rId243" Type="http://schemas.openxmlformats.org/officeDocument/2006/relationships/tags" Target="../tags/tag1830.xml"/><Relationship Id="rId264" Type="http://schemas.openxmlformats.org/officeDocument/2006/relationships/tags" Target="../tags/tag1851.xml"/><Relationship Id="rId285" Type="http://schemas.openxmlformats.org/officeDocument/2006/relationships/tags" Target="../tags/tag1872.xml"/><Relationship Id="rId17" Type="http://schemas.openxmlformats.org/officeDocument/2006/relationships/tags" Target="../tags/tag1604.xml"/><Relationship Id="rId38" Type="http://schemas.openxmlformats.org/officeDocument/2006/relationships/tags" Target="../tags/tag1625.xml"/><Relationship Id="rId59" Type="http://schemas.openxmlformats.org/officeDocument/2006/relationships/tags" Target="../tags/tag1646.xml"/><Relationship Id="rId103" Type="http://schemas.openxmlformats.org/officeDocument/2006/relationships/tags" Target="../tags/tag1690.xml"/><Relationship Id="rId124" Type="http://schemas.openxmlformats.org/officeDocument/2006/relationships/tags" Target="../tags/tag1711.xml"/><Relationship Id="rId310" Type="http://schemas.openxmlformats.org/officeDocument/2006/relationships/tags" Target="../tags/tag1897.xml"/><Relationship Id="rId70" Type="http://schemas.openxmlformats.org/officeDocument/2006/relationships/tags" Target="../tags/tag1657.xml"/><Relationship Id="rId91" Type="http://schemas.openxmlformats.org/officeDocument/2006/relationships/tags" Target="../tags/tag1678.xml"/><Relationship Id="rId145" Type="http://schemas.openxmlformats.org/officeDocument/2006/relationships/tags" Target="../tags/tag1732.xml"/><Relationship Id="rId166" Type="http://schemas.openxmlformats.org/officeDocument/2006/relationships/tags" Target="../tags/tag1753.xml"/><Relationship Id="rId187" Type="http://schemas.openxmlformats.org/officeDocument/2006/relationships/tags" Target="../tags/tag1774.xml"/><Relationship Id="rId331" Type="http://schemas.openxmlformats.org/officeDocument/2006/relationships/tags" Target="../tags/tag1918.xml"/><Relationship Id="rId1" Type="http://schemas.openxmlformats.org/officeDocument/2006/relationships/tags" Target="../tags/tag1588.xml"/><Relationship Id="rId212" Type="http://schemas.openxmlformats.org/officeDocument/2006/relationships/tags" Target="../tags/tag1799.xml"/><Relationship Id="rId233" Type="http://schemas.openxmlformats.org/officeDocument/2006/relationships/tags" Target="../tags/tag1820.xml"/><Relationship Id="rId254" Type="http://schemas.openxmlformats.org/officeDocument/2006/relationships/tags" Target="../tags/tag1841.xml"/><Relationship Id="rId28" Type="http://schemas.openxmlformats.org/officeDocument/2006/relationships/tags" Target="../tags/tag1615.xml"/><Relationship Id="rId49" Type="http://schemas.openxmlformats.org/officeDocument/2006/relationships/tags" Target="../tags/tag1636.xml"/><Relationship Id="rId114" Type="http://schemas.openxmlformats.org/officeDocument/2006/relationships/tags" Target="../tags/tag1701.xml"/><Relationship Id="rId275" Type="http://schemas.openxmlformats.org/officeDocument/2006/relationships/tags" Target="../tags/tag1862.xml"/><Relationship Id="rId296" Type="http://schemas.openxmlformats.org/officeDocument/2006/relationships/tags" Target="../tags/tag1883.xml"/><Relationship Id="rId300" Type="http://schemas.openxmlformats.org/officeDocument/2006/relationships/tags" Target="../tags/tag1887.xml"/><Relationship Id="rId60" Type="http://schemas.openxmlformats.org/officeDocument/2006/relationships/tags" Target="../tags/tag1647.xml"/><Relationship Id="rId81" Type="http://schemas.openxmlformats.org/officeDocument/2006/relationships/tags" Target="../tags/tag1668.xml"/><Relationship Id="rId135" Type="http://schemas.openxmlformats.org/officeDocument/2006/relationships/tags" Target="../tags/tag1722.xml"/><Relationship Id="rId156" Type="http://schemas.openxmlformats.org/officeDocument/2006/relationships/tags" Target="../tags/tag1743.xml"/><Relationship Id="rId177" Type="http://schemas.openxmlformats.org/officeDocument/2006/relationships/tags" Target="../tags/tag1764.xml"/><Relationship Id="rId198" Type="http://schemas.openxmlformats.org/officeDocument/2006/relationships/tags" Target="../tags/tag1785.xml"/><Relationship Id="rId321" Type="http://schemas.openxmlformats.org/officeDocument/2006/relationships/tags" Target="../tags/tag1908.xml"/><Relationship Id="rId342" Type="http://schemas.openxmlformats.org/officeDocument/2006/relationships/tags" Target="../tags/tag1929.xml"/><Relationship Id="rId202" Type="http://schemas.openxmlformats.org/officeDocument/2006/relationships/tags" Target="../tags/tag1789.xml"/><Relationship Id="rId223" Type="http://schemas.openxmlformats.org/officeDocument/2006/relationships/tags" Target="../tags/tag1810.xml"/><Relationship Id="rId244" Type="http://schemas.openxmlformats.org/officeDocument/2006/relationships/tags" Target="../tags/tag1831.xml"/><Relationship Id="rId18" Type="http://schemas.openxmlformats.org/officeDocument/2006/relationships/tags" Target="../tags/tag1605.xml"/><Relationship Id="rId39" Type="http://schemas.openxmlformats.org/officeDocument/2006/relationships/tags" Target="../tags/tag1626.xml"/><Relationship Id="rId265" Type="http://schemas.openxmlformats.org/officeDocument/2006/relationships/tags" Target="../tags/tag1852.xml"/><Relationship Id="rId286" Type="http://schemas.openxmlformats.org/officeDocument/2006/relationships/tags" Target="../tags/tag1873.xml"/><Relationship Id="rId50" Type="http://schemas.openxmlformats.org/officeDocument/2006/relationships/tags" Target="../tags/tag1637.xml"/><Relationship Id="rId104" Type="http://schemas.openxmlformats.org/officeDocument/2006/relationships/tags" Target="../tags/tag1691.xml"/><Relationship Id="rId125" Type="http://schemas.openxmlformats.org/officeDocument/2006/relationships/tags" Target="../tags/tag1712.xml"/><Relationship Id="rId146" Type="http://schemas.openxmlformats.org/officeDocument/2006/relationships/tags" Target="../tags/tag1733.xml"/><Relationship Id="rId167" Type="http://schemas.openxmlformats.org/officeDocument/2006/relationships/tags" Target="../tags/tag1754.xml"/><Relationship Id="rId188" Type="http://schemas.openxmlformats.org/officeDocument/2006/relationships/tags" Target="../tags/tag1775.xml"/><Relationship Id="rId311" Type="http://schemas.openxmlformats.org/officeDocument/2006/relationships/tags" Target="../tags/tag1898.xml"/><Relationship Id="rId332" Type="http://schemas.openxmlformats.org/officeDocument/2006/relationships/tags" Target="../tags/tag1919.xml"/><Relationship Id="rId71" Type="http://schemas.openxmlformats.org/officeDocument/2006/relationships/tags" Target="../tags/tag1658.xml"/><Relationship Id="rId92" Type="http://schemas.openxmlformats.org/officeDocument/2006/relationships/tags" Target="../tags/tag1679.xml"/><Relationship Id="rId213" Type="http://schemas.openxmlformats.org/officeDocument/2006/relationships/tags" Target="../tags/tag1800.xml"/><Relationship Id="rId234" Type="http://schemas.openxmlformats.org/officeDocument/2006/relationships/tags" Target="../tags/tag1821.xml"/><Relationship Id="rId2" Type="http://schemas.openxmlformats.org/officeDocument/2006/relationships/tags" Target="../tags/tag1589.xml"/><Relationship Id="rId29" Type="http://schemas.openxmlformats.org/officeDocument/2006/relationships/tags" Target="../tags/tag1616.xml"/><Relationship Id="rId255" Type="http://schemas.openxmlformats.org/officeDocument/2006/relationships/tags" Target="../tags/tag1842.xml"/><Relationship Id="rId276" Type="http://schemas.openxmlformats.org/officeDocument/2006/relationships/tags" Target="../tags/tag1863.xml"/><Relationship Id="rId297" Type="http://schemas.openxmlformats.org/officeDocument/2006/relationships/tags" Target="../tags/tag1884.xml"/><Relationship Id="rId40" Type="http://schemas.openxmlformats.org/officeDocument/2006/relationships/tags" Target="../tags/tag1627.xml"/><Relationship Id="rId115" Type="http://schemas.openxmlformats.org/officeDocument/2006/relationships/tags" Target="../tags/tag1702.xml"/><Relationship Id="rId136" Type="http://schemas.openxmlformats.org/officeDocument/2006/relationships/tags" Target="../tags/tag1723.xml"/><Relationship Id="rId157" Type="http://schemas.openxmlformats.org/officeDocument/2006/relationships/tags" Target="../tags/tag1744.xml"/><Relationship Id="rId178" Type="http://schemas.openxmlformats.org/officeDocument/2006/relationships/tags" Target="../tags/tag1765.xml"/><Relationship Id="rId301" Type="http://schemas.openxmlformats.org/officeDocument/2006/relationships/tags" Target="../tags/tag1888.xml"/><Relationship Id="rId322" Type="http://schemas.openxmlformats.org/officeDocument/2006/relationships/tags" Target="../tags/tag1909.xml"/><Relationship Id="rId343" Type="http://schemas.openxmlformats.org/officeDocument/2006/relationships/tags" Target="../tags/tag1930.xml"/><Relationship Id="rId61" Type="http://schemas.openxmlformats.org/officeDocument/2006/relationships/tags" Target="../tags/tag1648.xml"/><Relationship Id="rId82" Type="http://schemas.openxmlformats.org/officeDocument/2006/relationships/tags" Target="../tags/tag1669.xml"/><Relationship Id="rId199" Type="http://schemas.openxmlformats.org/officeDocument/2006/relationships/tags" Target="../tags/tag1786.xml"/><Relationship Id="rId203" Type="http://schemas.openxmlformats.org/officeDocument/2006/relationships/tags" Target="../tags/tag1790.xml"/><Relationship Id="rId19" Type="http://schemas.openxmlformats.org/officeDocument/2006/relationships/tags" Target="../tags/tag1606.xml"/><Relationship Id="rId224" Type="http://schemas.openxmlformats.org/officeDocument/2006/relationships/tags" Target="../tags/tag1811.xml"/><Relationship Id="rId245" Type="http://schemas.openxmlformats.org/officeDocument/2006/relationships/tags" Target="../tags/tag1832.xml"/><Relationship Id="rId266" Type="http://schemas.openxmlformats.org/officeDocument/2006/relationships/tags" Target="../tags/tag1853.xml"/><Relationship Id="rId287" Type="http://schemas.openxmlformats.org/officeDocument/2006/relationships/tags" Target="../tags/tag1874.xml"/><Relationship Id="rId30" Type="http://schemas.openxmlformats.org/officeDocument/2006/relationships/tags" Target="../tags/tag1617.xml"/><Relationship Id="rId105" Type="http://schemas.openxmlformats.org/officeDocument/2006/relationships/tags" Target="../tags/tag1692.xml"/><Relationship Id="rId126" Type="http://schemas.openxmlformats.org/officeDocument/2006/relationships/tags" Target="../tags/tag1713.xml"/><Relationship Id="rId147" Type="http://schemas.openxmlformats.org/officeDocument/2006/relationships/tags" Target="../tags/tag1734.xml"/><Relationship Id="rId168" Type="http://schemas.openxmlformats.org/officeDocument/2006/relationships/tags" Target="../tags/tag1755.xml"/><Relationship Id="rId312" Type="http://schemas.openxmlformats.org/officeDocument/2006/relationships/tags" Target="../tags/tag1899.xml"/><Relationship Id="rId333" Type="http://schemas.openxmlformats.org/officeDocument/2006/relationships/tags" Target="../tags/tag1920.xml"/><Relationship Id="rId51" Type="http://schemas.openxmlformats.org/officeDocument/2006/relationships/tags" Target="../tags/tag1638.xml"/><Relationship Id="rId72" Type="http://schemas.openxmlformats.org/officeDocument/2006/relationships/tags" Target="../tags/tag1659.xml"/><Relationship Id="rId93" Type="http://schemas.openxmlformats.org/officeDocument/2006/relationships/tags" Target="../tags/tag1680.xml"/><Relationship Id="rId189" Type="http://schemas.openxmlformats.org/officeDocument/2006/relationships/tags" Target="../tags/tag1776.xml"/><Relationship Id="rId3" Type="http://schemas.openxmlformats.org/officeDocument/2006/relationships/tags" Target="../tags/tag1590.xml"/><Relationship Id="rId214" Type="http://schemas.openxmlformats.org/officeDocument/2006/relationships/tags" Target="../tags/tag1801.xml"/><Relationship Id="rId235" Type="http://schemas.openxmlformats.org/officeDocument/2006/relationships/tags" Target="../tags/tag1822.xml"/><Relationship Id="rId256" Type="http://schemas.openxmlformats.org/officeDocument/2006/relationships/tags" Target="../tags/tag1843.xml"/><Relationship Id="rId277" Type="http://schemas.openxmlformats.org/officeDocument/2006/relationships/tags" Target="../tags/tag1864.xml"/><Relationship Id="rId298" Type="http://schemas.openxmlformats.org/officeDocument/2006/relationships/tags" Target="../tags/tag1885.xml"/><Relationship Id="rId116" Type="http://schemas.openxmlformats.org/officeDocument/2006/relationships/tags" Target="../tags/tag1703.xml"/><Relationship Id="rId137" Type="http://schemas.openxmlformats.org/officeDocument/2006/relationships/tags" Target="../tags/tag1724.xml"/><Relationship Id="rId158" Type="http://schemas.openxmlformats.org/officeDocument/2006/relationships/tags" Target="../tags/tag1745.xml"/><Relationship Id="rId302" Type="http://schemas.openxmlformats.org/officeDocument/2006/relationships/tags" Target="../tags/tag1889.xml"/><Relationship Id="rId323" Type="http://schemas.openxmlformats.org/officeDocument/2006/relationships/tags" Target="../tags/tag1910.xml"/><Relationship Id="rId344" Type="http://schemas.openxmlformats.org/officeDocument/2006/relationships/tags" Target="../tags/tag1931.xml"/><Relationship Id="rId20" Type="http://schemas.openxmlformats.org/officeDocument/2006/relationships/tags" Target="../tags/tag1607.xml"/><Relationship Id="rId41" Type="http://schemas.openxmlformats.org/officeDocument/2006/relationships/tags" Target="../tags/tag1628.xml"/><Relationship Id="rId62" Type="http://schemas.openxmlformats.org/officeDocument/2006/relationships/tags" Target="../tags/tag1649.xml"/><Relationship Id="rId83" Type="http://schemas.openxmlformats.org/officeDocument/2006/relationships/tags" Target="../tags/tag1670.xml"/><Relationship Id="rId179" Type="http://schemas.openxmlformats.org/officeDocument/2006/relationships/tags" Target="../tags/tag1766.xml"/><Relationship Id="rId190" Type="http://schemas.openxmlformats.org/officeDocument/2006/relationships/tags" Target="../tags/tag1777.xml"/><Relationship Id="rId204" Type="http://schemas.openxmlformats.org/officeDocument/2006/relationships/tags" Target="../tags/tag1791.xml"/><Relationship Id="rId225" Type="http://schemas.openxmlformats.org/officeDocument/2006/relationships/tags" Target="../tags/tag1812.xml"/><Relationship Id="rId246" Type="http://schemas.openxmlformats.org/officeDocument/2006/relationships/tags" Target="../tags/tag1833.xml"/><Relationship Id="rId267" Type="http://schemas.openxmlformats.org/officeDocument/2006/relationships/tags" Target="../tags/tag1854.xml"/><Relationship Id="rId288" Type="http://schemas.openxmlformats.org/officeDocument/2006/relationships/tags" Target="../tags/tag1875.xml"/><Relationship Id="rId106" Type="http://schemas.openxmlformats.org/officeDocument/2006/relationships/tags" Target="../tags/tag1693.xml"/><Relationship Id="rId127" Type="http://schemas.openxmlformats.org/officeDocument/2006/relationships/tags" Target="../tags/tag1714.xml"/><Relationship Id="rId313" Type="http://schemas.openxmlformats.org/officeDocument/2006/relationships/tags" Target="../tags/tag1900.xml"/><Relationship Id="rId10" Type="http://schemas.openxmlformats.org/officeDocument/2006/relationships/tags" Target="../tags/tag1597.xml"/><Relationship Id="rId31" Type="http://schemas.openxmlformats.org/officeDocument/2006/relationships/tags" Target="../tags/tag1618.xml"/><Relationship Id="rId52" Type="http://schemas.openxmlformats.org/officeDocument/2006/relationships/tags" Target="../tags/tag1639.xml"/><Relationship Id="rId73" Type="http://schemas.openxmlformats.org/officeDocument/2006/relationships/tags" Target="../tags/tag1660.xml"/><Relationship Id="rId94" Type="http://schemas.openxmlformats.org/officeDocument/2006/relationships/tags" Target="../tags/tag1681.xml"/><Relationship Id="rId148" Type="http://schemas.openxmlformats.org/officeDocument/2006/relationships/tags" Target="../tags/tag1735.xml"/><Relationship Id="rId169" Type="http://schemas.openxmlformats.org/officeDocument/2006/relationships/tags" Target="../tags/tag1756.xml"/><Relationship Id="rId334" Type="http://schemas.openxmlformats.org/officeDocument/2006/relationships/tags" Target="../tags/tag1921.xml"/><Relationship Id="rId4" Type="http://schemas.openxmlformats.org/officeDocument/2006/relationships/tags" Target="../tags/tag1591.xml"/><Relationship Id="rId180" Type="http://schemas.openxmlformats.org/officeDocument/2006/relationships/tags" Target="../tags/tag1767.xml"/><Relationship Id="rId215" Type="http://schemas.openxmlformats.org/officeDocument/2006/relationships/tags" Target="../tags/tag1802.xml"/><Relationship Id="rId236" Type="http://schemas.openxmlformats.org/officeDocument/2006/relationships/tags" Target="../tags/tag1823.xml"/><Relationship Id="rId257" Type="http://schemas.openxmlformats.org/officeDocument/2006/relationships/tags" Target="../tags/tag1844.xml"/><Relationship Id="rId278" Type="http://schemas.openxmlformats.org/officeDocument/2006/relationships/tags" Target="../tags/tag1865.xml"/><Relationship Id="rId303" Type="http://schemas.openxmlformats.org/officeDocument/2006/relationships/tags" Target="../tags/tag1890.xml"/><Relationship Id="rId42" Type="http://schemas.openxmlformats.org/officeDocument/2006/relationships/tags" Target="../tags/tag1629.xml"/><Relationship Id="rId84" Type="http://schemas.openxmlformats.org/officeDocument/2006/relationships/tags" Target="../tags/tag1671.xml"/><Relationship Id="rId138" Type="http://schemas.openxmlformats.org/officeDocument/2006/relationships/tags" Target="../tags/tag1725.xml"/><Relationship Id="rId345" Type="http://schemas.openxmlformats.org/officeDocument/2006/relationships/tags" Target="../tags/tag1932.xml"/><Relationship Id="rId191" Type="http://schemas.openxmlformats.org/officeDocument/2006/relationships/tags" Target="../tags/tag1778.xml"/><Relationship Id="rId205" Type="http://schemas.openxmlformats.org/officeDocument/2006/relationships/tags" Target="../tags/tag1792.xml"/><Relationship Id="rId247" Type="http://schemas.openxmlformats.org/officeDocument/2006/relationships/tags" Target="../tags/tag1834.xml"/><Relationship Id="rId107" Type="http://schemas.openxmlformats.org/officeDocument/2006/relationships/tags" Target="../tags/tag1694.xml"/><Relationship Id="rId289" Type="http://schemas.openxmlformats.org/officeDocument/2006/relationships/tags" Target="../tags/tag1876.xml"/><Relationship Id="rId11" Type="http://schemas.openxmlformats.org/officeDocument/2006/relationships/tags" Target="../tags/tag1598.xml"/><Relationship Id="rId53" Type="http://schemas.openxmlformats.org/officeDocument/2006/relationships/tags" Target="../tags/tag1640.xml"/><Relationship Id="rId149" Type="http://schemas.openxmlformats.org/officeDocument/2006/relationships/tags" Target="../tags/tag1736.xml"/><Relationship Id="rId314" Type="http://schemas.openxmlformats.org/officeDocument/2006/relationships/tags" Target="../tags/tag1901.xml"/><Relationship Id="rId95" Type="http://schemas.openxmlformats.org/officeDocument/2006/relationships/tags" Target="../tags/tag1682.xml"/><Relationship Id="rId160" Type="http://schemas.openxmlformats.org/officeDocument/2006/relationships/tags" Target="../tags/tag1747.xml"/><Relationship Id="rId216" Type="http://schemas.openxmlformats.org/officeDocument/2006/relationships/tags" Target="../tags/tag1803.xml"/><Relationship Id="rId258" Type="http://schemas.openxmlformats.org/officeDocument/2006/relationships/tags" Target="../tags/tag1845.xml"/><Relationship Id="rId22" Type="http://schemas.openxmlformats.org/officeDocument/2006/relationships/tags" Target="../tags/tag1609.xml"/><Relationship Id="rId64" Type="http://schemas.openxmlformats.org/officeDocument/2006/relationships/tags" Target="../tags/tag1651.xml"/><Relationship Id="rId118" Type="http://schemas.openxmlformats.org/officeDocument/2006/relationships/tags" Target="../tags/tag1705.xml"/><Relationship Id="rId325" Type="http://schemas.openxmlformats.org/officeDocument/2006/relationships/tags" Target="../tags/tag1912.xml"/><Relationship Id="rId171" Type="http://schemas.openxmlformats.org/officeDocument/2006/relationships/tags" Target="../tags/tag1758.xml"/><Relationship Id="rId227" Type="http://schemas.openxmlformats.org/officeDocument/2006/relationships/tags" Target="../tags/tag1814.xml"/><Relationship Id="rId269" Type="http://schemas.openxmlformats.org/officeDocument/2006/relationships/tags" Target="../tags/tag1856.xml"/><Relationship Id="rId33" Type="http://schemas.openxmlformats.org/officeDocument/2006/relationships/tags" Target="../tags/tag1620.xml"/><Relationship Id="rId129" Type="http://schemas.openxmlformats.org/officeDocument/2006/relationships/tags" Target="../tags/tag1716.xml"/><Relationship Id="rId280" Type="http://schemas.openxmlformats.org/officeDocument/2006/relationships/tags" Target="../tags/tag1867.xml"/><Relationship Id="rId336" Type="http://schemas.openxmlformats.org/officeDocument/2006/relationships/tags" Target="../tags/tag1923.xml"/><Relationship Id="rId75" Type="http://schemas.openxmlformats.org/officeDocument/2006/relationships/tags" Target="../tags/tag1662.xml"/><Relationship Id="rId140" Type="http://schemas.openxmlformats.org/officeDocument/2006/relationships/tags" Target="../tags/tag1727.xml"/><Relationship Id="rId182" Type="http://schemas.openxmlformats.org/officeDocument/2006/relationships/tags" Target="../tags/tag1769.xml"/><Relationship Id="rId6" Type="http://schemas.openxmlformats.org/officeDocument/2006/relationships/tags" Target="../tags/tag1593.xml"/><Relationship Id="rId238" Type="http://schemas.openxmlformats.org/officeDocument/2006/relationships/tags" Target="../tags/tag1825.xml"/><Relationship Id="rId291" Type="http://schemas.openxmlformats.org/officeDocument/2006/relationships/tags" Target="../tags/tag1878.xml"/><Relationship Id="rId305" Type="http://schemas.openxmlformats.org/officeDocument/2006/relationships/tags" Target="../tags/tag1892.xml"/><Relationship Id="rId347" Type="http://schemas.openxmlformats.org/officeDocument/2006/relationships/tags" Target="../tags/tag1934.xml"/><Relationship Id="rId44" Type="http://schemas.openxmlformats.org/officeDocument/2006/relationships/tags" Target="../tags/tag1631.xml"/><Relationship Id="rId86" Type="http://schemas.openxmlformats.org/officeDocument/2006/relationships/tags" Target="../tags/tag1673.xml"/><Relationship Id="rId151" Type="http://schemas.openxmlformats.org/officeDocument/2006/relationships/tags" Target="../tags/tag1738.xml"/><Relationship Id="rId193" Type="http://schemas.openxmlformats.org/officeDocument/2006/relationships/tags" Target="../tags/tag1780.xml"/><Relationship Id="rId207" Type="http://schemas.openxmlformats.org/officeDocument/2006/relationships/tags" Target="../tags/tag1794.xml"/><Relationship Id="rId249" Type="http://schemas.openxmlformats.org/officeDocument/2006/relationships/tags" Target="../tags/tag1836.xml"/><Relationship Id="rId13" Type="http://schemas.openxmlformats.org/officeDocument/2006/relationships/tags" Target="../tags/tag1600.xml"/><Relationship Id="rId109" Type="http://schemas.openxmlformats.org/officeDocument/2006/relationships/tags" Target="../tags/tag1696.xml"/><Relationship Id="rId260" Type="http://schemas.openxmlformats.org/officeDocument/2006/relationships/tags" Target="../tags/tag1847.xml"/><Relationship Id="rId316" Type="http://schemas.openxmlformats.org/officeDocument/2006/relationships/tags" Target="../tags/tag1903.xml"/><Relationship Id="rId55" Type="http://schemas.openxmlformats.org/officeDocument/2006/relationships/tags" Target="../tags/tag1642.xml"/><Relationship Id="rId97" Type="http://schemas.openxmlformats.org/officeDocument/2006/relationships/tags" Target="../tags/tag1684.xml"/><Relationship Id="rId120" Type="http://schemas.openxmlformats.org/officeDocument/2006/relationships/tags" Target="../tags/tag1707.xml"/><Relationship Id="rId162" Type="http://schemas.openxmlformats.org/officeDocument/2006/relationships/tags" Target="../tags/tag1749.xml"/><Relationship Id="rId218" Type="http://schemas.openxmlformats.org/officeDocument/2006/relationships/tags" Target="../tags/tag1805.xml"/><Relationship Id="rId271" Type="http://schemas.openxmlformats.org/officeDocument/2006/relationships/tags" Target="../tags/tag1858.xml"/><Relationship Id="rId24" Type="http://schemas.openxmlformats.org/officeDocument/2006/relationships/tags" Target="../tags/tag1611.xml"/><Relationship Id="rId66" Type="http://schemas.openxmlformats.org/officeDocument/2006/relationships/tags" Target="../tags/tag1653.xml"/><Relationship Id="rId131" Type="http://schemas.openxmlformats.org/officeDocument/2006/relationships/tags" Target="../tags/tag1718.xml"/><Relationship Id="rId327" Type="http://schemas.openxmlformats.org/officeDocument/2006/relationships/tags" Target="../tags/tag1914.xml"/><Relationship Id="rId173" Type="http://schemas.openxmlformats.org/officeDocument/2006/relationships/tags" Target="../tags/tag1760.xml"/><Relationship Id="rId229" Type="http://schemas.openxmlformats.org/officeDocument/2006/relationships/tags" Target="../tags/tag1816.xml"/><Relationship Id="rId240" Type="http://schemas.openxmlformats.org/officeDocument/2006/relationships/tags" Target="../tags/tag1827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tags" Target="../tags/tag2051.xml"/><Relationship Id="rId21" Type="http://schemas.openxmlformats.org/officeDocument/2006/relationships/tags" Target="../tags/tag1955.xml"/><Relationship Id="rId42" Type="http://schemas.openxmlformats.org/officeDocument/2006/relationships/tags" Target="../tags/tag1976.xml"/><Relationship Id="rId63" Type="http://schemas.openxmlformats.org/officeDocument/2006/relationships/tags" Target="../tags/tag1997.xml"/><Relationship Id="rId84" Type="http://schemas.openxmlformats.org/officeDocument/2006/relationships/tags" Target="../tags/tag2018.xml"/><Relationship Id="rId16" Type="http://schemas.openxmlformats.org/officeDocument/2006/relationships/tags" Target="../tags/tag1950.xml"/><Relationship Id="rId107" Type="http://schemas.openxmlformats.org/officeDocument/2006/relationships/tags" Target="../tags/tag2041.xml"/><Relationship Id="rId11" Type="http://schemas.openxmlformats.org/officeDocument/2006/relationships/tags" Target="../tags/tag1945.xml"/><Relationship Id="rId32" Type="http://schemas.openxmlformats.org/officeDocument/2006/relationships/tags" Target="../tags/tag1966.xml"/><Relationship Id="rId37" Type="http://schemas.openxmlformats.org/officeDocument/2006/relationships/tags" Target="../tags/tag1971.xml"/><Relationship Id="rId53" Type="http://schemas.openxmlformats.org/officeDocument/2006/relationships/tags" Target="../tags/tag1987.xml"/><Relationship Id="rId58" Type="http://schemas.openxmlformats.org/officeDocument/2006/relationships/tags" Target="../tags/tag1992.xml"/><Relationship Id="rId74" Type="http://schemas.openxmlformats.org/officeDocument/2006/relationships/tags" Target="../tags/tag2008.xml"/><Relationship Id="rId79" Type="http://schemas.openxmlformats.org/officeDocument/2006/relationships/tags" Target="../tags/tag2013.xml"/><Relationship Id="rId102" Type="http://schemas.openxmlformats.org/officeDocument/2006/relationships/tags" Target="../tags/tag2036.xml"/><Relationship Id="rId123" Type="http://schemas.openxmlformats.org/officeDocument/2006/relationships/tags" Target="../tags/tag2057.xml"/><Relationship Id="rId128" Type="http://schemas.openxmlformats.org/officeDocument/2006/relationships/tags" Target="../tags/tag2062.xml"/><Relationship Id="rId5" Type="http://schemas.openxmlformats.org/officeDocument/2006/relationships/tags" Target="../tags/tag1939.xml"/><Relationship Id="rId90" Type="http://schemas.openxmlformats.org/officeDocument/2006/relationships/tags" Target="../tags/tag2024.xml"/><Relationship Id="rId95" Type="http://schemas.openxmlformats.org/officeDocument/2006/relationships/tags" Target="../tags/tag2029.xml"/><Relationship Id="rId22" Type="http://schemas.openxmlformats.org/officeDocument/2006/relationships/tags" Target="../tags/tag1956.xml"/><Relationship Id="rId27" Type="http://schemas.openxmlformats.org/officeDocument/2006/relationships/tags" Target="../tags/tag1961.xml"/><Relationship Id="rId43" Type="http://schemas.openxmlformats.org/officeDocument/2006/relationships/tags" Target="../tags/tag1977.xml"/><Relationship Id="rId48" Type="http://schemas.openxmlformats.org/officeDocument/2006/relationships/tags" Target="../tags/tag1982.xml"/><Relationship Id="rId64" Type="http://schemas.openxmlformats.org/officeDocument/2006/relationships/tags" Target="../tags/tag1998.xml"/><Relationship Id="rId69" Type="http://schemas.openxmlformats.org/officeDocument/2006/relationships/tags" Target="../tags/tag2003.xml"/><Relationship Id="rId113" Type="http://schemas.openxmlformats.org/officeDocument/2006/relationships/tags" Target="../tags/tag2047.xml"/><Relationship Id="rId118" Type="http://schemas.openxmlformats.org/officeDocument/2006/relationships/tags" Target="../tags/tag2052.xml"/><Relationship Id="rId80" Type="http://schemas.openxmlformats.org/officeDocument/2006/relationships/tags" Target="../tags/tag2014.xml"/><Relationship Id="rId85" Type="http://schemas.openxmlformats.org/officeDocument/2006/relationships/tags" Target="../tags/tag2019.xml"/><Relationship Id="rId12" Type="http://schemas.openxmlformats.org/officeDocument/2006/relationships/tags" Target="../tags/tag1946.xml"/><Relationship Id="rId17" Type="http://schemas.openxmlformats.org/officeDocument/2006/relationships/tags" Target="../tags/tag1951.xml"/><Relationship Id="rId33" Type="http://schemas.openxmlformats.org/officeDocument/2006/relationships/tags" Target="../tags/tag1967.xml"/><Relationship Id="rId38" Type="http://schemas.openxmlformats.org/officeDocument/2006/relationships/tags" Target="../tags/tag1972.xml"/><Relationship Id="rId59" Type="http://schemas.openxmlformats.org/officeDocument/2006/relationships/tags" Target="../tags/tag1993.xml"/><Relationship Id="rId103" Type="http://schemas.openxmlformats.org/officeDocument/2006/relationships/tags" Target="../tags/tag2037.xml"/><Relationship Id="rId108" Type="http://schemas.openxmlformats.org/officeDocument/2006/relationships/tags" Target="../tags/tag2042.xml"/><Relationship Id="rId124" Type="http://schemas.openxmlformats.org/officeDocument/2006/relationships/tags" Target="../tags/tag2058.xml"/><Relationship Id="rId129" Type="http://schemas.openxmlformats.org/officeDocument/2006/relationships/tags" Target="../tags/tag2063.xml"/><Relationship Id="rId54" Type="http://schemas.openxmlformats.org/officeDocument/2006/relationships/tags" Target="../tags/tag1988.xml"/><Relationship Id="rId70" Type="http://schemas.openxmlformats.org/officeDocument/2006/relationships/tags" Target="../tags/tag2004.xml"/><Relationship Id="rId75" Type="http://schemas.openxmlformats.org/officeDocument/2006/relationships/tags" Target="../tags/tag2009.xml"/><Relationship Id="rId91" Type="http://schemas.openxmlformats.org/officeDocument/2006/relationships/tags" Target="../tags/tag2025.xml"/><Relationship Id="rId96" Type="http://schemas.openxmlformats.org/officeDocument/2006/relationships/tags" Target="../tags/tag2030.xml"/><Relationship Id="rId1" Type="http://schemas.openxmlformats.org/officeDocument/2006/relationships/tags" Target="../tags/tag1935.xml"/><Relationship Id="rId6" Type="http://schemas.openxmlformats.org/officeDocument/2006/relationships/tags" Target="../tags/tag1940.xml"/><Relationship Id="rId23" Type="http://schemas.openxmlformats.org/officeDocument/2006/relationships/tags" Target="../tags/tag1957.xml"/><Relationship Id="rId28" Type="http://schemas.openxmlformats.org/officeDocument/2006/relationships/tags" Target="../tags/tag1962.xml"/><Relationship Id="rId49" Type="http://schemas.openxmlformats.org/officeDocument/2006/relationships/tags" Target="../tags/tag1983.xml"/><Relationship Id="rId114" Type="http://schemas.openxmlformats.org/officeDocument/2006/relationships/tags" Target="../tags/tag2048.xml"/><Relationship Id="rId119" Type="http://schemas.openxmlformats.org/officeDocument/2006/relationships/tags" Target="../tags/tag2053.xml"/><Relationship Id="rId44" Type="http://schemas.openxmlformats.org/officeDocument/2006/relationships/tags" Target="../tags/tag1978.xml"/><Relationship Id="rId60" Type="http://schemas.openxmlformats.org/officeDocument/2006/relationships/tags" Target="../tags/tag1994.xml"/><Relationship Id="rId65" Type="http://schemas.openxmlformats.org/officeDocument/2006/relationships/tags" Target="../tags/tag1999.xml"/><Relationship Id="rId81" Type="http://schemas.openxmlformats.org/officeDocument/2006/relationships/tags" Target="../tags/tag2015.xml"/><Relationship Id="rId86" Type="http://schemas.openxmlformats.org/officeDocument/2006/relationships/tags" Target="../tags/tag2020.xml"/><Relationship Id="rId130" Type="http://schemas.openxmlformats.org/officeDocument/2006/relationships/tags" Target="../tags/tag2064.xml"/><Relationship Id="rId13" Type="http://schemas.openxmlformats.org/officeDocument/2006/relationships/tags" Target="../tags/tag1947.xml"/><Relationship Id="rId18" Type="http://schemas.openxmlformats.org/officeDocument/2006/relationships/tags" Target="../tags/tag1952.xml"/><Relationship Id="rId39" Type="http://schemas.openxmlformats.org/officeDocument/2006/relationships/tags" Target="../tags/tag1973.xml"/><Relationship Id="rId109" Type="http://schemas.openxmlformats.org/officeDocument/2006/relationships/tags" Target="../tags/tag2043.xml"/><Relationship Id="rId34" Type="http://schemas.openxmlformats.org/officeDocument/2006/relationships/tags" Target="../tags/tag1968.xml"/><Relationship Id="rId50" Type="http://schemas.openxmlformats.org/officeDocument/2006/relationships/tags" Target="../tags/tag1984.xml"/><Relationship Id="rId55" Type="http://schemas.openxmlformats.org/officeDocument/2006/relationships/tags" Target="../tags/tag1989.xml"/><Relationship Id="rId76" Type="http://schemas.openxmlformats.org/officeDocument/2006/relationships/tags" Target="../tags/tag2010.xml"/><Relationship Id="rId97" Type="http://schemas.openxmlformats.org/officeDocument/2006/relationships/tags" Target="../tags/tag2031.xml"/><Relationship Id="rId104" Type="http://schemas.openxmlformats.org/officeDocument/2006/relationships/tags" Target="../tags/tag2038.xml"/><Relationship Id="rId120" Type="http://schemas.openxmlformats.org/officeDocument/2006/relationships/tags" Target="../tags/tag2054.xml"/><Relationship Id="rId125" Type="http://schemas.openxmlformats.org/officeDocument/2006/relationships/tags" Target="../tags/tag2059.xml"/><Relationship Id="rId7" Type="http://schemas.openxmlformats.org/officeDocument/2006/relationships/tags" Target="../tags/tag1941.xml"/><Relationship Id="rId71" Type="http://schemas.openxmlformats.org/officeDocument/2006/relationships/tags" Target="../tags/tag2005.xml"/><Relationship Id="rId92" Type="http://schemas.openxmlformats.org/officeDocument/2006/relationships/tags" Target="../tags/tag2026.xml"/><Relationship Id="rId2" Type="http://schemas.openxmlformats.org/officeDocument/2006/relationships/tags" Target="../tags/tag1936.xml"/><Relationship Id="rId29" Type="http://schemas.openxmlformats.org/officeDocument/2006/relationships/tags" Target="../tags/tag1963.xml"/><Relationship Id="rId24" Type="http://schemas.openxmlformats.org/officeDocument/2006/relationships/tags" Target="../tags/tag1958.xml"/><Relationship Id="rId40" Type="http://schemas.openxmlformats.org/officeDocument/2006/relationships/tags" Target="../tags/tag1974.xml"/><Relationship Id="rId45" Type="http://schemas.openxmlformats.org/officeDocument/2006/relationships/tags" Target="../tags/tag1979.xml"/><Relationship Id="rId66" Type="http://schemas.openxmlformats.org/officeDocument/2006/relationships/tags" Target="../tags/tag2000.xml"/><Relationship Id="rId87" Type="http://schemas.openxmlformats.org/officeDocument/2006/relationships/tags" Target="../tags/tag2021.xml"/><Relationship Id="rId110" Type="http://schemas.openxmlformats.org/officeDocument/2006/relationships/tags" Target="../tags/tag2044.xml"/><Relationship Id="rId115" Type="http://schemas.openxmlformats.org/officeDocument/2006/relationships/tags" Target="../tags/tag2049.xml"/><Relationship Id="rId131" Type="http://schemas.openxmlformats.org/officeDocument/2006/relationships/slideLayout" Target="../slideLayouts/slideLayout2.xml"/><Relationship Id="rId61" Type="http://schemas.openxmlformats.org/officeDocument/2006/relationships/tags" Target="../tags/tag1995.xml"/><Relationship Id="rId82" Type="http://schemas.openxmlformats.org/officeDocument/2006/relationships/tags" Target="../tags/tag2016.xml"/><Relationship Id="rId19" Type="http://schemas.openxmlformats.org/officeDocument/2006/relationships/tags" Target="../tags/tag1953.xml"/><Relationship Id="rId14" Type="http://schemas.openxmlformats.org/officeDocument/2006/relationships/tags" Target="../tags/tag1948.xml"/><Relationship Id="rId30" Type="http://schemas.openxmlformats.org/officeDocument/2006/relationships/tags" Target="../tags/tag1964.xml"/><Relationship Id="rId35" Type="http://schemas.openxmlformats.org/officeDocument/2006/relationships/tags" Target="../tags/tag1969.xml"/><Relationship Id="rId56" Type="http://schemas.openxmlformats.org/officeDocument/2006/relationships/tags" Target="../tags/tag1990.xml"/><Relationship Id="rId77" Type="http://schemas.openxmlformats.org/officeDocument/2006/relationships/tags" Target="../tags/tag2011.xml"/><Relationship Id="rId100" Type="http://schemas.openxmlformats.org/officeDocument/2006/relationships/tags" Target="../tags/tag2034.xml"/><Relationship Id="rId105" Type="http://schemas.openxmlformats.org/officeDocument/2006/relationships/tags" Target="../tags/tag2039.xml"/><Relationship Id="rId126" Type="http://schemas.openxmlformats.org/officeDocument/2006/relationships/tags" Target="../tags/tag2060.xml"/><Relationship Id="rId8" Type="http://schemas.openxmlformats.org/officeDocument/2006/relationships/tags" Target="../tags/tag1942.xml"/><Relationship Id="rId51" Type="http://schemas.openxmlformats.org/officeDocument/2006/relationships/tags" Target="../tags/tag1985.xml"/><Relationship Id="rId72" Type="http://schemas.openxmlformats.org/officeDocument/2006/relationships/tags" Target="../tags/tag2006.xml"/><Relationship Id="rId93" Type="http://schemas.openxmlformats.org/officeDocument/2006/relationships/tags" Target="../tags/tag2027.xml"/><Relationship Id="rId98" Type="http://schemas.openxmlformats.org/officeDocument/2006/relationships/tags" Target="../tags/tag2032.xml"/><Relationship Id="rId121" Type="http://schemas.openxmlformats.org/officeDocument/2006/relationships/tags" Target="../tags/tag2055.xml"/><Relationship Id="rId3" Type="http://schemas.openxmlformats.org/officeDocument/2006/relationships/tags" Target="../tags/tag1937.xml"/><Relationship Id="rId25" Type="http://schemas.openxmlformats.org/officeDocument/2006/relationships/tags" Target="../tags/tag1959.xml"/><Relationship Id="rId46" Type="http://schemas.openxmlformats.org/officeDocument/2006/relationships/tags" Target="../tags/tag1980.xml"/><Relationship Id="rId67" Type="http://schemas.openxmlformats.org/officeDocument/2006/relationships/tags" Target="../tags/tag2001.xml"/><Relationship Id="rId116" Type="http://schemas.openxmlformats.org/officeDocument/2006/relationships/tags" Target="../tags/tag2050.xml"/><Relationship Id="rId20" Type="http://schemas.openxmlformats.org/officeDocument/2006/relationships/tags" Target="../tags/tag1954.xml"/><Relationship Id="rId41" Type="http://schemas.openxmlformats.org/officeDocument/2006/relationships/tags" Target="../tags/tag1975.xml"/><Relationship Id="rId62" Type="http://schemas.openxmlformats.org/officeDocument/2006/relationships/tags" Target="../tags/tag1996.xml"/><Relationship Id="rId83" Type="http://schemas.openxmlformats.org/officeDocument/2006/relationships/tags" Target="../tags/tag2017.xml"/><Relationship Id="rId88" Type="http://schemas.openxmlformats.org/officeDocument/2006/relationships/tags" Target="../tags/tag2022.xml"/><Relationship Id="rId111" Type="http://schemas.openxmlformats.org/officeDocument/2006/relationships/tags" Target="../tags/tag2045.xml"/><Relationship Id="rId132" Type="http://schemas.openxmlformats.org/officeDocument/2006/relationships/image" Target="../media/image35.png"/><Relationship Id="rId15" Type="http://schemas.openxmlformats.org/officeDocument/2006/relationships/tags" Target="../tags/tag1949.xml"/><Relationship Id="rId36" Type="http://schemas.openxmlformats.org/officeDocument/2006/relationships/tags" Target="../tags/tag1970.xml"/><Relationship Id="rId57" Type="http://schemas.openxmlformats.org/officeDocument/2006/relationships/tags" Target="../tags/tag1991.xml"/><Relationship Id="rId106" Type="http://schemas.openxmlformats.org/officeDocument/2006/relationships/tags" Target="../tags/tag2040.xml"/><Relationship Id="rId127" Type="http://schemas.openxmlformats.org/officeDocument/2006/relationships/tags" Target="../tags/tag2061.xml"/><Relationship Id="rId10" Type="http://schemas.openxmlformats.org/officeDocument/2006/relationships/tags" Target="../tags/tag1944.xml"/><Relationship Id="rId31" Type="http://schemas.openxmlformats.org/officeDocument/2006/relationships/tags" Target="../tags/tag1965.xml"/><Relationship Id="rId52" Type="http://schemas.openxmlformats.org/officeDocument/2006/relationships/tags" Target="../tags/tag1986.xml"/><Relationship Id="rId73" Type="http://schemas.openxmlformats.org/officeDocument/2006/relationships/tags" Target="../tags/tag2007.xml"/><Relationship Id="rId78" Type="http://schemas.openxmlformats.org/officeDocument/2006/relationships/tags" Target="../tags/tag2012.xml"/><Relationship Id="rId94" Type="http://schemas.openxmlformats.org/officeDocument/2006/relationships/tags" Target="../tags/tag2028.xml"/><Relationship Id="rId99" Type="http://schemas.openxmlformats.org/officeDocument/2006/relationships/tags" Target="../tags/tag2033.xml"/><Relationship Id="rId101" Type="http://schemas.openxmlformats.org/officeDocument/2006/relationships/tags" Target="../tags/tag2035.xml"/><Relationship Id="rId122" Type="http://schemas.openxmlformats.org/officeDocument/2006/relationships/tags" Target="../tags/tag2056.xml"/><Relationship Id="rId4" Type="http://schemas.openxmlformats.org/officeDocument/2006/relationships/tags" Target="../tags/tag1938.xml"/><Relationship Id="rId9" Type="http://schemas.openxmlformats.org/officeDocument/2006/relationships/tags" Target="../tags/tag1943.xml"/><Relationship Id="rId26" Type="http://schemas.openxmlformats.org/officeDocument/2006/relationships/tags" Target="../tags/tag1960.xml"/><Relationship Id="rId47" Type="http://schemas.openxmlformats.org/officeDocument/2006/relationships/tags" Target="../tags/tag1981.xml"/><Relationship Id="rId68" Type="http://schemas.openxmlformats.org/officeDocument/2006/relationships/tags" Target="../tags/tag2002.xml"/><Relationship Id="rId89" Type="http://schemas.openxmlformats.org/officeDocument/2006/relationships/tags" Target="../tags/tag2023.xml"/><Relationship Id="rId112" Type="http://schemas.openxmlformats.org/officeDocument/2006/relationships/tags" Target="../tags/tag2046.xml"/><Relationship Id="rId133" Type="http://schemas.openxmlformats.org/officeDocument/2006/relationships/image" Target="../media/image36.svg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tags" Target="../tags/tag2181.xml"/><Relationship Id="rId21" Type="http://schemas.openxmlformats.org/officeDocument/2006/relationships/tags" Target="../tags/tag2085.xml"/><Relationship Id="rId42" Type="http://schemas.openxmlformats.org/officeDocument/2006/relationships/tags" Target="../tags/tag2106.xml"/><Relationship Id="rId63" Type="http://schemas.openxmlformats.org/officeDocument/2006/relationships/tags" Target="../tags/tag2127.xml"/><Relationship Id="rId84" Type="http://schemas.openxmlformats.org/officeDocument/2006/relationships/tags" Target="../tags/tag2148.xml"/><Relationship Id="rId138" Type="http://schemas.openxmlformats.org/officeDocument/2006/relationships/tags" Target="../tags/tag2202.xml"/><Relationship Id="rId159" Type="http://schemas.openxmlformats.org/officeDocument/2006/relationships/tags" Target="../tags/tag2223.xml"/><Relationship Id="rId170" Type="http://schemas.openxmlformats.org/officeDocument/2006/relationships/tags" Target="../tags/tag2234.xml"/><Relationship Id="rId107" Type="http://schemas.openxmlformats.org/officeDocument/2006/relationships/tags" Target="../tags/tag2171.xml"/><Relationship Id="rId11" Type="http://schemas.openxmlformats.org/officeDocument/2006/relationships/tags" Target="../tags/tag2075.xml"/><Relationship Id="rId32" Type="http://schemas.openxmlformats.org/officeDocument/2006/relationships/tags" Target="../tags/tag2096.xml"/><Relationship Id="rId53" Type="http://schemas.openxmlformats.org/officeDocument/2006/relationships/tags" Target="../tags/tag2117.xml"/><Relationship Id="rId74" Type="http://schemas.openxmlformats.org/officeDocument/2006/relationships/tags" Target="../tags/tag2138.xml"/><Relationship Id="rId128" Type="http://schemas.openxmlformats.org/officeDocument/2006/relationships/tags" Target="../tags/tag2192.xml"/><Relationship Id="rId149" Type="http://schemas.openxmlformats.org/officeDocument/2006/relationships/tags" Target="../tags/tag2213.xml"/><Relationship Id="rId5" Type="http://schemas.openxmlformats.org/officeDocument/2006/relationships/tags" Target="../tags/tag2069.xml"/><Relationship Id="rId95" Type="http://schemas.openxmlformats.org/officeDocument/2006/relationships/tags" Target="../tags/tag2159.xml"/><Relationship Id="rId160" Type="http://schemas.openxmlformats.org/officeDocument/2006/relationships/tags" Target="../tags/tag2224.xml"/><Relationship Id="rId181" Type="http://schemas.openxmlformats.org/officeDocument/2006/relationships/tags" Target="../tags/tag2245.xml"/><Relationship Id="rId22" Type="http://schemas.openxmlformats.org/officeDocument/2006/relationships/tags" Target="../tags/tag2086.xml"/><Relationship Id="rId43" Type="http://schemas.openxmlformats.org/officeDocument/2006/relationships/tags" Target="../tags/tag2107.xml"/><Relationship Id="rId64" Type="http://schemas.openxmlformats.org/officeDocument/2006/relationships/tags" Target="../tags/tag2128.xml"/><Relationship Id="rId118" Type="http://schemas.openxmlformats.org/officeDocument/2006/relationships/tags" Target="../tags/tag2182.xml"/><Relationship Id="rId139" Type="http://schemas.openxmlformats.org/officeDocument/2006/relationships/tags" Target="../tags/tag2203.xml"/><Relationship Id="rId85" Type="http://schemas.openxmlformats.org/officeDocument/2006/relationships/tags" Target="../tags/tag2149.xml"/><Relationship Id="rId150" Type="http://schemas.openxmlformats.org/officeDocument/2006/relationships/tags" Target="../tags/tag2214.xml"/><Relationship Id="rId171" Type="http://schemas.openxmlformats.org/officeDocument/2006/relationships/tags" Target="../tags/tag2235.xml"/><Relationship Id="rId12" Type="http://schemas.openxmlformats.org/officeDocument/2006/relationships/tags" Target="../tags/tag2076.xml"/><Relationship Id="rId33" Type="http://schemas.openxmlformats.org/officeDocument/2006/relationships/tags" Target="../tags/tag2097.xml"/><Relationship Id="rId108" Type="http://schemas.openxmlformats.org/officeDocument/2006/relationships/tags" Target="../tags/tag2172.xml"/><Relationship Id="rId129" Type="http://schemas.openxmlformats.org/officeDocument/2006/relationships/tags" Target="../tags/tag2193.xml"/><Relationship Id="rId54" Type="http://schemas.openxmlformats.org/officeDocument/2006/relationships/tags" Target="../tags/tag2118.xml"/><Relationship Id="rId75" Type="http://schemas.openxmlformats.org/officeDocument/2006/relationships/tags" Target="../tags/tag2139.xml"/><Relationship Id="rId96" Type="http://schemas.openxmlformats.org/officeDocument/2006/relationships/tags" Target="../tags/tag2160.xml"/><Relationship Id="rId140" Type="http://schemas.openxmlformats.org/officeDocument/2006/relationships/tags" Target="../tags/tag2204.xml"/><Relationship Id="rId161" Type="http://schemas.openxmlformats.org/officeDocument/2006/relationships/tags" Target="../tags/tag2225.xml"/><Relationship Id="rId182" Type="http://schemas.openxmlformats.org/officeDocument/2006/relationships/tags" Target="../tags/tag2246.xml"/><Relationship Id="rId6" Type="http://schemas.openxmlformats.org/officeDocument/2006/relationships/tags" Target="../tags/tag2070.xml"/><Relationship Id="rId23" Type="http://schemas.openxmlformats.org/officeDocument/2006/relationships/tags" Target="../tags/tag2087.xml"/><Relationship Id="rId119" Type="http://schemas.openxmlformats.org/officeDocument/2006/relationships/tags" Target="../tags/tag2183.xml"/><Relationship Id="rId44" Type="http://schemas.openxmlformats.org/officeDocument/2006/relationships/tags" Target="../tags/tag2108.xml"/><Relationship Id="rId60" Type="http://schemas.openxmlformats.org/officeDocument/2006/relationships/tags" Target="../tags/tag2124.xml"/><Relationship Id="rId65" Type="http://schemas.openxmlformats.org/officeDocument/2006/relationships/tags" Target="../tags/tag2129.xml"/><Relationship Id="rId81" Type="http://schemas.openxmlformats.org/officeDocument/2006/relationships/tags" Target="../tags/tag2145.xml"/><Relationship Id="rId86" Type="http://schemas.openxmlformats.org/officeDocument/2006/relationships/tags" Target="../tags/tag2150.xml"/><Relationship Id="rId130" Type="http://schemas.openxmlformats.org/officeDocument/2006/relationships/tags" Target="../tags/tag2194.xml"/><Relationship Id="rId135" Type="http://schemas.openxmlformats.org/officeDocument/2006/relationships/tags" Target="../tags/tag2199.xml"/><Relationship Id="rId151" Type="http://schemas.openxmlformats.org/officeDocument/2006/relationships/tags" Target="../tags/tag2215.xml"/><Relationship Id="rId156" Type="http://schemas.openxmlformats.org/officeDocument/2006/relationships/tags" Target="../tags/tag2220.xml"/><Relationship Id="rId177" Type="http://schemas.openxmlformats.org/officeDocument/2006/relationships/tags" Target="../tags/tag2241.xml"/><Relationship Id="rId172" Type="http://schemas.openxmlformats.org/officeDocument/2006/relationships/tags" Target="../tags/tag2236.xml"/><Relationship Id="rId13" Type="http://schemas.openxmlformats.org/officeDocument/2006/relationships/tags" Target="../tags/tag2077.xml"/><Relationship Id="rId18" Type="http://schemas.openxmlformats.org/officeDocument/2006/relationships/tags" Target="../tags/tag2082.xml"/><Relationship Id="rId39" Type="http://schemas.openxmlformats.org/officeDocument/2006/relationships/tags" Target="../tags/tag2103.xml"/><Relationship Id="rId109" Type="http://schemas.openxmlformats.org/officeDocument/2006/relationships/tags" Target="../tags/tag2173.xml"/><Relationship Id="rId34" Type="http://schemas.openxmlformats.org/officeDocument/2006/relationships/tags" Target="../tags/tag2098.xml"/><Relationship Id="rId50" Type="http://schemas.openxmlformats.org/officeDocument/2006/relationships/tags" Target="../tags/tag2114.xml"/><Relationship Id="rId55" Type="http://schemas.openxmlformats.org/officeDocument/2006/relationships/tags" Target="../tags/tag2119.xml"/><Relationship Id="rId76" Type="http://schemas.openxmlformats.org/officeDocument/2006/relationships/tags" Target="../tags/tag2140.xml"/><Relationship Id="rId97" Type="http://schemas.openxmlformats.org/officeDocument/2006/relationships/tags" Target="../tags/tag2161.xml"/><Relationship Id="rId104" Type="http://schemas.openxmlformats.org/officeDocument/2006/relationships/tags" Target="../tags/tag2168.xml"/><Relationship Id="rId120" Type="http://schemas.openxmlformats.org/officeDocument/2006/relationships/tags" Target="../tags/tag2184.xml"/><Relationship Id="rId125" Type="http://schemas.openxmlformats.org/officeDocument/2006/relationships/tags" Target="../tags/tag2189.xml"/><Relationship Id="rId141" Type="http://schemas.openxmlformats.org/officeDocument/2006/relationships/tags" Target="../tags/tag2205.xml"/><Relationship Id="rId146" Type="http://schemas.openxmlformats.org/officeDocument/2006/relationships/tags" Target="../tags/tag2210.xml"/><Relationship Id="rId167" Type="http://schemas.openxmlformats.org/officeDocument/2006/relationships/tags" Target="../tags/tag2231.xml"/><Relationship Id="rId7" Type="http://schemas.openxmlformats.org/officeDocument/2006/relationships/tags" Target="../tags/tag2071.xml"/><Relationship Id="rId71" Type="http://schemas.openxmlformats.org/officeDocument/2006/relationships/tags" Target="../tags/tag2135.xml"/><Relationship Id="rId92" Type="http://schemas.openxmlformats.org/officeDocument/2006/relationships/tags" Target="../tags/tag2156.xml"/><Relationship Id="rId162" Type="http://schemas.openxmlformats.org/officeDocument/2006/relationships/tags" Target="../tags/tag2226.xml"/><Relationship Id="rId183" Type="http://schemas.openxmlformats.org/officeDocument/2006/relationships/slideLayout" Target="../slideLayouts/slideLayout2.xml"/><Relationship Id="rId2" Type="http://schemas.openxmlformats.org/officeDocument/2006/relationships/tags" Target="../tags/tag2066.xml"/><Relationship Id="rId29" Type="http://schemas.openxmlformats.org/officeDocument/2006/relationships/tags" Target="../tags/tag2093.xml"/><Relationship Id="rId24" Type="http://schemas.openxmlformats.org/officeDocument/2006/relationships/tags" Target="../tags/tag2088.xml"/><Relationship Id="rId40" Type="http://schemas.openxmlformats.org/officeDocument/2006/relationships/tags" Target="../tags/tag2104.xml"/><Relationship Id="rId45" Type="http://schemas.openxmlformats.org/officeDocument/2006/relationships/tags" Target="../tags/tag2109.xml"/><Relationship Id="rId66" Type="http://schemas.openxmlformats.org/officeDocument/2006/relationships/tags" Target="../tags/tag2130.xml"/><Relationship Id="rId87" Type="http://schemas.openxmlformats.org/officeDocument/2006/relationships/tags" Target="../tags/tag2151.xml"/><Relationship Id="rId110" Type="http://schemas.openxmlformats.org/officeDocument/2006/relationships/tags" Target="../tags/tag2174.xml"/><Relationship Id="rId115" Type="http://schemas.openxmlformats.org/officeDocument/2006/relationships/tags" Target="../tags/tag2179.xml"/><Relationship Id="rId131" Type="http://schemas.openxmlformats.org/officeDocument/2006/relationships/tags" Target="../tags/tag2195.xml"/><Relationship Id="rId136" Type="http://schemas.openxmlformats.org/officeDocument/2006/relationships/tags" Target="../tags/tag2200.xml"/><Relationship Id="rId157" Type="http://schemas.openxmlformats.org/officeDocument/2006/relationships/tags" Target="../tags/tag2221.xml"/><Relationship Id="rId178" Type="http://schemas.openxmlformats.org/officeDocument/2006/relationships/tags" Target="../tags/tag2242.xml"/><Relationship Id="rId61" Type="http://schemas.openxmlformats.org/officeDocument/2006/relationships/tags" Target="../tags/tag2125.xml"/><Relationship Id="rId82" Type="http://schemas.openxmlformats.org/officeDocument/2006/relationships/tags" Target="../tags/tag2146.xml"/><Relationship Id="rId152" Type="http://schemas.openxmlformats.org/officeDocument/2006/relationships/tags" Target="../tags/tag2216.xml"/><Relationship Id="rId173" Type="http://schemas.openxmlformats.org/officeDocument/2006/relationships/tags" Target="../tags/tag2237.xml"/><Relationship Id="rId19" Type="http://schemas.openxmlformats.org/officeDocument/2006/relationships/tags" Target="../tags/tag2083.xml"/><Relationship Id="rId14" Type="http://schemas.openxmlformats.org/officeDocument/2006/relationships/tags" Target="../tags/tag2078.xml"/><Relationship Id="rId30" Type="http://schemas.openxmlformats.org/officeDocument/2006/relationships/tags" Target="../tags/tag2094.xml"/><Relationship Id="rId35" Type="http://schemas.openxmlformats.org/officeDocument/2006/relationships/tags" Target="../tags/tag2099.xml"/><Relationship Id="rId56" Type="http://schemas.openxmlformats.org/officeDocument/2006/relationships/tags" Target="../tags/tag2120.xml"/><Relationship Id="rId77" Type="http://schemas.openxmlformats.org/officeDocument/2006/relationships/tags" Target="../tags/tag2141.xml"/><Relationship Id="rId100" Type="http://schemas.openxmlformats.org/officeDocument/2006/relationships/tags" Target="../tags/tag2164.xml"/><Relationship Id="rId105" Type="http://schemas.openxmlformats.org/officeDocument/2006/relationships/tags" Target="../tags/tag2169.xml"/><Relationship Id="rId126" Type="http://schemas.openxmlformats.org/officeDocument/2006/relationships/tags" Target="../tags/tag2190.xml"/><Relationship Id="rId147" Type="http://schemas.openxmlformats.org/officeDocument/2006/relationships/tags" Target="../tags/tag2211.xml"/><Relationship Id="rId168" Type="http://schemas.openxmlformats.org/officeDocument/2006/relationships/tags" Target="../tags/tag2232.xml"/><Relationship Id="rId8" Type="http://schemas.openxmlformats.org/officeDocument/2006/relationships/tags" Target="../tags/tag2072.xml"/><Relationship Id="rId51" Type="http://schemas.openxmlformats.org/officeDocument/2006/relationships/tags" Target="../tags/tag2115.xml"/><Relationship Id="rId72" Type="http://schemas.openxmlformats.org/officeDocument/2006/relationships/tags" Target="../tags/tag2136.xml"/><Relationship Id="rId93" Type="http://schemas.openxmlformats.org/officeDocument/2006/relationships/tags" Target="../tags/tag2157.xml"/><Relationship Id="rId98" Type="http://schemas.openxmlformats.org/officeDocument/2006/relationships/tags" Target="../tags/tag2162.xml"/><Relationship Id="rId121" Type="http://schemas.openxmlformats.org/officeDocument/2006/relationships/tags" Target="../tags/tag2185.xml"/><Relationship Id="rId142" Type="http://schemas.openxmlformats.org/officeDocument/2006/relationships/tags" Target="../tags/tag2206.xml"/><Relationship Id="rId163" Type="http://schemas.openxmlformats.org/officeDocument/2006/relationships/tags" Target="../tags/tag2227.xml"/><Relationship Id="rId3" Type="http://schemas.openxmlformats.org/officeDocument/2006/relationships/tags" Target="../tags/tag2067.xml"/><Relationship Id="rId25" Type="http://schemas.openxmlformats.org/officeDocument/2006/relationships/tags" Target="../tags/tag2089.xml"/><Relationship Id="rId46" Type="http://schemas.openxmlformats.org/officeDocument/2006/relationships/tags" Target="../tags/tag2110.xml"/><Relationship Id="rId67" Type="http://schemas.openxmlformats.org/officeDocument/2006/relationships/tags" Target="../tags/tag2131.xml"/><Relationship Id="rId116" Type="http://schemas.openxmlformats.org/officeDocument/2006/relationships/tags" Target="../tags/tag2180.xml"/><Relationship Id="rId137" Type="http://schemas.openxmlformats.org/officeDocument/2006/relationships/tags" Target="../tags/tag2201.xml"/><Relationship Id="rId158" Type="http://schemas.openxmlformats.org/officeDocument/2006/relationships/tags" Target="../tags/tag2222.xml"/><Relationship Id="rId20" Type="http://schemas.openxmlformats.org/officeDocument/2006/relationships/tags" Target="../tags/tag2084.xml"/><Relationship Id="rId41" Type="http://schemas.openxmlformats.org/officeDocument/2006/relationships/tags" Target="../tags/tag2105.xml"/><Relationship Id="rId62" Type="http://schemas.openxmlformats.org/officeDocument/2006/relationships/tags" Target="../tags/tag2126.xml"/><Relationship Id="rId83" Type="http://schemas.openxmlformats.org/officeDocument/2006/relationships/tags" Target="../tags/tag2147.xml"/><Relationship Id="rId88" Type="http://schemas.openxmlformats.org/officeDocument/2006/relationships/tags" Target="../tags/tag2152.xml"/><Relationship Id="rId111" Type="http://schemas.openxmlformats.org/officeDocument/2006/relationships/tags" Target="../tags/tag2175.xml"/><Relationship Id="rId132" Type="http://schemas.openxmlformats.org/officeDocument/2006/relationships/tags" Target="../tags/tag2196.xml"/><Relationship Id="rId153" Type="http://schemas.openxmlformats.org/officeDocument/2006/relationships/tags" Target="../tags/tag2217.xml"/><Relationship Id="rId174" Type="http://schemas.openxmlformats.org/officeDocument/2006/relationships/tags" Target="../tags/tag2238.xml"/><Relationship Id="rId179" Type="http://schemas.openxmlformats.org/officeDocument/2006/relationships/tags" Target="../tags/tag2243.xml"/><Relationship Id="rId15" Type="http://schemas.openxmlformats.org/officeDocument/2006/relationships/tags" Target="../tags/tag2079.xml"/><Relationship Id="rId36" Type="http://schemas.openxmlformats.org/officeDocument/2006/relationships/tags" Target="../tags/tag2100.xml"/><Relationship Id="rId57" Type="http://schemas.openxmlformats.org/officeDocument/2006/relationships/tags" Target="../tags/tag2121.xml"/><Relationship Id="rId106" Type="http://schemas.openxmlformats.org/officeDocument/2006/relationships/tags" Target="../tags/tag2170.xml"/><Relationship Id="rId127" Type="http://schemas.openxmlformats.org/officeDocument/2006/relationships/tags" Target="../tags/tag2191.xml"/><Relationship Id="rId10" Type="http://schemas.openxmlformats.org/officeDocument/2006/relationships/tags" Target="../tags/tag2074.xml"/><Relationship Id="rId31" Type="http://schemas.openxmlformats.org/officeDocument/2006/relationships/tags" Target="../tags/tag2095.xml"/><Relationship Id="rId52" Type="http://schemas.openxmlformats.org/officeDocument/2006/relationships/tags" Target="../tags/tag2116.xml"/><Relationship Id="rId73" Type="http://schemas.openxmlformats.org/officeDocument/2006/relationships/tags" Target="../tags/tag2137.xml"/><Relationship Id="rId78" Type="http://schemas.openxmlformats.org/officeDocument/2006/relationships/tags" Target="../tags/tag2142.xml"/><Relationship Id="rId94" Type="http://schemas.openxmlformats.org/officeDocument/2006/relationships/tags" Target="../tags/tag2158.xml"/><Relationship Id="rId99" Type="http://schemas.openxmlformats.org/officeDocument/2006/relationships/tags" Target="../tags/tag2163.xml"/><Relationship Id="rId101" Type="http://schemas.openxmlformats.org/officeDocument/2006/relationships/tags" Target="../tags/tag2165.xml"/><Relationship Id="rId122" Type="http://schemas.openxmlformats.org/officeDocument/2006/relationships/tags" Target="../tags/tag2186.xml"/><Relationship Id="rId143" Type="http://schemas.openxmlformats.org/officeDocument/2006/relationships/tags" Target="../tags/tag2207.xml"/><Relationship Id="rId148" Type="http://schemas.openxmlformats.org/officeDocument/2006/relationships/tags" Target="../tags/tag2212.xml"/><Relationship Id="rId164" Type="http://schemas.openxmlformats.org/officeDocument/2006/relationships/tags" Target="../tags/tag2228.xml"/><Relationship Id="rId169" Type="http://schemas.openxmlformats.org/officeDocument/2006/relationships/tags" Target="../tags/tag2233.xml"/><Relationship Id="rId4" Type="http://schemas.openxmlformats.org/officeDocument/2006/relationships/tags" Target="../tags/tag2068.xml"/><Relationship Id="rId9" Type="http://schemas.openxmlformats.org/officeDocument/2006/relationships/tags" Target="../tags/tag2073.xml"/><Relationship Id="rId180" Type="http://schemas.openxmlformats.org/officeDocument/2006/relationships/tags" Target="../tags/tag2244.xml"/><Relationship Id="rId26" Type="http://schemas.openxmlformats.org/officeDocument/2006/relationships/tags" Target="../tags/tag2090.xml"/><Relationship Id="rId47" Type="http://schemas.openxmlformats.org/officeDocument/2006/relationships/tags" Target="../tags/tag2111.xml"/><Relationship Id="rId68" Type="http://schemas.openxmlformats.org/officeDocument/2006/relationships/tags" Target="../tags/tag2132.xml"/><Relationship Id="rId89" Type="http://schemas.openxmlformats.org/officeDocument/2006/relationships/tags" Target="../tags/tag2153.xml"/><Relationship Id="rId112" Type="http://schemas.openxmlformats.org/officeDocument/2006/relationships/tags" Target="../tags/tag2176.xml"/><Relationship Id="rId133" Type="http://schemas.openxmlformats.org/officeDocument/2006/relationships/tags" Target="../tags/tag2197.xml"/><Relationship Id="rId154" Type="http://schemas.openxmlformats.org/officeDocument/2006/relationships/tags" Target="../tags/tag2218.xml"/><Relationship Id="rId175" Type="http://schemas.openxmlformats.org/officeDocument/2006/relationships/tags" Target="../tags/tag2239.xml"/><Relationship Id="rId16" Type="http://schemas.openxmlformats.org/officeDocument/2006/relationships/tags" Target="../tags/tag2080.xml"/><Relationship Id="rId37" Type="http://schemas.openxmlformats.org/officeDocument/2006/relationships/tags" Target="../tags/tag2101.xml"/><Relationship Id="rId58" Type="http://schemas.openxmlformats.org/officeDocument/2006/relationships/tags" Target="../tags/tag2122.xml"/><Relationship Id="rId79" Type="http://schemas.openxmlformats.org/officeDocument/2006/relationships/tags" Target="../tags/tag2143.xml"/><Relationship Id="rId102" Type="http://schemas.openxmlformats.org/officeDocument/2006/relationships/tags" Target="../tags/tag2166.xml"/><Relationship Id="rId123" Type="http://schemas.openxmlformats.org/officeDocument/2006/relationships/tags" Target="../tags/tag2187.xml"/><Relationship Id="rId144" Type="http://schemas.openxmlformats.org/officeDocument/2006/relationships/tags" Target="../tags/tag2208.xml"/><Relationship Id="rId90" Type="http://schemas.openxmlformats.org/officeDocument/2006/relationships/tags" Target="../tags/tag2154.xml"/><Relationship Id="rId165" Type="http://schemas.openxmlformats.org/officeDocument/2006/relationships/tags" Target="../tags/tag2229.xml"/><Relationship Id="rId27" Type="http://schemas.openxmlformats.org/officeDocument/2006/relationships/tags" Target="../tags/tag2091.xml"/><Relationship Id="rId48" Type="http://schemas.openxmlformats.org/officeDocument/2006/relationships/tags" Target="../tags/tag2112.xml"/><Relationship Id="rId69" Type="http://schemas.openxmlformats.org/officeDocument/2006/relationships/tags" Target="../tags/tag2133.xml"/><Relationship Id="rId113" Type="http://schemas.openxmlformats.org/officeDocument/2006/relationships/tags" Target="../tags/tag2177.xml"/><Relationship Id="rId134" Type="http://schemas.openxmlformats.org/officeDocument/2006/relationships/tags" Target="../tags/tag2198.xml"/><Relationship Id="rId80" Type="http://schemas.openxmlformats.org/officeDocument/2006/relationships/tags" Target="../tags/tag2144.xml"/><Relationship Id="rId155" Type="http://schemas.openxmlformats.org/officeDocument/2006/relationships/tags" Target="../tags/tag2219.xml"/><Relationship Id="rId176" Type="http://schemas.openxmlformats.org/officeDocument/2006/relationships/tags" Target="../tags/tag2240.xml"/><Relationship Id="rId17" Type="http://schemas.openxmlformats.org/officeDocument/2006/relationships/tags" Target="../tags/tag2081.xml"/><Relationship Id="rId38" Type="http://schemas.openxmlformats.org/officeDocument/2006/relationships/tags" Target="../tags/tag2102.xml"/><Relationship Id="rId59" Type="http://schemas.openxmlformats.org/officeDocument/2006/relationships/tags" Target="../tags/tag2123.xml"/><Relationship Id="rId103" Type="http://schemas.openxmlformats.org/officeDocument/2006/relationships/tags" Target="../tags/tag2167.xml"/><Relationship Id="rId124" Type="http://schemas.openxmlformats.org/officeDocument/2006/relationships/tags" Target="../tags/tag2188.xml"/><Relationship Id="rId70" Type="http://schemas.openxmlformats.org/officeDocument/2006/relationships/tags" Target="../tags/tag2134.xml"/><Relationship Id="rId91" Type="http://schemas.openxmlformats.org/officeDocument/2006/relationships/tags" Target="../tags/tag2155.xml"/><Relationship Id="rId145" Type="http://schemas.openxmlformats.org/officeDocument/2006/relationships/tags" Target="../tags/tag2209.xml"/><Relationship Id="rId166" Type="http://schemas.openxmlformats.org/officeDocument/2006/relationships/tags" Target="../tags/tag2230.xml"/><Relationship Id="rId1" Type="http://schemas.openxmlformats.org/officeDocument/2006/relationships/tags" Target="../tags/tag2065.xml"/><Relationship Id="rId28" Type="http://schemas.openxmlformats.org/officeDocument/2006/relationships/tags" Target="../tags/tag2092.xml"/><Relationship Id="rId49" Type="http://schemas.openxmlformats.org/officeDocument/2006/relationships/tags" Target="../tags/tag2113.xml"/><Relationship Id="rId114" Type="http://schemas.openxmlformats.org/officeDocument/2006/relationships/tags" Target="../tags/tag2178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tags" Target="../tags/tag2363.xml"/><Relationship Id="rId21" Type="http://schemas.openxmlformats.org/officeDocument/2006/relationships/tags" Target="../tags/tag2267.xml"/><Relationship Id="rId42" Type="http://schemas.openxmlformats.org/officeDocument/2006/relationships/tags" Target="../tags/tag2288.xml"/><Relationship Id="rId63" Type="http://schemas.openxmlformats.org/officeDocument/2006/relationships/tags" Target="../tags/tag2309.xml"/><Relationship Id="rId84" Type="http://schemas.openxmlformats.org/officeDocument/2006/relationships/tags" Target="../tags/tag2330.xml"/><Relationship Id="rId138" Type="http://schemas.openxmlformats.org/officeDocument/2006/relationships/tags" Target="../tags/tag2384.xml"/><Relationship Id="rId159" Type="http://schemas.openxmlformats.org/officeDocument/2006/relationships/tags" Target="../tags/tag2405.xml"/><Relationship Id="rId170" Type="http://schemas.openxmlformats.org/officeDocument/2006/relationships/tags" Target="../tags/tag2416.xml"/><Relationship Id="rId107" Type="http://schemas.openxmlformats.org/officeDocument/2006/relationships/tags" Target="../tags/tag2353.xml"/><Relationship Id="rId11" Type="http://schemas.openxmlformats.org/officeDocument/2006/relationships/tags" Target="../tags/tag2257.xml"/><Relationship Id="rId32" Type="http://schemas.openxmlformats.org/officeDocument/2006/relationships/tags" Target="../tags/tag2278.xml"/><Relationship Id="rId53" Type="http://schemas.openxmlformats.org/officeDocument/2006/relationships/tags" Target="../tags/tag2299.xml"/><Relationship Id="rId74" Type="http://schemas.openxmlformats.org/officeDocument/2006/relationships/tags" Target="../tags/tag2320.xml"/><Relationship Id="rId128" Type="http://schemas.openxmlformats.org/officeDocument/2006/relationships/tags" Target="../tags/tag2374.xml"/><Relationship Id="rId149" Type="http://schemas.openxmlformats.org/officeDocument/2006/relationships/tags" Target="../tags/tag2395.xml"/><Relationship Id="rId5" Type="http://schemas.openxmlformats.org/officeDocument/2006/relationships/tags" Target="../tags/tag2251.xml"/><Relationship Id="rId95" Type="http://schemas.openxmlformats.org/officeDocument/2006/relationships/tags" Target="../tags/tag2341.xml"/><Relationship Id="rId160" Type="http://schemas.openxmlformats.org/officeDocument/2006/relationships/tags" Target="../tags/tag2406.xml"/><Relationship Id="rId22" Type="http://schemas.openxmlformats.org/officeDocument/2006/relationships/tags" Target="../tags/tag2268.xml"/><Relationship Id="rId43" Type="http://schemas.openxmlformats.org/officeDocument/2006/relationships/tags" Target="../tags/tag2289.xml"/><Relationship Id="rId64" Type="http://schemas.openxmlformats.org/officeDocument/2006/relationships/tags" Target="../tags/tag2310.xml"/><Relationship Id="rId118" Type="http://schemas.openxmlformats.org/officeDocument/2006/relationships/tags" Target="../tags/tag2364.xml"/><Relationship Id="rId139" Type="http://schemas.openxmlformats.org/officeDocument/2006/relationships/tags" Target="../tags/tag2385.xml"/><Relationship Id="rId85" Type="http://schemas.openxmlformats.org/officeDocument/2006/relationships/tags" Target="../tags/tag2331.xml"/><Relationship Id="rId150" Type="http://schemas.openxmlformats.org/officeDocument/2006/relationships/tags" Target="../tags/tag2396.xml"/><Relationship Id="rId171" Type="http://schemas.openxmlformats.org/officeDocument/2006/relationships/slideLayout" Target="../slideLayouts/slideLayout2.xml"/><Relationship Id="rId12" Type="http://schemas.openxmlformats.org/officeDocument/2006/relationships/tags" Target="../tags/tag2258.xml"/><Relationship Id="rId33" Type="http://schemas.openxmlformats.org/officeDocument/2006/relationships/tags" Target="../tags/tag2279.xml"/><Relationship Id="rId108" Type="http://schemas.openxmlformats.org/officeDocument/2006/relationships/tags" Target="../tags/tag2354.xml"/><Relationship Id="rId129" Type="http://schemas.openxmlformats.org/officeDocument/2006/relationships/tags" Target="../tags/tag2375.xml"/><Relationship Id="rId54" Type="http://schemas.openxmlformats.org/officeDocument/2006/relationships/tags" Target="../tags/tag2300.xml"/><Relationship Id="rId75" Type="http://schemas.openxmlformats.org/officeDocument/2006/relationships/tags" Target="../tags/tag2321.xml"/><Relationship Id="rId96" Type="http://schemas.openxmlformats.org/officeDocument/2006/relationships/tags" Target="../tags/tag2342.xml"/><Relationship Id="rId140" Type="http://schemas.openxmlformats.org/officeDocument/2006/relationships/tags" Target="../tags/tag2386.xml"/><Relationship Id="rId161" Type="http://schemas.openxmlformats.org/officeDocument/2006/relationships/tags" Target="../tags/tag2407.xml"/><Relationship Id="rId1" Type="http://schemas.openxmlformats.org/officeDocument/2006/relationships/tags" Target="../tags/tag2247.xml"/><Relationship Id="rId6" Type="http://schemas.openxmlformats.org/officeDocument/2006/relationships/tags" Target="../tags/tag2252.xml"/><Relationship Id="rId23" Type="http://schemas.openxmlformats.org/officeDocument/2006/relationships/tags" Target="../tags/tag2269.xml"/><Relationship Id="rId28" Type="http://schemas.openxmlformats.org/officeDocument/2006/relationships/tags" Target="../tags/tag2274.xml"/><Relationship Id="rId49" Type="http://schemas.openxmlformats.org/officeDocument/2006/relationships/tags" Target="../tags/tag2295.xml"/><Relationship Id="rId114" Type="http://schemas.openxmlformats.org/officeDocument/2006/relationships/tags" Target="../tags/tag2360.xml"/><Relationship Id="rId119" Type="http://schemas.openxmlformats.org/officeDocument/2006/relationships/tags" Target="../tags/tag2365.xml"/><Relationship Id="rId44" Type="http://schemas.openxmlformats.org/officeDocument/2006/relationships/tags" Target="../tags/tag2290.xml"/><Relationship Id="rId60" Type="http://schemas.openxmlformats.org/officeDocument/2006/relationships/tags" Target="../tags/tag2306.xml"/><Relationship Id="rId65" Type="http://schemas.openxmlformats.org/officeDocument/2006/relationships/tags" Target="../tags/tag2311.xml"/><Relationship Id="rId81" Type="http://schemas.openxmlformats.org/officeDocument/2006/relationships/tags" Target="../tags/tag2327.xml"/><Relationship Id="rId86" Type="http://schemas.openxmlformats.org/officeDocument/2006/relationships/tags" Target="../tags/tag2332.xml"/><Relationship Id="rId130" Type="http://schemas.openxmlformats.org/officeDocument/2006/relationships/tags" Target="../tags/tag2376.xml"/><Relationship Id="rId135" Type="http://schemas.openxmlformats.org/officeDocument/2006/relationships/tags" Target="../tags/tag2381.xml"/><Relationship Id="rId151" Type="http://schemas.openxmlformats.org/officeDocument/2006/relationships/tags" Target="../tags/tag2397.xml"/><Relationship Id="rId156" Type="http://schemas.openxmlformats.org/officeDocument/2006/relationships/tags" Target="../tags/tag2402.xml"/><Relationship Id="rId172" Type="http://schemas.openxmlformats.org/officeDocument/2006/relationships/image" Target="../media/image33.png"/><Relationship Id="rId13" Type="http://schemas.openxmlformats.org/officeDocument/2006/relationships/tags" Target="../tags/tag2259.xml"/><Relationship Id="rId18" Type="http://schemas.openxmlformats.org/officeDocument/2006/relationships/tags" Target="../tags/tag2264.xml"/><Relationship Id="rId39" Type="http://schemas.openxmlformats.org/officeDocument/2006/relationships/tags" Target="../tags/tag2285.xml"/><Relationship Id="rId109" Type="http://schemas.openxmlformats.org/officeDocument/2006/relationships/tags" Target="../tags/tag2355.xml"/><Relationship Id="rId34" Type="http://schemas.openxmlformats.org/officeDocument/2006/relationships/tags" Target="../tags/tag2280.xml"/><Relationship Id="rId50" Type="http://schemas.openxmlformats.org/officeDocument/2006/relationships/tags" Target="../tags/tag2296.xml"/><Relationship Id="rId55" Type="http://schemas.openxmlformats.org/officeDocument/2006/relationships/tags" Target="../tags/tag2301.xml"/><Relationship Id="rId76" Type="http://schemas.openxmlformats.org/officeDocument/2006/relationships/tags" Target="../tags/tag2322.xml"/><Relationship Id="rId97" Type="http://schemas.openxmlformats.org/officeDocument/2006/relationships/tags" Target="../tags/tag2343.xml"/><Relationship Id="rId104" Type="http://schemas.openxmlformats.org/officeDocument/2006/relationships/tags" Target="../tags/tag2350.xml"/><Relationship Id="rId120" Type="http://schemas.openxmlformats.org/officeDocument/2006/relationships/tags" Target="../tags/tag2366.xml"/><Relationship Id="rId125" Type="http://schemas.openxmlformats.org/officeDocument/2006/relationships/tags" Target="../tags/tag2371.xml"/><Relationship Id="rId141" Type="http://schemas.openxmlformats.org/officeDocument/2006/relationships/tags" Target="../tags/tag2387.xml"/><Relationship Id="rId146" Type="http://schemas.openxmlformats.org/officeDocument/2006/relationships/tags" Target="../tags/tag2392.xml"/><Relationship Id="rId167" Type="http://schemas.openxmlformats.org/officeDocument/2006/relationships/tags" Target="../tags/tag2413.xml"/><Relationship Id="rId7" Type="http://schemas.openxmlformats.org/officeDocument/2006/relationships/tags" Target="../tags/tag2253.xml"/><Relationship Id="rId71" Type="http://schemas.openxmlformats.org/officeDocument/2006/relationships/tags" Target="../tags/tag2317.xml"/><Relationship Id="rId92" Type="http://schemas.openxmlformats.org/officeDocument/2006/relationships/tags" Target="../tags/tag2338.xml"/><Relationship Id="rId162" Type="http://schemas.openxmlformats.org/officeDocument/2006/relationships/tags" Target="../tags/tag2408.xml"/><Relationship Id="rId2" Type="http://schemas.openxmlformats.org/officeDocument/2006/relationships/tags" Target="../tags/tag2248.xml"/><Relationship Id="rId29" Type="http://schemas.openxmlformats.org/officeDocument/2006/relationships/tags" Target="../tags/tag2275.xml"/><Relationship Id="rId24" Type="http://schemas.openxmlformats.org/officeDocument/2006/relationships/tags" Target="../tags/tag2270.xml"/><Relationship Id="rId40" Type="http://schemas.openxmlformats.org/officeDocument/2006/relationships/tags" Target="../tags/tag2286.xml"/><Relationship Id="rId45" Type="http://schemas.openxmlformats.org/officeDocument/2006/relationships/tags" Target="../tags/tag2291.xml"/><Relationship Id="rId66" Type="http://schemas.openxmlformats.org/officeDocument/2006/relationships/tags" Target="../tags/tag2312.xml"/><Relationship Id="rId87" Type="http://schemas.openxmlformats.org/officeDocument/2006/relationships/tags" Target="../tags/tag2333.xml"/><Relationship Id="rId110" Type="http://schemas.openxmlformats.org/officeDocument/2006/relationships/tags" Target="../tags/tag2356.xml"/><Relationship Id="rId115" Type="http://schemas.openxmlformats.org/officeDocument/2006/relationships/tags" Target="../tags/tag2361.xml"/><Relationship Id="rId131" Type="http://schemas.openxmlformats.org/officeDocument/2006/relationships/tags" Target="../tags/tag2377.xml"/><Relationship Id="rId136" Type="http://schemas.openxmlformats.org/officeDocument/2006/relationships/tags" Target="../tags/tag2382.xml"/><Relationship Id="rId157" Type="http://schemas.openxmlformats.org/officeDocument/2006/relationships/tags" Target="../tags/tag2403.xml"/><Relationship Id="rId61" Type="http://schemas.openxmlformats.org/officeDocument/2006/relationships/tags" Target="../tags/tag2307.xml"/><Relationship Id="rId82" Type="http://schemas.openxmlformats.org/officeDocument/2006/relationships/tags" Target="../tags/tag2328.xml"/><Relationship Id="rId152" Type="http://schemas.openxmlformats.org/officeDocument/2006/relationships/tags" Target="../tags/tag2398.xml"/><Relationship Id="rId173" Type="http://schemas.openxmlformats.org/officeDocument/2006/relationships/image" Target="../media/image34.svg"/><Relationship Id="rId19" Type="http://schemas.openxmlformats.org/officeDocument/2006/relationships/tags" Target="../tags/tag2265.xml"/><Relationship Id="rId14" Type="http://schemas.openxmlformats.org/officeDocument/2006/relationships/tags" Target="../tags/tag2260.xml"/><Relationship Id="rId30" Type="http://schemas.openxmlformats.org/officeDocument/2006/relationships/tags" Target="../tags/tag2276.xml"/><Relationship Id="rId35" Type="http://schemas.openxmlformats.org/officeDocument/2006/relationships/tags" Target="../tags/tag2281.xml"/><Relationship Id="rId56" Type="http://schemas.openxmlformats.org/officeDocument/2006/relationships/tags" Target="../tags/tag2302.xml"/><Relationship Id="rId77" Type="http://schemas.openxmlformats.org/officeDocument/2006/relationships/tags" Target="../tags/tag2323.xml"/><Relationship Id="rId100" Type="http://schemas.openxmlformats.org/officeDocument/2006/relationships/tags" Target="../tags/tag2346.xml"/><Relationship Id="rId105" Type="http://schemas.openxmlformats.org/officeDocument/2006/relationships/tags" Target="../tags/tag2351.xml"/><Relationship Id="rId126" Type="http://schemas.openxmlformats.org/officeDocument/2006/relationships/tags" Target="../tags/tag2372.xml"/><Relationship Id="rId147" Type="http://schemas.openxmlformats.org/officeDocument/2006/relationships/tags" Target="../tags/tag2393.xml"/><Relationship Id="rId168" Type="http://schemas.openxmlformats.org/officeDocument/2006/relationships/tags" Target="../tags/tag2414.xml"/><Relationship Id="rId8" Type="http://schemas.openxmlformats.org/officeDocument/2006/relationships/tags" Target="../tags/tag2254.xml"/><Relationship Id="rId51" Type="http://schemas.openxmlformats.org/officeDocument/2006/relationships/tags" Target="../tags/tag2297.xml"/><Relationship Id="rId72" Type="http://schemas.openxmlformats.org/officeDocument/2006/relationships/tags" Target="../tags/tag2318.xml"/><Relationship Id="rId93" Type="http://schemas.openxmlformats.org/officeDocument/2006/relationships/tags" Target="../tags/tag2339.xml"/><Relationship Id="rId98" Type="http://schemas.openxmlformats.org/officeDocument/2006/relationships/tags" Target="../tags/tag2344.xml"/><Relationship Id="rId121" Type="http://schemas.openxmlformats.org/officeDocument/2006/relationships/tags" Target="../tags/tag2367.xml"/><Relationship Id="rId142" Type="http://schemas.openxmlformats.org/officeDocument/2006/relationships/tags" Target="../tags/tag2388.xml"/><Relationship Id="rId163" Type="http://schemas.openxmlformats.org/officeDocument/2006/relationships/tags" Target="../tags/tag2409.xml"/><Relationship Id="rId3" Type="http://schemas.openxmlformats.org/officeDocument/2006/relationships/tags" Target="../tags/tag2249.xml"/><Relationship Id="rId25" Type="http://schemas.openxmlformats.org/officeDocument/2006/relationships/tags" Target="../tags/tag2271.xml"/><Relationship Id="rId46" Type="http://schemas.openxmlformats.org/officeDocument/2006/relationships/tags" Target="../tags/tag2292.xml"/><Relationship Id="rId67" Type="http://schemas.openxmlformats.org/officeDocument/2006/relationships/tags" Target="../tags/tag2313.xml"/><Relationship Id="rId116" Type="http://schemas.openxmlformats.org/officeDocument/2006/relationships/tags" Target="../tags/tag2362.xml"/><Relationship Id="rId137" Type="http://schemas.openxmlformats.org/officeDocument/2006/relationships/tags" Target="../tags/tag2383.xml"/><Relationship Id="rId158" Type="http://schemas.openxmlformats.org/officeDocument/2006/relationships/tags" Target="../tags/tag2404.xml"/><Relationship Id="rId20" Type="http://schemas.openxmlformats.org/officeDocument/2006/relationships/tags" Target="../tags/tag2266.xml"/><Relationship Id="rId41" Type="http://schemas.openxmlformats.org/officeDocument/2006/relationships/tags" Target="../tags/tag2287.xml"/><Relationship Id="rId62" Type="http://schemas.openxmlformats.org/officeDocument/2006/relationships/tags" Target="../tags/tag2308.xml"/><Relationship Id="rId83" Type="http://schemas.openxmlformats.org/officeDocument/2006/relationships/tags" Target="../tags/tag2329.xml"/><Relationship Id="rId88" Type="http://schemas.openxmlformats.org/officeDocument/2006/relationships/tags" Target="../tags/tag2334.xml"/><Relationship Id="rId111" Type="http://schemas.openxmlformats.org/officeDocument/2006/relationships/tags" Target="../tags/tag2357.xml"/><Relationship Id="rId132" Type="http://schemas.openxmlformats.org/officeDocument/2006/relationships/tags" Target="../tags/tag2378.xml"/><Relationship Id="rId153" Type="http://schemas.openxmlformats.org/officeDocument/2006/relationships/tags" Target="../tags/tag2399.xml"/><Relationship Id="rId174" Type="http://schemas.openxmlformats.org/officeDocument/2006/relationships/image" Target="../media/image35.png"/><Relationship Id="rId15" Type="http://schemas.openxmlformats.org/officeDocument/2006/relationships/tags" Target="../tags/tag2261.xml"/><Relationship Id="rId36" Type="http://schemas.openxmlformats.org/officeDocument/2006/relationships/tags" Target="../tags/tag2282.xml"/><Relationship Id="rId57" Type="http://schemas.openxmlformats.org/officeDocument/2006/relationships/tags" Target="../tags/tag2303.xml"/><Relationship Id="rId106" Type="http://schemas.openxmlformats.org/officeDocument/2006/relationships/tags" Target="../tags/tag2352.xml"/><Relationship Id="rId127" Type="http://schemas.openxmlformats.org/officeDocument/2006/relationships/tags" Target="../tags/tag2373.xml"/><Relationship Id="rId10" Type="http://schemas.openxmlformats.org/officeDocument/2006/relationships/tags" Target="../tags/tag2256.xml"/><Relationship Id="rId31" Type="http://schemas.openxmlformats.org/officeDocument/2006/relationships/tags" Target="../tags/tag2277.xml"/><Relationship Id="rId52" Type="http://schemas.openxmlformats.org/officeDocument/2006/relationships/tags" Target="../tags/tag2298.xml"/><Relationship Id="rId73" Type="http://schemas.openxmlformats.org/officeDocument/2006/relationships/tags" Target="../tags/tag2319.xml"/><Relationship Id="rId78" Type="http://schemas.openxmlformats.org/officeDocument/2006/relationships/tags" Target="../tags/tag2324.xml"/><Relationship Id="rId94" Type="http://schemas.openxmlformats.org/officeDocument/2006/relationships/tags" Target="../tags/tag2340.xml"/><Relationship Id="rId99" Type="http://schemas.openxmlformats.org/officeDocument/2006/relationships/tags" Target="../tags/tag2345.xml"/><Relationship Id="rId101" Type="http://schemas.openxmlformats.org/officeDocument/2006/relationships/tags" Target="../tags/tag2347.xml"/><Relationship Id="rId122" Type="http://schemas.openxmlformats.org/officeDocument/2006/relationships/tags" Target="../tags/tag2368.xml"/><Relationship Id="rId143" Type="http://schemas.openxmlformats.org/officeDocument/2006/relationships/tags" Target="../tags/tag2389.xml"/><Relationship Id="rId148" Type="http://schemas.openxmlformats.org/officeDocument/2006/relationships/tags" Target="../tags/tag2394.xml"/><Relationship Id="rId164" Type="http://schemas.openxmlformats.org/officeDocument/2006/relationships/tags" Target="../tags/tag2410.xml"/><Relationship Id="rId169" Type="http://schemas.openxmlformats.org/officeDocument/2006/relationships/tags" Target="../tags/tag2415.xml"/><Relationship Id="rId4" Type="http://schemas.openxmlformats.org/officeDocument/2006/relationships/tags" Target="../tags/tag2250.xml"/><Relationship Id="rId9" Type="http://schemas.openxmlformats.org/officeDocument/2006/relationships/tags" Target="../tags/tag2255.xml"/><Relationship Id="rId26" Type="http://schemas.openxmlformats.org/officeDocument/2006/relationships/tags" Target="../tags/tag2272.xml"/><Relationship Id="rId47" Type="http://schemas.openxmlformats.org/officeDocument/2006/relationships/tags" Target="../tags/tag2293.xml"/><Relationship Id="rId68" Type="http://schemas.openxmlformats.org/officeDocument/2006/relationships/tags" Target="../tags/tag2314.xml"/><Relationship Id="rId89" Type="http://schemas.openxmlformats.org/officeDocument/2006/relationships/tags" Target="../tags/tag2335.xml"/><Relationship Id="rId112" Type="http://schemas.openxmlformats.org/officeDocument/2006/relationships/tags" Target="../tags/tag2358.xml"/><Relationship Id="rId133" Type="http://schemas.openxmlformats.org/officeDocument/2006/relationships/tags" Target="../tags/tag2379.xml"/><Relationship Id="rId154" Type="http://schemas.openxmlformats.org/officeDocument/2006/relationships/tags" Target="../tags/tag2400.xml"/><Relationship Id="rId175" Type="http://schemas.openxmlformats.org/officeDocument/2006/relationships/image" Target="../media/image36.svg"/><Relationship Id="rId16" Type="http://schemas.openxmlformats.org/officeDocument/2006/relationships/tags" Target="../tags/tag2262.xml"/><Relationship Id="rId37" Type="http://schemas.openxmlformats.org/officeDocument/2006/relationships/tags" Target="../tags/tag2283.xml"/><Relationship Id="rId58" Type="http://schemas.openxmlformats.org/officeDocument/2006/relationships/tags" Target="../tags/tag2304.xml"/><Relationship Id="rId79" Type="http://schemas.openxmlformats.org/officeDocument/2006/relationships/tags" Target="../tags/tag2325.xml"/><Relationship Id="rId102" Type="http://schemas.openxmlformats.org/officeDocument/2006/relationships/tags" Target="../tags/tag2348.xml"/><Relationship Id="rId123" Type="http://schemas.openxmlformats.org/officeDocument/2006/relationships/tags" Target="../tags/tag2369.xml"/><Relationship Id="rId144" Type="http://schemas.openxmlformats.org/officeDocument/2006/relationships/tags" Target="../tags/tag2390.xml"/><Relationship Id="rId90" Type="http://schemas.openxmlformats.org/officeDocument/2006/relationships/tags" Target="../tags/tag2336.xml"/><Relationship Id="rId165" Type="http://schemas.openxmlformats.org/officeDocument/2006/relationships/tags" Target="../tags/tag2411.xml"/><Relationship Id="rId27" Type="http://schemas.openxmlformats.org/officeDocument/2006/relationships/tags" Target="../tags/tag2273.xml"/><Relationship Id="rId48" Type="http://schemas.openxmlformats.org/officeDocument/2006/relationships/tags" Target="../tags/tag2294.xml"/><Relationship Id="rId69" Type="http://schemas.openxmlformats.org/officeDocument/2006/relationships/tags" Target="../tags/tag2315.xml"/><Relationship Id="rId113" Type="http://schemas.openxmlformats.org/officeDocument/2006/relationships/tags" Target="../tags/tag2359.xml"/><Relationship Id="rId134" Type="http://schemas.openxmlformats.org/officeDocument/2006/relationships/tags" Target="../tags/tag2380.xml"/><Relationship Id="rId80" Type="http://schemas.openxmlformats.org/officeDocument/2006/relationships/tags" Target="../tags/tag2326.xml"/><Relationship Id="rId155" Type="http://schemas.openxmlformats.org/officeDocument/2006/relationships/tags" Target="../tags/tag2401.xml"/><Relationship Id="rId176" Type="http://schemas.openxmlformats.org/officeDocument/2006/relationships/image" Target="../media/image43.png"/><Relationship Id="rId17" Type="http://schemas.openxmlformats.org/officeDocument/2006/relationships/tags" Target="../tags/tag2263.xml"/><Relationship Id="rId38" Type="http://schemas.openxmlformats.org/officeDocument/2006/relationships/tags" Target="../tags/tag2284.xml"/><Relationship Id="rId59" Type="http://schemas.openxmlformats.org/officeDocument/2006/relationships/tags" Target="../tags/tag2305.xml"/><Relationship Id="rId103" Type="http://schemas.openxmlformats.org/officeDocument/2006/relationships/tags" Target="../tags/tag2349.xml"/><Relationship Id="rId124" Type="http://schemas.openxmlformats.org/officeDocument/2006/relationships/tags" Target="../tags/tag2370.xml"/><Relationship Id="rId70" Type="http://schemas.openxmlformats.org/officeDocument/2006/relationships/tags" Target="../tags/tag2316.xml"/><Relationship Id="rId91" Type="http://schemas.openxmlformats.org/officeDocument/2006/relationships/tags" Target="../tags/tag2337.xml"/><Relationship Id="rId145" Type="http://schemas.openxmlformats.org/officeDocument/2006/relationships/tags" Target="../tags/tag2391.xml"/><Relationship Id="rId166" Type="http://schemas.openxmlformats.org/officeDocument/2006/relationships/tags" Target="../tags/tag2412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tags" Target="../tags/tag2533.xml"/><Relationship Id="rId21" Type="http://schemas.openxmlformats.org/officeDocument/2006/relationships/tags" Target="../tags/tag2437.xml"/><Relationship Id="rId42" Type="http://schemas.openxmlformats.org/officeDocument/2006/relationships/tags" Target="../tags/tag2458.xml"/><Relationship Id="rId47" Type="http://schemas.openxmlformats.org/officeDocument/2006/relationships/tags" Target="../tags/tag2463.xml"/><Relationship Id="rId63" Type="http://schemas.openxmlformats.org/officeDocument/2006/relationships/tags" Target="../tags/tag2479.xml"/><Relationship Id="rId68" Type="http://schemas.openxmlformats.org/officeDocument/2006/relationships/tags" Target="../tags/tag2484.xml"/><Relationship Id="rId84" Type="http://schemas.openxmlformats.org/officeDocument/2006/relationships/tags" Target="../tags/tag2500.xml"/><Relationship Id="rId89" Type="http://schemas.openxmlformats.org/officeDocument/2006/relationships/tags" Target="../tags/tag2505.xml"/><Relationship Id="rId112" Type="http://schemas.openxmlformats.org/officeDocument/2006/relationships/tags" Target="../tags/tag2528.xml"/><Relationship Id="rId16" Type="http://schemas.openxmlformats.org/officeDocument/2006/relationships/tags" Target="../tags/tag2432.xml"/><Relationship Id="rId107" Type="http://schemas.openxmlformats.org/officeDocument/2006/relationships/tags" Target="../tags/tag2523.xml"/><Relationship Id="rId11" Type="http://schemas.openxmlformats.org/officeDocument/2006/relationships/tags" Target="../tags/tag2427.xml"/><Relationship Id="rId32" Type="http://schemas.openxmlformats.org/officeDocument/2006/relationships/tags" Target="../tags/tag2448.xml"/><Relationship Id="rId37" Type="http://schemas.openxmlformats.org/officeDocument/2006/relationships/tags" Target="../tags/tag2453.xml"/><Relationship Id="rId53" Type="http://schemas.openxmlformats.org/officeDocument/2006/relationships/tags" Target="../tags/tag2469.xml"/><Relationship Id="rId58" Type="http://schemas.openxmlformats.org/officeDocument/2006/relationships/tags" Target="../tags/tag2474.xml"/><Relationship Id="rId74" Type="http://schemas.openxmlformats.org/officeDocument/2006/relationships/tags" Target="../tags/tag2490.xml"/><Relationship Id="rId79" Type="http://schemas.openxmlformats.org/officeDocument/2006/relationships/tags" Target="../tags/tag2495.xml"/><Relationship Id="rId102" Type="http://schemas.openxmlformats.org/officeDocument/2006/relationships/tags" Target="../tags/tag2518.xml"/><Relationship Id="rId123" Type="http://schemas.openxmlformats.org/officeDocument/2006/relationships/tags" Target="../tags/tag2539.xml"/><Relationship Id="rId128" Type="http://schemas.openxmlformats.org/officeDocument/2006/relationships/image" Target="../media/image35.png"/><Relationship Id="rId5" Type="http://schemas.openxmlformats.org/officeDocument/2006/relationships/tags" Target="../tags/tag2421.xml"/><Relationship Id="rId90" Type="http://schemas.openxmlformats.org/officeDocument/2006/relationships/tags" Target="../tags/tag2506.xml"/><Relationship Id="rId95" Type="http://schemas.openxmlformats.org/officeDocument/2006/relationships/tags" Target="../tags/tag2511.xml"/><Relationship Id="rId22" Type="http://schemas.openxmlformats.org/officeDocument/2006/relationships/tags" Target="../tags/tag2438.xml"/><Relationship Id="rId27" Type="http://schemas.openxmlformats.org/officeDocument/2006/relationships/tags" Target="../tags/tag2443.xml"/><Relationship Id="rId43" Type="http://schemas.openxmlformats.org/officeDocument/2006/relationships/tags" Target="../tags/tag2459.xml"/><Relationship Id="rId48" Type="http://schemas.openxmlformats.org/officeDocument/2006/relationships/tags" Target="../tags/tag2464.xml"/><Relationship Id="rId64" Type="http://schemas.openxmlformats.org/officeDocument/2006/relationships/tags" Target="../tags/tag2480.xml"/><Relationship Id="rId69" Type="http://schemas.openxmlformats.org/officeDocument/2006/relationships/tags" Target="../tags/tag2485.xml"/><Relationship Id="rId113" Type="http://schemas.openxmlformats.org/officeDocument/2006/relationships/tags" Target="../tags/tag2529.xml"/><Relationship Id="rId118" Type="http://schemas.openxmlformats.org/officeDocument/2006/relationships/tags" Target="../tags/tag2534.xml"/><Relationship Id="rId80" Type="http://schemas.openxmlformats.org/officeDocument/2006/relationships/tags" Target="../tags/tag2496.xml"/><Relationship Id="rId85" Type="http://schemas.openxmlformats.org/officeDocument/2006/relationships/tags" Target="../tags/tag2501.xml"/><Relationship Id="rId12" Type="http://schemas.openxmlformats.org/officeDocument/2006/relationships/tags" Target="../tags/tag2428.xml"/><Relationship Id="rId17" Type="http://schemas.openxmlformats.org/officeDocument/2006/relationships/tags" Target="../tags/tag2433.xml"/><Relationship Id="rId33" Type="http://schemas.openxmlformats.org/officeDocument/2006/relationships/tags" Target="../tags/tag2449.xml"/><Relationship Id="rId38" Type="http://schemas.openxmlformats.org/officeDocument/2006/relationships/tags" Target="../tags/tag2454.xml"/><Relationship Id="rId59" Type="http://schemas.openxmlformats.org/officeDocument/2006/relationships/tags" Target="../tags/tag2475.xml"/><Relationship Id="rId103" Type="http://schemas.openxmlformats.org/officeDocument/2006/relationships/tags" Target="../tags/tag2519.xml"/><Relationship Id="rId108" Type="http://schemas.openxmlformats.org/officeDocument/2006/relationships/tags" Target="../tags/tag2524.xml"/><Relationship Id="rId124" Type="http://schemas.openxmlformats.org/officeDocument/2006/relationships/tags" Target="../tags/tag2540.xml"/><Relationship Id="rId129" Type="http://schemas.openxmlformats.org/officeDocument/2006/relationships/image" Target="../media/image36.svg"/><Relationship Id="rId54" Type="http://schemas.openxmlformats.org/officeDocument/2006/relationships/tags" Target="../tags/tag2470.xml"/><Relationship Id="rId70" Type="http://schemas.openxmlformats.org/officeDocument/2006/relationships/tags" Target="../tags/tag2486.xml"/><Relationship Id="rId75" Type="http://schemas.openxmlformats.org/officeDocument/2006/relationships/tags" Target="../tags/tag2491.xml"/><Relationship Id="rId91" Type="http://schemas.openxmlformats.org/officeDocument/2006/relationships/tags" Target="../tags/tag2507.xml"/><Relationship Id="rId96" Type="http://schemas.openxmlformats.org/officeDocument/2006/relationships/tags" Target="../tags/tag2512.xml"/><Relationship Id="rId1" Type="http://schemas.openxmlformats.org/officeDocument/2006/relationships/tags" Target="../tags/tag2417.xml"/><Relationship Id="rId6" Type="http://schemas.openxmlformats.org/officeDocument/2006/relationships/tags" Target="../tags/tag2422.xml"/><Relationship Id="rId23" Type="http://schemas.openxmlformats.org/officeDocument/2006/relationships/tags" Target="../tags/tag2439.xml"/><Relationship Id="rId28" Type="http://schemas.openxmlformats.org/officeDocument/2006/relationships/tags" Target="../tags/tag2444.xml"/><Relationship Id="rId49" Type="http://schemas.openxmlformats.org/officeDocument/2006/relationships/tags" Target="../tags/tag2465.xml"/><Relationship Id="rId114" Type="http://schemas.openxmlformats.org/officeDocument/2006/relationships/tags" Target="../tags/tag2530.xml"/><Relationship Id="rId119" Type="http://schemas.openxmlformats.org/officeDocument/2006/relationships/tags" Target="../tags/tag2535.xml"/><Relationship Id="rId44" Type="http://schemas.openxmlformats.org/officeDocument/2006/relationships/tags" Target="../tags/tag2460.xml"/><Relationship Id="rId60" Type="http://schemas.openxmlformats.org/officeDocument/2006/relationships/tags" Target="../tags/tag2476.xml"/><Relationship Id="rId65" Type="http://schemas.openxmlformats.org/officeDocument/2006/relationships/tags" Target="../tags/tag2481.xml"/><Relationship Id="rId81" Type="http://schemas.openxmlformats.org/officeDocument/2006/relationships/tags" Target="../tags/tag2497.xml"/><Relationship Id="rId86" Type="http://schemas.openxmlformats.org/officeDocument/2006/relationships/tags" Target="../tags/tag2502.xml"/><Relationship Id="rId13" Type="http://schemas.openxmlformats.org/officeDocument/2006/relationships/tags" Target="../tags/tag2429.xml"/><Relationship Id="rId18" Type="http://schemas.openxmlformats.org/officeDocument/2006/relationships/tags" Target="../tags/tag2434.xml"/><Relationship Id="rId39" Type="http://schemas.openxmlformats.org/officeDocument/2006/relationships/tags" Target="../tags/tag2455.xml"/><Relationship Id="rId109" Type="http://schemas.openxmlformats.org/officeDocument/2006/relationships/tags" Target="../tags/tag2525.xml"/><Relationship Id="rId34" Type="http://schemas.openxmlformats.org/officeDocument/2006/relationships/tags" Target="../tags/tag2450.xml"/><Relationship Id="rId50" Type="http://schemas.openxmlformats.org/officeDocument/2006/relationships/tags" Target="../tags/tag2466.xml"/><Relationship Id="rId55" Type="http://schemas.openxmlformats.org/officeDocument/2006/relationships/tags" Target="../tags/tag2471.xml"/><Relationship Id="rId76" Type="http://schemas.openxmlformats.org/officeDocument/2006/relationships/tags" Target="../tags/tag2492.xml"/><Relationship Id="rId97" Type="http://schemas.openxmlformats.org/officeDocument/2006/relationships/tags" Target="../tags/tag2513.xml"/><Relationship Id="rId104" Type="http://schemas.openxmlformats.org/officeDocument/2006/relationships/tags" Target="../tags/tag2520.xml"/><Relationship Id="rId120" Type="http://schemas.openxmlformats.org/officeDocument/2006/relationships/tags" Target="../tags/tag2536.xml"/><Relationship Id="rId125" Type="http://schemas.openxmlformats.org/officeDocument/2006/relationships/tags" Target="../tags/tag2541.xml"/><Relationship Id="rId167" Type="http://schemas.openxmlformats.org/officeDocument/2006/relationships/image" Target="../media/image380.png"/><Relationship Id="rId7" Type="http://schemas.openxmlformats.org/officeDocument/2006/relationships/tags" Target="../tags/tag2423.xml"/><Relationship Id="rId71" Type="http://schemas.openxmlformats.org/officeDocument/2006/relationships/tags" Target="../tags/tag2487.xml"/><Relationship Id="rId92" Type="http://schemas.openxmlformats.org/officeDocument/2006/relationships/tags" Target="../tags/tag2508.xml"/><Relationship Id="rId2" Type="http://schemas.openxmlformats.org/officeDocument/2006/relationships/tags" Target="../tags/tag2418.xml"/><Relationship Id="rId29" Type="http://schemas.openxmlformats.org/officeDocument/2006/relationships/tags" Target="../tags/tag2445.xml"/><Relationship Id="rId24" Type="http://schemas.openxmlformats.org/officeDocument/2006/relationships/tags" Target="../tags/tag2440.xml"/><Relationship Id="rId40" Type="http://schemas.openxmlformats.org/officeDocument/2006/relationships/tags" Target="../tags/tag2456.xml"/><Relationship Id="rId45" Type="http://schemas.openxmlformats.org/officeDocument/2006/relationships/tags" Target="../tags/tag2461.xml"/><Relationship Id="rId66" Type="http://schemas.openxmlformats.org/officeDocument/2006/relationships/tags" Target="../tags/tag2482.xml"/><Relationship Id="rId87" Type="http://schemas.openxmlformats.org/officeDocument/2006/relationships/tags" Target="../tags/tag2503.xml"/><Relationship Id="rId110" Type="http://schemas.openxmlformats.org/officeDocument/2006/relationships/tags" Target="../tags/tag2526.xml"/><Relationship Id="rId115" Type="http://schemas.openxmlformats.org/officeDocument/2006/relationships/tags" Target="../tags/tag2531.xml"/><Relationship Id="rId61" Type="http://schemas.openxmlformats.org/officeDocument/2006/relationships/tags" Target="../tags/tag2477.xml"/><Relationship Id="rId82" Type="http://schemas.openxmlformats.org/officeDocument/2006/relationships/tags" Target="../tags/tag2498.xml"/><Relationship Id="rId19" Type="http://schemas.openxmlformats.org/officeDocument/2006/relationships/tags" Target="../tags/tag2435.xml"/><Relationship Id="rId14" Type="http://schemas.openxmlformats.org/officeDocument/2006/relationships/tags" Target="../tags/tag2430.xml"/><Relationship Id="rId30" Type="http://schemas.openxmlformats.org/officeDocument/2006/relationships/tags" Target="../tags/tag2446.xml"/><Relationship Id="rId35" Type="http://schemas.openxmlformats.org/officeDocument/2006/relationships/tags" Target="../tags/tag2451.xml"/><Relationship Id="rId56" Type="http://schemas.openxmlformats.org/officeDocument/2006/relationships/tags" Target="../tags/tag2472.xml"/><Relationship Id="rId77" Type="http://schemas.openxmlformats.org/officeDocument/2006/relationships/tags" Target="../tags/tag2493.xml"/><Relationship Id="rId100" Type="http://schemas.openxmlformats.org/officeDocument/2006/relationships/tags" Target="../tags/tag2516.xml"/><Relationship Id="rId105" Type="http://schemas.openxmlformats.org/officeDocument/2006/relationships/tags" Target="../tags/tag2521.xml"/><Relationship Id="rId126" Type="http://schemas.openxmlformats.org/officeDocument/2006/relationships/slideLayout" Target="../slideLayouts/slideLayout2.xml"/><Relationship Id="rId8" Type="http://schemas.openxmlformats.org/officeDocument/2006/relationships/tags" Target="../tags/tag2424.xml"/><Relationship Id="rId51" Type="http://schemas.openxmlformats.org/officeDocument/2006/relationships/tags" Target="../tags/tag2467.xml"/><Relationship Id="rId72" Type="http://schemas.openxmlformats.org/officeDocument/2006/relationships/tags" Target="../tags/tag2488.xml"/><Relationship Id="rId93" Type="http://schemas.openxmlformats.org/officeDocument/2006/relationships/tags" Target="../tags/tag2509.xml"/><Relationship Id="rId98" Type="http://schemas.openxmlformats.org/officeDocument/2006/relationships/tags" Target="../tags/tag2514.xml"/><Relationship Id="rId121" Type="http://schemas.openxmlformats.org/officeDocument/2006/relationships/tags" Target="../tags/tag2537.xml"/><Relationship Id="rId3" Type="http://schemas.openxmlformats.org/officeDocument/2006/relationships/tags" Target="../tags/tag2419.xml"/><Relationship Id="rId25" Type="http://schemas.openxmlformats.org/officeDocument/2006/relationships/tags" Target="../tags/tag2441.xml"/><Relationship Id="rId46" Type="http://schemas.openxmlformats.org/officeDocument/2006/relationships/tags" Target="../tags/tag2462.xml"/><Relationship Id="rId67" Type="http://schemas.openxmlformats.org/officeDocument/2006/relationships/tags" Target="../tags/tag2483.xml"/><Relationship Id="rId116" Type="http://schemas.openxmlformats.org/officeDocument/2006/relationships/tags" Target="../tags/tag2532.xml"/><Relationship Id="rId20" Type="http://schemas.openxmlformats.org/officeDocument/2006/relationships/tags" Target="../tags/tag2436.xml"/><Relationship Id="rId41" Type="http://schemas.openxmlformats.org/officeDocument/2006/relationships/tags" Target="../tags/tag2457.xml"/><Relationship Id="rId62" Type="http://schemas.openxmlformats.org/officeDocument/2006/relationships/tags" Target="../tags/tag2478.xml"/><Relationship Id="rId83" Type="http://schemas.openxmlformats.org/officeDocument/2006/relationships/tags" Target="../tags/tag2499.xml"/><Relationship Id="rId88" Type="http://schemas.openxmlformats.org/officeDocument/2006/relationships/tags" Target="../tags/tag2504.xml"/><Relationship Id="rId111" Type="http://schemas.openxmlformats.org/officeDocument/2006/relationships/tags" Target="../tags/tag2527.xml"/><Relationship Id="rId15" Type="http://schemas.openxmlformats.org/officeDocument/2006/relationships/tags" Target="../tags/tag2431.xml"/><Relationship Id="rId36" Type="http://schemas.openxmlformats.org/officeDocument/2006/relationships/tags" Target="../tags/tag2452.xml"/><Relationship Id="rId57" Type="http://schemas.openxmlformats.org/officeDocument/2006/relationships/tags" Target="../tags/tag2473.xml"/><Relationship Id="rId106" Type="http://schemas.openxmlformats.org/officeDocument/2006/relationships/tags" Target="../tags/tag2522.xml"/><Relationship Id="rId127" Type="http://schemas.openxmlformats.org/officeDocument/2006/relationships/image" Target="../media/image40.emf"/><Relationship Id="rId10" Type="http://schemas.openxmlformats.org/officeDocument/2006/relationships/tags" Target="../tags/tag2426.xml"/><Relationship Id="rId31" Type="http://schemas.openxmlformats.org/officeDocument/2006/relationships/tags" Target="../tags/tag2447.xml"/><Relationship Id="rId52" Type="http://schemas.openxmlformats.org/officeDocument/2006/relationships/tags" Target="../tags/tag2468.xml"/><Relationship Id="rId73" Type="http://schemas.openxmlformats.org/officeDocument/2006/relationships/tags" Target="../tags/tag2489.xml"/><Relationship Id="rId78" Type="http://schemas.openxmlformats.org/officeDocument/2006/relationships/tags" Target="../tags/tag2494.xml"/><Relationship Id="rId94" Type="http://schemas.openxmlformats.org/officeDocument/2006/relationships/tags" Target="../tags/tag2510.xml"/><Relationship Id="rId99" Type="http://schemas.openxmlformats.org/officeDocument/2006/relationships/tags" Target="../tags/tag2515.xml"/><Relationship Id="rId101" Type="http://schemas.openxmlformats.org/officeDocument/2006/relationships/tags" Target="../tags/tag2517.xml"/><Relationship Id="rId122" Type="http://schemas.openxmlformats.org/officeDocument/2006/relationships/tags" Target="../tags/tag2538.xml"/><Relationship Id="rId4" Type="http://schemas.openxmlformats.org/officeDocument/2006/relationships/tags" Target="../tags/tag2420.xml"/><Relationship Id="rId9" Type="http://schemas.openxmlformats.org/officeDocument/2006/relationships/tags" Target="../tags/tag2425.xml"/><Relationship Id="rId26" Type="http://schemas.openxmlformats.org/officeDocument/2006/relationships/tags" Target="../tags/tag2442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tags" Target="../tags/tag2658.xml"/><Relationship Id="rId21" Type="http://schemas.openxmlformats.org/officeDocument/2006/relationships/tags" Target="../tags/tag2562.xml"/><Relationship Id="rId42" Type="http://schemas.openxmlformats.org/officeDocument/2006/relationships/tags" Target="../tags/tag2583.xml"/><Relationship Id="rId63" Type="http://schemas.openxmlformats.org/officeDocument/2006/relationships/tags" Target="../tags/tag2604.xml"/><Relationship Id="rId84" Type="http://schemas.openxmlformats.org/officeDocument/2006/relationships/tags" Target="../tags/tag2625.xml"/><Relationship Id="rId138" Type="http://schemas.openxmlformats.org/officeDocument/2006/relationships/tags" Target="../tags/tag2679.xml"/><Relationship Id="rId159" Type="http://schemas.openxmlformats.org/officeDocument/2006/relationships/tags" Target="../tags/tag2700.xml"/><Relationship Id="rId170" Type="http://schemas.openxmlformats.org/officeDocument/2006/relationships/tags" Target="../tags/tag2711.xml"/><Relationship Id="rId191" Type="http://schemas.openxmlformats.org/officeDocument/2006/relationships/tags" Target="../tags/tag2732.xml"/><Relationship Id="rId107" Type="http://schemas.openxmlformats.org/officeDocument/2006/relationships/tags" Target="../tags/tag2648.xml"/><Relationship Id="rId11" Type="http://schemas.openxmlformats.org/officeDocument/2006/relationships/tags" Target="../tags/tag2552.xml"/><Relationship Id="rId32" Type="http://schemas.openxmlformats.org/officeDocument/2006/relationships/tags" Target="../tags/tag2573.xml"/><Relationship Id="rId53" Type="http://schemas.openxmlformats.org/officeDocument/2006/relationships/tags" Target="../tags/tag2594.xml"/><Relationship Id="rId74" Type="http://schemas.openxmlformats.org/officeDocument/2006/relationships/tags" Target="../tags/tag2615.xml"/><Relationship Id="rId128" Type="http://schemas.openxmlformats.org/officeDocument/2006/relationships/tags" Target="../tags/tag2669.xml"/><Relationship Id="rId149" Type="http://schemas.openxmlformats.org/officeDocument/2006/relationships/tags" Target="../tags/tag2690.xml"/><Relationship Id="rId5" Type="http://schemas.openxmlformats.org/officeDocument/2006/relationships/tags" Target="../tags/tag2546.xml"/><Relationship Id="rId95" Type="http://schemas.openxmlformats.org/officeDocument/2006/relationships/tags" Target="../tags/tag2636.xml"/><Relationship Id="rId160" Type="http://schemas.openxmlformats.org/officeDocument/2006/relationships/tags" Target="../tags/tag2701.xml"/><Relationship Id="rId181" Type="http://schemas.openxmlformats.org/officeDocument/2006/relationships/tags" Target="../tags/tag2722.xml"/><Relationship Id="rId22" Type="http://schemas.openxmlformats.org/officeDocument/2006/relationships/tags" Target="../tags/tag2563.xml"/><Relationship Id="rId43" Type="http://schemas.openxmlformats.org/officeDocument/2006/relationships/tags" Target="../tags/tag2584.xml"/><Relationship Id="rId64" Type="http://schemas.openxmlformats.org/officeDocument/2006/relationships/tags" Target="../tags/tag2605.xml"/><Relationship Id="rId118" Type="http://schemas.openxmlformats.org/officeDocument/2006/relationships/tags" Target="../tags/tag2659.xml"/><Relationship Id="rId139" Type="http://schemas.openxmlformats.org/officeDocument/2006/relationships/tags" Target="../tags/tag2680.xml"/><Relationship Id="rId85" Type="http://schemas.openxmlformats.org/officeDocument/2006/relationships/tags" Target="../tags/tag2626.xml"/><Relationship Id="rId150" Type="http://schemas.openxmlformats.org/officeDocument/2006/relationships/tags" Target="../tags/tag2691.xml"/><Relationship Id="rId171" Type="http://schemas.openxmlformats.org/officeDocument/2006/relationships/tags" Target="../tags/tag2712.xml"/><Relationship Id="rId192" Type="http://schemas.openxmlformats.org/officeDocument/2006/relationships/tags" Target="../tags/tag2733.xml"/><Relationship Id="rId12" Type="http://schemas.openxmlformats.org/officeDocument/2006/relationships/tags" Target="../tags/tag2553.xml"/><Relationship Id="rId33" Type="http://schemas.openxmlformats.org/officeDocument/2006/relationships/tags" Target="../tags/tag2574.xml"/><Relationship Id="rId108" Type="http://schemas.openxmlformats.org/officeDocument/2006/relationships/tags" Target="../tags/tag2649.xml"/><Relationship Id="rId129" Type="http://schemas.openxmlformats.org/officeDocument/2006/relationships/tags" Target="../tags/tag2670.xml"/><Relationship Id="rId54" Type="http://schemas.openxmlformats.org/officeDocument/2006/relationships/tags" Target="../tags/tag2595.xml"/><Relationship Id="rId75" Type="http://schemas.openxmlformats.org/officeDocument/2006/relationships/tags" Target="../tags/tag2616.xml"/><Relationship Id="rId96" Type="http://schemas.openxmlformats.org/officeDocument/2006/relationships/tags" Target="../tags/tag2637.xml"/><Relationship Id="rId140" Type="http://schemas.openxmlformats.org/officeDocument/2006/relationships/tags" Target="../tags/tag2681.xml"/><Relationship Id="rId161" Type="http://schemas.openxmlformats.org/officeDocument/2006/relationships/tags" Target="../tags/tag2702.xml"/><Relationship Id="rId182" Type="http://schemas.openxmlformats.org/officeDocument/2006/relationships/tags" Target="../tags/tag2723.xml"/><Relationship Id="rId6" Type="http://schemas.openxmlformats.org/officeDocument/2006/relationships/tags" Target="../tags/tag2547.xml"/><Relationship Id="rId23" Type="http://schemas.openxmlformats.org/officeDocument/2006/relationships/tags" Target="../tags/tag2564.xml"/><Relationship Id="rId119" Type="http://schemas.openxmlformats.org/officeDocument/2006/relationships/tags" Target="../tags/tag2660.xml"/><Relationship Id="rId44" Type="http://schemas.openxmlformats.org/officeDocument/2006/relationships/tags" Target="../tags/tag2585.xml"/><Relationship Id="rId65" Type="http://schemas.openxmlformats.org/officeDocument/2006/relationships/tags" Target="../tags/tag2606.xml"/><Relationship Id="rId86" Type="http://schemas.openxmlformats.org/officeDocument/2006/relationships/tags" Target="../tags/tag2627.xml"/><Relationship Id="rId130" Type="http://schemas.openxmlformats.org/officeDocument/2006/relationships/tags" Target="../tags/tag2671.xml"/><Relationship Id="rId151" Type="http://schemas.openxmlformats.org/officeDocument/2006/relationships/tags" Target="../tags/tag2692.xml"/><Relationship Id="rId172" Type="http://schemas.openxmlformats.org/officeDocument/2006/relationships/tags" Target="../tags/tag2713.xml"/><Relationship Id="rId193" Type="http://schemas.openxmlformats.org/officeDocument/2006/relationships/tags" Target="../tags/tag2734.xml"/><Relationship Id="rId13" Type="http://schemas.openxmlformats.org/officeDocument/2006/relationships/tags" Target="../tags/tag2554.xml"/><Relationship Id="rId109" Type="http://schemas.openxmlformats.org/officeDocument/2006/relationships/tags" Target="../tags/tag2650.xml"/><Relationship Id="rId34" Type="http://schemas.openxmlformats.org/officeDocument/2006/relationships/tags" Target="../tags/tag2575.xml"/><Relationship Id="rId55" Type="http://schemas.openxmlformats.org/officeDocument/2006/relationships/tags" Target="../tags/tag2596.xml"/><Relationship Id="rId76" Type="http://schemas.openxmlformats.org/officeDocument/2006/relationships/tags" Target="../tags/tag2617.xml"/><Relationship Id="rId97" Type="http://schemas.openxmlformats.org/officeDocument/2006/relationships/tags" Target="../tags/tag2638.xml"/><Relationship Id="rId120" Type="http://schemas.openxmlformats.org/officeDocument/2006/relationships/tags" Target="../tags/tag2661.xml"/><Relationship Id="rId141" Type="http://schemas.openxmlformats.org/officeDocument/2006/relationships/tags" Target="../tags/tag2682.xml"/><Relationship Id="rId7" Type="http://schemas.openxmlformats.org/officeDocument/2006/relationships/tags" Target="../tags/tag2548.xml"/><Relationship Id="rId162" Type="http://schemas.openxmlformats.org/officeDocument/2006/relationships/tags" Target="../tags/tag2703.xml"/><Relationship Id="rId183" Type="http://schemas.openxmlformats.org/officeDocument/2006/relationships/tags" Target="../tags/tag2724.xml"/><Relationship Id="rId2" Type="http://schemas.openxmlformats.org/officeDocument/2006/relationships/tags" Target="../tags/tag2543.xml"/><Relationship Id="rId29" Type="http://schemas.openxmlformats.org/officeDocument/2006/relationships/tags" Target="../tags/tag2570.xml"/><Relationship Id="rId24" Type="http://schemas.openxmlformats.org/officeDocument/2006/relationships/tags" Target="../tags/tag2565.xml"/><Relationship Id="rId40" Type="http://schemas.openxmlformats.org/officeDocument/2006/relationships/tags" Target="../tags/tag2581.xml"/><Relationship Id="rId45" Type="http://schemas.openxmlformats.org/officeDocument/2006/relationships/tags" Target="../tags/tag2586.xml"/><Relationship Id="rId66" Type="http://schemas.openxmlformats.org/officeDocument/2006/relationships/tags" Target="../tags/tag2607.xml"/><Relationship Id="rId87" Type="http://schemas.openxmlformats.org/officeDocument/2006/relationships/tags" Target="../tags/tag2628.xml"/><Relationship Id="rId110" Type="http://schemas.openxmlformats.org/officeDocument/2006/relationships/tags" Target="../tags/tag2651.xml"/><Relationship Id="rId115" Type="http://schemas.openxmlformats.org/officeDocument/2006/relationships/tags" Target="../tags/tag2656.xml"/><Relationship Id="rId131" Type="http://schemas.openxmlformats.org/officeDocument/2006/relationships/tags" Target="../tags/tag2672.xml"/><Relationship Id="rId136" Type="http://schemas.openxmlformats.org/officeDocument/2006/relationships/tags" Target="../tags/tag2677.xml"/><Relationship Id="rId157" Type="http://schemas.openxmlformats.org/officeDocument/2006/relationships/tags" Target="../tags/tag2698.xml"/><Relationship Id="rId178" Type="http://schemas.openxmlformats.org/officeDocument/2006/relationships/tags" Target="../tags/tag2719.xml"/><Relationship Id="rId61" Type="http://schemas.openxmlformats.org/officeDocument/2006/relationships/tags" Target="../tags/tag2602.xml"/><Relationship Id="rId82" Type="http://schemas.openxmlformats.org/officeDocument/2006/relationships/tags" Target="../tags/tag2623.xml"/><Relationship Id="rId152" Type="http://schemas.openxmlformats.org/officeDocument/2006/relationships/tags" Target="../tags/tag2693.xml"/><Relationship Id="rId173" Type="http://schemas.openxmlformats.org/officeDocument/2006/relationships/tags" Target="../tags/tag2714.xml"/><Relationship Id="rId194" Type="http://schemas.openxmlformats.org/officeDocument/2006/relationships/tags" Target="../tags/tag2735.xml"/><Relationship Id="rId199" Type="http://schemas.openxmlformats.org/officeDocument/2006/relationships/image" Target="../media/image41.emf"/><Relationship Id="rId19" Type="http://schemas.openxmlformats.org/officeDocument/2006/relationships/tags" Target="../tags/tag2560.xml"/><Relationship Id="rId14" Type="http://schemas.openxmlformats.org/officeDocument/2006/relationships/tags" Target="../tags/tag2555.xml"/><Relationship Id="rId30" Type="http://schemas.openxmlformats.org/officeDocument/2006/relationships/tags" Target="../tags/tag2571.xml"/><Relationship Id="rId35" Type="http://schemas.openxmlformats.org/officeDocument/2006/relationships/tags" Target="../tags/tag2576.xml"/><Relationship Id="rId56" Type="http://schemas.openxmlformats.org/officeDocument/2006/relationships/tags" Target="../tags/tag2597.xml"/><Relationship Id="rId77" Type="http://schemas.openxmlformats.org/officeDocument/2006/relationships/tags" Target="../tags/tag2618.xml"/><Relationship Id="rId100" Type="http://schemas.openxmlformats.org/officeDocument/2006/relationships/tags" Target="../tags/tag2641.xml"/><Relationship Id="rId105" Type="http://schemas.openxmlformats.org/officeDocument/2006/relationships/tags" Target="../tags/tag2646.xml"/><Relationship Id="rId126" Type="http://schemas.openxmlformats.org/officeDocument/2006/relationships/tags" Target="../tags/tag2667.xml"/><Relationship Id="rId147" Type="http://schemas.openxmlformats.org/officeDocument/2006/relationships/tags" Target="../tags/tag2688.xml"/><Relationship Id="rId168" Type="http://schemas.openxmlformats.org/officeDocument/2006/relationships/tags" Target="../tags/tag2709.xml"/><Relationship Id="rId8" Type="http://schemas.openxmlformats.org/officeDocument/2006/relationships/tags" Target="../tags/tag2549.xml"/><Relationship Id="rId51" Type="http://schemas.openxmlformats.org/officeDocument/2006/relationships/tags" Target="../tags/tag2592.xml"/><Relationship Id="rId72" Type="http://schemas.openxmlformats.org/officeDocument/2006/relationships/tags" Target="../tags/tag2613.xml"/><Relationship Id="rId93" Type="http://schemas.openxmlformats.org/officeDocument/2006/relationships/tags" Target="../tags/tag2634.xml"/><Relationship Id="rId98" Type="http://schemas.openxmlformats.org/officeDocument/2006/relationships/tags" Target="../tags/tag2639.xml"/><Relationship Id="rId121" Type="http://schemas.openxmlformats.org/officeDocument/2006/relationships/tags" Target="../tags/tag2662.xml"/><Relationship Id="rId142" Type="http://schemas.openxmlformats.org/officeDocument/2006/relationships/tags" Target="../tags/tag2683.xml"/><Relationship Id="rId163" Type="http://schemas.openxmlformats.org/officeDocument/2006/relationships/tags" Target="../tags/tag2704.xml"/><Relationship Id="rId184" Type="http://schemas.openxmlformats.org/officeDocument/2006/relationships/tags" Target="../tags/tag2725.xml"/><Relationship Id="rId189" Type="http://schemas.openxmlformats.org/officeDocument/2006/relationships/tags" Target="../tags/tag2730.xml"/><Relationship Id="rId3" Type="http://schemas.openxmlformats.org/officeDocument/2006/relationships/tags" Target="../tags/tag2544.xml"/><Relationship Id="rId25" Type="http://schemas.openxmlformats.org/officeDocument/2006/relationships/tags" Target="../tags/tag2566.xml"/><Relationship Id="rId46" Type="http://schemas.openxmlformats.org/officeDocument/2006/relationships/tags" Target="../tags/tag2587.xml"/><Relationship Id="rId67" Type="http://schemas.openxmlformats.org/officeDocument/2006/relationships/tags" Target="../tags/tag2608.xml"/><Relationship Id="rId116" Type="http://schemas.openxmlformats.org/officeDocument/2006/relationships/tags" Target="../tags/tag2657.xml"/><Relationship Id="rId137" Type="http://schemas.openxmlformats.org/officeDocument/2006/relationships/tags" Target="../tags/tag2678.xml"/><Relationship Id="rId158" Type="http://schemas.openxmlformats.org/officeDocument/2006/relationships/tags" Target="../tags/tag2699.xml"/><Relationship Id="rId20" Type="http://schemas.openxmlformats.org/officeDocument/2006/relationships/tags" Target="../tags/tag2561.xml"/><Relationship Id="rId41" Type="http://schemas.openxmlformats.org/officeDocument/2006/relationships/tags" Target="../tags/tag2582.xml"/><Relationship Id="rId62" Type="http://schemas.openxmlformats.org/officeDocument/2006/relationships/tags" Target="../tags/tag2603.xml"/><Relationship Id="rId83" Type="http://schemas.openxmlformats.org/officeDocument/2006/relationships/tags" Target="../tags/tag2624.xml"/><Relationship Id="rId88" Type="http://schemas.openxmlformats.org/officeDocument/2006/relationships/tags" Target="../tags/tag2629.xml"/><Relationship Id="rId111" Type="http://schemas.openxmlformats.org/officeDocument/2006/relationships/tags" Target="../tags/tag2652.xml"/><Relationship Id="rId132" Type="http://schemas.openxmlformats.org/officeDocument/2006/relationships/tags" Target="../tags/tag2673.xml"/><Relationship Id="rId153" Type="http://schemas.openxmlformats.org/officeDocument/2006/relationships/tags" Target="../tags/tag2694.xml"/><Relationship Id="rId174" Type="http://schemas.openxmlformats.org/officeDocument/2006/relationships/tags" Target="../tags/tag2715.xml"/><Relationship Id="rId179" Type="http://schemas.openxmlformats.org/officeDocument/2006/relationships/tags" Target="../tags/tag2720.xml"/><Relationship Id="rId195" Type="http://schemas.openxmlformats.org/officeDocument/2006/relationships/tags" Target="../tags/tag2736.xml"/><Relationship Id="rId190" Type="http://schemas.openxmlformats.org/officeDocument/2006/relationships/tags" Target="../tags/tag2731.xml"/><Relationship Id="rId15" Type="http://schemas.openxmlformats.org/officeDocument/2006/relationships/tags" Target="../tags/tag2556.xml"/><Relationship Id="rId36" Type="http://schemas.openxmlformats.org/officeDocument/2006/relationships/tags" Target="../tags/tag2577.xml"/><Relationship Id="rId57" Type="http://schemas.openxmlformats.org/officeDocument/2006/relationships/tags" Target="../tags/tag2598.xml"/><Relationship Id="rId106" Type="http://schemas.openxmlformats.org/officeDocument/2006/relationships/tags" Target="../tags/tag2647.xml"/><Relationship Id="rId127" Type="http://schemas.openxmlformats.org/officeDocument/2006/relationships/tags" Target="../tags/tag2668.xml"/><Relationship Id="rId10" Type="http://schemas.openxmlformats.org/officeDocument/2006/relationships/tags" Target="../tags/tag2551.xml"/><Relationship Id="rId31" Type="http://schemas.openxmlformats.org/officeDocument/2006/relationships/tags" Target="../tags/tag2572.xml"/><Relationship Id="rId52" Type="http://schemas.openxmlformats.org/officeDocument/2006/relationships/tags" Target="../tags/tag2593.xml"/><Relationship Id="rId73" Type="http://schemas.openxmlformats.org/officeDocument/2006/relationships/tags" Target="../tags/tag2614.xml"/><Relationship Id="rId78" Type="http://schemas.openxmlformats.org/officeDocument/2006/relationships/tags" Target="../tags/tag2619.xml"/><Relationship Id="rId94" Type="http://schemas.openxmlformats.org/officeDocument/2006/relationships/tags" Target="../tags/tag2635.xml"/><Relationship Id="rId99" Type="http://schemas.openxmlformats.org/officeDocument/2006/relationships/tags" Target="../tags/tag2640.xml"/><Relationship Id="rId101" Type="http://schemas.openxmlformats.org/officeDocument/2006/relationships/tags" Target="../tags/tag2642.xml"/><Relationship Id="rId122" Type="http://schemas.openxmlformats.org/officeDocument/2006/relationships/tags" Target="../tags/tag2663.xml"/><Relationship Id="rId143" Type="http://schemas.openxmlformats.org/officeDocument/2006/relationships/tags" Target="../tags/tag2684.xml"/><Relationship Id="rId148" Type="http://schemas.openxmlformats.org/officeDocument/2006/relationships/tags" Target="../tags/tag2689.xml"/><Relationship Id="rId164" Type="http://schemas.openxmlformats.org/officeDocument/2006/relationships/tags" Target="../tags/tag2705.xml"/><Relationship Id="rId169" Type="http://schemas.openxmlformats.org/officeDocument/2006/relationships/tags" Target="../tags/tag2710.xml"/><Relationship Id="rId185" Type="http://schemas.openxmlformats.org/officeDocument/2006/relationships/tags" Target="../tags/tag2726.xml"/><Relationship Id="rId4" Type="http://schemas.openxmlformats.org/officeDocument/2006/relationships/tags" Target="../tags/tag2545.xml"/><Relationship Id="rId9" Type="http://schemas.openxmlformats.org/officeDocument/2006/relationships/tags" Target="../tags/tag2550.xml"/><Relationship Id="rId180" Type="http://schemas.openxmlformats.org/officeDocument/2006/relationships/tags" Target="../tags/tag2721.xml"/><Relationship Id="rId26" Type="http://schemas.openxmlformats.org/officeDocument/2006/relationships/tags" Target="../tags/tag2567.xml"/><Relationship Id="rId47" Type="http://schemas.openxmlformats.org/officeDocument/2006/relationships/tags" Target="../tags/tag2588.xml"/><Relationship Id="rId68" Type="http://schemas.openxmlformats.org/officeDocument/2006/relationships/tags" Target="../tags/tag2609.xml"/><Relationship Id="rId89" Type="http://schemas.openxmlformats.org/officeDocument/2006/relationships/tags" Target="../tags/tag2630.xml"/><Relationship Id="rId112" Type="http://schemas.openxmlformats.org/officeDocument/2006/relationships/tags" Target="../tags/tag2653.xml"/><Relationship Id="rId133" Type="http://schemas.openxmlformats.org/officeDocument/2006/relationships/tags" Target="../tags/tag2674.xml"/><Relationship Id="rId154" Type="http://schemas.openxmlformats.org/officeDocument/2006/relationships/tags" Target="../tags/tag2695.xml"/><Relationship Id="rId175" Type="http://schemas.openxmlformats.org/officeDocument/2006/relationships/tags" Target="../tags/tag2716.xml"/><Relationship Id="rId196" Type="http://schemas.openxmlformats.org/officeDocument/2006/relationships/tags" Target="../tags/tag2737.xml"/><Relationship Id="rId200" Type="http://schemas.openxmlformats.org/officeDocument/2006/relationships/slide" Target="slide10.xml"/><Relationship Id="rId16" Type="http://schemas.openxmlformats.org/officeDocument/2006/relationships/tags" Target="../tags/tag2557.xml"/><Relationship Id="rId37" Type="http://schemas.openxmlformats.org/officeDocument/2006/relationships/tags" Target="../tags/tag2578.xml"/><Relationship Id="rId58" Type="http://schemas.openxmlformats.org/officeDocument/2006/relationships/tags" Target="../tags/tag2599.xml"/><Relationship Id="rId79" Type="http://schemas.openxmlformats.org/officeDocument/2006/relationships/tags" Target="../tags/tag2620.xml"/><Relationship Id="rId102" Type="http://schemas.openxmlformats.org/officeDocument/2006/relationships/tags" Target="../tags/tag2643.xml"/><Relationship Id="rId123" Type="http://schemas.openxmlformats.org/officeDocument/2006/relationships/tags" Target="../tags/tag2664.xml"/><Relationship Id="rId144" Type="http://schemas.openxmlformats.org/officeDocument/2006/relationships/tags" Target="../tags/tag2685.xml"/><Relationship Id="rId90" Type="http://schemas.openxmlformats.org/officeDocument/2006/relationships/tags" Target="../tags/tag2631.xml"/><Relationship Id="rId165" Type="http://schemas.openxmlformats.org/officeDocument/2006/relationships/tags" Target="../tags/tag2706.xml"/><Relationship Id="rId186" Type="http://schemas.openxmlformats.org/officeDocument/2006/relationships/tags" Target="../tags/tag2727.xml"/><Relationship Id="rId27" Type="http://schemas.openxmlformats.org/officeDocument/2006/relationships/tags" Target="../tags/tag2568.xml"/><Relationship Id="rId48" Type="http://schemas.openxmlformats.org/officeDocument/2006/relationships/tags" Target="../tags/tag2589.xml"/><Relationship Id="rId69" Type="http://schemas.openxmlformats.org/officeDocument/2006/relationships/tags" Target="../tags/tag2610.xml"/><Relationship Id="rId113" Type="http://schemas.openxmlformats.org/officeDocument/2006/relationships/tags" Target="../tags/tag2654.xml"/><Relationship Id="rId134" Type="http://schemas.openxmlformats.org/officeDocument/2006/relationships/tags" Target="../tags/tag2675.xml"/><Relationship Id="rId80" Type="http://schemas.openxmlformats.org/officeDocument/2006/relationships/tags" Target="../tags/tag2621.xml"/><Relationship Id="rId155" Type="http://schemas.openxmlformats.org/officeDocument/2006/relationships/tags" Target="../tags/tag2696.xml"/><Relationship Id="rId176" Type="http://schemas.openxmlformats.org/officeDocument/2006/relationships/tags" Target="../tags/tag2717.xml"/><Relationship Id="rId197" Type="http://schemas.openxmlformats.org/officeDocument/2006/relationships/tags" Target="../tags/tag2738.xml"/><Relationship Id="rId201" Type="http://schemas.openxmlformats.org/officeDocument/2006/relationships/image" Target="../media/image20.png"/><Relationship Id="rId17" Type="http://schemas.openxmlformats.org/officeDocument/2006/relationships/tags" Target="../tags/tag2558.xml"/><Relationship Id="rId38" Type="http://schemas.openxmlformats.org/officeDocument/2006/relationships/tags" Target="../tags/tag2579.xml"/><Relationship Id="rId59" Type="http://schemas.openxmlformats.org/officeDocument/2006/relationships/tags" Target="../tags/tag2600.xml"/><Relationship Id="rId103" Type="http://schemas.openxmlformats.org/officeDocument/2006/relationships/tags" Target="../tags/tag2644.xml"/><Relationship Id="rId124" Type="http://schemas.openxmlformats.org/officeDocument/2006/relationships/tags" Target="../tags/tag2665.xml"/><Relationship Id="rId70" Type="http://schemas.openxmlformats.org/officeDocument/2006/relationships/tags" Target="../tags/tag2611.xml"/><Relationship Id="rId91" Type="http://schemas.openxmlformats.org/officeDocument/2006/relationships/tags" Target="../tags/tag2632.xml"/><Relationship Id="rId145" Type="http://schemas.openxmlformats.org/officeDocument/2006/relationships/tags" Target="../tags/tag2686.xml"/><Relationship Id="rId166" Type="http://schemas.openxmlformats.org/officeDocument/2006/relationships/tags" Target="../tags/tag2707.xml"/><Relationship Id="rId187" Type="http://schemas.openxmlformats.org/officeDocument/2006/relationships/tags" Target="../tags/tag2728.xml"/><Relationship Id="rId1" Type="http://schemas.openxmlformats.org/officeDocument/2006/relationships/tags" Target="../tags/tag2542.xml"/><Relationship Id="rId28" Type="http://schemas.openxmlformats.org/officeDocument/2006/relationships/tags" Target="../tags/tag2569.xml"/><Relationship Id="rId49" Type="http://schemas.openxmlformats.org/officeDocument/2006/relationships/tags" Target="../tags/tag2590.xml"/><Relationship Id="rId114" Type="http://schemas.openxmlformats.org/officeDocument/2006/relationships/tags" Target="../tags/tag2655.xml"/><Relationship Id="rId60" Type="http://schemas.openxmlformats.org/officeDocument/2006/relationships/tags" Target="../tags/tag2601.xml"/><Relationship Id="rId81" Type="http://schemas.openxmlformats.org/officeDocument/2006/relationships/tags" Target="../tags/tag2622.xml"/><Relationship Id="rId135" Type="http://schemas.openxmlformats.org/officeDocument/2006/relationships/tags" Target="../tags/tag2676.xml"/><Relationship Id="rId156" Type="http://schemas.openxmlformats.org/officeDocument/2006/relationships/tags" Target="../tags/tag2697.xml"/><Relationship Id="rId177" Type="http://schemas.openxmlformats.org/officeDocument/2006/relationships/tags" Target="../tags/tag2718.xml"/><Relationship Id="rId198" Type="http://schemas.openxmlformats.org/officeDocument/2006/relationships/slideLayout" Target="../slideLayouts/slideLayout2.xml"/><Relationship Id="rId18" Type="http://schemas.openxmlformats.org/officeDocument/2006/relationships/tags" Target="../tags/tag2559.xml"/><Relationship Id="rId39" Type="http://schemas.openxmlformats.org/officeDocument/2006/relationships/tags" Target="../tags/tag2580.xml"/><Relationship Id="rId50" Type="http://schemas.openxmlformats.org/officeDocument/2006/relationships/tags" Target="../tags/tag2591.xml"/><Relationship Id="rId104" Type="http://schemas.openxmlformats.org/officeDocument/2006/relationships/tags" Target="../tags/tag2645.xml"/><Relationship Id="rId125" Type="http://schemas.openxmlformats.org/officeDocument/2006/relationships/tags" Target="../tags/tag2666.xml"/><Relationship Id="rId146" Type="http://schemas.openxmlformats.org/officeDocument/2006/relationships/tags" Target="../tags/tag2687.xml"/><Relationship Id="rId167" Type="http://schemas.openxmlformats.org/officeDocument/2006/relationships/tags" Target="../tags/tag2708.xml"/><Relationship Id="rId188" Type="http://schemas.openxmlformats.org/officeDocument/2006/relationships/tags" Target="../tags/tag2729.xml"/><Relationship Id="rId71" Type="http://schemas.openxmlformats.org/officeDocument/2006/relationships/tags" Target="../tags/tag2612.xml"/><Relationship Id="rId92" Type="http://schemas.openxmlformats.org/officeDocument/2006/relationships/tags" Target="../tags/tag2633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tags" Target="../tags/tag2855.xml"/><Relationship Id="rId299" Type="http://schemas.openxmlformats.org/officeDocument/2006/relationships/tags" Target="../tags/tag3037.xml"/><Relationship Id="rId21" Type="http://schemas.openxmlformats.org/officeDocument/2006/relationships/tags" Target="../tags/tag2759.xml"/><Relationship Id="rId63" Type="http://schemas.openxmlformats.org/officeDocument/2006/relationships/tags" Target="../tags/tag2801.xml"/><Relationship Id="rId159" Type="http://schemas.openxmlformats.org/officeDocument/2006/relationships/tags" Target="../tags/tag2897.xml"/><Relationship Id="rId324" Type="http://schemas.openxmlformats.org/officeDocument/2006/relationships/tags" Target="../tags/tag3062.xml"/><Relationship Id="rId170" Type="http://schemas.openxmlformats.org/officeDocument/2006/relationships/tags" Target="../tags/tag2908.xml"/><Relationship Id="rId226" Type="http://schemas.openxmlformats.org/officeDocument/2006/relationships/tags" Target="../tags/tag2964.xml"/><Relationship Id="rId268" Type="http://schemas.openxmlformats.org/officeDocument/2006/relationships/tags" Target="../tags/tag3006.xml"/><Relationship Id="rId32" Type="http://schemas.openxmlformats.org/officeDocument/2006/relationships/tags" Target="../tags/tag2770.xml"/><Relationship Id="rId74" Type="http://schemas.openxmlformats.org/officeDocument/2006/relationships/tags" Target="../tags/tag2812.xml"/><Relationship Id="rId128" Type="http://schemas.openxmlformats.org/officeDocument/2006/relationships/tags" Target="../tags/tag2866.xml"/><Relationship Id="rId335" Type="http://schemas.openxmlformats.org/officeDocument/2006/relationships/tags" Target="../tags/tag3073.xml"/><Relationship Id="rId5" Type="http://schemas.openxmlformats.org/officeDocument/2006/relationships/tags" Target="../tags/tag2743.xml"/><Relationship Id="rId181" Type="http://schemas.openxmlformats.org/officeDocument/2006/relationships/tags" Target="../tags/tag2919.xml"/><Relationship Id="rId237" Type="http://schemas.openxmlformats.org/officeDocument/2006/relationships/tags" Target="../tags/tag2975.xml"/><Relationship Id="rId279" Type="http://schemas.openxmlformats.org/officeDocument/2006/relationships/tags" Target="../tags/tag3017.xml"/><Relationship Id="rId43" Type="http://schemas.openxmlformats.org/officeDocument/2006/relationships/tags" Target="../tags/tag2781.xml"/><Relationship Id="rId139" Type="http://schemas.openxmlformats.org/officeDocument/2006/relationships/tags" Target="../tags/tag2877.xml"/><Relationship Id="rId290" Type="http://schemas.openxmlformats.org/officeDocument/2006/relationships/tags" Target="../tags/tag3028.xml"/><Relationship Id="rId304" Type="http://schemas.openxmlformats.org/officeDocument/2006/relationships/tags" Target="../tags/tag3042.xml"/><Relationship Id="rId346" Type="http://schemas.openxmlformats.org/officeDocument/2006/relationships/image" Target="../media/image39.svg"/><Relationship Id="rId85" Type="http://schemas.openxmlformats.org/officeDocument/2006/relationships/tags" Target="../tags/tag2823.xml"/><Relationship Id="rId150" Type="http://schemas.openxmlformats.org/officeDocument/2006/relationships/tags" Target="../tags/tag2888.xml"/><Relationship Id="rId192" Type="http://schemas.openxmlformats.org/officeDocument/2006/relationships/tags" Target="../tags/tag2930.xml"/><Relationship Id="rId206" Type="http://schemas.openxmlformats.org/officeDocument/2006/relationships/tags" Target="../tags/tag2944.xml"/><Relationship Id="rId248" Type="http://schemas.openxmlformats.org/officeDocument/2006/relationships/tags" Target="../tags/tag2986.xml"/><Relationship Id="rId12" Type="http://schemas.openxmlformats.org/officeDocument/2006/relationships/tags" Target="../tags/tag2750.xml"/><Relationship Id="rId108" Type="http://schemas.openxmlformats.org/officeDocument/2006/relationships/tags" Target="../tags/tag2846.xml"/><Relationship Id="rId315" Type="http://schemas.openxmlformats.org/officeDocument/2006/relationships/tags" Target="../tags/tag3053.xml"/><Relationship Id="rId54" Type="http://schemas.openxmlformats.org/officeDocument/2006/relationships/tags" Target="../tags/tag2792.xml"/><Relationship Id="rId96" Type="http://schemas.openxmlformats.org/officeDocument/2006/relationships/tags" Target="../tags/tag2834.xml"/><Relationship Id="rId161" Type="http://schemas.openxmlformats.org/officeDocument/2006/relationships/tags" Target="../tags/tag2899.xml"/><Relationship Id="rId217" Type="http://schemas.openxmlformats.org/officeDocument/2006/relationships/tags" Target="../tags/tag2955.xml"/><Relationship Id="rId259" Type="http://schemas.openxmlformats.org/officeDocument/2006/relationships/tags" Target="../tags/tag2997.xml"/><Relationship Id="rId23" Type="http://schemas.openxmlformats.org/officeDocument/2006/relationships/tags" Target="../tags/tag2761.xml"/><Relationship Id="rId119" Type="http://schemas.openxmlformats.org/officeDocument/2006/relationships/tags" Target="../tags/tag2857.xml"/><Relationship Id="rId270" Type="http://schemas.openxmlformats.org/officeDocument/2006/relationships/tags" Target="../tags/tag3008.xml"/><Relationship Id="rId326" Type="http://schemas.openxmlformats.org/officeDocument/2006/relationships/tags" Target="../tags/tag3064.xml"/><Relationship Id="rId65" Type="http://schemas.openxmlformats.org/officeDocument/2006/relationships/tags" Target="../tags/tag2803.xml"/><Relationship Id="rId130" Type="http://schemas.openxmlformats.org/officeDocument/2006/relationships/tags" Target="../tags/tag2868.xml"/><Relationship Id="rId172" Type="http://schemas.openxmlformats.org/officeDocument/2006/relationships/tags" Target="../tags/tag2910.xml"/><Relationship Id="rId228" Type="http://schemas.openxmlformats.org/officeDocument/2006/relationships/tags" Target="../tags/tag2966.xml"/><Relationship Id="rId281" Type="http://schemas.openxmlformats.org/officeDocument/2006/relationships/tags" Target="../tags/tag3019.xml"/><Relationship Id="rId337" Type="http://schemas.openxmlformats.org/officeDocument/2006/relationships/tags" Target="../tags/tag3075.xml"/><Relationship Id="rId34" Type="http://schemas.openxmlformats.org/officeDocument/2006/relationships/tags" Target="../tags/tag2772.xml"/><Relationship Id="rId76" Type="http://schemas.openxmlformats.org/officeDocument/2006/relationships/tags" Target="../tags/tag2814.xml"/><Relationship Id="rId141" Type="http://schemas.openxmlformats.org/officeDocument/2006/relationships/tags" Target="../tags/tag2879.xml"/><Relationship Id="rId7" Type="http://schemas.openxmlformats.org/officeDocument/2006/relationships/tags" Target="../tags/tag2745.xml"/><Relationship Id="rId183" Type="http://schemas.openxmlformats.org/officeDocument/2006/relationships/tags" Target="../tags/tag2921.xml"/><Relationship Id="rId239" Type="http://schemas.openxmlformats.org/officeDocument/2006/relationships/tags" Target="../tags/tag2977.xml"/><Relationship Id="rId250" Type="http://schemas.openxmlformats.org/officeDocument/2006/relationships/tags" Target="../tags/tag2988.xml"/><Relationship Id="rId292" Type="http://schemas.openxmlformats.org/officeDocument/2006/relationships/tags" Target="../tags/tag3030.xml"/><Relationship Id="rId306" Type="http://schemas.openxmlformats.org/officeDocument/2006/relationships/tags" Target="../tags/tag3044.xml"/><Relationship Id="rId45" Type="http://schemas.openxmlformats.org/officeDocument/2006/relationships/tags" Target="../tags/tag2783.xml"/><Relationship Id="rId87" Type="http://schemas.openxmlformats.org/officeDocument/2006/relationships/tags" Target="../tags/tag2825.xml"/><Relationship Id="rId110" Type="http://schemas.openxmlformats.org/officeDocument/2006/relationships/tags" Target="../tags/tag2848.xml"/><Relationship Id="rId348" Type="http://schemas.openxmlformats.org/officeDocument/2006/relationships/slide" Target="slide10.xml"/><Relationship Id="rId152" Type="http://schemas.openxmlformats.org/officeDocument/2006/relationships/tags" Target="../tags/tag2890.xml"/><Relationship Id="rId194" Type="http://schemas.openxmlformats.org/officeDocument/2006/relationships/tags" Target="../tags/tag2932.xml"/><Relationship Id="rId208" Type="http://schemas.openxmlformats.org/officeDocument/2006/relationships/tags" Target="../tags/tag2946.xml"/><Relationship Id="rId261" Type="http://schemas.openxmlformats.org/officeDocument/2006/relationships/tags" Target="../tags/tag2999.xml"/><Relationship Id="rId14" Type="http://schemas.openxmlformats.org/officeDocument/2006/relationships/tags" Target="../tags/tag2752.xml"/><Relationship Id="rId56" Type="http://schemas.openxmlformats.org/officeDocument/2006/relationships/tags" Target="../tags/tag2794.xml"/><Relationship Id="rId317" Type="http://schemas.openxmlformats.org/officeDocument/2006/relationships/tags" Target="../tags/tag3055.xml"/><Relationship Id="rId8" Type="http://schemas.openxmlformats.org/officeDocument/2006/relationships/tags" Target="../tags/tag2746.xml"/><Relationship Id="rId98" Type="http://schemas.openxmlformats.org/officeDocument/2006/relationships/tags" Target="../tags/tag2836.xml"/><Relationship Id="rId121" Type="http://schemas.openxmlformats.org/officeDocument/2006/relationships/tags" Target="../tags/tag2859.xml"/><Relationship Id="rId142" Type="http://schemas.openxmlformats.org/officeDocument/2006/relationships/tags" Target="../tags/tag2880.xml"/><Relationship Id="rId163" Type="http://schemas.openxmlformats.org/officeDocument/2006/relationships/tags" Target="../tags/tag2901.xml"/><Relationship Id="rId184" Type="http://schemas.openxmlformats.org/officeDocument/2006/relationships/tags" Target="../tags/tag2922.xml"/><Relationship Id="rId219" Type="http://schemas.openxmlformats.org/officeDocument/2006/relationships/tags" Target="../tags/tag2957.xml"/><Relationship Id="rId230" Type="http://schemas.openxmlformats.org/officeDocument/2006/relationships/tags" Target="../tags/tag2968.xml"/><Relationship Id="rId251" Type="http://schemas.openxmlformats.org/officeDocument/2006/relationships/tags" Target="../tags/tag2989.xml"/><Relationship Id="rId25" Type="http://schemas.openxmlformats.org/officeDocument/2006/relationships/tags" Target="../tags/tag2763.xml"/><Relationship Id="rId46" Type="http://schemas.openxmlformats.org/officeDocument/2006/relationships/tags" Target="../tags/tag2784.xml"/><Relationship Id="rId67" Type="http://schemas.openxmlformats.org/officeDocument/2006/relationships/tags" Target="../tags/tag2805.xml"/><Relationship Id="rId272" Type="http://schemas.openxmlformats.org/officeDocument/2006/relationships/tags" Target="../tags/tag3010.xml"/><Relationship Id="rId293" Type="http://schemas.openxmlformats.org/officeDocument/2006/relationships/tags" Target="../tags/tag3031.xml"/><Relationship Id="rId307" Type="http://schemas.openxmlformats.org/officeDocument/2006/relationships/tags" Target="../tags/tag3045.xml"/><Relationship Id="rId328" Type="http://schemas.openxmlformats.org/officeDocument/2006/relationships/tags" Target="../tags/tag3066.xml"/><Relationship Id="rId349" Type="http://schemas.openxmlformats.org/officeDocument/2006/relationships/image" Target="../media/image20.png"/><Relationship Id="rId88" Type="http://schemas.openxmlformats.org/officeDocument/2006/relationships/tags" Target="../tags/tag2826.xml"/><Relationship Id="rId111" Type="http://schemas.openxmlformats.org/officeDocument/2006/relationships/tags" Target="../tags/tag2849.xml"/><Relationship Id="rId132" Type="http://schemas.openxmlformats.org/officeDocument/2006/relationships/tags" Target="../tags/tag2870.xml"/><Relationship Id="rId153" Type="http://schemas.openxmlformats.org/officeDocument/2006/relationships/tags" Target="../tags/tag2891.xml"/><Relationship Id="rId174" Type="http://schemas.openxmlformats.org/officeDocument/2006/relationships/tags" Target="../tags/tag2912.xml"/><Relationship Id="rId195" Type="http://schemas.openxmlformats.org/officeDocument/2006/relationships/tags" Target="../tags/tag2933.xml"/><Relationship Id="rId209" Type="http://schemas.openxmlformats.org/officeDocument/2006/relationships/tags" Target="../tags/tag2947.xml"/><Relationship Id="rId220" Type="http://schemas.openxmlformats.org/officeDocument/2006/relationships/tags" Target="../tags/tag2958.xml"/><Relationship Id="rId241" Type="http://schemas.openxmlformats.org/officeDocument/2006/relationships/tags" Target="../tags/tag2979.xml"/><Relationship Id="rId15" Type="http://schemas.openxmlformats.org/officeDocument/2006/relationships/tags" Target="../tags/tag2753.xml"/><Relationship Id="rId36" Type="http://schemas.openxmlformats.org/officeDocument/2006/relationships/tags" Target="../tags/tag2774.xml"/><Relationship Id="rId57" Type="http://schemas.openxmlformats.org/officeDocument/2006/relationships/tags" Target="../tags/tag2795.xml"/><Relationship Id="rId262" Type="http://schemas.openxmlformats.org/officeDocument/2006/relationships/tags" Target="../tags/tag3000.xml"/><Relationship Id="rId283" Type="http://schemas.openxmlformats.org/officeDocument/2006/relationships/tags" Target="../tags/tag3021.xml"/><Relationship Id="rId318" Type="http://schemas.openxmlformats.org/officeDocument/2006/relationships/tags" Target="../tags/tag3056.xml"/><Relationship Id="rId339" Type="http://schemas.openxmlformats.org/officeDocument/2006/relationships/tags" Target="../tags/tag3077.xml"/><Relationship Id="rId78" Type="http://schemas.openxmlformats.org/officeDocument/2006/relationships/tags" Target="../tags/tag2816.xml"/><Relationship Id="rId99" Type="http://schemas.openxmlformats.org/officeDocument/2006/relationships/tags" Target="../tags/tag2837.xml"/><Relationship Id="rId101" Type="http://schemas.openxmlformats.org/officeDocument/2006/relationships/tags" Target="../tags/tag2839.xml"/><Relationship Id="rId122" Type="http://schemas.openxmlformats.org/officeDocument/2006/relationships/tags" Target="../tags/tag2860.xml"/><Relationship Id="rId143" Type="http://schemas.openxmlformats.org/officeDocument/2006/relationships/tags" Target="../tags/tag2881.xml"/><Relationship Id="rId164" Type="http://schemas.openxmlformats.org/officeDocument/2006/relationships/tags" Target="../tags/tag2902.xml"/><Relationship Id="rId185" Type="http://schemas.openxmlformats.org/officeDocument/2006/relationships/tags" Target="../tags/tag2923.xml"/><Relationship Id="rId9" Type="http://schemas.openxmlformats.org/officeDocument/2006/relationships/tags" Target="../tags/tag2747.xml"/><Relationship Id="rId210" Type="http://schemas.openxmlformats.org/officeDocument/2006/relationships/tags" Target="../tags/tag2948.xml"/><Relationship Id="rId26" Type="http://schemas.openxmlformats.org/officeDocument/2006/relationships/tags" Target="../tags/tag2764.xml"/><Relationship Id="rId231" Type="http://schemas.openxmlformats.org/officeDocument/2006/relationships/tags" Target="../tags/tag2969.xml"/><Relationship Id="rId252" Type="http://schemas.openxmlformats.org/officeDocument/2006/relationships/tags" Target="../tags/tag2990.xml"/><Relationship Id="rId273" Type="http://schemas.openxmlformats.org/officeDocument/2006/relationships/tags" Target="../tags/tag3011.xml"/><Relationship Id="rId294" Type="http://schemas.openxmlformats.org/officeDocument/2006/relationships/tags" Target="../tags/tag3032.xml"/><Relationship Id="rId308" Type="http://schemas.openxmlformats.org/officeDocument/2006/relationships/tags" Target="../tags/tag3046.xml"/><Relationship Id="rId329" Type="http://schemas.openxmlformats.org/officeDocument/2006/relationships/tags" Target="../tags/tag3067.xml"/><Relationship Id="rId47" Type="http://schemas.openxmlformats.org/officeDocument/2006/relationships/tags" Target="../tags/tag2785.xml"/><Relationship Id="rId68" Type="http://schemas.openxmlformats.org/officeDocument/2006/relationships/tags" Target="../tags/tag2806.xml"/><Relationship Id="rId89" Type="http://schemas.openxmlformats.org/officeDocument/2006/relationships/tags" Target="../tags/tag2827.xml"/><Relationship Id="rId112" Type="http://schemas.openxmlformats.org/officeDocument/2006/relationships/tags" Target="../tags/tag2850.xml"/><Relationship Id="rId133" Type="http://schemas.openxmlformats.org/officeDocument/2006/relationships/tags" Target="../tags/tag2871.xml"/><Relationship Id="rId154" Type="http://schemas.openxmlformats.org/officeDocument/2006/relationships/tags" Target="../tags/tag2892.xml"/><Relationship Id="rId175" Type="http://schemas.openxmlformats.org/officeDocument/2006/relationships/tags" Target="../tags/tag2913.xml"/><Relationship Id="rId340" Type="http://schemas.openxmlformats.org/officeDocument/2006/relationships/tags" Target="../tags/tag3078.xml"/><Relationship Id="rId196" Type="http://schemas.openxmlformats.org/officeDocument/2006/relationships/tags" Target="../tags/tag2934.xml"/><Relationship Id="rId200" Type="http://schemas.openxmlformats.org/officeDocument/2006/relationships/tags" Target="../tags/tag2938.xml"/><Relationship Id="rId16" Type="http://schemas.openxmlformats.org/officeDocument/2006/relationships/tags" Target="../tags/tag2754.xml"/><Relationship Id="rId221" Type="http://schemas.openxmlformats.org/officeDocument/2006/relationships/tags" Target="../tags/tag2959.xml"/><Relationship Id="rId242" Type="http://schemas.openxmlformats.org/officeDocument/2006/relationships/tags" Target="../tags/tag2980.xml"/><Relationship Id="rId263" Type="http://schemas.openxmlformats.org/officeDocument/2006/relationships/tags" Target="../tags/tag3001.xml"/><Relationship Id="rId284" Type="http://schemas.openxmlformats.org/officeDocument/2006/relationships/tags" Target="../tags/tag3022.xml"/><Relationship Id="rId319" Type="http://schemas.openxmlformats.org/officeDocument/2006/relationships/tags" Target="../tags/tag3057.xml"/><Relationship Id="rId37" Type="http://schemas.openxmlformats.org/officeDocument/2006/relationships/tags" Target="../tags/tag2775.xml"/><Relationship Id="rId58" Type="http://schemas.openxmlformats.org/officeDocument/2006/relationships/tags" Target="../tags/tag2796.xml"/><Relationship Id="rId79" Type="http://schemas.openxmlformats.org/officeDocument/2006/relationships/tags" Target="../tags/tag2817.xml"/><Relationship Id="rId102" Type="http://schemas.openxmlformats.org/officeDocument/2006/relationships/tags" Target="../tags/tag2840.xml"/><Relationship Id="rId123" Type="http://schemas.openxmlformats.org/officeDocument/2006/relationships/tags" Target="../tags/tag2861.xml"/><Relationship Id="rId144" Type="http://schemas.openxmlformats.org/officeDocument/2006/relationships/tags" Target="../tags/tag2882.xml"/><Relationship Id="rId330" Type="http://schemas.openxmlformats.org/officeDocument/2006/relationships/tags" Target="../tags/tag3068.xml"/><Relationship Id="rId90" Type="http://schemas.openxmlformats.org/officeDocument/2006/relationships/tags" Target="../tags/tag2828.xml"/><Relationship Id="rId165" Type="http://schemas.openxmlformats.org/officeDocument/2006/relationships/tags" Target="../tags/tag2903.xml"/><Relationship Id="rId186" Type="http://schemas.openxmlformats.org/officeDocument/2006/relationships/tags" Target="../tags/tag2924.xml"/><Relationship Id="rId211" Type="http://schemas.openxmlformats.org/officeDocument/2006/relationships/tags" Target="../tags/tag2949.xml"/><Relationship Id="rId232" Type="http://schemas.openxmlformats.org/officeDocument/2006/relationships/tags" Target="../tags/tag2970.xml"/><Relationship Id="rId253" Type="http://schemas.openxmlformats.org/officeDocument/2006/relationships/tags" Target="../tags/tag2991.xml"/><Relationship Id="rId274" Type="http://schemas.openxmlformats.org/officeDocument/2006/relationships/tags" Target="../tags/tag3012.xml"/><Relationship Id="rId295" Type="http://schemas.openxmlformats.org/officeDocument/2006/relationships/tags" Target="../tags/tag3033.xml"/><Relationship Id="rId309" Type="http://schemas.openxmlformats.org/officeDocument/2006/relationships/tags" Target="../tags/tag3047.xml"/><Relationship Id="rId27" Type="http://schemas.openxmlformats.org/officeDocument/2006/relationships/tags" Target="../tags/tag2765.xml"/><Relationship Id="rId48" Type="http://schemas.openxmlformats.org/officeDocument/2006/relationships/tags" Target="../tags/tag2786.xml"/><Relationship Id="rId69" Type="http://schemas.openxmlformats.org/officeDocument/2006/relationships/tags" Target="../tags/tag2807.xml"/><Relationship Id="rId113" Type="http://schemas.openxmlformats.org/officeDocument/2006/relationships/tags" Target="../tags/tag2851.xml"/><Relationship Id="rId134" Type="http://schemas.openxmlformats.org/officeDocument/2006/relationships/tags" Target="../tags/tag2872.xml"/><Relationship Id="rId320" Type="http://schemas.openxmlformats.org/officeDocument/2006/relationships/tags" Target="../tags/tag3058.xml"/><Relationship Id="rId80" Type="http://schemas.openxmlformats.org/officeDocument/2006/relationships/tags" Target="../tags/tag2818.xml"/><Relationship Id="rId155" Type="http://schemas.openxmlformats.org/officeDocument/2006/relationships/tags" Target="../tags/tag2893.xml"/><Relationship Id="rId176" Type="http://schemas.openxmlformats.org/officeDocument/2006/relationships/tags" Target="../tags/tag2914.xml"/><Relationship Id="rId197" Type="http://schemas.openxmlformats.org/officeDocument/2006/relationships/tags" Target="../tags/tag2935.xml"/><Relationship Id="rId341" Type="http://schemas.openxmlformats.org/officeDocument/2006/relationships/tags" Target="../tags/tag3079.xml"/><Relationship Id="rId201" Type="http://schemas.openxmlformats.org/officeDocument/2006/relationships/tags" Target="../tags/tag2939.xml"/><Relationship Id="rId222" Type="http://schemas.openxmlformats.org/officeDocument/2006/relationships/tags" Target="../tags/tag2960.xml"/><Relationship Id="rId243" Type="http://schemas.openxmlformats.org/officeDocument/2006/relationships/tags" Target="../tags/tag2981.xml"/><Relationship Id="rId264" Type="http://schemas.openxmlformats.org/officeDocument/2006/relationships/tags" Target="../tags/tag3002.xml"/><Relationship Id="rId285" Type="http://schemas.openxmlformats.org/officeDocument/2006/relationships/tags" Target="../tags/tag3023.xml"/><Relationship Id="rId17" Type="http://schemas.openxmlformats.org/officeDocument/2006/relationships/tags" Target="../tags/tag2755.xml"/><Relationship Id="rId38" Type="http://schemas.openxmlformats.org/officeDocument/2006/relationships/tags" Target="../tags/tag2776.xml"/><Relationship Id="rId59" Type="http://schemas.openxmlformats.org/officeDocument/2006/relationships/tags" Target="../tags/tag2797.xml"/><Relationship Id="rId103" Type="http://schemas.openxmlformats.org/officeDocument/2006/relationships/tags" Target="../tags/tag2841.xml"/><Relationship Id="rId124" Type="http://schemas.openxmlformats.org/officeDocument/2006/relationships/tags" Target="../tags/tag2862.xml"/><Relationship Id="rId310" Type="http://schemas.openxmlformats.org/officeDocument/2006/relationships/tags" Target="../tags/tag3048.xml"/><Relationship Id="rId70" Type="http://schemas.openxmlformats.org/officeDocument/2006/relationships/tags" Target="../tags/tag2808.xml"/><Relationship Id="rId91" Type="http://schemas.openxmlformats.org/officeDocument/2006/relationships/tags" Target="../tags/tag2829.xml"/><Relationship Id="rId145" Type="http://schemas.openxmlformats.org/officeDocument/2006/relationships/tags" Target="../tags/tag2883.xml"/><Relationship Id="rId166" Type="http://schemas.openxmlformats.org/officeDocument/2006/relationships/tags" Target="../tags/tag2904.xml"/><Relationship Id="rId187" Type="http://schemas.openxmlformats.org/officeDocument/2006/relationships/tags" Target="../tags/tag2925.xml"/><Relationship Id="rId331" Type="http://schemas.openxmlformats.org/officeDocument/2006/relationships/tags" Target="../tags/tag3069.xml"/><Relationship Id="rId1" Type="http://schemas.openxmlformats.org/officeDocument/2006/relationships/tags" Target="../tags/tag2739.xml"/><Relationship Id="rId212" Type="http://schemas.openxmlformats.org/officeDocument/2006/relationships/tags" Target="../tags/tag2950.xml"/><Relationship Id="rId233" Type="http://schemas.openxmlformats.org/officeDocument/2006/relationships/tags" Target="../tags/tag2971.xml"/><Relationship Id="rId254" Type="http://schemas.openxmlformats.org/officeDocument/2006/relationships/tags" Target="../tags/tag2992.xml"/><Relationship Id="rId28" Type="http://schemas.openxmlformats.org/officeDocument/2006/relationships/tags" Target="../tags/tag2766.xml"/><Relationship Id="rId49" Type="http://schemas.openxmlformats.org/officeDocument/2006/relationships/tags" Target="../tags/tag2787.xml"/><Relationship Id="rId114" Type="http://schemas.openxmlformats.org/officeDocument/2006/relationships/tags" Target="../tags/tag2852.xml"/><Relationship Id="rId275" Type="http://schemas.openxmlformats.org/officeDocument/2006/relationships/tags" Target="../tags/tag3013.xml"/><Relationship Id="rId296" Type="http://schemas.openxmlformats.org/officeDocument/2006/relationships/tags" Target="../tags/tag3034.xml"/><Relationship Id="rId300" Type="http://schemas.openxmlformats.org/officeDocument/2006/relationships/tags" Target="../tags/tag3038.xml"/><Relationship Id="rId60" Type="http://schemas.openxmlformats.org/officeDocument/2006/relationships/tags" Target="../tags/tag2798.xml"/><Relationship Id="rId81" Type="http://schemas.openxmlformats.org/officeDocument/2006/relationships/tags" Target="../tags/tag2819.xml"/><Relationship Id="rId135" Type="http://schemas.openxmlformats.org/officeDocument/2006/relationships/tags" Target="../tags/tag2873.xml"/><Relationship Id="rId156" Type="http://schemas.openxmlformats.org/officeDocument/2006/relationships/tags" Target="../tags/tag2894.xml"/><Relationship Id="rId177" Type="http://schemas.openxmlformats.org/officeDocument/2006/relationships/tags" Target="../tags/tag2915.xml"/><Relationship Id="rId198" Type="http://schemas.openxmlformats.org/officeDocument/2006/relationships/tags" Target="../tags/tag2936.xml"/><Relationship Id="rId321" Type="http://schemas.openxmlformats.org/officeDocument/2006/relationships/tags" Target="../tags/tag3059.xml"/><Relationship Id="rId342" Type="http://schemas.openxmlformats.org/officeDocument/2006/relationships/tags" Target="../tags/tag3080.xml"/><Relationship Id="rId202" Type="http://schemas.openxmlformats.org/officeDocument/2006/relationships/tags" Target="../tags/tag2940.xml"/><Relationship Id="rId223" Type="http://schemas.openxmlformats.org/officeDocument/2006/relationships/tags" Target="../tags/tag2961.xml"/><Relationship Id="rId244" Type="http://schemas.openxmlformats.org/officeDocument/2006/relationships/tags" Target="../tags/tag2982.xml"/><Relationship Id="rId18" Type="http://schemas.openxmlformats.org/officeDocument/2006/relationships/tags" Target="../tags/tag2756.xml"/><Relationship Id="rId39" Type="http://schemas.openxmlformats.org/officeDocument/2006/relationships/tags" Target="../tags/tag2777.xml"/><Relationship Id="rId265" Type="http://schemas.openxmlformats.org/officeDocument/2006/relationships/tags" Target="../tags/tag3003.xml"/><Relationship Id="rId286" Type="http://schemas.openxmlformats.org/officeDocument/2006/relationships/tags" Target="../tags/tag3024.xml"/><Relationship Id="rId50" Type="http://schemas.openxmlformats.org/officeDocument/2006/relationships/tags" Target="../tags/tag2788.xml"/><Relationship Id="rId104" Type="http://schemas.openxmlformats.org/officeDocument/2006/relationships/tags" Target="../tags/tag2842.xml"/><Relationship Id="rId125" Type="http://schemas.openxmlformats.org/officeDocument/2006/relationships/tags" Target="../tags/tag2863.xml"/><Relationship Id="rId146" Type="http://schemas.openxmlformats.org/officeDocument/2006/relationships/tags" Target="../tags/tag2884.xml"/><Relationship Id="rId167" Type="http://schemas.openxmlformats.org/officeDocument/2006/relationships/tags" Target="../tags/tag2905.xml"/><Relationship Id="rId188" Type="http://schemas.openxmlformats.org/officeDocument/2006/relationships/tags" Target="../tags/tag2926.xml"/><Relationship Id="rId311" Type="http://schemas.openxmlformats.org/officeDocument/2006/relationships/tags" Target="../tags/tag3049.xml"/><Relationship Id="rId332" Type="http://schemas.openxmlformats.org/officeDocument/2006/relationships/tags" Target="../tags/tag3070.xml"/><Relationship Id="rId71" Type="http://schemas.openxmlformats.org/officeDocument/2006/relationships/tags" Target="../tags/tag2809.xml"/><Relationship Id="rId92" Type="http://schemas.openxmlformats.org/officeDocument/2006/relationships/tags" Target="../tags/tag2830.xml"/><Relationship Id="rId213" Type="http://schemas.openxmlformats.org/officeDocument/2006/relationships/tags" Target="../tags/tag2951.xml"/><Relationship Id="rId234" Type="http://schemas.openxmlformats.org/officeDocument/2006/relationships/tags" Target="../tags/tag2972.xml"/><Relationship Id="rId2" Type="http://schemas.openxmlformats.org/officeDocument/2006/relationships/tags" Target="../tags/tag2740.xml"/><Relationship Id="rId29" Type="http://schemas.openxmlformats.org/officeDocument/2006/relationships/tags" Target="../tags/tag2767.xml"/><Relationship Id="rId255" Type="http://schemas.openxmlformats.org/officeDocument/2006/relationships/tags" Target="../tags/tag2993.xml"/><Relationship Id="rId276" Type="http://schemas.openxmlformats.org/officeDocument/2006/relationships/tags" Target="../tags/tag3014.xml"/><Relationship Id="rId297" Type="http://schemas.openxmlformats.org/officeDocument/2006/relationships/tags" Target="../tags/tag3035.xml"/><Relationship Id="rId40" Type="http://schemas.openxmlformats.org/officeDocument/2006/relationships/tags" Target="../tags/tag2778.xml"/><Relationship Id="rId115" Type="http://schemas.openxmlformats.org/officeDocument/2006/relationships/tags" Target="../tags/tag2853.xml"/><Relationship Id="rId136" Type="http://schemas.openxmlformats.org/officeDocument/2006/relationships/tags" Target="../tags/tag2874.xml"/><Relationship Id="rId157" Type="http://schemas.openxmlformats.org/officeDocument/2006/relationships/tags" Target="../tags/tag2895.xml"/><Relationship Id="rId178" Type="http://schemas.openxmlformats.org/officeDocument/2006/relationships/tags" Target="../tags/tag2916.xml"/><Relationship Id="rId301" Type="http://schemas.openxmlformats.org/officeDocument/2006/relationships/tags" Target="../tags/tag3039.xml"/><Relationship Id="rId322" Type="http://schemas.openxmlformats.org/officeDocument/2006/relationships/tags" Target="../tags/tag3060.xml"/><Relationship Id="rId343" Type="http://schemas.openxmlformats.org/officeDocument/2006/relationships/tags" Target="../tags/tag3081.xml"/><Relationship Id="rId61" Type="http://schemas.openxmlformats.org/officeDocument/2006/relationships/tags" Target="../tags/tag2799.xml"/><Relationship Id="rId82" Type="http://schemas.openxmlformats.org/officeDocument/2006/relationships/tags" Target="../tags/tag2820.xml"/><Relationship Id="rId199" Type="http://schemas.openxmlformats.org/officeDocument/2006/relationships/tags" Target="../tags/tag2937.xml"/><Relationship Id="rId203" Type="http://schemas.openxmlformats.org/officeDocument/2006/relationships/tags" Target="../tags/tag2941.xml"/><Relationship Id="rId19" Type="http://schemas.openxmlformats.org/officeDocument/2006/relationships/tags" Target="../tags/tag2757.xml"/><Relationship Id="rId224" Type="http://schemas.openxmlformats.org/officeDocument/2006/relationships/tags" Target="../tags/tag2962.xml"/><Relationship Id="rId245" Type="http://schemas.openxmlformats.org/officeDocument/2006/relationships/tags" Target="../tags/tag2983.xml"/><Relationship Id="rId266" Type="http://schemas.openxmlformats.org/officeDocument/2006/relationships/tags" Target="../tags/tag3004.xml"/><Relationship Id="rId287" Type="http://schemas.openxmlformats.org/officeDocument/2006/relationships/tags" Target="../tags/tag3025.xml"/><Relationship Id="rId30" Type="http://schemas.openxmlformats.org/officeDocument/2006/relationships/tags" Target="../tags/tag2768.xml"/><Relationship Id="rId105" Type="http://schemas.openxmlformats.org/officeDocument/2006/relationships/tags" Target="../tags/tag2843.xml"/><Relationship Id="rId126" Type="http://schemas.openxmlformats.org/officeDocument/2006/relationships/tags" Target="../tags/tag2864.xml"/><Relationship Id="rId147" Type="http://schemas.openxmlformats.org/officeDocument/2006/relationships/tags" Target="../tags/tag2885.xml"/><Relationship Id="rId168" Type="http://schemas.openxmlformats.org/officeDocument/2006/relationships/tags" Target="../tags/tag2906.xml"/><Relationship Id="rId312" Type="http://schemas.openxmlformats.org/officeDocument/2006/relationships/tags" Target="../tags/tag3050.xml"/><Relationship Id="rId333" Type="http://schemas.openxmlformats.org/officeDocument/2006/relationships/tags" Target="../tags/tag3071.xml"/><Relationship Id="rId51" Type="http://schemas.openxmlformats.org/officeDocument/2006/relationships/tags" Target="../tags/tag2789.xml"/><Relationship Id="rId72" Type="http://schemas.openxmlformats.org/officeDocument/2006/relationships/tags" Target="../tags/tag2810.xml"/><Relationship Id="rId93" Type="http://schemas.openxmlformats.org/officeDocument/2006/relationships/tags" Target="../tags/tag2831.xml"/><Relationship Id="rId189" Type="http://schemas.openxmlformats.org/officeDocument/2006/relationships/tags" Target="../tags/tag2927.xml"/><Relationship Id="rId3" Type="http://schemas.openxmlformats.org/officeDocument/2006/relationships/tags" Target="../tags/tag2741.xml"/><Relationship Id="rId214" Type="http://schemas.openxmlformats.org/officeDocument/2006/relationships/tags" Target="../tags/tag2952.xml"/><Relationship Id="rId235" Type="http://schemas.openxmlformats.org/officeDocument/2006/relationships/tags" Target="../tags/tag2973.xml"/><Relationship Id="rId256" Type="http://schemas.openxmlformats.org/officeDocument/2006/relationships/tags" Target="../tags/tag2994.xml"/><Relationship Id="rId277" Type="http://schemas.openxmlformats.org/officeDocument/2006/relationships/tags" Target="../tags/tag3015.xml"/><Relationship Id="rId298" Type="http://schemas.openxmlformats.org/officeDocument/2006/relationships/tags" Target="../tags/tag3036.xml"/><Relationship Id="rId116" Type="http://schemas.openxmlformats.org/officeDocument/2006/relationships/tags" Target="../tags/tag2854.xml"/><Relationship Id="rId137" Type="http://schemas.openxmlformats.org/officeDocument/2006/relationships/tags" Target="../tags/tag2875.xml"/><Relationship Id="rId158" Type="http://schemas.openxmlformats.org/officeDocument/2006/relationships/tags" Target="../tags/tag2896.xml"/><Relationship Id="rId302" Type="http://schemas.openxmlformats.org/officeDocument/2006/relationships/tags" Target="../tags/tag3040.xml"/><Relationship Id="rId323" Type="http://schemas.openxmlformats.org/officeDocument/2006/relationships/tags" Target="../tags/tag3061.xml"/><Relationship Id="rId344" Type="http://schemas.openxmlformats.org/officeDocument/2006/relationships/slideLayout" Target="../slideLayouts/slideLayout2.xml"/><Relationship Id="rId20" Type="http://schemas.openxmlformats.org/officeDocument/2006/relationships/tags" Target="../tags/tag2758.xml"/><Relationship Id="rId41" Type="http://schemas.openxmlformats.org/officeDocument/2006/relationships/tags" Target="../tags/tag2779.xml"/><Relationship Id="rId62" Type="http://schemas.openxmlformats.org/officeDocument/2006/relationships/tags" Target="../tags/tag2800.xml"/><Relationship Id="rId83" Type="http://schemas.openxmlformats.org/officeDocument/2006/relationships/tags" Target="../tags/tag2821.xml"/><Relationship Id="rId179" Type="http://schemas.openxmlformats.org/officeDocument/2006/relationships/tags" Target="../tags/tag2917.xml"/><Relationship Id="rId190" Type="http://schemas.openxmlformats.org/officeDocument/2006/relationships/tags" Target="../tags/tag2928.xml"/><Relationship Id="rId204" Type="http://schemas.openxmlformats.org/officeDocument/2006/relationships/tags" Target="../tags/tag2942.xml"/><Relationship Id="rId225" Type="http://schemas.openxmlformats.org/officeDocument/2006/relationships/tags" Target="../tags/tag2963.xml"/><Relationship Id="rId246" Type="http://schemas.openxmlformats.org/officeDocument/2006/relationships/tags" Target="../tags/tag2984.xml"/><Relationship Id="rId267" Type="http://schemas.openxmlformats.org/officeDocument/2006/relationships/tags" Target="../tags/tag3005.xml"/><Relationship Id="rId288" Type="http://schemas.openxmlformats.org/officeDocument/2006/relationships/tags" Target="../tags/tag3026.xml"/><Relationship Id="rId106" Type="http://schemas.openxmlformats.org/officeDocument/2006/relationships/tags" Target="../tags/tag2844.xml"/><Relationship Id="rId127" Type="http://schemas.openxmlformats.org/officeDocument/2006/relationships/tags" Target="../tags/tag2865.xml"/><Relationship Id="rId313" Type="http://schemas.openxmlformats.org/officeDocument/2006/relationships/tags" Target="../tags/tag3051.xml"/><Relationship Id="rId10" Type="http://schemas.openxmlformats.org/officeDocument/2006/relationships/tags" Target="../tags/tag2748.xml"/><Relationship Id="rId31" Type="http://schemas.openxmlformats.org/officeDocument/2006/relationships/tags" Target="../tags/tag2769.xml"/><Relationship Id="rId52" Type="http://schemas.openxmlformats.org/officeDocument/2006/relationships/tags" Target="../tags/tag2790.xml"/><Relationship Id="rId73" Type="http://schemas.openxmlformats.org/officeDocument/2006/relationships/tags" Target="../tags/tag2811.xml"/><Relationship Id="rId94" Type="http://schemas.openxmlformats.org/officeDocument/2006/relationships/tags" Target="../tags/tag2832.xml"/><Relationship Id="rId148" Type="http://schemas.openxmlformats.org/officeDocument/2006/relationships/tags" Target="../tags/tag2886.xml"/><Relationship Id="rId169" Type="http://schemas.openxmlformats.org/officeDocument/2006/relationships/tags" Target="../tags/tag2907.xml"/><Relationship Id="rId334" Type="http://schemas.openxmlformats.org/officeDocument/2006/relationships/tags" Target="../tags/tag3072.xml"/><Relationship Id="rId4" Type="http://schemas.openxmlformats.org/officeDocument/2006/relationships/tags" Target="../tags/tag2742.xml"/><Relationship Id="rId180" Type="http://schemas.openxmlformats.org/officeDocument/2006/relationships/tags" Target="../tags/tag2918.xml"/><Relationship Id="rId215" Type="http://schemas.openxmlformats.org/officeDocument/2006/relationships/tags" Target="../tags/tag2953.xml"/><Relationship Id="rId236" Type="http://schemas.openxmlformats.org/officeDocument/2006/relationships/tags" Target="../tags/tag2974.xml"/><Relationship Id="rId257" Type="http://schemas.openxmlformats.org/officeDocument/2006/relationships/tags" Target="../tags/tag2995.xml"/><Relationship Id="rId278" Type="http://schemas.openxmlformats.org/officeDocument/2006/relationships/tags" Target="../tags/tag3016.xml"/><Relationship Id="rId303" Type="http://schemas.openxmlformats.org/officeDocument/2006/relationships/tags" Target="../tags/tag3041.xml"/><Relationship Id="rId42" Type="http://schemas.openxmlformats.org/officeDocument/2006/relationships/tags" Target="../tags/tag2780.xml"/><Relationship Id="rId84" Type="http://schemas.openxmlformats.org/officeDocument/2006/relationships/tags" Target="../tags/tag2822.xml"/><Relationship Id="rId138" Type="http://schemas.openxmlformats.org/officeDocument/2006/relationships/tags" Target="../tags/tag2876.xml"/><Relationship Id="rId345" Type="http://schemas.openxmlformats.org/officeDocument/2006/relationships/image" Target="../media/image38.png"/><Relationship Id="rId191" Type="http://schemas.openxmlformats.org/officeDocument/2006/relationships/tags" Target="../tags/tag2929.xml"/><Relationship Id="rId205" Type="http://schemas.openxmlformats.org/officeDocument/2006/relationships/tags" Target="../tags/tag2943.xml"/><Relationship Id="rId247" Type="http://schemas.openxmlformats.org/officeDocument/2006/relationships/tags" Target="../tags/tag2985.xml"/><Relationship Id="rId107" Type="http://schemas.openxmlformats.org/officeDocument/2006/relationships/tags" Target="../tags/tag2845.xml"/><Relationship Id="rId289" Type="http://schemas.openxmlformats.org/officeDocument/2006/relationships/tags" Target="../tags/tag3027.xml"/><Relationship Id="rId11" Type="http://schemas.openxmlformats.org/officeDocument/2006/relationships/tags" Target="../tags/tag2749.xml"/><Relationship Id="rId53" Type="http://schemas.openxmlformats.org/officeDocument/2006/relationships/tags" Target="../tags/tag2791.xml"/><Relationship Id="rId149" Type="http://schemas.openxmlformats.org/officeDocument/2006/relationships/tags" Target="../tags/tag2887.xml"/><Relationship Id="rId314" Type="http://schemas.openxmlformats.org/officeDocument/2006/relationships/tags" Target="../tags/tag3052.xml"/><Relationship Id="rId95" Type="http://schemas.openxmlformats.org/officeDocument/2006/relationships/tags" Target="../tags/tag2833.xml"/><Relationship Id="rId160" Type="http://schemas.openxmlformats.org/officeDocument/2006/relationships/tags" Target="../tags/tag2898.xml"/><Relationship Id="rId216" Type="http://schemas.openxmlformats.org/officeDocument/2006/relationships/tags" Target="../tags/tag2954.xml"/><Relationship Id="rId258" Type="http://schemas.openxmlformats.org/officeDocument/2006/relationships/tags" Target="../tags/tag2996.xml"/><Relationship Id="rId22" Type="http://schemas.openxmlformats.org/officeDocument/2006/relationships/tags" Target="../tags/tag2760.xml"/><Relationship Id="rId64" Type="http://schemas.openxmlformats.org/officeDocument/2006/relationships/tags" Target="../tags/tag2802.xml"/><Relationship Id="rId118" Type="http://schemas.openxmlformats.org/officeDocument/2006/relationships/tags" Target="../tags/tag2856.xml"/><Relationship Id="rId325" Type="http://schemas.openxmlformats.org/officeDocument/2006/relationships/tags" Target="../tags/tag3063.xml"/><Relationship Id="rId171" Type="http://schemas.openxmlformats.org/officeDocument/2006/relationships/tags" Target="../tags/tag2909.xml"/><Relationship Id="rId227" Type="http://schemas.openxmlformats.org/officeDocument/2006/relationships/tags" Target="../tags/tag2965.xml"/><Relationship Id="rId269" Type="http://schemas.openxmlformats.org/officeDocument/2006/relationships/tags" Target="../tags/tag3007.xml"/><Relationship Id="rId33" Type="http://schemas.openxmlformats.org/officeDocument/2006/relationships/tags" Target="../tags/tag2771.xml"/><Relationship Id="rId129" Type="http://schemas.openxmlformats.org/officeDocument/2006/relationships/tags" Target="../tags/tag2867.xml"/><Relationship Id="rId280" Type="http://schemas.openxmlformats.org/officeDocument/2006/relationships/tags" Target="../tags/tag3018.xml"/><Relationship Id="rId336" Type="http://schemas.openxmlformats.org/officeDocument/2006/relationships/tags" Target="../tags/tag3074.xml"/><Relationship Id="rId75" Type="http://schemas.openxmlformats.org/officeDocument/2006/relationships/tags" Target="../tags/tag2813.xml"/><Relationship Id="rId140" Type="http://schemas.openxmlformats.org/officeDocument/2006/relationships/tags" Target="../tags/tag2878.xml"/><Relationship Id="rId182" Type="http://schemas.openxmlformats.org/officeDocument/2006/relationships/tags" Target="../tags/tag2920.xml"/><Relationship Id="rId6" Type="http://schemas.openxmlformats.org/officeDocument/2006/relationships/tags" Target="../tags/tag2744.xml"/><Relationship Id="rId238" Type="http://schemas.openxmlformats.org/officeDocument/2006/relationships/tags" Target="../tags/tag2976.xml"/><Relationship Id="rId291" Type="http://schemas.openxmlformats.org/officeDocument/2006/relationships/tags" Target="../tags/tag3029.xml"/><Relationship Id="rId305" Type="http://schemas.openxmlformats.org/officeDocument/2006/relationships/tags" Target="../tags/tag3043.xml"/><Relationship Id="rId347" Type="http://schemas.openxmlformats.org/officeDocument/2006/relationships/image" Target="../media/image11.png"/><Relationship Id="rId44" Type="http://schemas.openxmlformats.org/officeDocument/2006/relationships/tags" Target="../tags/tag2782.xml"/><Relationship Id="rId86" Type="http://schemas.openxmlformats.org/officeDocument/2006/relationships/tags" Target="../tags/tag2824.xml"/><Relationship Id="rId151" Type="http://schemas.openxmlformats.org/officeDocument/2006/relationships/tags" Target="../tags/tag2889.xml"/><Relationship Id="rId193" Type="http://schemas.openxmlformats.org/officeDocument/2006/relationships/tags" Target="../tags/tag2931.xml"/><Relationship Id="rId207" Type="http://schemas.openxmlformats.org/officeDocument/2006/relationships/tags" Target="../tags/tag2945.xml"/><Relationship Id="rId249" Type="http://schemas.openxmlformats.org/officeDocument/2006/relationships/tags" Target="../tags/tag2987.xml"/><Relationship Id="rId13" Type="http://schemas.openxmlformats.org/officeDocument/2006/relationships/tags" Target="../tags/tag2751.xml"/><Relationship Id="rId109" Type="http://schemas.openxmlformats.org/officeDocument/2006/relationships/tags" Target="../tags/tag2847.xml"/><Relationship Id="rId260" Type="http://schemas.openxmlformats.org/officeDocument/2006/relationships/tags" Target="../tags/tag2998.xml"/><Relationship Id="rId316" Type="http://schemas.openxmlformats.org/officeDocument/2006/relationships/tags" Target="../tags/tag3054.xml"/><Relationship Id="rId55" Type="http://schemas.openxmlformats.org/officeDocument/2006/relationships/tags" Target="../tags/tag2793.xml"/><Relationship Id="rId97" Type="http://schemas.openxmlformats.org/officeDocument/2006/relationships/tags" Target="../tags/tag2835.xml"/><Relationship Id="rId120" Type="http://schemas.openxmlformats.org/officeDocument/2006/relationships/tags" Target="../tags/tag2858.xml"/><Relationship Id="rId162" Type="http://schemas.openxmlformats.org/officeDocument/2006/relationships/tags" Target="../tags/tag2900.xml"/><Relationship Id="rId218" Type="http://schemas.openxmlformats.org/officeDocument/2006/relationships/tags" Target="../tags/tag2956.xml"/><Relationship Id="rId271" Type="http://schemas.openxmlformats.org/officeDocument/2006/relationships/tags" Target="../tags/tag3009.xml"/><Relationship Id="rId24" Type="http://schemas.openxmlformats.org/officeDocument/2006/relationships/tags" Target="../tags/tag2762.xml"/><Relationship Id="rId66" Type="http://schemas.openxmlformats.org/officeDocument/2006/relationships/tags" Target="../tags/tag2804.xml"/><Relationship Id="rId131" Type="http://schemas.openxmlformats.org/officeDocument/2006/relationships/tags" Target="../tags/tag2869.xml"/><Relationship Id="rId327" Type="http://schemas.openxmlformats.org/officeDocument/2006/relationships/tags" Target="../tags/tag3065.xml"/><Relationship Id="rId173" Type="http://schemas.openxmlformats.org/officeDocument/2006/relationships/tags" Target="../tags/tag2911.xml"/><Relationship Id="rId229" Type="http://schemas.openxmlformats.org/officeDocument/2006/relationships/tags" Target="../tags/tag2967.xml"/><Relationship Id="rId240" Type="http://schemas.openxmlformats.org/officeDocument/2006/relationships/tags" Target="../tags/tag2978.xml"/><Relationship Id="rId35" Type="http://schemas.openxmlformats.org/officeDocument/2006/relationships/tags" Target="../tags/tag2773.xml"/><Relationship Id="rId77" Type="http://schemas.openxmlformats.org/officeDocument/2006/relationships/tags" Target="../tags/tag2815.xml"/><Relationship Id="rId100" Type="http://schemas.openxmlformats.org/officeDocument/2006/relationships/tags" Target="../tags/tag2838.xml"/><Relationship Id="rId282" Type="http://schemas.openxmlformats.org/officeDocument/2006/relationships/tags" Target="../tags/tag3020.xml"/><Relationship Id="rId338" Type="http://schemas.openxmlformats.org/officeDocument/2006/relationships/tags" Target="../tags/tag307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tags" Target="../tags/tag26.xml"/><Relationship Id="rId39" Type="http://schemas.openxmlformats.org/officeDocument/2006/relationships/tags" Target="../tags/tag39.xml"/><Relationship Id="rId21" Type="http://schemas.openxmlformats.org/officeDocument/2006/relationships/tags" Target="../tags/tag21.xml"/><Relationship Id="rId34" Type="http://schemas.openxmlformats.org/officeDocument/2006/relationships/tags" Target="../tags/tag34.xml"/><Relationship Id="rId42" Type="http://schemas.openxmlformats.org/officeDocument/2006/relationships/tags" Target="../tags/tag42.xml"/><Relationship Id="rId47" Type="http://schemas.openxmlformats.org/officeDocument/2006/relationships/tags" Target="../tags/tag47.xml"/><Relationship Id="rId50" Type="http://schemas.openxmlformats.org/officeDocument/2006/relationships/tags" Target="../tags/tag50.xml"/><Relationship Id="rId55" Type="http://schemas.openxmlformats.org/officeDocument/2006/relationships/tags" Target="../tags/tag55.xml"/><Relationship Id="rId7" Type="http://schemas.openxmlformats.org/officeDocument/2006/relationships/tags" Target="../tags/tag7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9" Type="http://schemas.openxmlformats.org/officeDocument/2006/relationships/tags" Target="../tags/tag29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32" Type="http://schemas.openxmlformats.org/officeDocument/2006/relationships/tags" Target="../tags/tag32.xml"/><Relationship Id="rId37" Type="http://schemas.openxmlformats.org/officeDocument/2006/relationships/tags" Target="../tags/tag37.xml"/><Relationship Id="rId40" Type="http://schemas.openxmlformats.org/officeDocument/2006/relationships/tags" Target="../tags/tag40.xml"/><Relationship Id="rId45" Type="http://schemas.openxmlformats.org/officeDocument/2006/relationships/tags" Target="../tags/tag45.xml"/><Relationship Id="rId53" Type="http://schemas.openxmlformats.org/officeDocument/2006/relationships/tags" Target="../tags/tag53.xml"/><Relationship Id="rId58" Type="http://schemas.openxmlformats.org/officeDocument/2006/relationships/slideLayout" Target="../slideLayouts/slideLayout2.xml"/><Relationship Id="rId5" Type="http://schemas.openxmlformats.org/officeDocument/2006/relationships/tags" Target="../tags/tag5.xml"/><Relationship Id="rId61" Type="http://schemas.openxmlformats.org/officeDocument/2006/relationships/image" Target="../media/image6.png"/><Relationship Id="rId19" Type="http://schemas.openxmlformats.org/officeDocument/2006/relationships/tags" Target="../tags/tag19.xml"/><Relationship Id="rId14" Type="http://schemas.openxmlformats.org/officeDocument/2006/relationships/tags" Target="../tags/tag14.xml"/><Relationship Id="rId22" Type="http://schemas.openxmlformats.org/officeDocument/2006/relationships/tags" Target="../tags/tag22.xml"/><Relationship Id="rId27" Type="http://schemas.openxmlformats.org/officeDocument/2006/relationships/tags" Target="../tags/tag27.xml"/><Relationship Id="rId30" Type="http://schemas.openxmlformats.org/officeDocument/2006/relationships/tags" Target="../tags/tag30.xml"/><Relationship Id="rId35" Type="http://schemas.openxmlformats.org/officeDocument/2006/relationships/tags" Target="../tags/tag35.xml"/><Relationship Id="rId43" Type="http://schemas.openxmlformats.org/officeDocument/2006/relationships/tags" Target="../tags/tag43.xml"/><Relationship Id="rId48" Type="http://schemas.openxmlformats.org/officeDocument/2006/relationships/tags" Target="../tags/tag48.xml"/><Relationship Id="rId56" Type="http://schemas.openxmlformats.org/officeDocument/2006/relationships/tags" Target="../tags/tag56.xml"/><Relationship Id="rId8" Type="http://schemas.openxmlformats.org/officeDocument/2006/relationships/tags" Target="../tags/tag8.xml"/><Relationship Id="rId51" Type="http://schemas.openxmlformats.org/officeDocument/2006/relationships/tags" Target="../tags/tag51.xml"/><Relationship Id="rId3" Type="http://schemas.openxmlformats.org/officeDocument/2006/relationships/tags" Target="../tags/tag3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tags" Target="../tags/tag25.xml"/><Relationship Id="rId33" Type="http://schemas.openxmlformats.org/officeDocument/2006/relationships/tags" Target="../tags/tag33.xml"/><Relationship Id="rId38" Type="http://schemas.openxmlformats.org/officeDocument/2006/relationships/tags" Target="../tags/tag38.xml"/><Relationship Id="rId46" Type="http://schemas.openxmlformats.org/officeDocument/2006/relationships/tags" Target="../tags/tag46.xml"/><Relationship Id="rId59" Type="http://schemas.openxmlformats.org/officeDocument/2006/relationships/image" Target="../media/image4.png"/><Relationship Id="rId20" Type="http://schemas.openxmlformats.org/officeDocument/2006/relationships/tags" Target="../tags/tag20.xml"/><Relationship Id="rId41" Type="http://schemas.openxmlformats.org/officeDocument/2006/relationships/tags" Target="../tags/tag41.xml"/><Relationship Id="rId54" Type="http://schemas.openxmlformats.org/officeDocument/2006/relationships/tags" Target="../tags/tag54.xml"/><Relationship Id="rId62" Type="http://schemas.openxmlformats.org/officeDocument/2006/relationships/image" Target="../media/image7.pn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28" Type="http://schemas.openxmlformats.org/officeDocument/2006/relationships/tags" Target="../tags/tag28.xml"/><Relationship Id="rId36" Type="http://schemas.openxmlformats.org/officeDocument/2006/relationships/tags" Target="../tags/tag36.xml"/><Relationship Id="rId49" Type="http://schemas.openxmlformats.org/officeDocument/2006/relationships/tags" Target="../tags/tag49.xml"/><Relationship Id="rId57" Type="http://schemas.openxmlformats.org/officeDocument/2006/relationships/tags" Target="../tags/tag57.xml"/><Relationship Id="rId10" Type="http://schemas.openxmlformats.org/officeDocument/2006/relationships/tags" Target="../tags/tag10.xml"/><Relationship Id="rId31" Type="http://schemas.openxmlformats.org/officeDocument/2006/relationships/tags" Target="../tags/tag31.xml"/><Relationship Id="rId44" Type="http://schemas.openxmlformats.org/officeDocument/2006/relationships/tags" Target="../tags/tag44.xml"/><Relationship Id="rId52" Type="http://schemas.openxmlformats.org/officeDocument/2006/relationships/tags" Target="../tags/tag52.xml"/><Relationship Id="rId60" Type="http://schemas.openxmlformats.org/officeDocument/2006/relationships/image" Target="../media/image5.png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hyperlink" Target="https://ia.cr/2022/767" TargetMode="Externa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tags" Target="../tags/tag3107.xml"/><Relationship Id="rId21" Type="http://schemas.openxmlformats.org/officeDocument/2006/relationships/tags" Target="../tags/tag3102.xml"/><Relationship Id="rId42" Type="http://schemas.openxmlformats.org/officeDocument/2006/relationships/tags" Target="../tags/tag3123.xml"/><Relationship Id="rId47" Type="http://schemas.openxmlformats.org/officeDocument/2006/relationships/tags" Target="../tags/tag3128.xml"/><Relationship Id="rId63" Type="http://schemas.openxmlformats.org/officeDocument/2006/relationships/tags" Target="../tags/tag3144.xml"/><Relationship Id="rId68" Type="http://schemas.openxmlformats.org/officeDocument/2006/relationships/tags" Target="../tags/tag3149.xml"/><Relationship Id="rId84" Type="http://schemas.openxmlformats.org/officeDocument/2006/relationships/image" Target="../media/image11.png"/><Relationship Id="rId89" Type="http://schemas.openxmlformats.org/officeDocument/2006/relationships/image" Target="../media/image20.png"/><Relationship Id="rId16" Type="http://schemas.openxmlformats.org/officeDocument/2006/relationships/tags" Target="../tags/tag3097.xml"/><Relationship Id="rId11" Type="http://schemas.openxmlformats.org/officeDocument/2006/relationships/tags" Target="../tags/tag3092.xml"/><Relationship Id="rId32" Type="http://schemas.openxmlformats.org/officeDocument/2006/relationships/tags" Target="../tags/tag3113.xml"/><Relationship Id="rId37" Type="http://schemas.openxmlformats.org/officeDocument/2006/relationships/tags" Target="../tags/tag3118.xml"/><Relationship Id="rId53" Type="http://schemas.openxmlformats.org/officeDocument/2006/relationships/tags" Target="../tags/tag3134.xml"/><Relationship Id="rId58" Type="http://schemas.openxmlformats.org/officeDocument/2006/relationships/tags" Target="../tags/tag3139.xml"/><Relationship Id="rId74" Type="http://schemas.openxmlformats.org/officeDocument/2006/relationships/tags" Target="../tags/tag3155.xml"/><Relationship Id="rId79" Type="http://schemas.openxmlformats.org/officeDocument/2006/relationships/tags" Target="../tags/tag3160.xml"/><Relationship Id="rId5" Type="http://schemas.openxmlformats.org/officeDocument/2006/relationships/tags" Target="../tags/tag3086.xml"/><Relationship Id="rId90" Type="http://schemas.openxmlformats.org/officeDocument/2006/relationships/image" Target="../media/image440.png"/><Relationship Id="rId14" Type="http://schemas.openxmlformats.org/officeDocument/2006/relationships/tags" Target="../tags/tag3095.xml"/><Relationship Id="rId22" Type="http://schemas.openxmlformats.org/officeDocument/2006/relationships/tags" Target="../tags/tag3103.xml"/><Relationship Id="rId27" Type="http://schemas.openxmlformats.org/officeDocument/2006/relationships/tags" Target="../tags/tag3108.xml"/><Relationship Id="rId30" Type="http://schemas.openxmlformats.org/officeDocument/2006/relationships/tags" Target="../tags/tag3111.xml"/><Relationship Id="rId35" Type="http://schemas.openxmlformats.org/officeDocument/2006/relationships/tags" Target="../tags/tag3116.xml"/><Relationship Id="rId43" Type="http://schemas.openxmlformats.org/officeDocument/2006/relationships/tags" Target="../tags/tag3124.xml"/><Relationship Id="rId48" Type="http://schemas.openxmlformats.org/officeDocument/2006/relationships/tags" Target="../tags/tag3129.xml"/><Relationship Id="rId56" Type="http://schemas.openxmlformats.org/officeDocument/2006/relationships/tags" Target="../tags/tag3137.xml"/><Relationship Id="rId64" Type="http://schemas.openxmlformats.org/officeDocument/2006/relationships/tags" Target="../tags/tag3145.xml"/><Relationship Id="rId69" Type="http://schemas.openxmlformats.org/officeDocument/2006/relationships/tags" Target="../tags/tag3150.xml"/><Relationship Id="rId77" Type="http://schemas.openxmlformats.org/officeDocument/2006/relationships/tags" Target="../tags/tag3158.xml"/><Relationship Id="rId8" Type="http://schemas.openxmlformats.org/officeDocument/2006/relationships/tags" Target="../tags/tag3089.xml"/><Relationship Id="rId51" Type="http://schemas.openxmlformats.org/officeDocument/2006/relationships/tags" Target="../tags/tag3132.xml"/><Relationship Id="rId72" Type="http://schemas.openxmlformats.org/officeDocument/2006/relationships/tags" Target="../tags/tag3153.xml"/><Relationship Id="rId80" Type="http://schemas.openxmlformats.org/officeDocument/2006/relationships/tags" Target="../tags/tag3161.xml"/><Relationship Id="rId85" Type="http://schemas.openxmlformats.org/officeDocument/2006/relationships/image" Target="../media/image410.png"/><Relationship Id="rId3" Type="http://schemas.openxmlformats.org/officeDocument/2006/relationships/tags" Target="../tags/tag3084.xml"/><Relationship Id="rId12" Type="http://schemas.openxmlformats.org/officeDocument/2006/relationships/tags" Target="../tags/tag3093.xml"/><Relationship Id="rId17" Type="http://schemas.openxmlformats.org/officeDocument/2006/relationships/tags" Target="../tags/tag3098.xml"/><Relationship Id="rId25" Type="http://schemas.openxmlformats.org/officeDocument/2006/relationships/tags" Target="../tags/tag3106.xml"/><Relationship Id="rId33" Type="http://schemas.openxmlformats.org/officeDocument/2006/relationships/tags" Target="../tags/tag3114.xml"/><Relationship Id="rId38" Type="http://schemas.openxmlformats.org/officeDocument/2006/relationships/tags" Target="../tags/tag3119.xml"/><Relationship Id="rId46" Type="http://schemas.openxmlformats.org/officeDocument/2006/relationships/tags" Target="../tags/tag3127.xml"/><Relationship Id="rId59" Type="http://schemas.openxmlformats.org/officeDocument/2006/relationships/tags" Target="../tags/tag3140.xml"/><Relationship Id="rId67" Type="http://schemas.openxmlformats.org/officeDocument/2006/relationships/tags" Target="../tags/tag3148.xml"/><Relationship Id="rId20" Type="http://schemas.openxmlformats.org/officeDocument/2006/relationships/tags" Target="../tags/tag3101.xml"/><Relationship Id="rId41" Type="http://schemas.openxmlformats.org/officeDocument/2006/relationships/tags" Target="../tags/tag3122.xml"/><Relationship Id="rId54" Type="http://schemas.openxmlformats.org/officeDocument/2006/relationships/tags" Target="../tags/tag3135.xml"/><Relationship Id="rId62" Type="http://schemas.openxmlformats.org/officeDocument/2006/relationships/tags" Target="../tags/tag3143.xml"/><Relationship Id="rId70" Type="http://schemas.openxmlformats.org/officeDocument/2006/relationships/tags" Target="../tags/tag3151.xml"/><Relationship Id="rId75" Type="http://schemas.openxmlformats.org/officeDocument/2006/relationships/tags" Target="../tags/tag3156.xml"/><Relationship Id="rId83" Type="http://schemas.openxmlformats.org/officeDocument/2006/relationships/image" Target="../media/image400.png"/><Relationship Id="rId88" Type="http://schemas.openxmlformats.org/officeDocument/2006/relationships/slide" Target="slide10.xml"/><Relationship Id="rId91" Type="http://schemas.openxmlformats.org/officeDocument/2006/relationships/image" Target="../media/image45.png"/><Relationship Id="rId1" Type="http://schemas.openxmlformats.org/officeDocument/2006/relationships/tags" Target="../tags/tag3082.xml"/><Relationship Id="rId6" Type="http://schemas.openxmlformats.org/officeDocument/2006/relationships/tags" Target="../tags/tag3087.xml"/><Relationship Id="rId15" Type="http://schemas.openxmlformats.org/officeDocument/2006/relationships/tags" Target="../tags/tag3096.xml"/><Relationship Id="rId23" Type="http://schemas.openxmlformats.org/officeDocument/2006/relationships/tags" Target="../tags/tag3104.xml"/><Relationship Id="rId28" Type="http://schemas.openxmlformats.org/officeDocument/2006/relationships/tags" Target="../tags/tag3109.xml"/><Relationship Id="rId36" Type="http://schemas.openxmlformats.org/officeDocument/2006/relationships/tags" Target="../tags/tag3117.xml"/><Relationship Id="rId49" Type="http://schemas.openxmlformats.org/officeDocument/2006/relationships/tags" Target="../tags/tag3130.xml"/><Relationship Id="rId57" Type="http://schemas.openxmlformats.org/officeDocument/2006/relationships/tags" Target="../tags/tag3138.xml"/><Relationship Id="rId10" Type="http://schemas.openxmlformats.org/officeDocument/2006/relationships/tags" Target="../tags/tag3091.xml"/><Relationship Id="rId31" Type="http://schemas.openxmlformats.org/officeDocument/2006/relationships/tags" Target="../tags/tag3112.xml"/><Relationship Id="rId44" Type="http://schemas.openxmlformats.org/officeDocument/2006/relationships/tags" Target="../tags/tag3125.xml"/><Relationship Id="rId52" Type="http://schemas.openxmlformats.org/officeDocument/2006/relationships/tags" Target="../tags/tag3133.xml"/><Relationship Id="rId60" Type="http://schemas.openxmlformats.org/officeDocument/2006/relationships/tags" Target="../tags/tag3141.xml"/><Relationship Id="rId65" Type="http://schemas.openxmlformats.org/officeDocument/2006/relationships/tags" Target="../tags/tag3146.xml"/><Relationship Id="rId73" Type="http://schemas.openxmlformats.org/officeDocument/2006/relationships/tags" Target="../tags/tag3154.xml"/><Relationship Id="rId78" Type="http://schemas.openxmlformats.org/officeDocument/2006/relationships/tags" Target="../tags/tag3159.xml"/><Relationship Id="rId81" Type="http://schemas.openxmlformats.org/officeDocument/2006/relationships/tags" Target="../tags/tag3162.xml"/><Relationship Id="rId86" Type="http://schemas.openxmlformats.org/officeDocument/2006/relationships/image" Target="../media/image420.png"/><Relationship Id="rId4" Type="http://schemas.openxmlformats.org/officeDocument/2006/relationships/tags" Target="../tags/tag3085.xml"/><Relationship Id="rId9" Type="http://schemas.openxmlformats.org/officeDocument/2006/relationships/tags" Target="../tags/tag3090.xml"/><Relationship Id="rId13" Type="http://schemas.openxmlformats.org/officeDocument/2006/relationships/tags" Target="../tags/tag3094.xml"/><Relationship Id="rId18" Type="http://schemas.openxmlformats.org/officeDocument/2006/relationships/tags" Target="../tags/tag3099.xml"/><Relationship Id="rId39" Type="http://schemas.openxmlformats.org/officeDocument/2006/relationships/tags" Target="../tags/tag3120.xml"/><Relationship Id="rId34" Type="http://schemas.openxmlformats.org/officeDocument/2006/relationships/tags" Target="../tags/tag3115.xml"/><Relationship Id="rId50" Type="http://schemas.openxmlformats.org/officeDocument/2006/relationships/tags" Target="../tags/tag3131.xml"/><Relationship Id="rId55" Type="http://schemas.openxmlformats.org/officeDocument/2006/relationships/tags" Target="../tags/tag3136.xml"/><Relationship Id="rId76" Type="http://schemas.openxmlformats.org/officeDocument/2006/relationships/tags" Target="../tags/tag3157.xml"/><Relationship Id="rId7" Type="http://schemas.openxmlformats.org/officeDocument/2006/relationships/tags" Target="../tags/tag3088.xml"/><Relationship Id="rId71" Type="http://schemas.openxmlformats.org/officeDocument/2006/relationships/tags" Target="../tags/tag3152.xml"/><Relationship Id="rId2" Type="http://schemas.openxmlformats.org/officeDocument/2006/relationships/tags" Target="../tags/tag3083.xml"/><Relationship Id="rId29" Type="http://schemas.openxmlformats.org/officeDocument/2006/relationships/tags" Target="../tags/tag3110.xml"/><Relationship Id="rId24" Type="http://schemas.openxmlformats.org/officeDocument/2006/relationships/tags" Target="../tags/tag3105.xml"/><Relationship Id="rId40" Type="http://schemas.openxmlformats.org/officeDocument/2006/relationships/tags" Target="../tags/tag3121.xml"/><Relationship Id="rId45" Type="http://schemas.openxmlformats.org/officeDocument/2006/relationships/tags" Target="../tags/tag3126.xml"/><Relationship Id="rId66" Type="http://schemas.openxmlformats.org/officeDocument/2006/relationships/tags" Target="../tags/tag3147.xml"/><Relationship Id="rId87" Type="http://schemas.openxmlformats.org/officeDocument/2006/relationships/image" Target="../media/image430.png"/><Relationship Id="rId61" Type="http://schemas.openxmlformats.org/officeDocument/2006/relationships/tags" Target="../tags/tag3142.xml"/><Relationship Id="rId82" Type="http://schemas.openxmlformats.org/officeDocument/2006/relationships/slideLayout" Target="../slideLayouts/slideLayout2.xml"/><Relationship Id="rId19" Type="http://schemas.openxmlformats.org/officeDocument/2006/relationships/tags" Target="../tags/tag3100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3165.xml"/><Relationship Id="rId7" Type="http://schemas.openxmlformats.org/officeDocument/2006/relationships/image" Target="../media/image34.svg"/><Relationship Id="rId2" Type="http://schemas.openxmlformats.org/officeDocument/2006/relationships/tags" Target="../tags/tag3164.xml"/><Relationship Id="rId1" Type="http://schemas.openxmlformats.org/officeDocument/2006/relationships/tags" Target="../tags/tag3163.xml"/><Relationship Id="rId6" Type="http://schemas.openxmlformats.org/officeDocument/2006/relationships/image" Target="../media/image33.png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3166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tags" Target="../tags/tag3179.xml"/><Relationship Id="rId18" Type="http://schemas.openxmlformats.org/officeDocument/2006/relationships/tags" Target="../tags/tag3184.xml"/><Relationship Id="rId26" Type="http://schemas.openxmlformats.org/officeDocument/2006/relationships/slideLayout" Target="../slideLayouts/slideLayout2.xml"/><Relationship Id="rId3" Type="http://schemas.openxmlformats.org/officeDocument/2006/relationships/tags" Target="../tags/tag3169.xml"/><Relationship Id="rId21" Type="http://schemas.openxmlformats.org/officeDocument/2006/relationships/tags" Target="../tags/tag3187.xml"/><Relationship Id="rId7" Type="http://schemas.openxmlformats.org/officeDocument/2006/relationships/tags" Target="../tags/tag3173.xml"/><Relationship Id="rId12" Type="http://schemas.openxmlformats.org/officeDocument/2006/relationships/tags" Target="../tags/tag3178.xml"/><Relationship Id="rId17" Type="http://schemas.openxmlformats.org/officeDocument/2006/relationships/tags" Target="../tags/tag3183.xml"/><Relationship Id="rId25" Type="http://schemas.openxmlformats.org/officeDocument/2006/relationships/tags" Target="../tags/tag3191.xml"/><Relationship Id="rId33" Type="http://schemas.openxmlformats.org/officeDocument/2006/relationships/image" Target="../media/image480.png"/><Relationship Id="rId2" Type="http://schemas.openxmlformats.org/officeDocument/2006/relationships/tags" Target="../tags/tag3168.xml"/><Relationship Id="rId16" Type="http://schemas.openxmlformats.org/officeDocument/2006/relationships/tags" Target="../tags/tag3182.xml"/><Relationship Id="rId20" Type="http://schemas.openxmlformats.org/officeDocument/2006/relationships/tags" Target="../tags/tag3186.xml"/><Relationship Id="rId29" Type="http://schemas.openxmlformats.org/officeDocument/2006/relationships/image" Target="../media/image460.png"/><Relationship Id="rId1" Type="http://schemas.openxmlformats.org/officeDocument/2006/relationships/tags" Target="../tags/tag3167.xml"/><Relationship Id="rId6" Type="http://schemas.openxmlformats.org/officeDocument/2006/relationships/tags" Target="../tags/tag3172.xml"/><Relationship Id="rId11" Type="http://schemas.openxmlformats.org/officeDocument/2006/relationships/tags" Target="../tags/tag3177.xml"/><Relationship Id="rId24" Type="http://schemas.openxmlformats.org/officeDocument/2006/relationships/tags" Target="../tags/tag3190.xml"/><Relationship Id="rId32" Type="http://schemas.openxmlformats.org/officeDocument/2006/relationships/image" Target="../media/image47.png"/><Relationship Id="rId5" Type="http://schemas.openxmlformats.org/officeDocument/2006/relationships/tags" Target="../tags/tag3171.xml"/><Relationship Id="rId15" Type="http://schemas.openxmlformats.org/officeDocument/2006/relationships/tags" Target="../tags/tag3181.xml"/><Relationship Id="rId23" Type="http://schemas.openxmlformats.org/officeDocument/2006/relationships/tags" Target="../tags/tag3189.xml"/><Relationship Id="rId28" Type="http://schemas.openxmlformats.org/officeDocument/2006/relationships/image" Target="../media/image34.svg"/><Relationship Id="rId10" Type="http://schemas.openxmlformats.org/officeDocument/2006/relationships/tags" Target="../tags/tag3176.xml"/><Relationship Id="rId19" Type="http://schemas.openxmlformats.org/officeDocument/2006/relationships/tags" Target="../tags/tag3185.xml"/><Relationship Id="rId31" Type="http://schemas.openxmlformats.org/officeDocument/2006/relationships/image" Target="../media/image20.png"/><Relationship Id="rId4" Type="http://schemas.openxmlformats.org/officeDocument/2006/relationships/tags" Target="../tags/tag3170.xml"/><Relationship Id="rId9" Type="http://schemas.openxmlformats.org/officeDocument/2006/relationships/tags" Target="../tags/tag3175.xml"/><Relationship Id="rId14" Type="http://schemas.openxmlformats.org/officeDocument/2006/relationships/tags" Target="../tags/tag3180.xml"/><Relationship Id="rId22" Type="http://schemas.openxmlformats.org/officeDocument/2006/relationships/tags" Target="../tags/tag3188.xml"/><Relationship Id="rId27" Type="http://schemas.openxmlformats.org/officeDocument/2006/relationships/image" Target="../media/image33.png"/><Relationship Id="rId30" Type="http://schemas.openxmlformats.org/officeDocument/2006/relationships/slide" Target="slide10.xml"/><Relationship Id="rId8" Type="http://schemas.openxmlformats.org/officeDocument/2006/relationships/tags" Target="../tags/tag3174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tags" Target="../tags/tag3308.xml"/><Relationship Id="rId21" Type="http://schemas.openxmlformats.org/officeDocument/2006/relationships/tags" Target="../tags/tag3212.xml"/><Relationship Id="rId42" Type="http://schemas.openxmlformats.org/officeDocument/2006/relationships/tags" Target="../tags/tag3233.xml"/><Relationship Id="rId63" Type="http://schemas.openxmlformats.org/officeDocument/2006/relationships/tags" Target="../tags/tag3254.xml"/><Relationship Id="rId84" Type="http://schemas.openxmlformats.org/officeDocument/2006/relationships/tags" Target="../tags/tag3275.xml"/><Relationship Id="rId138" Type="http://schemas.openxmlformats.org/officeDocument/2006/relationships/tags" Target="../tags/tag3329.xml"/><Relationship Id="rId159" Type="http://schemas.openxmlformats.org/officeDocument/2006/relationships/tags" Target="../tags/tag3350.xml"/><Relationship Id="rId170" Type="http://schemas.openxmlformats.org/officeDocument/2006/relationships/tags" Target="../tags/tag3361.xml"/><Relationship Id="rId191" Type="http://schemas.openxmlformats.org/officeDocument/2006/relationships/tags" Target="../tags/tag3382.xml"/><Relationship Id="rId205" Type="http://schemas.openxmlformats.org/officeDocument/2006/relationships/tags" Target="../tags/tag3396.xml"/><Relationship Id="rId107" Type="http://schemas.openxmlformats.org/officeDocument/2006/relationships/tags" Target="../tags/tag3298.xml"/><Relationship Id="rId11" Type="http://schemas.openxmlformats.org/officeDocument/2006/relationships/tags" Target="../tags/tag3202.xml"/><Relationship Id="rId32" Type="http://schemas.openxmlformats.org/officeDocument/2006/relationships/tags" Target="../tags/tag3223.xml"/><Relationship Id="rId53" Type="http://schemas.openxmlformats.org/officeDocument/2006/relationships/tags" Target="../tags/tag3244.xml"/><Relationship Id="rId74" Type="http://schemas.openxmlformats.org/officeDocument/2006/relationships/tags" Target="../tags/tag3265.xml"/><Relationship Id="rId128" Type="http://schemas.openxmlformats.org/officeDocument/2006/relationships/tags" Target="../tags/tag3319.xml"/><Relationship Id="rId149" Type="http://schemas.openxmlformats.org/officeDocument/2006/relationships/tags" Target="../tags/tag3340.xml"/><Relationship Id="rId5" Type="http://schemas.openxmlformats.org/officeDocument/2006/relationships/tags" Target="../tags/tag3196.xml"/><Relationship Id="rId95" Type="http://schemas.openxmlformats.org/officeDocument/2006/relationships/tags" Target="../tags/tag3286.xml"/><Relationship Id="rId160" Type="http://schemas.openxmlformats.org/officeDocument/2006/relationships/tags" Target="../tags/tag3351.xml"/><Relationship Id="rId181" Type="http://schemas.openxmlformats.org/officeDocument/2006/relationships/tags" Target="../tags/tag3372.xml"/><Relationship Id="rId22" Type="http://schemas.openxmlformats.org/officeDocument/2006/relationships/tags" Target="../tags/tag3213.xml"/><Relationship Id="rId43" Type="http://schemas.openxmlformats.org/officeDocument/2006/relationships/tags" Target="../tags/tag3234.xml"/><Relationship Id="rId64" Type="http://schemas.openxmlformats.org/officeDocument/2006/relationships/tags" Target="../tags/tag3255.xml"/><Relationship Id="rId118" Type="http://schemas.openxmlformats.org/officeDocument/2006/relationships/tags" Target="../tags/tag3309.xml"/><Relationship Id="rId139" Type="http://schemas.openxmlformats.org/officeDocument/2006/relationships/tags" Target="../tags/tag3330.xml"/><Relationship Id="rId85" Type="http://schemas.openxmlformats.org/officeDocument/2006/relationships/tags" Target="../tags/tag3276.xml"/><Relationship Id="rId150" Type="http://schemas.openxmlformats.org/officeDocument/2006/relationships/tags" Target="../tags/tag3341.xml"/><Relationship Id="rId171" Type="http://schemas.openxmlformats.org/officeDocument/2006/relationships/tags" Target="../tags/tag3362.xml"/><Relationship Id="rId192" Type="http://schemas.openxmlformats.org/officeDocument/2006/relationships/tags" Target="../tags/tag3383.xml"/><Relationship Id="rId206" Type="http://schemas.openxmlformats.org/officeDocument/2006/relationships/tags" Target="../tags/tag3397.xml"/><Relationship Id="rId12" Type="http://schemas.openxmlformats.org/officeDocument/2006/relationships/tags" Target="../tags/tag3203.xml"/><Relationship Id="rId33" Type="http://schemas.openxmlformats.org/officeDocument/2006/relationships/tags" Target="../tags/tag3224.xml"/><Relationship Id="rId108" Type="http://schemas.openxmlformats.org/officeDocument/2006/relationships/tags" Target="../tags/tag3299.xml"/><Relationship Id="rId129" Type="http://schemas.openxmlformats.org/officeDocument/2006/relationships/tags" Target="../tags/tag3320.xml"/><Relationship Id="rId54" Type="http://schemas.openxmlformats.org/officeDocument/2006/relationships/tags" Target="../tags/tag3245.xml"/><Relationship Id="rId75" Type="http://schemas.openxmlformats.org/officeDocument/2006/relationships/tags" Target="../tags/tag3266.xml"/><Relationship Id="rId96" Type="http://schemas.openxmlformats.org/officeDocument/2006/relationships/tags" Target="../tags/tag3287.xml"/><Relationship Id="rId140" Type="http://schemas.openxmlformats.org/officeDocument/2006/relationships/tags" Target="../tags/tag3331.xml"/><Relationship Id="rId161" Type="http://schemas.openxmlformats.org/officeDocument/2006/relationships/tags" Target="../tags/tag3352.xml"/><Relationship Id="rId182" Type="http://schemas.openxmlformats.org/officeDocument/2006/relationships/tags" Target="../tags/tag3373.xml"/><Relationship Id="rId6" Type="http://schemas.openxmlformats.org/officeDocument/2006/relationships/tags" Target="../tags/tag3197.xml"/><Relationship Id="rId23" Type="http://schemas.openxmlformats.org/officeDocument/2006/relationships/tags" Target="../tags/tag3214.xml"/><Relationship Id="rId119" Type="http://schemas.openxmlformats.org/officeDocument/2006/relationships/tags" Target="../tags/tag3310.xml"/><Relationship Id="rId44" Type="http://schemas.openxmlformats.org/officeDocument/2006/relationships/tags" Target="../tags/tag3235.xml"/><Relationship Id="rId65" Type="http://schemas.openxmlformats.org/officeDocument/2006/relationships/tags" Target="../tags/tag3256.xml"/><Relationship Id="rId86" Type="http://schemas.openxmlformats.org/officeDocument/2006/relationships/tags" Target="../tags/tag3277.xml"/><Relationship Id="rId130" Type="http://schemas.openxmlformats.org/officeDocument/2006/relationships/tags" Target="../tags/tag3321.xml"/><Relationship Id="rId151" Type="http://schemas.openxmlformats.org/officeDocument/2006/relationships/tags" Target="../tags/tag3342.xml"/><Relationship Id="rId172" Type="http://schemas.openxmlformats.org/officeDocument/2006/relationships/tags" Target="../tags/tag3363.xml"/><Relationship Id="rId193" Type="http://schemas.openxmlformats.org/officeDocument/2006/relationships/tags" Target="../tags/tag3384.xml"/><Relationship Id="rId207" Type="http://schemas.openxmlformats.org/officeDocument/2006/relationships/tags" Target="../tags/tag3398.xml"/><Relationship Id="rId13" Type="http://schemas.openxmlformats.org/officeDocument/2006/relationships/tags" Target="../tags/tag3204.xml"/><Relationship Id="rId109" Type="http://schemas.openxmlformats.org/officeDocument/2006/relationships/tags" Target="../tags/tag3300.xml"/><Relationship Id="rId34" Type="http://schemas.openxmlformats.org/officeDocument/2006/relationships/tags" Target="../tags/tag3225.xml"/><Relationship Id="rId55" Type="http://schemas.openxmlformats.org/officeDocument/2006/relationships/tags" Target="../tags/tag3246.xml"/><Relationship Id="rId76" Type="http://schemas.openxmlformats.org/officeDocument/2006/relationships/tags" Target="../tags/tag3267.xml"/><Relationship Id="rId97" Type="http://schemas.openxmlformats.org/officeDocument/2006/relationships/tags" Target="../tags/tag3288.xml"/><Relationship Id="rId120" Type="http://schemas.openxmlformats.org/officeDocument/2006/relationships/tags" Target="../tags/tag3311.xml"/><Relationship Id="rId141" Type="http://schemas.openxmlformats.org/officeDocument/2006/relationships/tags" Target="../tags/tag3332.xml"/><Relationship Id="rId7" Type="http://schemas.openxmlformats.org/officeDocument/2006/relationships/tags" Target="../tags/tag3198.xml"/><Relationship Id="rId162" Type="http://schemas.openxmlformats.org/officeDocument/2006/relationships/tags" Target="../tags/tag3353.xml"/><Relationship Id="rId183" Type="http://schemas.openxmlformats.org/officeDocument/2006/relationships/tags" Target="../tags/tag3374.xml"/><Relationship Id="rId24" Type="http://schemas.openxmlformats.org/officeDocument/2006/relationships/tags" Target="../tags/tag3215.xml"/><Relationship Id="rId45" Type="http://schemas.openxmlformats.org/officeDocument/2006/relationships/tags" Target="../tags/tag3236.xml"/><Relationship Id="rId66" Type="http://schemas.openxmlformats.org/officeDocument/2006/relationships/tags" Target="../tags/tag3257.xml"/><Relationship Id="rId87" Type="http://schemas.openxmlformats.org/officeDocument/2006/relationships/tags" Target="../tags/tag3278.xml"/><Relationship Id="rId110" Type="http://schemas.openxmlformats.org/officeDocument/2006/relationships/tags" Target="../tags/tag3301.xml"/><Relationship Id="rId131" Type="http://schemas.openxmlformats.org/officeDocument/2006/relationships/tags" Target="../tags/tag3322.xml"/><Relationship Id="rId61" Type="http://schemas.openxmlformats.org/officeDocument/2006/relationships/tags" Target="../tags/tag3252.xml"/><Relationship Id="rId82" Type="http://schemas.openxmlformats.org/officeDocument/2006/relationships/tags" Target="../tags/tag3273.xml"/><Relationship Id="rId152" Type="http://schemas.openxmlformats.org/officeDocument/2006/relationships/tags" Target="../tags/tag3343.xml"/><Relationship Id="rId173" Type="http://schemas.openxmlformats.org/officeDocument/2006/relationships/tags" Target="../tags/tag3364.xml"/><Relationship Id="rId194" Type="http://schemas.openxmlformats.org/officeDocument/2006/relationships/tags" Target="../tags/tag3385.xml"/><Relationship Id="rId199" Type="http://schemas.openxmlformats.org/officeDocument/2006/relationships/tags" Target="../tags/tag3390.xml"/><Relationship Id="rId203" Type="http://schemas.openxmlformats.org/officeDocument/2006/relationships/tags" Target="../tags/tag3394.xml"/><Relationship Id="rId208" Type="http://schemas.openxmlformats.org/officeDocument/2006/relationships/tags" Target="../tags/tag3399.xml"/><Relationship Id="rId19" Type="http://schemas.openxmlformats.org/officeDocument/2006/relationships/tags" Target="../tags/tag3210.xml"/><Relationship Id="rId14" Type="http://schemas.openxmlformats.org/officeDocument/2006/relationships/tags" Target="../tags/tag3205.xml"/><Relationship Id="rId30" Type="http://schemas.openxmlformats.org/officeDocument/2006/relationships/tags" Target="../tags/tag3221.xml"/><Relationship Id="rId35" Type="http://schemas.openxmlformats.org/officeDocument/2006/relationships/tags" Target="../tags/tag3226.xml"/><Relationship Id="rId56" Type="http://schemas.openxmlformats.org/officeDocument/2006/relationships/tags" Target="../tags/tag3247.xml"/><Relationship Id="rId77" Type="http://schemas.openxmlformats.org/officeDocument/2006/relationships/tags" Target="../tags/tag3268.xml"/><Relationship Id="rId100" Type="http://schemas.openxmlformats.org/officeDocument/2006/relationships/tags" Target="../tags/tag3291.xml"/><Relationship Id="rId105" Type="http://schemas.openxmlformats.org/officeDocument/2006/relationships/tags" Target="../tags/tag3296.xml"/><Relationship Id="rId126" Type="http://schemas.openxmlformats.org/officeDocument/2006/relationships/tags" Target="../tags/tag3317.xml"/><Relationship Id="rId147" Type="http://schemas.openxmlformats.org/officeDocument/2006/relationships/tags" Target="../tags/tag3338.xml"/><Relationship Id="rId168" Type="http://schemas.openxmlformats.org/officeDocument/2006/relationships/tags" Target="../tags/tag3359.xml"/><Relationship Id="rId8" Type="http://schemas.openxmlformats.org/officeDocument/2006/relationships/tags" Target="../tags/tag3199.xml"/><Relationship Id="rId51" Type="http://schemas.openxmlformats.org/officeDocument/2006/relationships/tags" Target="../tags/tag3242.xml"/><Relationship Id="rId72" Type="http://schemas.openxmlformats.org/officeDocument/2006/relationships/tags" Target="../tags/tag3263.xml"/><Relationship Id="rId93" Type="http://schemas.openxmlformats.org/officeDocument/2006/relationships/tags" Target="../tags/tag3284.xml"/><Relationship Id="rId98" Type="http://schemas.openxmlformats.org/officeDocument/2006/relationships/tags" Target="../tags/tag3289.xml"/><Relationship Id="rId121" Type="http://schemas.openxmlformats.org/officeDocument/2006/relationships/tags" Target="../tags/tag3312.xml"/><Relationship Id="rId142" Type="http://schemas.openxmlformats.org/officeDocument/2006/relationships/tags" Target="../tags/tag3333.xml"/><Relationship Id="rId163" Type="http://schemas.openxmlformats.org/officeDocument/2006/relationships/tags" Target="../tags/tag3354.xml"/><Relationship Id="rId184" Type="http://schemas.openxmlformats.org/officeDocument/2006/relationships/tags" Target="../tags/tag3375.xml"/><Relationship Id="rId189" Type="http://schemas.openxmlformats.org/officeDocument/2006/relationships/tags" Target="../tags/tag3380.xml"/><Relationship Id="rId3" Type="http://schemas.openxmlformats.org/officeDocument/2006/relationships/tags" Target="../tags/tag3194.xml"/><Relationship Id="rId25" Type="http://schemas.openxmlformats.org/officeDocument/2006/relationships/tags" Target="../tags/tag3216.xml"/><Relationship Id="rId46" Type="http://schemas.openxmlformats.org/officeDocument/2006/relationships/tags" Target="../tags/tag3237.xml"/><Relationship Id="rId67" Type="http://schemas.openxmlformats.org/officeDocument/2006/relationships/tags" Target="../tags/tag3258.xml"/><Relationship Id="rId116" Type="http://schemas.openxmlformats.org/officeDocument/2006/relationships/tags" Target="../tags/tag3307.xml"/><Relationship Id="rId137" Type="http://schemas.openxmlformats.org/officeDocument/2006/relationships/tags" Target="../tags/tag3328.xml"/><Relationship Id="rId158" Type="http://schemas.openxmlformats.org/officeDocument/2006/relationships/tags" Target="../tags/tag3349.xml"/><Relationship Id="rId20" Type="http://schemas.openxmlformats.org/officeDocument/2006/relationships/tags" Target="../tags/tag3211.xml"/><Relationship Id="rId41" Type="http://schemas.openxmlformats.org/officeDocument/2006/relationships/tags" Target="../tags/tag3232.xml"/><Relationship Id="rId62" Type="http://schemas.openxmlformats.org/officeDocument/2006/relationships/tags" Target="../tags/tag3253.xml"/><Relationship Id="rId83" Type="http://schemas.openxmlformats.org/officeDocument/2006/relationships/tags" Target="../tags/tag3274.xml"/><Relationship Id="rId88" Type="http://schemas.openxmlformats.org/officeDocument/2006/relationships/tags" Target="../tags/tag3279.xml"/><Relationship Id="rId111" Type="http://schemas.openxmlformats.org/officeDocument/2006/relationships/tags" Target="../tags/tag3302.xml"/><Relationship Id="rId132" Type="http://schemas.openxmlformats.org/officeDocument/2006/relationships/tags" Target="../tags/tag3323.xml"/><Relationship Id="rId153" Type="http://schemas.openxmlformats.org/officeDocument/2006/relationships/tags" Target="../tags/tag3344.xml"/><Relationship Id="rId174" Type="http://schemas.openxmlformats.org/officeDocument/2006/relationships/tags" Target="../tags/tag3365.xml"/><Relationship Id="rId179" Type="http://schemas.openxmlformats.org/officeDocument/2006/relationships/tags" Target="../tags/tag3370.xml"/><Relationship Id="rId195" Type="http://schemas.openxmlformats.org/officeDocument/2006/relationships/tags" Target="../tags/tag3386.xml"/><Relationship Id="rId209" Type="http://schemas.openxmlformats.org/officeDocument/2006/relationships/tags" Target="../tags/tag3400.xml"/><Relationship Id="rId190" Type="http://schemas.openxmlformats.org/officeDocument/2006/relationships/tags" Target="../tags/tag3381.xml"/><Relationship Id="rId204" Type="http://schemas.openxmlformats.org/officeDocument/2006/relationships/tags" Target="../tags/tag3395.xml"/><Relationship Id="rId15" Type="http://schemas.openxmlformats.org/officeDocument/2006/relationships/tags" Target="../tags/tag3206.xml"/><Relationship Id="rId36" Type="http://schemas.openxmlformats.org/officeDocument/2006/relationships/tags" Target="../tags/tag3227.xml"/><Relationship Id="rId57" Type="http://schemas.openxmlformats.org/officeDocument/2006/relationships/tags" Target="../tags/tag3248.xml"/><Relationship Id="rId106" Type="http://schemas.openxmlformats.org/officeDocument/2006/relationships/tags" Target="../tags/tag3297.xml"/><Relationship Id="rId127" Type="http://schemas.openxmlformats.org/officeDocument/2006/relationships/tags" Target="../tags/tag3318.xml"/><Relationship Id="rId10" Type="http://schemas.openxmlformats.org/officeDocument/2006/relationships/tags" Target="../tags/tag3201.xml"/><Relationship Id="rId31" Type="http://schemas.openxmlformats.org/officeDocument/2006/relationships/tags" Target="../tags/tag3222.xml"/><Relationship Id="rId52" Type="http://schemas.openxmlformats.org/officeDocument/2006/relationships/tags" Target="../tags/tag3243.xml"/><Relationship Id="rId73" Type="http://schemas.openxmlformats.org/officeDocument/2006/relationships/tags" Target="../tags/tag3264.xml"/><Relationship Id="rId78" Type="http://schemas.openxmlformats.org/officeDocument/2006/relationships/tags" Target="../tags/tag3269.xml"/><Relationship Id="rId94" Type="http://schemas.openxmlformats.org/officeDocument/2006/relationships/tags" Target="../tags/tag3285.xml"/><Relationship Id="rId99" Type="http://schemas.openxmlformats.org/officeDocument/2006/relationships/tags" Target="../tags/tag3290.xml"/><Relationship Id="rId101" Type="http://schemas.openxmlformats.org/officeDocument/2006/relationships/tags" Target="../tags/tag3292.xml"/><Relationship Id="rId122" Type="http://schemas.openxmlformats.org/officeDocument/2006/relationships/tags" Target="../tags/tag3313.xml"/><Relationship Id="rId143" Type="http://schemas.openxmlformats.org/officeDocument/2006/relationships/tags" Target="../tags/tag3334.xml"/><Relationship Id="rId148" Type="http://schemas.openxmlformats.org/officeDocument/2006/relationships/tags" Target="../tags/tag3339.xml"/><Relationship Id="rId164" Type="http://schemas.openxmlformats.org/officeDocument/2006/relationships/tags" Target="../tags/tag3355.xml"/><Relationship Id="rId169" Type="http://schemas.openxmlformats.org/officeDocument/2006/relationships/tags" Target="../tags/tag3360.xml"/><Relationship Id="rId185" Type="http://schemas.openxmlformats.org/officeDocument/2006/relationships/tags" Target="../tags/tag3376.xml"/><Relationship Id="rId4" Type="http://schemas.openxmlformats.org/officeDocument/2006/relationships/tags" Target="../tags/tag3195.xml"/><Relationship Id="rId9" Type="http://schemas.openxmlformats.org/officeDocument/2006/relationships/tags" Target="../tags/tag3200.xml"/><Relationship Id="rId180" Type="http://schemas.openxmlformats.org/officeDocument/2006/relationships/tags" Target="../tags/tag3371.xml"/><Relationship Id="rId210" Type="http://schemas.openxmlformats.org/officeDocument/2006/relationships/slideLayout" Target="../slideLayouts/slideLayout2.xml"/><Relationship Id="rId26" Type="http://schemas.openxmlformats.org/officeDocument/2006/relationships/tags" Target="../tags/tag3217.xml"/><Relationship Id="rId47" Type="http://schemas.openxmlformats.org/officeDocument/2006/relationships/tags" Target="../tags/tag3238.xml"/><Relationship Id="rId68" Type="http://schemas.openxmlformats.org/officeDocument/2006/relationships/tags" Target="../tags/tag3259.xml"/><Relationship Id="rId89" Type="http://schemas.openxmlformats.org/officeDocument/2006/relationships/tags" Target="../tags/tag3280.xml"/><Relationship Id="rId112" Type="http://schemas.openxmlformats.org/officeDocument/2006/relationships/tags" Target="../tags/tag3303.xml"/><Relationship Id="rId133" Type="http://schemas.openxmlformats.org/officeDocument/2006/relationships/tags" Target="../tags/tag3324.xml"/><Relationship Id="rId154" Type="http://schemas.openxmlformats.org/officeDocument/2006/relationships/tags" Target="../tags/tag3345.xml"/><Relationship Id="rId175" Type="http://schemas.openxmlformats.org/officeDocument/2006/relationships/tags" Target="../tags/tag3366.xml"/><Relationship Id="rId196" Type="http://schemas.openxmlformats.org/officeDocument/2006/relationships/tags" Target="../tags/tag3387.xml"/><Relationship Id="rId200" Type="http://schemas.openxmlformats.org/officeDocument/2006/relationships/tags" Target="../tags/tag3391.xml"/><Relationship Id="rId16" Type="http://schemas.openxmlformats.org/officeDocument/2006/relationships/tags" Target="../tags/tag3207.xml"/><Relationship Id="rId37" Type="http://schemas.openxmlformats.org/officeDocument/2006/relationships/tags" Target="../tags/tag3228.xml"/><Relationship Id="rId58" Type="http://schemas.openxmlformats.org/officeDocument/2006/relationships/tags" Target="../tags/tag3249.xml"/><Relationship Id="rId79" Type="http://schemas.openxmlformats.org/officeDocument/2006/relationships/tags" Target="../tags/tag3270.xml"/><Relationship Id="rId102" Type="http://schemas.openxmlformats.org/officeDocument/2006/relationships/tags" Target="../tags/tag3293.xml"/><Relationship Id="rId123" Type="http://schemas.openxmlformats.org/officeDocument/2006/relationships/tags" Target="../tags/tag3314.xml"/><Relationship Id="rId144" Type="http://schemas.openxmlformats.org/officeDocument/2006/relationships/tags" Target="../tags/tag3335.xml"/><Relationship Id="rId90" Type="http://schemas.openxmlformats.org/officeDocument/2006/relationships/tags" Target="../tags/tag3281.xml"/><Relationship Id="rId165" Type="http://schemas.openxmlformats.org/officeDocument/2006/relationships/tags" Target="../tags/tag3356.xml"/><Relationship Id="rId186" Type="http://schemas.openxmlformats.org/officeDocument/2006/relationships/tags" Target="../tags/tag3377.xml"/><Relationship Id="rId27" Type="http://schemas.openxmlformats.org/officeDocument/2006/relationships/tags" Target="../tags/tag3218.xml"/><Relationship Id="rId48" Type="http://schemas.openxmlformats.org/officeDocument/2006/relationships/tags" Target="../tags/tag3239.xml"/><Relationship Id="rId69" Type="http://schemas.openxmlformats.org/officeDocument/2006/relationships/tags" Target="../tags/tag3260.xml"/><Relationship Id="rId113" Type="http://schemas.openxmlformats.org/officeDocument/2006/relationships/tags" Target="../tags/tag3304.xml"/><Relationship Id="rId134" Type="http://schemas.openxmlformats.org/officeDocument/2006/relationships/tags" Target="../tags/tag3325.xml"/><Relationship Id="rId80" Type="http://schemas.openxmlformats.org/officeDocument/2006/relationships/tags" Target="../tags/tag3271.xml"/><Relationship Id="rId155" Type="http://schemas.openxmlformats.org/officeDocument/2006/relationships/tags" Target="../tags/tag3346.xml"/><Relationship Id="rId176" Type="http://schemas.openxmlformats.org/officeDocument/2006/relationships/tags" Target="../tags/tag3367.xml"/><Relationship Id="rId197" Type="http://schemas.openxmlformats.org/officeDocument/2006/relationships/tags" Target="../tags/tag3388.xml"/><Relationship Id="rId201" Type="http://schemas.openxmlformats.org/officeDocument/2006/relationships/tags" Target="../tags/tag3392.xml"/><Relationship Id="rId17" Type="http://schemas.openxmlformats.org/officeDocument/2006/relationships/tags" Target="../tags/tag3208.xml"/><Relationship Id="rId38" Type="http://schemas.openxmlformats.org/officeDocument/2006/relationships/tags" Target="../tags/tag3229.xml"/><Relationship Id="rId59" Type="http://schemas.openxmlformats.org/officeDocument/2006/relationships/tags" Target="../tags/tag3250.xml"/><Relationship Id="rId103" Type="http://schemas.openxmlformats.org/officeDocument/2006/relationships/tags" Target="../tags/tag3294.xml"/><Relationship Id="rId124" Type="http://schemas.openxmlformats.org/officeDocument/2006/relationships/tags" Target="../tags/tag3315.xml"/><Relationship Id="rId70" Type="http://schemas.openxmlformats.org/officeDocument/2006/relationships/tags" Target="../tags/tag3261.xml"/><Relationship Id="rId91" Type="http://schemas.openxmlformats.org/officeDocument/2006/relationships/tags" Target="../tags/tag3282.xml"/><Relationship Id="rId145" Type="http://schemas.openxmlformats.org/officeDocument/2006/relationships/tags" Target="../tags/tag3336.xml"/><Relationship Id="rId166" Type="http://schemas.openxmlformats.org/officeDocument/2006/relationships/tags" Target="../tags/tag3357.xml"/><Relationship Id="rId187" Type="http://schemas.openxmlformats.org/officeDocument/2006/relationships/tags" Target="../tags/tag3378.xml"/><Relationship Id="rId1" Type="http://schemas.openxmlformats.org/officeDocument/2006/relationships/tags" Target="../tags/tag3192.xml"/><Relationship Id="rId28" Type="http://schemas.openxmlformats.org/officeDocument/2006/relationships/tags" Target="../tags/tag3219.xml"/><Relationship Id="rId49" Type="http://schemas.openxmlformats.org/officeDocument/2006/relationships/tags" Target="../tags/tag3240.xml"/><Relationship Id="rId114" Type="http://schemas.openxmlformats.org/officeDocument/2006/relationships/tags" Target="../tags/tag3305.xml"/><Relationship Id="rId60" Type="http://schemas.openxmlformats.org/officeDocument/2006/relationships/tags" Target="../tags/tag3251.xml"/><Relationship Id="rId81" Type="http://schemas.openxmlformats.org/officeDocument/2006/relationships/tags" Target="../tags/tag3272.xml"/><Relationship Id="rId135" Type="http://schemas.openxmlformats.org/officeDocument/2006/relationships/tags" Target="../tags/tag3326.xml"/><Relationship Id="rId156" Type="http://schemas.openxmlformats.org/officeDocument/2006/relationships/tags" Target="../tags/tag3347.xml"/><Relationship Id="rId177" Type="http://schemas.openxmlformats.org/officeDocument/2006/relationships/tags" Target="../tags/tag3368.xml"/><Relationship Id="rId198" Type="http://schemas.openxmlformats.org/officeDocument/2006/relationships/tags" Target="../tags/tag3389.xml"/><Relationship Id="rId202" Type="http://schemas.openxmlformats.org/officeDocument/2006/relationships/tags" Target="../tags/tag3393.xml"/><Relationship Id="rId18" Type="http://schemas.openxmlformats.org/officeDocument/2006/relationships/tags" Target="../tags/tag3209.xml"/><Relationship Id="rId39" Type="http://schemas.openxmlformats.org/officeDocument/2006/relationships/tags" Target="../tags/tag3230.xml"/><Relationship Id="rId50" Type="http://schemas.openxmlformats.org/officeDocument/2006/relationships/tags" Target="../tags/tag3241.xml"/><Relationship Id="rId104" Type="http://schemas.openxmlformats.org/officeDocument/2006/relationships/tags" Target="../tags/tag3295.xml"/><Relationship Id="rId125" Type="http://schemas.openxmlformats.org/officeDocument/2006/relationships/tags" Target="../tags/tag3316.xml"/><Relationship Id="rId146" Type="http://schemas.openxmlformats.org/officeDocument/2006/relationships/tags" Target="../tags/tag3337.xml"/><Relationship Id="rId167" Type="http://schemas.openxmlformats.org/officeDocument/2006/relationships/tags" Target="../tags/tag3358.xml"/><Relationship Id="rId188" Type="http://schemas.openxmlformats.org/officeDocument/2006/relationships/tags" Target="../tags/tag3379.xml"/><Relationship Id="rId71" Type="http://schemas.openxmlformats.org/officeDocument/2006/relationships/tags" Target="../tags/tag3262.xml"/><Relationship Id="rId92" Type="http://schemas.openxmlformats.org/officeDocument/2006/relationships/tags" Target="../tags/tag3283.xml"/><Relationship Id="rId2" Type="http://schemas.openxmlformats.org/officeDocument/2006/relationships/tags" Target="../tags/tag3193.xml"/><Relationship Id="rId29" Type="http://schemas.openxmlformats.org/officeDocument/2006/relationships/tags" Target="../tags/tag3220.xml"/><Relationship Id="rId40" Type="http://schemas.openxmlformats.org/officeDocument/2006/relationships/tags" Target="../tags/tag3231.xml"/><Relationship Id="rId115" Type="http://schemas.openxmlformats.org/officeDocument/2006/relationships/tags" Target="../tags/tag3306.xml"/><Relationship Id="rId136" Type="http://schemas.openxmlformats.org/officeDocument/2006/relationships/tags" Target="../tags/tag3327.xml"/><Relationship Id="rId157" Type="http://schemas.openxmlformats.org/officeDocument/2006/relationships/tags" Target="../tags/tag3348.xml"/><Relationship Id="rId178" Type="http://schemas.openxmlformats.org/officeDocument/2006/relationships/tags" Target="../tags/tag3369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tags" Target="../tags/tag3517.xml"/><Relationship Id="rId21" Type="http://schemas.openxmlformats.org/officeDocument/2006/relationships/tags" Target="../tags/tag3421.xml"/><Relationship Id="rId42" Type="http://schemas.openxmlformats.org/officeDocument/2006/relationships/tags" Target="../tags/tag3442.xml"/><Relationship Id="rId63" Type="http://schemas.openxmlformats.org/officeDocument/2006/relationships/tags" Target="../tags/tag3463.xml"/><Relationship Id="rId84" Type="http://schemas.openxmlformats.org/officeDocument/2006/relationships/tags" Target="../tags/tag3484.xml"/><Relationship Id="rId138" Type="http://schemas.openxmlformats.org/officeDocument/2006/relationships/tags" Target="../tags/tag3538.xml"/><Relationship Id="rId159" Type="http://schemas.openxmlformats.org/officeDocument/2006/relationships/tags" Target="../tags/tag3559.xml"/><Relationship Id="rId170" Type="http://schemas.openxmlformats.org/officeDocument/2006/relationships/tags" Target="../tags/tag3570.xml"/><Relationship Id="rId191" Type="http://schemas.openxmlformats.org/officeDocument/2006/relationships/tags" Target="../tags/tag3591.xml"/><Relationship Id="rId205" Type="http://schemas.openxmlformats.org/officeDocument/2006/relationships/tags" Target="../tags/tag3605.xml"/><Relationship Id="rId226" Type="http://schemas.openxmlformats.org/officeDocument/2006/relationships/image" Target="../media/image350.png"/><Relationship Id="rId107" Type="http://schemas.openxmlformats.org/officeDocument/2006/relationships/tags" Target="../tags/tag3507.xml"/><Relationship Id="rId11" Type="http://schemas.openxmlformats.org/officeDocument/2006/relationships/tags" Target="../tags/tag3411.xml"/><Relationship Id="rId32" Type="http://schemas.openxmlformats.org/officeDocument/2006/relationships/tags" Target="../tags/tag3432.xml"/><Relationship Id="rId53" Type="http://schemas.openxmlformats.org/officeDocument/2006/relationships/tags" Target="../tags/tag3453.xml"/><Relationship Id="rId74" Type="http://schemas.openxmlformats.org/officeDocument/2006/relationships/tags" Target="../tags/tag3474.xml"/><Relationship Id="rId128" Type="http://schemas.openxmlformats.org/officeDocument/2006/relationships/tags" Target="../tags/tag3528.xml"/><Relationship Id="rId149" Type="http://schemas.openxmlformats.org/officeDocument/2006/relationships/tags" Target="../tags/tag3549.xml"/><Relationship Id="rId5" Type="http://schemas.openxmlformats.org/officeDocument/2006/relationships/tags" Target="../tags/tag3405.xml"/><Relationship Id="rId95" Type="http://schemas.openxmlformats.org/officeDocument/2006/relationships/tags" Target="../tags/tag3495.xml"/><Relationship Id="rId160" Type="http://schemas.openxmlformats.org/officeDocument/2006/relationships/tags" Target="../tags/tag3560.xml"/><Relationship Id="rId181" Type="http://schemas.openxmlformats.org/officeDocument/2006/relationships/tags" Target="../tags/tag3581.xml"/><Relationship Id="rId216" Type="http://schemas.openxmlformats.org/officeDocument/2006/relationships/tags" Target="../tags/tag3616.xml"/><Relationship Id="rId22" Type="http://schemas.openxmlformats.org/officeDocument/2006/relationships/tags" Target="../tags/tag3422.xml"/><Relationship Id="rId43" Type="http://schemas.openxmlformats.org/officeDocument/2006/relationships/tags" Target="../tags/tag3443.xml"/><Relationship Id="rId64" Type="http://schemas.openxmlformats.org/officeDocument/2006/relationships/tags" Target="../tags/tag3464.xml"/><Relationship Id="rId118" Type="http://schemas.openxmlformats.org/officeDocument/2006/relationships/tags" Target="../tags/tag3518.xml"/><Relationship Id="rId139" Type="http://schemas.openxmlformats.org/officeDocument/2006/relationships/tags" Target="../tags/tag3539.xml"/><Relationship Id="rId85" Type="http://schemas.openxmlformats.org/officeDocument/2006/relationships/tags" Target="../tags/tag3485.xml"/><Relationship Id="rId150" Type="http://schemas.openxmlformats.org/officeDocument/2006/relationships/tags" Target="../tags/tag3550.xml"/><Relationship Id="rId171" Type="http://schemas.openxmlformats.org/officeDocument/2006/relationships/tags" Target="../tags/tag3571.xml"/><Relationship Id="rId192" Type="http://schemas.openxmlformats.org/officeDocument/2006/relationships/tags" Target="../tags/tag3592.xml"/><Relationship Id="rId206" Type="http://schemas.openxmlformats.org/officeDocument/2006/relationships/tags" Target="../tags/tag3606.xml"/><Relationship Id="rId12" Type="http://schemas.openxmlformats.org/officeDocument/2006/relationships/tags" Target="../tags/tag3412.xml"/><Relationship Id="rId33" Type="http://schemas.openxmlformats.org/officeDocument/2006/relationships/tags" Target="../tags/tag3433.xml"/><Relationship Id="rId108" Type="http://schemas.openxmlformats.org/officeDocument/2006/relationships/tags" Target="../tags/tag3508.xml"/><Relationship Id="rId129" Type="http://schemas.openxmlformats.org/officeDocument/2006/relationships/tags" Target="../tags/tag3529.xml"/><Relationship Id="rId54" Type="http://schemas.openxmlformats.org/officeDocument/2006/relationships/tags" Target="../tags/tag3454.xml"/><Relationship Id="rId75" Type="http://schemas.openxmlformats.org/officeDocument/2006/relationships/tags" Target="../tags/tag3475.xml"/><Relationship Id="rId96" Type="http://schemas.openxmlformats.org/officeDocument/2006/relationships/tags" Target="../tags/tag3496.xml"/><Relationship Id="rId140" Type="http://schemas.openxmlformats.org/officeDocument/2006/relationships/tags" Target="../tags/tag3540.xml"/><Relationship Id="rId161" Type="http://schemas.openxmlformats.org/officeDocument/2006/relationships/tags" Target="../tags/tag3561.xml"/><Relationship Id="rId182" Type="http://schemas.openxmlformats.org/officeDocument/2006/relationships/tags" Target="../tags/tag3582.xml"/><Relationship Id="rId217" Type="http://schemas.openxmlformats.org/officeDocument/2006/relationships/tags" Target="../tags/tag3617.xml"/><Relationship Id="rId6" Type="http://schemas.openxmlformats.org/officeDocument/2006/relationships/tags" Target="../tags/tag3406.xml"/><Relationship Id="rId23" Type="http://schemas.openxmlformats.org/officeDocument/2006/relationships/tags" Target="../tags/tag3423.xml"/><Relationship Id="rId119" Type="http://schemas.openxmlformats.org/officeDocument/2006/relationships/tags" Target="../tags/tag3519.xml"/><Relationship Id="rId44" Type="http://schemas.openxmlformats.org/officeDocument/2006/relationships/tags" Target="../tags/tag3444.xml"/><Relationship Id="rId65" Type="http://schemas.openxmlformats.org/officeDocument/2006/relationships/tags" Target="../tags/tag3465.xml"/><Relationship Id="rId86" Type="http://schemas.openxmlformats.org/officeDocument/2006/relationships/tags" Target="../tags/tag3486.xml"/><Relationship Id="rId130" Type="http://schemas.openxmlformats.org/officeDocument/2006/relationships/tags" Target="../tags/tag3530.xml"/><Relationship Id="rId151" Type="http://schemas.openxmlformats.org/officeDocument/2006/relationships/tags" Target="../tags/tag3551.xml"/><Relationship Id="rId172" Type="http://schemas.openxmlformats.org/officeDocument/2006/relationships/tags" Target="../tags/tag3572.xml"/><Relationship Id="rId193" Type="http://schemas.openxmlformats.org/officeDocument/2006/relationships/tags" Target="../tags/tag3593.xml"/><Relationship Id="rId207" Type="http://schemas.openxmlformats.org/officeDocument/2006/relationships/tags" Target="../tags/tag3607.xml"/><Relationship Id="rId13" Type="http://schemas.openxmlformats.org/officeDocument/2006/relationships/tags" Target="../tags/tag3413.xml"/><Relationship Id="rId109" Type="http://schemas.openxmlformats.org/officeDocument/2006/relationships/tags" Target="../tags/tag3509.xml"/><Relationship Id="rId34" Type="http://schemas.openxmlformats.org/officeDocument/2006/relationships/tags" Target="../tags/tag3434.xml"/><Relationship Id="rId55" Type="http://schemas.openxmlformats.org/officeDocument/2006/relationships/tags" Target="../tags/tag3455.xml"/><Relationship Id="rId76" Type="http://schemas.openxmlformats.org/officeDocument/2006/relationships/tags" Target="../tags/tag3476.xml"/><Relationship Id="rId97" Type="http://schemas.openxmlformats.org/officeDocument/2006/relationships/tags" Target="../tags/tag3497.xml"/><Relationship Id="rId120" Type="http://schemas.openxmlformats.org/officeDocument/2006/relationships/tags" Target="../tags/tag3520.xml"/><Relationship Id="rId141" Type="http://schemas.openxmlformats.org/officeDocument/2006/relationships/tags" Target="../tags/tag3541.xml"/><Relationship Id="rId7" Type="http://schemas.openxmlformats.org/officeDocument/2006/relationships/tags" Target="../tags/tag3407.xml"/><Relationship Id="rId162" Type="http://schemas.openxmlformats.org/officeDocument/2006/relationships/tags" Target="../tags/tag3562.xml"/><Relationship Id="rId183" Type="http://schemas.openxmlformats.org/officeDocument/2006/relationships/tags" Target="../tags/tag3583.xml"/><Relationship Id="rId218" Type="http://schemas.openxmlformats.org/officeDocument/2006/relationships/tags" Target="../tags/tag3618.xml"/><Relationship Id="rId24" Type="http://schemas.openxmlformats.org/officeDocument/2006/relationships/tags" Target="../tags/tag3424.xml"/><Relationship Id="rId45" Type="http://schemas.openxmlformats.org/officeDocument/2006/relationships/tags" Target="../tags/tag3445.xml"/><Relationship Id="rId66" Type="http://schemas.openxmlformats.org/officeDocument/2006/relationships/tags" Target="../tags/tag3466.xml"/><Relationship Id="rId87" Type="http://schemas.openxmlformats.org/officeDocument/2006/relationships/tags" Target="../tags/tag3487.xml"/><Relationship Id="rId110" Type="http://schemas.openxmlformats.org/officeDocument/2006/relationships/tags" Target="../tags/tag3510.xml"/><Relationship Id="rId131" Type="http://schemas.openxmlformats.org/officeDocument/2006/relationships/tags" Target="../tags/tag3531.xml"/><Relationship Id="rId152" Type="http://schemas.openxmlformats.org/officeDocument/2006/relationships/tags" Target="../tags/tag3552.xml"/><Relationship Id="rId173" Type="http://schemas.openxmlformats.org/officeDocument/2006/relationships/tags" Target="../tags/tag3573.xml"/><Relationship Id="rId194" Type="http://schemas.openxmlformats.org/officeDocument/2006/relationships/tags" Target="../tags/tag3594.xml"/><Relationship Id="rId208" Type="http://schemas.openxmlformats.org/officeDocument/2006/relationships/tags" Target="../tags/tag3608.xml"/><Relationship Id="rId14" Type="http://schemas.openxmlformats.org/officeDocument/2006/relationships/tags" Target="../tags/tag3414.xml"/><Relationship Id="rId35" Type="http://schemas.openxmlformats.org/officeDocument/2006/relationships/tags" Target="../tags/tag3435.xml"/><Relationship Id="rId56" Type="http://schemas.openxmlformats.org/officeDocument/2006/relationships/tags" Target="../tags/tag3456.xml"/><Relationship Id="rId77" Type="http://schemas.openxmlformats.org/officeDocument/2006/relationships/tags" Target="../tags/tag3477.xml"/><Relationship Id="rId100" Type="http://schemas.openxmlformats.org/officeDocument/2006/relationships/tags" Target="../tags/tag3500.xml"/><Relationship Id="rId8" Type="http://schemas.openxmlformats.org/officeDocument/2006/relationships/tags" Target="../tags/tag3408.xml"/><Relationship Id="rId98" Type="http://schemas.openxmlformats.org/officeDocument/2006/relationships/tags" Target="../tags/tag3498.xml"/><Relationship Id="rId121" Type="http://schemas.openxmlformats.org/officeDocument/2006/relationships/tags" Target="../tags/tag3521.xml"/><Relationship Id="rId142" Type="http://schemas.openxmlformats.org/officeDocument/2006/relationships/tags" Target="../tags/tag3542.xml"/><Relationship Id="rId163" Type="http://schemas.openxmlformats.org/officeDocument/2006/relationships/tags" Target="../tags/tag3563.xml"/><Relationship Id="rId184" Type="http://schemas.openxmlformats.org/officeDocument/2006/relationships/tags" Target="../tags/tag3584.xml"/><Relationship Id="rId219" Type="http://schemas.openxmlformats.org/officeDocument/2006/relationships/tags" Target="../tags/tag3619.xml"/><Relationship Id="rId3" Type="http://schemas.openxmlformats.org/officeDocument/2006/relationships/tags" Target="../tags/tag3403.xml"/><Relationship Id="rId214" Type="http://schemas.openxmlformats.org/officeDocument/2006/relationships/tags" Target="../tags/tag3614.xml"/><Relationship Id="rId25" Type="http://schemas.openxmlformats.org/officeDocument/2006/relationships/tags" Target="../tags/tag3425.xml"/><Relationship Id="rId46" Type="http://schemas.openxmlformats.org/officeDocument/2006/relationships/tags" Target="../tags/tag3446.xml"/><Relationship Id="rId67" Type="http://schemas.openxmlformats.org/officeDocument/2006/relationships/tags" Target="../tags/tag3467.xml"/><Relationship Id="rId116" Type="http://schemas.openxmlformats.org/officeDocument/2006/relationships/tags" Target="../tags/tag3516.xml"/><Relationship Id="rId137" Type="http://schemas.openxmlformats.org/officeDocument/2006/relationships/tags" Target="../tags/tag3537.xml"/><Relationship Id="rId158" Type="http://schemas.openxmlformats.org/officeDocument/2006/relationships/tags" Target="../tags/tag3558.xml"/><Relationship Id="rId20" Type="http://schemas.openxmlformats.org/officeDocument/2006/relationships/tags" Target="../tags/tag3420.xml"/><Relationship Id="rId41" Type="http://schemas.openxmlformats.org/officeDocument/2006/relationships/tags" Target="../tags/tag3441.xml"/><Relationship Id="rId62" Type="http://schemas.openxmlformats.org/officeDocument/2006/relationships/tags" Target="../tags/tag3462.xml"/><Relationship Id="rId83" Type="http://schemas.openxmlformats.org/officeDocument/2006/relationships/tags" Target="../tags/tag3483.xml"/><Relationship Id="rId88" Type="http://schemas.openxmlformats.org/officeDocument/2006/relationships/tags" Target="../tags/tag3488.xml"/><Relationship Id="rId111" Type="http://schemas.openxmlformats.org/officeDocument/2006/relationships/tags" Target="../tags/tag3511.xml"/><Relationship Id="rId132" Type="http://schemas.openxmlformats.org/officeDocument/2006/relationships/tags" Target="../tags/tag3532.xml"/><Relationship Id="rId153" Type="http://schemas.openxmlformats.org/officeDocument/2006/relationships/tags" Target="../tags/tag3553.xml"/><Relationship Id="rId174" Type="http://schemas.openxmlformats.org/officeDocument/2006/relationships/tags" Target="../tags/tag3574.xml"/><Relationship Id="rId179" Type="http://schemas.openxmlformats.org/officeDocument/2006/relationships/tags" Target="../tags/tag3579.xml"/><Relationship Id="rId195" Type="http://schemas.openxmlformats.org/officeDocument/2006/relationships/tags" Target="../tags/tag3595.xml"/><Relationship Id="rId209" Type="http://schemas.openxmlformats.org/officeDocument/2006/relationships/tags" Target="../tags/tag3609.xml"/><Relationship Id="rId190" Type="http://schemas.openxmlformats.org/officeDocument/2006/relationships/tags" Target="../tags/tag3590.xml"/><Relationship Id="rId204" Type="http://schemas.openxmlformats.org/officeDocument/2006/relationships/tags" Target="../tags/tag3604.xml"/><Relationship Id="rId220" Type="http://schemas.openxmlformats.org/officeDocument/2006/relationships/tags" Target="../tags/tag3620.xml"/><Relationship Id="rId225" Type="http://schemas.openxmlformats.org/officeDocument/2006/relationships/image" Target="../media/image340.png"/><Relationship Id="rId15" Type="http://schemas.openxmlformats.org/officeDocument/2006/relationships/tags" Target="../tags/tag3415.xml"/><Relationship Id="rId36" Type="http://schemas.openxmlformats.org/officeDocument/2006/relationships/tags" Target="../tags/tag3436.xml"/><Relationship Id="rId57" Type="http://schemas.openxmlformats.org/officeDocument/2006/relationships/tags" Target="../tags/tag3457.xml"/><Relationship Id="rId106" Type="http://schemas.openxmlformats.org/officeDocument/2006/relationships/tags" Target="../tags/tag3506.xml"/><Relationship Id="rId127" Type="http://schemas.openxmlformats.org/officeDocument/2006/relationships/tags" Target="../tags/tag3527.xml"/><Relationship Id="rId10" Type="http://schemas.openxmlformats.org/officeDocument/2006/relationships/tags" Target="../tags/tag3410.xml"/><Relationship Id="rId31" Type="http://schemas.openxmlformats.org/officeDocument/2006/relationships/tags" Target="../tags/tag3431.xml"/><Relationship Id="rId52" Type="http://schemas.openxmlformats.org/officeDocument/2006/relationships/tags" Target="../tags/tag3452.xml"/><Relationship Id="rId73" Type="http://schemas.openxmlformats.org/officeDocument/2006/relationships/tags" Target="../tags/tag3473.xml"/><Relationship Id="rId78" Type="http://schemas.openxmlformats.org/officeDocument/2006/relationships/tags" Target="../tags/tag3478.xml"/><Relationship Id="rId94" Type="http://schemas.openxmlformats.org/officeDocument/2006/relationships/tags" Target="../tags/tag3494.xml"/><Relationship Id="rId99" Type="http://schemas.openxmlformats.org/officeDocument/2006/relationships/tags" Target="../tags/tag3499.xml"/><Relationship Id="rId101" Type="http://schemas.openxmlformats.org/officeDocument/2006/relationships/tags" Target="../tags/tag3501.xml"/><Relationship Id="rId122" Type="http://schemas.openxmlformats.org/officeDocument/2006/relationships/tags" Target="../tags/tag3522.xml"/><Relationship Id="rId143" Type="http://schemas.openxmlformats.org/officeDocument/2006/relationships/tags" Target="../tags/tag3543.xml"/><Relationship Id="rId148" Type="http://schemas.openxmlformats.org/officeDocument/2006/relationships/tags" Target="../tags/tag3548.xml"/><Relationship Id="rId164" Type="http://schemas.openxmlformats.org/officeDocument/2006/relationships/tags" Target="../tags/tag3564.xml"/><Relationship Id="rId169" Type="http://schemas.openxmlformats.org/officeDocument/2006/relationships/tags" Target="../tags/tag3569.xml"/><Relationship Id="rId185" Type="http://schemas.openxmlformats.org/officeDocument/2006/relationships/tags" Target="../tags/tag3585.xml"/><Relationship Id="rId4" Type="http://schemas.openxmlformats.org/officeDocument/2006/relationships/tags" Target="../tags/tag3404.xml"/><Relationship Id="rId9" Type="http://schemas.openxmlformats.org/officeDocument/2006/relationships/tags" Target="../tags/tag3409.xml"/><Relationship Id="rId180" Type="http://schemas.openxmlformats.org/officeDocument/2006/relationships/tags" Target="../tags/tag3580.xml"/><Relationship Id="rId210" Type="http://schemas.openxmlformats.org/officeDocument/2006/relationships/tags" Target="../tags/tag3610.xml"/><Relationship Id="rId215" Type="http://schemas.openxmlformats.org/officeDocument/2006/relationships/tags" Target="../tags/tag3615.xml"/><Relationship Id="rId26" Type="http://schemas.openxmlformats.org/officeDocument/2006/relationships/tags" Target="../tags/tag3426.xml"/><Relationship Id="rId47" Type="http://schemas.openxmlformats.org/officeDocument/2006/relationships/tags" Target="../tags/tag3447.xml"/><Relationship Id="rId68" Type="http://schemas.openxmlformats.org/officeDocument/2006/relationships/tags" Target="../tags/tag3468.xml"/><Relationship Id="rId89" Type="http://schemas.openxmlformats.org/officeDocument/2006/relationships/tags" Target="../tags/tag3489.xml"/><Relationship Id="rId112" Type="http://schemas.openxmlformats.org/officeDocument/2006/relationships/tags" Target="../tags/tag3512.xml"/><Relationship Id="rId133" Type="http://schemas.openxmlformats.org/officeDocument/2006/relationships/tags" Target="../tags/tag3533.xml"/><Relationship Id="rId154" Type="http://schemas.openxmlformats.org/officeDocument/2006/relationships/tags" Target="../tags/tag3554.xml"/><Relationship Id="rId175" Type="http://schemas.openxmlformats.org/officeDocument/2006/relationships/tags" Target="../tags/tag3575.xml"/><Relationship Id="rId196" Type="http://schemas.openxmlformats.org/officeDocument/2006/relationships/tags" Target="../tags/tag3596.xml"/><Relationship Id="rId200" Type="http://schemas.openxmlformats.org/officeDocument/2006/relationships/tags" Target="../tags/tag3600.xml"/><Relationship Id="rId16" Type="http://schemas.openxmlformats.org/officeDocument/2006/relationships/tags" Target="../tags/tag3416.xml"/><Relationship Id="rId221" Type="http://schemas.openxmlformats.org/officeDocument/2006/relationships/slideLayout" Target="../slideLayouts/slideLayout2.xml"/><Relationship Id="rId37" Type="http://schemas.openxmlformats.org/officeDocument/2006/relationships/tags" Target="../tags/tag3437.xml"/><Relationship Id="rId58" Type="http://schemas.openxmlformats.org/officeDocument/2006/relationships/tags" Target="../tags/tag3458.xml"/><Relationship Id="rId79" Type="http://schemas.openxmlformats.org/officeDocument/2006/relationships/tags" Target="../tags/tag3479.xml"/><Relationship Id="rId102" Type="http://schemas.openxmlformats.org/officeDocument/2006/relationships/tags" Target="../tags/tag3502.xml"/><Relationship Id="rId123" Type="http://schemas.openxmlformats.org/officeDocument/2006/relationships/tags" Target="../tags/tag3523.xml"/><Relationship Id="rId144" Type="http://schemas.openxmlformats.org/officeDocument/2006/relationships/tags" Target="../tags/tag3544.xml"/><Relationship Id="rId90" Type="http://schemas.openxmlformats.org/officeDocument/2006/relationships/tags" Target="../tags/tag3490.xml"/><Relationship Id="rId165" Type="http://schemas.openxmlformats.org/officeDocument/2006/relationships/tags" Target="../tags/tag3565.xml"/><Relationship Id="rId186" Type="http://schemas.openxmlformats.org/officeDocument/2006/relationships/tags" Target="../tags/tag3586.xml"/><Relationship Id="rId211" Type="http://schemas.openxmlformats.org/officeDocument/2006/relationships/tags" Target="../tags/tag3611.xml"/><Relationship Id="rId27" Type="http://schemas.openxmlformats.org/officeDocument/2006/relationships/tags" Target="../tags/tag3427.xml"/><Relationship Id="rId48" Type="http://schemas.openxmlformats.org/officeDocument/2006/relationships/tags" Target="../tags/tag3448.xml"/><Relationship Id="rId69" Type="http://schemas.openxmlformats.org/officeDocument/2006/relationships/tags" Target="../tags/tag3469.xml"/><Relationship Id="rId113" Type="http://schemas.openxmlformats.org/officeDocument/2006/relationships/tags" Target="../tags/tag3513.xml"/><Relationship Id="rId134" Type="http://schemas.openxmlformats.org/officeDocument/2006/relationships/tags" Target="../tags/tag3534.xml"/><Relationship Id="rId80" Type="http://schemas.openxmlformats.org/officeDocument/2006/relationships/tags" Target="../tags/tag3480.xml"/><Relationship Id="rId155" Type="http://schemas.openxmlformats.org/officeDocument/2006/relationships/tags" Target="../tags/tag3555.xml"/><Relationship Id="rId176" Type="http://schemas.openxmlformats.org/officeDocument/2006/relationships/tags" Target="../tags/tag3576.xml"/><Relationship Id="rId197" Type="http://schemas.openxmlformats.org/officeDocument/2006/relationships/tags" Target="../tags/tag3597.xml"/><Relationship Id="rId201" Type="http://schemas.openxmlformats.org/officeDocument/2006/relationships/tags" Target="../tags/tag3601.xml"/><Relationship Id="rId222" Type="http://schemas.openxmlformats.org/officeDocument/2006/relationships/image" Target="../media/image130.png"/><Relationship Id="rId17" Type="http://schemas.openxmlformats.org/officeDocument/2006/relationships/tags" Target="../tags/tag3417.xml"/><Relationship Id="rId38" Type="http://schemas.openxmlformats.org/officeDocument/2006/relationships/tags" Target="../tags/tag3438.xml"/><Relationship Id="rId59" Type="http://schemas.openxmlformats.org/officeDocument/2006/relationships/tags" Target="../tags/tag3459.xml"/><Relationship Id="rId103" Type="http://schemas.openxmlformats.org/officeDocument/2006/relationships/tags" Target="../tags/tag3503.xml"/><Relationship Id="rId124" Type="http://schemas.openxmlformats.org/officeDocument/2006/relationships/tags" Target="../tags/tag3524.xml"/><Relationship Id="rId70" Type="http://schemas.openxmlformats.org/officeDocument/2006/relationships/tags" Target="../tags/tag3470.xml"/><Relationship Id="rId91" Type="http://schemas.openxmlformats.org/officeDocument/2006/relationships/tags" Target="../tags/tag3491.xml"/><Relationship Id="rId145" Type="http://schemas.openxmlformats.org/officeDocument/2006/relationships/tags" Target="../tags/tag3545.xml"/><Relationship Id="rId166" Type="http://schemas.openxmlformats.org/officeDocument/2006/relationships/tags" Target="../tags/tag3566.xml"/><Relationship Id="rId187" Type="http://schemas.openxmlformats.org/officeDocument/2006/relationships/tags" Target="../tags/tag3587.xml"/><Relationship Id="rId1" Type="http://schemas.openxmlformats.org/officeDocument/2006/relationships/tags" Target="../tags/tag3401.xml"/><Relationship Id="rId212" Type="http://schemas.openxmlformats.org/officeDocument/2006/relationships/tags" Target="../tags/tag3612.xml"/><Relationship Id="rId28" Type="http://schemas.openxmlformats.org/officeDocument/2006/relationships/tags" Target="../tags/tag3428.xml"/><Relationship Id="rId49" Type="http://schemas.openxmlformats.org/officeDocument/2006/relationships/tags" Target="../tags/tag3449.xml"/><Relationship Id="rId114" Type="http://schemas.openxmlformats.org/officeDocument/2006/relationships/tags" Target="../tags/tag3514.xml"/><Relationship Id="rId60" Type="http://schemas.openxmlformats.org/officeDocument/2006/relationships/tags" Target="../tags/tag3460.xml"/><Relationship Id="rId81" Type="http://schemas.openxmlformats.org/officeDocument/2006/relationships/tags" Target="../tags/tag3481.xml"/><Relationship Id="rId135" Type="http://schemas.openxmlformats.org/officeDocument/2006/relationships/tags" Target="../tags/tag3535.xml"/><Relationship Id="rId156" Type="http://schemas.openxmlformats.org/officeDocument/2006/relationships/tags" Target="../tags/tag3556.xml"/><Relationship Id="rId177" Type="http://schemas.openxmlformats.org/officeDocument/2006/relationships/tags" Target="../tags/tag3577.xml"/><Relationship Id="rId198" Type="http://schemas.openxmlformats.org/officeDocument/2006/relationships/tags" Target="../tags/tag3598.xml"/><Relationship Id="rId202" Type="http://schemas.openxmlformats.org/officeDocument/2006/relationships/tags" Target="../tags/tag3602.xml"/><Relationship Id="rId223" Type="http://schemas.openxmlformats.org/officeDocument/2006/relationships/image" Target="../media/image27.png"/><Relationship Id="rId18" Type="http://schemas.openxmlformats.org/officeDocument/2006/relationships/tags" Target="../tags/tag3418.xml"/><Relationship Id="rId39" Type="http://schemas.openxmlformats.org/officeDocument/2006/relationships/tags" Target="../tags/tag3439.xml"/><Relationship Id="rId50" Type="http://schemas.openxmlformats.org/officeDocument/2006/relationships/tags" Target="../tags/tag3450.xml"/><Relationship Id="rId104" Type="http://schemas.openxmlformats.org/officeDocument/2006/relationships/tags" Target="../tags/tag3504.xml"/><Relationship Id="rId125" Type="http://schemas.openxmlformats.org/officeDocument/2006/relationships/tags" Target="../tags/tag3525.xml"/><Relationship Id="rId146" Type="http://schemas.openxmlformats.org/officeDocument/2006/relationships/tags" Target="../tags/tag3546.xml"/><Relationship Id="rId167" Type="http://schemas.openxmlformats.org/officeDocument/2006/relationships/tags" Target="../tags/tag3567.xml"/><Relationship Id="rId188" Type="http://schemas.openxmlformats.org/officeDocument/2006/relationships/tags" Target="../tags/tag3588.xml"/><Relationship Id="rId71" Type="http://schemas.openxmlformats.org/officeDocument/2006/relationships/tags" Target="../tags/tag3471.xml"/><Relationship Id="rId92" Type="http://schemas.openxmlformats.org/officeDocument/2006/relationships/tags" Target="../tags/tag3492.xml"/><Relationship Id="rId213" Type="http://schemas.openxmlformats.org/officeDocument/2006/relationships/tags" Target="../tags/tag3613.xml"/><Relationship Id="rId2" Type="http://schemas.openxmlformats.org/officeDocument/2006/relationships/tags" Target="../tags/tag3402.xml"/><Relationship Id="rId29" Type="http://schemas.openxmlformats.org/officeDocument/2006/relationships/tags" Target="../tags/tag3429.xml"/><Relationship Id="rId40" Type="http://schemas.openxmlformats.org/officeDocument/2006/relationships/tags" Target="../tags/tag3440.xml"/><Relationship Id="rId115" Type="http://schemas.openxmlformats.org/officeDocument/2006/relationships/tags" Target="../tags/tag3515.xml"/><Relationship Id="rId136" Type="http://schemas.openxmlformats.org/officeDocument/2006/relationships/tags" Target="../tags/tag3536.xml"/><Relationship Id="rId157" Type="http://schemas.openxmlformats.org/officeDocument/2006/relationships/tags" Target="../tags/tag3557.xml"/><Relationship Id="rId178" Type="http://schemas.openxmlformats.org/officeDocument/2006/relationships/tags" Target="../tags/tag3578.xml"/><Relationship Id="rId61" Type="http://schemas.openxmlformats.org/officeDocument/2006/relationships/tags" Target="../tags/tag3461.xml"/><Relationship Id="rId82" Type="http://schemas.openxmlformats.org/officeDocument/2006/relationships/tags" Target="../tags/tag3482.xml"/><Relationship Id="rId199" Type="http://schemas.openxmlformats.org/officeDocument/2006/relationships/tags" Target="../tags/tag3599.xml"/><Relationship Id="rId203" Type="http://schemas.openxmlformats.org/officeDocument/2006/relationships/tags" Target="../tags/tag3603.xml"/><Relationship Id="rId19" Type="http://schemas.openxmlformats.org/officeDocument/2006/relationships/tags" Target="../tags/tag3419.xml"/><Relationship Id="rId224" Type="http://schemas.openxmlformats.org/officeDocument/2006/relationships/image" Target="../media/image200.png"/><Relationship Id="rId30" Type="http://schemas.openxmlformats.org/officeDocument/2006/relationships/tags" Target="../tags/tag3430.xml"/><Relationship Id="rId105" Type="http://schemas.openxmlformats.org/officeDocument/2006/relationships/tags" Target="../tags/tag3505.xml"/><Relationship Id="rId126" Type="http://schemas.openxmlformats.org/officeDocument/2006/relationships/tags" Target="../tags/tag3526.xml"/><Relationship Id="rId147" Type="http://schemas.openxmlformats.org/officeDocument/2006/relationships/tags" Target="../tags/tag3547.xml"/><Relationship Id="rId168" Type="http://schemas.openxmlformats.org/officeDocument/2006/relationships/tags" Target="../tags/tag3568.xml"/><Relationship Id="rId51" Type="http://schemas.openxmlformats.org/officeDocument/2006/relationships/tags" Target="../tags/tag3451.xml"/><Relationship Id="rId72" Type="http://schemas.openxmlformats.org/officeDocument/2006/relationships/tags" Target="../tags/tag3472.xml"/><Relationship Id="rId93" Type="http://schemas.openxmlformats.org/officeDocument/2006/relationships/tags" Target="../tags/tag3493.xml"/><Relationship Id="rId189" Type="http://schemas.openxmlformats.org/officeDocument/2006/relationships/tags" Target="../tags/tag3589.xml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tags" Target="../tags/tag3646.xml"/><Relationship Id="rId21" Type="http://schemas.openxmlformats.org/officeDocument/2006/relationships/tags" Target="../tags/tag3641.xml"/><Relationship Id="rId42" Type="http://schemas.openxmlformats.org/officeDocument/2006/relationships/tags" Target="../tags/tag3662.xml"/><Relationship Id="rId47" Type="http://schemas.openxmlformats.org/officeDocument/2006/relationships/tags" Target="../tags/tag3667.xml"/><Relationship Id="rId63" Type="http://schemas.openxmlformats.org/officeDocument/2006/relationships/tags" Target="../tags/tag3683.xml"/><Relationship Id="rId68" Type="http://schemas.openxmlformats.org/officeDocument/2006/relationships/tags" Target="../tags/tag3688.xml"/><Relationship Id="rId2" Type="http://schemas.openxmlformats.org/officeDocument/2006/relationships/tags" Target="../tags/tag3622.xml"/><Relationship Id="rId16" Type="http://schemas.openxmlformats.org/officeDocument/2006/relationships/tags" Target="../tags/tag3636.xml"/><Relationship Id="rId29" Type="http://schemas.openxmlformats.org/officeDocument/2006/relationships/tags" Target="../tags/tag3649.xml"/><Relationship Id="rId11" Type="http://schemas.openxmlformats.org/officeDocument/2006/relationships/tags" Target="../tags/tag3631.xml"/><Relationship Id="rId24" Type="http://schemas.openxmlformats.org/officeDocument/2006/relationships/tags" Target="../tags/tag3644.xml"/><Relationship Id="rId32" Type="http://schemas.openxmlformats.org/officeDocument/2006/relationships/tags" Target="../tags/tag3652.xml"/><Relationship Id="rId37" Type="http://schemas.openxmlformats.org/officeDocument/2006/relationships/tags" Target="../tags/tag3657.xml"/><Relationship Id="rId40" Type="http://schemas.openxmlformats.org/officeDocument/2006/relationships/tags" Target="../tags/tag3660.xml"/><Relationship Id="rId45" Type="http://schemas.openxmlformats.org/officeDocument/2006/relationships/tags" Target="../tags/tag3665.xml"/><Relationship Id="rId53" Type="http://schemas.openxmlformats.org/officeDocument/2006/relationships/tags" Target="../tags/tag3673.xml"/><Relationship Id="rId58" Type="http://schemas.openxmlformats.org/officeDocument/2006/relationships/tags" Target="../tags/tag3678.xml"/><Relationship Id="rId66" Type="http://schemas.openxmlformats.org/officeDocument/2006/relationships/tags" Target="../tags/tag3686.xml"/><Relationship Id="rId74" Type="http://schemas.openxmlformats.org/officeDocument/2006/relationships/image" Target="../media/image11.png"/><Relationship Id="rId5" Type="http://schemas.openxmlformats.org/officeDocument/2006/relationships/tags" Target="../tags/tag3625.xml"/><Relationship Id="rId61" Type="http://schemas.openxmlformats.org/officeDocument/2006/relationships/tags" Target="../tags/tag3681.xml"/><Relationship Id="rId19" Type="http://schemas.openxmlformats.org/officeDocument/2006/relationships/tags" Target="../tags/tag3639.xml"/><Relationship Id="rId14" Type="http://schemas.openxmlformats.org/officeDocument/2006/relationships/tags" Target="../tags/tag3634.xml"/><Relationship Id="rId22" Type="http://schemas.openxmlformats.org/officeDocument/2006/relationships/tags" Target="../tags/tag3642.xml"/><Relationship Id="rId27" Type="http://schemas.openxmlformats.org/officeDocument/2006/relationships/tags" Target="../tags/tag3647.xml"/><Relationship Id="rId30" Type="http://schemas.openxmlformats.org/officeDocument/2006/relationships/tags" Target="../tags/tag3650.xml"/><Relationship Id="rId35" Type="http://schemas.openxmlformats.org/officeDocument/2006/relationships/tags" Target="../tags/tag3655.xml"/><Relationship Id="rId43" Type="http://schemas.openxmlformats.org/officeDocument/2006/relationships/tags" Target="../tags/tag3663.xml"/><Relationship Id="rId48" Type="http://schemas.openxmlformats.org/officeDocument/2006/relationships/tags" Target="../tags/tag3668.xml"/><Relationship Id="rId56" Type="http://schemas.openxmlformats.org/officeDocument/2006/relationships/tags" Target="../tags/tag3676.xml"/><Relationship Id="rId64" Type="http://schemas.openxmlformats.org/officeDocument/2006/relationships/tags" Target="../tags/tag3684.xml"/><Relationship Id="rId69" Type="http://schemas.openxmlformats.org/officeDocument/2006/relationships/tags" Target="../tags/tag3689.xml"/><Relationship Id="rId8" Type="http://schemas.openxmlformats.org/officeDocument/2006/relationships/tags" Target="../tags/tag3628.xml"/><Relationship Id="rId51" Type="http://schemas.openxmlformats.org/officeDocument/2006/relationships/tags" Target="../tags/tag3671.xml"/><Relationship Id="rId72" Type="http://schemas.openxmlformats.org/officeDocument/2006/relationships/tags" Target="../tags/tag3692.xml"/><Relationship Id="rId3" Type="http://schemas.openxmlformats.org/officeDocument/2006/relationships/tags" Target="../tags/tag3623.xml"/><Relationship Id="rId12" Type="http://schemas.openxmlformats.org/officeDocument/2006/relationships/tags" Target="../tags/tag3632.xml"/><Relationship Id="rId17" Type="http://schemas.openxmlformats.org/officeDocument/2006/relationships/tags" Target="../tags/tag3637.xml"/><Relationship Id="rId25" Type="http://schemas.openxmlformats.org/officeDocument/2006/relationships/tags" Target="../tags/tag3645.xml"/><Relationship Id="rId33" Type="http://schemas.openxmlformats.org/officeDocument/2006/relationships/tags" Target="../tags/tag3653.xml"/><Relationship Id="rId38" Type="http://schemas.openxmlformats.org/officeDocument/2006/relationships/tags" Target="../tags/tag3658.xml"/><Relationship Id="rId46" Type="http://schemas.openxmlformats.org/officeDocument/2006/relationships/tags" Target="../tags/tag3666.xml"/><Relationship Id="rId59" Type="http://schemas.openxmlformats.org/officeDocument/2006/relationships/tags" Target="../tags/tag3679.xml"/><Relationship Id="rId67" Type="http://schemas.openxmlformats.org/officeDocument/2006/relationships/tags" Target="../tags/tag3687.xml"/><Relationship Id="rId20" Type="http://schemas.openxmlformats.org/officeDocument/2006/relationships/tags" Target="../tags/tag3640.xml"/><Relationship Id="rId41" Type="http://schemas.openxmlformats.org/officeDocument/2006/relationships/tags" Target="../tags/tag3661.xml"/><Relationship Id="rId54" Type="http://schemas.openxmlformats.org/officeDocument/2006/relationships/tags" Target="../tags/tag3674.xml"/><Relationship Id="rId62" Type="http://schemas.openxmlformats.org/officeDocument/2006/relationships/tags" Target="../tags/tag3682.xml"/><Relationship Id="rId70" Type="http://schemas.openxmlformats.org/officeDocument/2006/relationships/tags" Target="../tags/tag3690.xml"/><Relationship Id="rId1" Type="http://schemas.openxmlformats.org/officeDocument/2006/relationships/tags" Target="../tags/tag3621.xml"/><Relationship Id="rId6" Type="http://schemas.openxmlformats.org/officeDocument/2006/relationships/tags" Target="../tags/tag3626.xml"/><Relationship Id="rId15" Type="http://schemas.openxmlformats.org/officeDocument/2006/relationships/tags" Target="../tags/tag3635.xml"/><Relationship Id="rId23" Type="http://schemas.openxmlformats.org/officeDocument/2006/relationships/tags" Target="../tags/tag3643.xml"/><Relationship Id="rId28" Type="http://schemas.openxmlformats.org/officeDocument/2006/relationships/tags" Target="../tags/tag3648.xml"/><Relationship Id="rId36" Type="http://schemas.openxmlformats.org/officeDocument/2006/relationships/tags" Target="../tags/tag3656.xml"/><Relationship Id="rId49" Type="http://schemas.openxmlformats.org/officeDocument/2006/relationships/tags" Target="../tags/tag3669.xml"/><Relationship Id="rId57" Type="http://schemas.openxmlformats.org/officeDocument/2006/relationships/tags" Target="../tags/tag3677.xml"/><Relationship Id="rId10" Type="http://schemas.openxmlformats.org/officeDocument/2006/relationships/tags" Target="../tags/tag3630.xml"/><Relationship Id="rId31" Type="http://schemas.openxmlformats.org/officeDocument/2006/relationships/tags" Target="../tags/tag3651.xml"/><Relationship Id="rId44" Type="http://schemas.openxmlformats.org/officeDocument/2006/relationships/tags" Target="../tags/tag3664.xml"/><Relationship Id="rId52" Type="http://schemas.openxmlformats.org/officeDocument/2006/relationships/tags" Target="../tags/tag3672.xml"/><Relationship Id="rId60" Type="http://schemas.openxmlformats.org/officeDocument/2006/relationships/tags" Target="../tags/tag3680.xml"/><Relationship Id="rId65" Type="http://schemas.openxmlformats.org/officeDocument/2006/relationships/tags" Target="../tags/tag3685.xml"/><Relationship Id="rId73" Type="http://schemas.openxmlformats.org/officeDocument/2006/relationships/slideLayout" Target="../slideLayouts/slideLayout2.xml"/><Relationship Id="rId4" Type="http://schemas.openxmlformats.org/officeDocument/2006/relationships/tags" Target="../tags/tag3624.xml"/><Relationship Id="rId9" Type="http://schemas.openxmlformats.org/officeDocument/2006/relationships/tags" Target="../tags/tag3629.xml"/><Relationship Id="rId13" Type="http://schemas.openxmlformats.org/officeDocument/2006/relationships/tags" Target="../tags/tag3633.xml"/><Relationship Id="rId18" Type="http://schemas.openxmlformats.org/officeDocument/2006/relationships/tags" Target="../tags/tag3638.xml"/><Relationship Id="rId39" Type="http://schemas.openxmlformats.org/officeDocument/2006/relationships/tags" Target="../tags/tag3659.xml"/><Relationship Id="rId34" Type="http://schemas.openxmlformats.org/officeDocument/2006/relationships/tags" Target="../tags/tag3654.xml"/><Relationship Id="rId50" Type="http://schemas.openxmlformats.org/officeDocument/2006/relationships/tags" Target="../tags/tag3670.xml"/><Relationship Id="rId55" Type="http://schemas.openxmlformats.org/officeDocument/2006/relationships/tags" Target="../tags/tag3675.xml"/><Relationship Id="rId7" Type="http://schemas.openxmlformats.org/officeDocument/2006/relationships/tags" Target="../tags/tag3627.xml"/><Relationship Id="rId71" Type="http://schemas.openxmlformats.org/officeDocument/2006/relationships/tags" Target="../tags/tag3691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tags" Target="../tags/tag3809.xml"/><Relationship Id="rId21" Type="http://schemas.openxmlformats.org/officeDocument/2006/relationships/tags" Target="../tags/tag3713.xml"/><Relationship Id="rId42" Type="http://schemas.openxmlformats.org/officeDocument/2006/relationships/tags" Target="../tags/tag3734.xml"/><Relationship Id="rId63" Type="http://schemas.openxmlformats.org/officeDocument/2006/relationships/tags" Target="../tags/tag3755.xml"/><Relationship Id="rId84" Type="http://schemas.openxmlformats.org/officeDocument/2006/relationships/tags" Target="../tags/tag3776.xml"/><Relationship Id="rId138" Type="http://schemas.openxmlformats.org/officeDocument/2006/relationships/tags" Target="../tags/tag3830.xml"/><Relationship Id="rId159" Type="http://schemas.openxmlformats.org/officeDocument/2006/relationships/tags" Target="../tags/tag3851.xml"/><Relationship Id="rId170" Type="http://schemas.openxmlformats.org/officeDocument/2006/relationships/tags" Target="../tags/tag3862.xml"/><Relationship Id="rId191" Type="http://schemas.openxmlformats.org/officeDocument/2006/relationships/tags" Target="../tags/tag3883.xml"/><Relationship Id="rId205" Type="http://schemas.openxmlformats.org/officeDocument/2006/relationships/image" Target="../media/image33.png"/><Relationship Id="rId107" Type="http://schemas.openxmlformats.org/officeDocument/2006/relationships/tags" Target="../tags/tag3799.xml"/><Relationship Id="rId11" Type="http://schemas.openxmlformats.org/officeDocument/2006/relationships/tags" Target="../tags/tag3703.xml"/><Relationship Id="rId32" Type="http://schemas.openxmlformats.org/officeDocument/2006/relationships/tags" Target="../tags/tag3724.xml"/><Relationship Id="rId53" Type="http://schemas.openxmlformats.org/officeDocument/2006/relationships/tags" Target="../tags/tag3745.xml"/><Relationship Id="rId74" Type="http://schemas.openxmlformats.org/officeDocument/2006/relationships/tags" Target="../tags/tag3766.xml"/><Relationship Id="rId128" Type="http://schemas.openxmlformats.org/officeDocument/2006/relationships/tags" Target="../tags/tag3820.xml"/><Relationship Id="rId149" Type="http://schemas.openxmlformats.org/officeDocument/2006/relationships/tags" Target="../tags/tag3841.xml"/><Relationship Id="rId5" Type="http://schemas.openxmlformats.org/officeDocument/2006/relationships/tags" Target="../tags/tag3697.xml"/><Relationship Id="rId95" Type="http://schemas.openxmlformats.org/officeDocument/2006/relationships/tags" Target="../tags/tag3787.xml"/><Relationship Id="rId160" Type="http://schemas.openxmlformats.org/officeDocument/2006/relationships/tags" Target="../tags/tag3852.xml"/><Relationship Id="rId181" Type="http://schemas.openxmlformats.org/officeDocument/2006/relationships/tags" Target="../tags/tag3873.xml"/><Relationship Id="rId22" Type="http://schemas.openxmlformats.org/officeDocument/2006/relationships/tags" Target="../tags/tag3714.xml"/><Relationship Id="rId43" Type="http://schemas.openxmlformats.org/officeDocument/2006/relationships/tags" Target="../tags/tag3735.xml"/><Relationship Id="rId64" Type="http://schemas.openxmlformats.org/officeDocument/2006/relationships/tags" Target="../tags/tag3756.xml"/><Relationship Id="rId118" Type="http://schemas.openxmlformats.org/officeDocument/2006/relationships/tags" Target="../tags/tag3810.xml"/><Relationship Id="rId139" Type="http://schemas.openxmlformats.org/officeDocument/2006/relationships/tags" Target="../tags/tag3831.xml"/><Relationship Id="rId85" Type="http://schemas.openxmlformats.org/officeDocument/2006/relationships/tags" Target="../tags/tag3777.xml"/><Relationship Id="rId150" Type="http://schemas.openxmlformats.org/officeDocument/2006/relationships/tags" Target="../tags/tag3842.xml"/><Relationship Id="rId171" Type="http://schemas.openxmlformats.org/officeDocument/2006/relationships/tags" Target="../tags/tag3863.xml"/><Relationship Id="rId192" Type="http://schemas.openxmlformats.org/officeDocument/2006/relationships/tags" Target="../tags/tag3884.xml"/><Relationship Id="rId206" Type="http://schemas.openxmlformats.org/officeDocument/2006/relationships/image" Target="../media/image34.svg"/><Relationship Id="rId12" Type="http://schemas.openxmlformats.org/officeDocument/2006/relationships/tags" Target="../tags/tag3704.xml"/><Relationship Id="rId33" Type="http://schemas.openxmlformats.org/officeDocument/2006/relationships/tags" Target="../tags/tag3725.xml"/><Relationship Id="rId108" Type="http://schemas.openxmlformats.org/officeDocument/2006/relationships/tags" Target="../tags/tag3800.xml"/><Relationship Id="rId129" Type="http://schemas.openxmlformats.org/officeDocument/2006/relationships/tags" Target="../tags/tag3821.xml"/><Relationship Id="rId54" Type="http://schemas.openxmlformats.org/officeDocument/2006/relationships/tags" Target="../tags/tag3746.xml"/><Relationship Id="rId75" Type="http://schemas.openxmlformats.org/officeDocument/2006/relationships/tags" Target="../tags/tag3767.xml"/><Relationship Id="rId96" Type="http://schemas.openxmlformats.org/officeDocument/2006/relationships/tags" Target="../tags/tag3788.xml"/><Relationship Id="rId140" Type="http://schemas.openxmlformats.org/officeDocument/2006/relationships/tags" Target="../tags/tag3832.xml"/><Relationship Id="rId161" Type="http://schemas.openxmlformats.org/officeDocument/2006/relationships/tags" Target="../tags/tag3853.xml"/><Relationship Id="rId182" Type="http://schemas.openxmlformats.org/officeDocument/2006/relationships/tags" Target="../tags/tag3874.xml"/><Relationship Id="rId6" Type="http://schemas.openxmlformats.org/officeDocument/2006/relationships/tags" Target="../tags/tag3698.xml"/><Relationship Id="rId23" Type="http://schemas.openxmlformats.org/officeDocument/2006/relationships/tags" Target="../tags/tag3715.xml"/><Relationship Id="rId119" Type="http://schemas.openxmlformats.org/officeDocument/2006/relationships/tags" Target="../tags/tag3811.xml"/><Relationship Id="rId44" Type="http://schemas.openxmlformats.org/officeDocument/2006/relationships/tags" Target="../tags/tag3736.xml"/><Relationship Id="rId65" Type="http://schemas.openxmlformats.org/officeDocument/2006/relationships/tags" Target="../tags/tag3757.xml"/><Relationship Id="rId86" Type="http://schemas.openxmlformats.org/officeDocument/2006/relationships/tags" Target="../tags/tag3778.xml"/><Relationship Id="rId130" Type="http://schemas.openxmlformats.org/officeDocument/2006/relationships/tags" Target="../tags/tag3822.xml"/><Relationship Id="rId151" Type="http://schemas.openxmlformats.org/officeDocument/2006/relationships/tags" Target="../tags/tag3843.xml"/><Relationship Id="rId172" Type="http://schemas.openxmlformats.org/officeDocument/2006/relationships/tags" Target="../tags/tag3864.xml"/><Relationship Id="rId193" Type="http://schemas.openxmlformats.org/officeDocument/2006/relationships/tags" Target="../tags/tag3885.xml"/><Relationship Id="rId207" Type="http://schemas.openxmlformats.org/officeDocument/2006/relationships/image" Target="../media/image14.png"/><Relationship Id="rId13" Type="http://schemas.openxmlformats.org/officeDocument/2006/relationships/tags" Target="../tags/tag3705.xml"/><Relationship Id="rId109" Type="http://schemas.openxmlformats.org/officeDocument/2006/relationships/tags" Target="../tags/tag3801.xml"/><Relationship Id="rId34" Type="http://schemas.openxmlformats.org/officeDocument/2006/relationships/tags" Target="../tags/tag3726.xml"/><Relationship Id="rId55" Type="http://schemas.openxmlformats.org/officeDocument/2006/relationships/tags" Target="../tags/tag3747.xml"/><Relationship Id="rId76" Type="http://schemas.openxmlformats.org/officeDocument/2006/relationships/tags" Target="../tags/tag3768.xml"/><Relationship Id="rId97" Type="http://schemas.openxmlformats.org/officeDocument/2006/relationships/tags" Target="../tags/tag3789.xml"/><Relationship Id="rId120" Type="http://schemas.openxmlformats.org/officeDocument/2006/relationships/tags" Target="../tags/tag3812.xml"/><Relationship Id="rId141" Type="http://schemas.openxmlformats.org/officeDocument/2006/relationships/tags" Target="../tags/tag3833.xml"/><Relationship Id="rId7" Type="http://schemas.openxmlformats.org/officeDocument/2006/relationships/tags" Target="../tags/tag3699.xml"/><Relationship Id="rId162" Type="http://schemas.openxmlformats.org/officeDocument/2006/relationships/tags" Target="../tags/tag3854.xml"/><Relationship Id="rId183" Type="http://schemas.openxmlformats.org/officeDocument/2006/relationships/tags" Target="../tags/tag3875.xml"/><Relationship Id="rId24" Type="http://schemas.openxmlformats.org/officeDocument/2006/relationships/tags" Target="../tags/tag3716.xml"/><Relationship Id="rId45" Type="http://schemas.openxmlformats.org/officeDocument/2006/relationships/tags" Target="../tags/tag3737.xml"/><Relationship Id="rId66" Type="http://schemas.openxmlformats.org/officeDocument/2006/relationships/tags" Target="../tags/tag3758.xml"/><Relationship Id="rId87" Type="http://schemas.openxmlformats.org/officeDocument/2006/relationships/tags" Target="../tags/tag3779.xml"/><Relationship Id="rId110" Type="http://schemas.openxmlformats.org/officeDocument/2006/relationships/tags" Target="../tags/tag3802.xml"/><Relationship Id="rId131" Type="http://schemas.openxmlformats.org/officeDocument/2006/relationships/tags" Target="../tags/tag3823.xml"/><Relationship Id="rId61" Type="http://schemas.openxmlformats.org/officeDocument/2006/relationships/tags" Target="../tags/tag3753.xml"/><Relationship Id="rId82" Type="http://schemas.openxmlformats.org/officeDocument/2006/relationships/tags" Target="../tags/tag3774.xml"/><Relationship Id="rId152" Type="http://schemas.openxmlformats.org/officeDocument/2006/relationships/tags" Target="../tags/tag3844.xml"/><Relationship Id="rId173" Type="http://schemas.openxmlformats.org/officeDocument/2006/relationships/tags" Target="../tags/tag3865.xml"/><Relationship Id="rId194" Type="http://schemas.openxmlformats.org/officeDocument/2006/relationships/tags" Target="../tags/tag3886.xml"/><Relationship Id="rId199" Type="http://schemas.openxmlformats.org/officeDocument/2006/relationships/tags" Target="../tags/tag3891.xml"/><Relationship Id="rId203" Type="http://schemas.openxmlformats.org/officeDocument/2006/relationships/tags" Target="../tags/tag3895.xml"/><Relationship Id="rId208" Type="http://schemas.openxmlformats.org/officeDocument/2006/relationships/image" Target="../media/image15.png"/><Relationship Id="rId19" Type="http://schemas.openxmlformats.org/officeDocument/2006/relationships/tags" Target="../tags/tag3711.xml"/><Relationship Id="rId14" Type="http://schemas.openxmlformats.org/officeDocument/2006/relationships/tags" Target="../tags/tag3706.xml"/><Relationship Id="rId30" Type="http://schemas.openxmlformats.org/officeDocument/2006/relationships/tags" Target="../tags/tag3722.xml"/><Relationship Id="rId35" Type="http://schemas.openxmlformats.org/officeDocument/2006/relationships/tags" Target="../tags/tag3727.xml"/><Relationship Id="rId56" Type="http://schemas.openxmlformats.org/officeDocument/2006/relationships/tags" Target="../tags/tag3748.xml"/><Relationship Id="rId77" Type="http://schemas.openxmlformats.org/officeDocument/2006/relationships/tags" Target="../tags/tag3769.xml"/><Relationship Id="rId100" Type="http://schemas.openxmlformats.org/officeDocument/2006/relationships/tags" Target="../tags/tag3792.xml"/><Relationship Id="rId105" Type="http://schemas.openxmlformats.org/officeDocument/2006/relationships/tags" Target="../tags/tag3797.xml"/><Relationship Id="rId126" Type="http://schemas.openxmlformats.org/officeDocument/2006/relationships/tags" Target="../tags/tag3818.xml"/><Relationship Id="rId147" Type="http://schemas.openxmlformats.org/officeDocument/2006/relationships/tags" Target="../tags/tag3839.xml"/><Relationship Id="rId168" Type="http://schemas.openxmlformats.org/officeDocument/2006/relationships/tags" Target="../tags/tag3860.xml"/><Relationship Id="rId8" Type="http://schemas.openxmlformats.org/officeDocument/2006/relationships/tags" Target="../tags/tag3700.xml"/><Relationship Id="rId51" Type="http://schemas.openxmlformats.org/officeDocument/2006/relationships/tags" Target="../tags/tag3743.xml"/><Relationship Id="rId72" Type="http://schemas.openxmlformats.org/officeDocument/2006/relationships/tags" Target="../tags/tag3764.xml"/><Relationship Id="rId93" Type="http://schemas.openxmlformats.org/officeDocument/2006/relationships/tags" Target="../tags/tag3785.xml"/><Relationship Id="rId98" Type="http://schemas.openxmlformats.org/officeDocument/2006/relationships/tags" Target="../tags/tag3790.xml"/><Relationship Id="rId121" Type="http://schemas.openxmlformats.org/officeDocument/2006/relationships/tags" Target="../tags/tag3813.xml"/><Relationship Id="rId142" Type="http://schemas.openxmlformats.org/officeDocument/2006/relationships/tags" Target="../tags/tag3834.xml"/><Relationship Id="rId163" Type="http://schemas.openxmlformats.org/officeDocument/2006/relationships/tags" Target="../tags/tag3855.xml"/><Relationship Id="rId184" Type="http://schemas.openxmlformats.org/officeDocument/2006/relationships/tags" Target="../tags/tag3876.xml"/><Relationship Id="rId189" Type="http://schemas.openxmlformats.org/officeDocument/2006/relationships/tags" Target="../tags/tag3881.xml"/><Relationship Id="rId3" Type="http://schemas.openxmlformats.org/officeDocument/2006/relationships/tags" Target="../tags/tag3695.xml"/><Relationship Id="rId25" Type="http://schemas.openxmlformats.org/officeDocument/2006/relationships/tags" Target="../tags/tag3717.xml"/><Relationship Id="rId46" Type="http://schemas.openxmlformats.org/officeDocument/2006/relationships/tags" Target="../tags/tag3738.xml"/><Relationship Id="rId67" Type="http://schemas.openxmlformats.org/officeDocument/2006/relationships/tags" Target="../tags/tag3759.xml"/><Relationship Id="rId116" Type="http://schemas.openxmlformats.org/officeDocument/2006/relationships/tags" Target="../tags/tag3808.xml"/><Relationship Id="rId137" Type="http://schemas.openxmlformats.org/officeDocument/2006/relationships/tags" Target="../tags/tag3829.xml"/><Relationship Id="rId158" Type="http://schemas.openxmlformats.org/officeDocument/2006/relationships/tags" Target="../tags/tag3850.xml"/><Relationship Id="rId20" Type="http://schemas.openxmlformats.org/officeDocument/2006/relationships/tags" Target="../tags/tag3712.xml"/><Relationship Id="rId41" Type="http://schemas.openxmlformats.org/officeDocument/2006/relationships/tags" Target="../tags/tag3733.xml"/><Relationship Id="rId62" Type="http://schemas.openxmlformats.org/officeDocument/2006/relationships/tags" Target="../tags/tag3754.xml"/><Relationship Id="rId83" Type="http://schemas.openxmlformats.org/officeDocument/2006/relationships/tags" Target="../tags/tag3775.xml"/><Relationship Id="rId88" Type="http://schemas.openxmlformats.org/officeDocument/2006/relationships/tags" Target="../tags/tag3780.xml"/><Relationship Id="rId111" Type="http://schemas.openxmlformats.org/officeDocument/2006/relationships/tags" Target="../tags/tag3803.xml"/><Relationship Id="rId132" Type="http://schemas.openxmlformats.org/officeDocument/2006/relationships/tags" Target="../tags/tag3824.xml"/><Relationship Id="rId153" Type="http://schemas.openxmlformats.org/officeDocument/2006/relationships/tags" Target="../tags/tag3845.xml"/><Relationship Id="rId174" Type="http://schemas.openxmlformats.org/officeDocument/2006/relationships/tags" Target="../tags/tag3866.xml"/><Relationship Id="rId179" Type="http://schemas.openxmlformats.org/officeDocument/2006/relationships/tags" Target="../tags/tag3871.xml"/><Relationship Id="rId195" Type="http://schemas.openxmlformats.org/officeDocument/2006/relationships/tags" Target="../tags/tag3887.xml"/><Relationship Id="rId209" Type="http://schemas.openxmlformats.org/officeDocument/2006/relationships/image" Target="../media/image16.png"/><Relationship Id="rId190" Type="http://schemas.openxmlformats.org/officeDocument/2006/relationships/tags" Target="../tags/tag3882.xml"/><Relationship Id="rId204" Type="http://schemas.openxmlformats.org/officeDocument/2006/relationships/slideLayout" Target="../slideLayouts/slideLayout2.xml"/><Relationship Id="rId15" Type="http://schemas.openxmlformats.org/officeDocument/2006/relationships/tags" Target="../tags/tag3707.xml"/><Relationship Id="rId36" Type="http://schemas.openxmlformats.org/officeDocument/2006/relationships/tags" Target="../tags/tag3728.xml"/><Relationship Id="rId57" Type="http://schemas.openxmlformats.org/officeDocument/2006/relationships/tags" Target="../tags/tag3749.xml"/><Relationship Id="rId106" Type="http://schemas.openxmlformats.org/officeDocument/2006/relationships/tags" Target="../tags/tag3798.xml"/><Relationship Id="rId127" Type="http://schemas.openxmlformats.org/officeDocument/2006/relationships/tags" Target="../tags/tag3819.xml"/><Relationship Id="rId10" Type="http://schemas.openxmlformats.org/officeDocument/2006/relationships/tags" Target="../tags/tag3702.xml"/><Relationship Id="rId31" Type="http://schemas.openxmlformats.org/officeDocument/2006/relationships/tags" Target="../tags/tag3723.xml"/><Relationship Id="rId52" Type="http://schemas.openxmlformats.org/officeDocument/2006/relationships/tags" Target="../tags/tag3744.xml"/><Relationship Id="rId73" Type="http://schemas.openxmlformats.org/officeDocument/2006/relationships/tags" Target="../tags/tag3765.xml"/><Relationship Id="rId78" Type="http://schemas.openxmlformats.org/officeDocument/2006/relationships/tags" Target="../tags/tag3770.xml"/><Relationship Id="rId94" Type="http://schemas.openxmlformats.org/officeDocument/2006/relationships/tags" Target="../tags/tag3786.xml"/><Relationship Id="rId99" Type="http://schemas.openxmlformats.org/officeDocument/2006/relationships/tags" Target="../tags/tag3791.xml"/><Relationship Id="rId101" Type="http://schemas.openxmlformats.org/officeDocument/2006/relationships/tags" Target="../tags/tag3793.xml"/><Relationship Id="rId122" Type="http://schemas.openxmlformats.org/officeDocument/2006/relationships/tags" Target="../tags/tag3814.xml"/><Relationship Id="rId143" Type="http://schemas.openxmlformats.org/officeDocument/2006/relationships/tags" Target="../tags/tag3835.xml"/><Relationship Id="rId148" Type="http://schemas.openxmlformats.org/officeDocument/2006/relationships/tags" Target="../tags/tag3840.xml"/><Relationship Id="rId164" Type="http://schemas.openxmlformats.org/officeDocument/2006/relationships/tags" Target="../tags/tag3856.xml"/><Relationship Id="rId169" Type="http://schemas.openxmlformats.org/officeDocument/2006/relationships/tags" Target="../tags/tag3861.xml"/><Relationship Id="rId185" Type="http://schemas.openxmlformats.org/officeDocument/2006/relationships/tags" Target="../tags/tag3877.xml"/><Relationship Id="rId4" Type="http://schemas.openxmlformats.org/officeDocument/2006/relationships/tags" Target="../tags/tag3696.xml"/><Relationship Id="rId9" Type="http://schemas.openxmlformats.org/officeDocument/2006/relationships/tags" Target="../tags/tag3701.xml"/><Relationship Id="rId180" Type="http://schemas.openxmlformats.org/officeDocument/2006/relationships/tags" Target="../tags/tag3872.xml"/><Relationship Id="rId26" Type="http://schemas.openxmlformats.org/officeDocument/2006/relationships/tags" Target="../tags/tag3718.xml"/><Relationship Id="rId47" Type="http://schemas.openxmlformats.org/officeDocument/2006/relationships/tags" Target="../tags/tag3739.xml"/><Relationship Id="rId68" Type="http://schemas.openxmlformats.org/officeDocument/2006/relationships/tags" Target="../tags/tag3760.xml"/><Relationship Id="rId89" Type="http://schemas.openxmlformats.org/officeDocument/2006/relationships/tags" Target="../tags/tag3781.xml"/><Relationship Id="rId112" Type="http://schemas.openxmlformats.org/officeDocument/2006/relationships/tags" Target="../tags/tag3804.xml"/><Relationship Id="rId133" Type="http://schemas.openxmlformats.org/officeDocument/2006/relationships/tags" Target="../tags/tag3825.xml"/><Relationship Id="rId154" Type="http://schemas.openxmlformats.org/officeDocument/2006/relationships/tags" Target="../tags/tag3846.xml"/><Relationship Id="rId175" Type="http://schemas.openxmlformats.org/officeDocument/2006/relationships/tags" Target="../tags/tag3867.xml"/><Relationship Id="rId196" Type="http://schemas.openxmlformats.org/officeDocument/2006/relationships/tags" Target="../tags/tag3888.xml"/><Relationship Id="rId200" Type="http://schemas.openxmlformats.org/officeDocument/2006/relationships/tags" Target="../tags/tag3892.xml"/><Relationship Id="rId16" Type="http://schemas.openxmlformats.org/officeDocument/2006/relationships/tags" Target="../tags/tag3708.xml"/><Relationship Id="rId37" Type="http://schemas.openxmlformats.org/officeDocument/2006/relationships/tags" Target="../tags/tag3729.xml"/><Relationship Id="rId58" Type="http://schemas.openxmlformats.org/officeDocument/2006/relationships/tags" Target="../tags/tag3750.xml"/><Relationship Id="rId79" Type="http://schemas.openxmlformats.org/officeDocument/2006/relationships/tags" Target="../tags/tag3771.xml"/><Relationship Id="rId102" Type="http://schemas.openxmlformats.org/officeDocument/2006/relationships/tags" Target="../tags/tag3794.xml"/><Relationship Id="rId123" Type="http://schemas.openxmlformats.org/officeDocument/2006/relationships/tags" Target="../tags/tag3815.xml"/><Relationship Id="rId144" Type="http://schemas.openxmlformats.org/officeDocument/2006/relationships/tags" Target="../tags/tag3836.xml"/><Relationship Id="rId90" Type="http://schemas.openxmlformats.org/officeDocument/2006/relationships/tags" Target="../tags/tag3782.xml"/><Relationship Id="rId165" Type="http://schemas.openxmlformats.org/officeDocument/2006/relationships/tags" Target="../tags/tag3857.xml"/><Relationship Id="rId186" Type="http://schemas.openxmlformats.org/officeDocument/2006/relationships/tags" Target="../tags/tag3878.xml"/><Relationship Id="rId27" Type="http://schemas.openxmlformats.org/officeDocument/2006/relationships/tags" Target="../tags/tag3719.xml"/><Relationship Id="rId48" Type="http://schemas.openxmlformats.org/officeDocument/2006/relationships/tags" Target="../tags/tag3740.xml"/><Relationship Id="rId69" Type="http://schemas.openxmlformats.org/officeDocument/2006/relationships/tags" Target="../tags/tag3761.xml"/><Relationship Id="rId113" Type="http://schemas.openxmlformats.org/officeDocument/2006/relationships/tags" Target="../tags/tag3805.xml"/><Relationship Id="rId134" Type="http://schemas.openxmlformats.org/officeDocument/2006/relationships/tags" Target="../tags/tag3826.xml"/><Relationship Id="rId80" Type="http://schemas.openxmlformats.org/officeDocument/2006/relationships/tags" Target="../tags/tag3772.xml"/><Relationship Id="rId155" Type="http://schemas.openxmlformats.org/officeDocument/2006/relationships/tags" Target="../tags/tag3847.xml"/><Relationship Id="rId176" Type="http://schemas.openxmlformats.org/officeDocument/2006/relationships/tags" Target="../tags/tag3868.xml"/><Relationship Id="rId197" Type="http://schemas.openxmlformats.org/officeDocument/2006/relationships/tags" Target="../tags/tag3889.xml"/><Relationship Id="rId201" Type="http://schemas.openxmlformats.org/officeDocument/2006/relationships/tags" Target="../tags/tag3893.xml"/><Relationship Id="rId17" Type="http://schemas.openxmlformats.org/officeDocument/2006/relationships/tags" Target="../tags/tag3709.xml"/><Relationship Id="rId38" Type="http://schemas.openxmlformats.org/officeDocument/2006/relationships/tags" Target="../tags/tag3730.xml"/><Relationship Id="rId59" Type="http://schemas.openxmlformats.org/officeDocument/2006/relationships/tags" Target="../tags/tag3751.xml"/><Relationship Id="rId103" Type="http://schemas.openxmlformats.org/officeDocument/2006/relationships/tags" Target="../tags/tag3795.xml"/><Relationship Id="rId124" Type="http://schemas.openxmlformats.org/officeDocument/2006/relationships/tags" Target="../tags/tag3816.xml"/><Relationship Id="rId70" Type="http://schemas.openxmlformats.org/officeDocument/2006/relationships/tags" Target="../tags/tag3762.xml"/><Relationship Id="rId91" Type="http://schemas.openxmlformats.org/officeDocument/2006/relationships/tags" Target="../tags/tag3783.xml"/><Relationship Id="rId145" Type="http://schemas.openxmlformats.org/officeDocument/2006/relationships/tags" Target="../tags/tag3837.xml"/><Relationship Id="rId166" Type="http://schemas.openxmlformats.org/officeDocument/2006/relationships/tags" Target="../tags/tag3858.xml"/><Relationship Id="rId187" Type="http://schemas.openxmlformats.org/officeDocument/2006/relationships/tags" Target="../tags/tag3879.xml"/><Relationship Id="rId1" Type="http://schemas.openxmlformats.org/officeDocument/2006/relationships/tags" Target="../tags/tag3693.xml"/><Relationship Id="rId28" Type="http://schemas.openxmlformats.org/officeDocument/2006/relationships/tags" Target="../tags/tag3720.xml"/><Relationship Id="rId49" Type="http://schemas.openxmlformats.org/officeDocument/2006/relationships/tags" Target="../tags/tag3741.xml"/><Relationship Id="rId114" Type="http://schemas.openxmlformats.org/officeDocument/2006/relationships/tags" Target="../tags/tag3806.xml"/><Relationship Id="rId60" Type="http://schemas.openxmlformats.org/officeDocument/2006/relationships/tags" Target="../tags/tag3752.xml"/><Relationship Id="rId81" Type="http://schemas.openxmlformats.org/officeDocument/2006/relationships/tags" Target="../tags/tag3773.xml"/><Relationship Id="rId135" Type="http://schemas.openxmlformats.org/officeDocument/2006/relationships/tags" Target="../tags/tag3827.xml"/><Relationship Id="rId156" Type="http://schemas.openxmlformats.org/officeDocument/2006/relationships/tags" Target="../tags/tag3848.xml"/><Relationship Id="rId177" Type="http://schemas.openxmlformats.org/officeDocument/2006/relationships/tags" Target="../tags/tag3869.xml"/><Relationship Id="rId198" Type="http://schemas.openxmlformats.org/officeDocument/2006/relationships/tags" Target="../tags/tag3890.xml"/><Relationship Id="rId202" Type="http://schemas.openxmlformats.org/officeDocument/2006/relationships/tags" Target="../tags/tag3894.xml"/><Relationship Id="rId18" Type="http://schemas.openxmlformats.org/officeDocument/2006/relationships/tags" Target="../tags/tag3710.xml"/><Relationship Id="rId39" Type="http://schemas.openxmlformats.org/officeDocument/2006/relationships/tags" Target="../tags/tag3731.xml"/><Relationship Id="rId50" Type="http://schemas.openxmlformats.org/officeDocument/2006/relationships/tags" Target="../tags/tag3742.xml"/><Relationship Id="rId104" Type="http://schemas.openxmlformats.org/officeDocument/2006/relationships/tags" Target="../tags/tag3796.xml"/><Relationship Id="rId125" Type="http://schemas.openxmlformats.org/officeDocument/2006/relationships/tags" Target="../tags/tag3817.xml"/><Relationship Id="rId146" Type="http://schemas.openxmlformats.org/officeDocument/2006/relationships/tags" Target="../tags/tag3838.xml"/><Relationship Id="rId167" Type="http://schemas.openxmlformats.org/officeDocument/2006/relationships/tags" Target="../tags/tag3859.xml"/><Relationship Id="rId188" Type="http://schemas.openxmlformats.org/officeDocument/2006/relationships/tags" Target="../tags/tag3880.xml"/><Relationship Id="rId71" Type="http://schemas.openxmlformats.org/officeDocument/2006/relationships/tags" Target="../tags/tag3763.xml"/><Relationship Id="rId92" Type="http://schemas.openxmlformats.org/officeDocument/2006/relationships/tags" Target="../tags/tag3784.xml"/><Relationship Id="rId2" Type="http://schemas.openxmlformats.org/officeDocument/2006/relationships/tags" Target="../tags/tag3694.xml"/><Relationship Id="rId29" Type="http://schemas.openxmlformats.org/officeDocument/2006/relationships/tags" Target="../tags/tag3721.xml"/><Relationship Id="rId40" Type="http://schemas.openxmlformats.org/officeDocument/2006/relationships/tags" Target="../tags/tag3732.xml"/><Relationship Id="rId115" Type="http://schemas.openxmlformats.org/officeDocument/2006/relationships/tags" Target="../tags/tag3807.xml"/><Relationship Id="rId136" Type="http://schemas.openxmlformats.org/officeDocument/2006/relationships/tags" Target="../tags/tag3828.xml"/><Relationship Id="rId157" Type="http://schemas.openxmlformats.org/officeDocument/2006/relationships/tags" Target="../tags/tag3849.xml"/><Relationship Id="rId178" Type="http://schemas.openxmlformats.org/officeDocument/2006/relationships/tags" Target="../tags/tag3870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390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898.xml"/><Relationship Id="rId7" Type="http://schemas.openxmlformats.org/officeDocument/2006/relationships/tags" Target="../tags/tag3902.xml"/><Relationship Id="rId12" Type="http://schemas.openxmlformats.org/officeDocument/2006/relationships/tags" Target="../tags/tag3907.xml"/><Relationship Id="rId2" Type="http://schemas.openxmlformats.org/officeDocument/2006/relationships/tags" Target="../tags/tag3897.xml"/><Relationship Id="rId1" Type="http://schemas.openxmlformats.org/officeDocument/2006/relationships/tags" Target="../tags/tag3896.xml"/><Relationship Id="rId6" Type="http://schemas.openxmlformats.org/officeDocument/2006/relationships/tags" Target="../tags/tag3901.xml"/><Relationship Id="rId11" Type="http://schemas.openxmlformats.org/officeDocument/2006/relationships/tags" Target="../tags/tag3906.xml"/><Relationship Id="rId5" Type="http://schemas.openxmlformats.org/officeDocument/2006/relationships/tags" Target="../tags/tag3900.xml"/><Relationship Id="rId15" Type="http://schemas.openxmlformats.org/officeDocument/2006/relationships/image" Target="../media/image34.svg"/><Relationship Id="rId10" Type="http://schemas.openxmlformats.org/officeDocument/2006/relationships/tags" Target="../tags/tag3905.xml"/><Relationship Id="rId4" Type="http://schemas.openxmlformats.org/officeDocument/2006/relationships/tags" Target="../tags/tag3899.xml"/><Relationship Id="rId9" Type="http://schemas.openxmlformats.org/officeDocument/2006/relationships/tags" Target="../tags/tag3904.xml"/><Relationship Id="rId14" Type="http://schemas.openxmlformats.org/officeDocument/2006/relationships/image" Target="../media/image33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tags" Target="../tags/tag70.xml"/><Relationship Id="rId18" Type="http://schemas.openxmlformats.org/officeDocument/2006/relationships/tags" Target="../tags/tag75.xml"/><Relationship Id="rId26" Type="http://schemas.openxmlformats.org/officeDocument/2006/relationships/tags" Target="../tags/tag83.xml"/><Relationship Id="rId39" Type="http://schemas.openxmlformats.org/officeDocument/2006/relationships/image" Target="../media/image13.png"/><Relationship Id="rId21" Type="http://schemas.openxmlformats.org/officeDocument/2006/relationships/tags" Target="../tags/tag78.xml"/><Relationship Id="rId34" Type="http://schemas.openxmlformats.org/officeDocument/2006/relationships/image" Target="../media/image8.png"/><Relationship Id="rId42" Type="http://schemas.openxmlformats.org/officeDocument/2006/relationships/image" Target="../media/image16.png"/><Relationship Id="rId7" Type="http://schemas.openxmlformats.org/officeDocument/2006/relationships/tags" Target="../tags/tag64.xml"/><Relationship Id="rId2" Type="http://schemas.openxmlformats.org/officeDocument/2006/relationships/tags" Target="../tags/tag59.xml"/><Relationship Id="rId16" Type="http://schemas.openxmlformats.org/officeDocument/2006/relationships/tags" Target="../tags/tag73.xml"/><Relationship Id="rId29" Type="http://schemas.openxmlformats.org/officeDocument/2006/relationships/tags" Target="../tags/tag86.xml"/><Relationship Id="rId1" Type="http://schemas.openxmlformats.org/officeDocument/2006/relationships/tags" Target="../tags/tag58.xml"/><Relationship Id="rId6" Type="http://schemas.openxmlformats.org/officeDocument/2006/relationships/tags" Target="../tags/tag63.xml"/><Relationship Id="rId11" Type="http://schemas.openxmlformats.org/officeDocument/2006/relationships/tags" Target="../tags/tag68.xml"/><Relationship Id="rId24" Type="http://schemas.openxmlformats.org/officeDocument/2006/relationships/tags" Target="../tags/tag81.xml"/><Relationship Id="rId32" Type="http://schemas.openxmlformats.org/officeDocument/2006/relationships/slideLayout" Target="../slideLayouts/slideLayout2.xml"/><Relationship Id="rId37" Type="http://schemas.openxmlformats.org/officeDocument/2006/relationships/image" Target="../media/image11.png"/><Relationship Id="rId40" Type="http://schemas.openxmlformats.org/officeDocument/2006/relationships/image" Target="../media/image14.png"/><Relationship Id="rId45" Type="http://schemas.openxmlformats.org/officeDocument/2006/relationships/image" Target="../media/image4.png"/><Relationship Id="rId5" Type="http://schemas.openxmlformats.org/officeDocument/2006/relationships/tags" Target="../tags/tag62.xml"/><Relationship Id="rId15" Type="http://schemas.openxmlformats.org/officeDocument/2006/relationships/tags" Target="../tags/tag72.xml"/><Relationship Id="rId23" Type="http://schemas.openxmlformats.org/officeDocument/2006/relationships/tags" Target="../tags/tag80.xml"/><Relationship Id="rId28" Type="http://schemas.openxmlformats.org/officeDocument/2006/relationships/tags" Target="../tags/tag85.xml"/><Relationship Id="rId36" Type="http://schemas.openxmlformats.org/officeDocument/2006/relationships/image" Target="../media/image10.png"/><Relationship Id="rId10" Type="http://schemas.openxmlformats.org/officeDocument/2006/relationships/tags" Target="../tags/tag67.xml"/><Relationship Id="rId19" Type="http://schemas.openxmlformats.org/officeDocument/2006/relationships/tags" Target="../tags/tag76.xml"/><Relationship Id="rId31" Type="http://schemas.openxmlformats.org/officeDocument/2006/relationships/tags" Target="../tags/tag88.xml"/><Relationship Id="rId44" Type="http://schemas.openxmlformats.org/officeDocument/2006/relationships/image" Target="../media/image5.png"/><Relationship Id="rId4" Type="http://schemas.openxmlformats.org/officeDocument/2006/relationships/tags" Target="../tags/tag61.xml"/><Relationship Id="rId9" Type="http://schemas.openxmlformats.org/officeDocument/2006/relationships/tags" Target="../tags/tag66.xml"/><Relationship Id="rId14" Type="http://schemas.openxmlformats.org/officeDocument/2006/relationships/tags" Target="../tags/tag71.xml"/><Relationship Id="rId22" Type="http://schemas.openxmlformats.org/officeDocument/2006/relationships/tags" Target="../tags/tag79.xml"/><Relationship Id="rId27" Type="http://schemas.openxmlformats.org/officeDocument/2006/relationships/tags" Target="../tags/tag84.xml"/><Relationship Id="rId30" Type="http://schemas.openxmlformats.org/officeDocument/2006/relationships/tags" Target="../tags/tag87.xml"/><Relationship Id="rId35" Type="http://schemas.openxmlformats.org/officeDocument/2006/relationships/image" Target="../media/image9.png"/><Relationship Id="rId43" Type="http://schemas.openxmlformats.org/officeDocument/2006/relationships/image" Target="../media/image6.png"/><Relationship Id="rId8" Type="http://schemas.openxmlformats.org/officeDocument/2006/relationships/tags" Target="../tags/tag65.xml"/><Relationship Id="rId3" Type="http://schemas.openxmlformats.org/officeDocument/2006/relationships/tags" Target="../tags/tag60.xml"/><Relationship Id="rId12" Type="http://schemas.openxmlformats.org/officeDocument/2006/relationships/tags" Target="../tags/tag69.xml"/><Relationship Id="rId17" Type="http://schemas.openxmlformats.org/officeDocument/2006/relationships/tags" Target="../tags/tag74.xml"/><Relationship Id="rId25" Type="http://schemas.openxmlformats.org/officeDocument/2006/relationships/tags" Target="../tags/tag82.xml"/><Relationship Id="rId33" Type="http://schemas.openxmlformats.org/officeDocument/2006/relationships/notesSlide" Target="../notesSlides/notesSlide1.xml"/><Relationship Id="rId38" Type="http://schemas.openxmlformats.org/officeDocument/2006/relationships/image" Target="../media/image12.png"/><Relationship Id="rId20" Type="http://schemas.openxmlformats.org/officeDocument/2006/relationships/tags" Target="../tags/tag77.xml"/><Relationship Id="rId41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96.xml"/><Relationship Id="rId3" Type="http://schemas.openxmlformats.org/officeDocument/2006/relationships/tags" Target="../tags/tag91.xml"/><Relationship Id="rId7" Type="http://schemas.openxmlformats.org/officeDocument/2006/relationships/tags" Target="../tags/tag95.xml"/><Relationship Id="rId2" Type="http://schemas.openxmlformats.org/officeDocument/2006/relationships/tags" Target="../tags/tag90.xml"/><Relationship Id="rId1" Type="http://schemas.openxmlformats.org/officeDocument/2006/relationships/tags" Target="../tags/tag89.xml"/><Relationship Id="rId6" Type="http://schemas.openxmlformats.org/officeDocument/2006/relationships/tags" Target="../tags/tag94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93.xml"/><Relationship Id="rId10" Type="http://schemas.openxmlformats.org/officeDocument/2006/relationships/tags" Target="../tags/tag98.xml"/><Relationship Id="rId4" Type="http://schemas.openxmlformats.org/officeDocument/2006/relationships/tags" Target="../tags/tag92.xml"/><Relationship Id="rId9" Type="http://schemas.openxmlformats.org/officeDocument/2006/relationships/tags" Target="../tags/tag97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tags" Target="../tags/tag111.xml"/><Relationship Id="rId18" Type="http://schemas.openxmlformats.org/officeDocument/2006/relationships/tags" Target="../tags/tag116.xml"/><Relationship Id="rId26" Type="http://schemas.openxmlformats.org/officeDocument/2006/relationships/tags" Target="../tags/tag124.xml"/><Relationship Id="rId39" Type="http://schemas.openxmlformats.org/officeDocument/2006/relationships/tags" Target="../tags/tag137.xml"/><Relationship Id="rId21" Type="http://schemas.openxmlformats.org/officeDocument/2006/relationships/tags" Target="../tags/tag119.xml"/><Relationship Id="rId34" Type="http://schemas.openxmlformats.org/officeDocument/2006/relationships/tags" Target="../tags/tag132.xml"/><Relationship Id="rId42" Type="http://schemas.openxmlformats.org/officeDocument/2006/relationships/slideLayout" Target="../slideLayouts/slideLayout2.xml"/><Relationship Id="rId47" Type="http://schemas.openxmlformats.org/officeDocument/2006/relationships/image" Target="../media/image19.png"/><Relationship Id="rId7" Type="http://schemas.openxmlformats.org/officeDocument/2006/relationships/tags" Target="../tags/tag105.xml"/><Relationship Id="rId2" Type="http://schemas.openxmlformats.org/officeDocument/2006/relationships/tags" Target="../tags/tag100.xml"/><Relationship Id="rId16" Type="http://schemas.openxmlformats.org/officeDocument/2006/relationships/tags" Target="../tags/tag114.xml"/><Relationship Id="rId29" Type="http://schemas.openxmlformats.org/officeDocument/2006/relationships/tags" Target="../tags/tag127.xml"/><Relationship Id="rId11" Type="http://schemas.openxmlformats.org/officeDocument/2006/relationships/tags" Target="../tags/tag109.xml"/><Relationship Id="rId24" Type="http://schemas.openxmlformats.org/officeDocument/2006/relationships/tags" Target="../tags/tag122.xml"/><Relationship Id="rId32" Type="http://schemas.openxmlformats.org/officeDocument/2006/relationships/tags" Target="../tags/tag130.xml"/><Relationship Id="rId37" Type="http://schemas.openxmlformats.org/officeDocument/2006/relationships/tags" Target="../tags/tag135.xml"/><Relationship Id="rId40" Type="http://schemas.openxmlformats.org/officeDocument/2006/relationships/tags" Target="../tags/tag138.xml"/><Relationship Id="rId45" Type="http://schemas.openxmlformats.org/officeDocument/2006/relationships/image" Target="../media/image17.png"/><Relationship Id="rId5" Type="http://schemas.openxmlformats.org/officeDocument/2006/relationships/tags" Target="../tags/tag103.xml"/><Relationship Id="rId15" Type="http://schemas.openxmlformats.org/officeDocument/2006/relationships/tags" Target="../tags/tag113.xml"/><Relationship Id="rId23" Type="http://schemas.openxmlformats.org/officeDocument/2006/relationships/tags" Target="../tags/tag121.xml"/><Relationship Id="rId28" Type="http://schemas.openxmlformats.org/officeDocument/2006/relationships/tags" Target="../tags/tag126.xml"/><Relationship Id="rId36" Type="http://schemas.openxmlformats.org/officeDocument/2006/relationships/tags" Target="../tags/tag134.xml"/><Relationship Id="rId49" Type="http://schemas.openxmlformats.org/officeDocument/2006/relationships/image" Target="../media/image16.png"/><Relationship Id="rId10" Type="http://schemas.openxmlformats.org/officeDocument/2006/relationships/tags" Target="../tags/tag108.xml"/><Relationship Id="rId19" Type="http://schemas.openxmlformats.org/officeDocument/2006/relationships/tags" Target="../tags/tag117.xml"/><Relationship Id="rId31" Type="http://schemas.openxmlformats.org/officeDocument/2006/relationships/tags" Target="../tags/tag129.xml"/><Relationship Id="rId44" Type="http://schemas.openxmlformats.org/officeDocument/2006/relationships/image" Target="../media/image14.png"/><Relationship Id="rId4" Type="http://schemas.openxmlformats.org/officeDocument/2006/relationships/tags" Target="../tags/tag102.xml"/><Relationship Id="rId9" Type="http://schemas.openxmlformats.org/officeDocument/2006/relationships/tags" Target="../tags/tag107.xml"/><Relationship Id="rId14" Type="http://schemas.openxmlformats.org/officeDocument/2006/relationships/tags" Target="../tags/tag112.xml"/><Relationship Id="rId22" Type="http://schemas.openxmlformats.org/officeDocument/2006/relationships/tags" Target="../tags/tag120.xml"/><Relationship Id="rId27" Type="http://schemas.openxmlformats.org/officeDocument/2006/relationships/tags" Target="../tags/tag125.xml"/><Relationship Id="rId30" Type="http://schemas.openxmlformats.org/officeDocument/2006/relationships/tags" Target="../tags/tag128.xml"/><Relationship Id="rId35" Type="http://schemas.openxmlformats.org/officeDocument/2006/relationships/tags" Target="../tags/tag133.xml"/><Relationship Id="rId43" Type="http://schemas.openxmlformats.org/officeDocument/2006/relationships/image" Target="../media/image11.png"/><Relationship Id="rId48" Type="http://schemas.openxmlformats.org/officeDocument/2006/relationships/image" Target="../media/image15.png"/><Relationship Id="rId8" Type="http://schemas.openxmlformats.org/officeDocument/2006/relationships/tags" Target="../tags/tag106.xml"/><Relationship Id="rId3" Type="http://schemas.openxmlformats.org/officeDocument/2006/relationships/tags" Target="../tags/tag101.xml"/><Relationship Id="rId12" Type="http://schemas.openxmlformats.org/officeDocument/2006/relationships/tags" Target="../tags/tag110.xml"/><Relationship Id="rId17" Type="http://schemas.openxmlformats.org/officeDocument/2006/relationships/tags" Target="../tags/tag115.xml"/><Relationship Id="rId25" Type="http://schemas.openxmlformats.org/officeDocument/2006/relationships/tags" Target="../tags/tag123.xml"/><Relationship Id="rId33" Type="http://schemas.openxmlformats.org/officeDocument/2006/relationships/tags" Target="../tags/tag131.xml"/><Relationship Id="rId38" Type="http://schemas.openxmlformats.org/officeDocument/2006/relationships/tags" Target="../tags/tag136.xml"/><Relationship Id="rId46" Type="http://schemas.openxmlformats.org/officeDocument/2006/relationships/image" Target="../media/image18.png"/><Relationship Id="rId20" Type="http://schemas.openxmlformats.org/officeDocument/2006/relationships/tags" Target="../tags/tag118.xml"/><Relationship Id="rId41" Type="http://schemas.openxmlformats.org/officeDocument/2006/relationships/tags" Target="../tags/tag139.xml"/><Relationship Id="rId1" Type="http://schemas.openxmlformats.org/officeDocument/2006/relationships/tags" Target="../tags/tag99.xml"/><Relationship Id="rId6" Type="http://schemas.openxmlformats.org/officeDocument/2006/relationships/tags" Target="../tags/tag10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142.xml"/><Relationship Id="rId7" Type="http://schemas.openxmlformats.org/officeDocument/2006/relationships/image" Target="../media/image20.png"/><Relationship Id="rId2" Type="http://schemas.openxmlformats.org/officeDocument/2006/relationships/tags" Target="../tags/tag141.xml"/><Relationship Id="rId1" Type="http://schemas.openxmlformats.org/officeDocument/2006/relationships/tags" Target="../tags/tag140.xml"/><Relationship Id="rId6" Type="http://schemas.openxmlformats.org/officeDocument/2006/relationships/slide" Target="slide2.xml"/><Relationship Id="rId5" Type="http://schemas.openxmlformats.org/officeDocument/2006/relationships/image" Target="../media/image11.png"/><Relationship Id="rId4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155.xml"/><Relationship Id="rId18" Type="http://schemas.openxmlformats.org/officeDocument/2006/relationships/tags" Target="../tags/tag160.xml"/><Relationship Id="rId26" Type="http://schemas.openxmlformats.org/officeDocument/2006/relationships/tags" Target="../tags/tag168.xml"/><Relationship Id="rId39" Type="http://schemas.openxmlformats.org/officeDocument/2006/relationships/tags" Target="../tags/tag181.xml"/><Relationship Id="rId21" Type="http://schemas.openxmlformats.org/officeDocument/2006/relationships/tags" Target="../tags/tag163.xml"/><Relationship Id="rId34" Type="http://schemas.openxmlformats.org/officeDocument/2006/relationships/tags" Target="../tags/tag176.xml"/><Relationship Id="rId42" Type="http://schemas.openxmlformats.org/officeDocument/2006/relationships/image" Target="../media/image11.png"/><Relationship Id="rId7" Type="http://schemas.openxmlformats.org/officeDocument/2006/relationships/tags" Target="../tags/tag149.xml"/><Relationship Id="rId2" Type="http://schemas.openxmlformats.org/officeDocument/2006/relationships/tags" Target="../tags/tag144.xml"/><Relationship Id="rId16" Type="http://schemas.openxmlformats.org/officeDocument/2006/relationships/tags" Target="../tags/tag158.xml"/><Relationship Id="rId20" Type="http://schemas.openxmlformats.org/officeDocument/2006/relationships/tags" Target="../tags/tag162.xml"/><Relationship Id="rId29" Type="http://schemas.openxmlformats.org/officeDocument/2006/relationships/tags" Target="../tags/tag171.xml"/><Relationship Id="rId41" Type="http://schemas.openxmlformats.org/officeDocument/2006/relationships/slideLayout" Target="../slideLayouts/slideLayout2.xml"/><Relationship Id="rId1" Type="http://schemas.openxmlformats.org/officeDocument/2006/relationships/tags" Target="../tags/tag143.xml"/><Relationship Id="rId6" Type="http://schemas.openxmlformats.org/officeDocument/2006/relationships/tags" Target="../tags/tag148.xml"/><Relationship Id="rId11" Type="http://schemas.openxmlformats.org/officeDocument/2006/relationships/tags" Target="../tags/tag153.xml"/><Relationship Id="rId24" Type="http://schemas.openxmlformats.org/officeDocument/2006/relationships/tags" Target="../tags/tag166.xml"/><Relationship Id="rId32" Type="http://schemas.openxmlformats.org/officeDocument/2006/relationships/tags" Target="../tags/tag174.xml"/><Relationship Id="rId37" Type="http://schemas.openxmlformats.org/officeDocument/2006/relationships/tags" Target="../tags/tag179.xml"/><Relationship Id="rId40" Type="http://schemas.openxmlformats.org/officeDocument/2006/relationships/tags" Target="../tags/tag182.xml"/><Relationship Id="rId5" Type="http://schemas.openxmlformats.org/officeDocument/2006/relationships/tags" Target="../tags/tag147.xml"/><Relationship Id="rId15" Type="http://schemas.openxmlformats.org/officeDocument/2006/relationships/tags" Target="../tags/tag157.xml"/><Relationship Id="rId23" Type="http://schemas.openxmlformats.org/officeDocument/2006/relationships/tags" Target="../tags/tag165.xml"/><Relationship Id="rId28" Type="http://schemas.openxmlformats.org/officeDocument/2006/relationships/tags" Target="../tags/tag170.xml"/><Relationship Id="rId36" Type="http://schemas.openxmlformats.org/officeDocument/2006/relationships/tags" Target="../tags/tag178.xml"/><Relationship Id="rId10" Type="http://schemas.openxmlformats.org/officeDocument/2006/relationships/tags" Target="../tags/tag152.xml"/><Relationship Id="rId19" Type="http://schemas.openxmlformats.org/officeDocument/2006/relationships/tags" Target="../tags/tag161.xml"/><Relationship Id="rId31" Type="http://schemas.openxmlformats.org/officeDocument/2006/relationships/tags" Target="../tags/tag173.xml"/><Relationship Id="rId4" Type="http://schemas.openxmlformats.org/officeDocument/2006/relationships/tags" Target="../tags/tag146.xml"/><Relationship Id="rId9" Type="http://schemas.openxmlformats.org/officeDocument/2006/relationships/tags" Target="../tags/tag151.xml"/><Relationship Id="rId14" Type="http://schemas.openxmlformats.org/officeDocument/2006/relationships/tags" Target="../tags/tag156.xml"/><Relationship Id="rId22" Type="http://schemas.openxmlformats.org/officeDocument/2006/relationships/tags" Target="../tags/tag164.xml"/><Relationship Id="rId27" Type="http://schemas.openxmlformats.org/officeDocument/2006/relationships/tags" Target="../tags/tag169.xml"/><Relationship Id="rId30" Type="http://schemas.openxmlformats.org/officeDocument/2006/relationships/tags" Target="../tags/tag172.xml"/><Relationship Id="rId35" Type="http://schemas.openxmlformats.org/officeDocument/2006/relationships/tags" Target="../tags/tag177.xml"/><Relationship Id="rId8" Type="http://schemas.openxmlformats.org/officeDocument/2006/relationships/tags" Target="../tags/tag150.xml"/><Relationship Id="rId3" Type="http://schemas.openxmlformats.org/officeDocument/2006/relationships/tags" Target="../tags/tag145.xml"/><Relationship Id="rId12" Type="http://schemas.openxmlformats.org/officeDocument/2006/relationships/tags" Target="../tags/tag154.xml"/><Relationship Id="rId17" Type="http://schemas.openxmlformats.org/officeDocument/2006/relationships/tags" Target="../tags/tag159.xml"/><Relationship Id="rId25" Type="http://schemas.openxmlformats.org/officeDocument/2006/relationships/tags" Target="../tags/tag167.xml"/><Relationship Id="rId33" Type="http://schemas.openxmlformats.org/officeDocument/2006/relationships/tags" Target="../tags/tag175.xml"/><Relationship Id="rId38" Type="http://schemas.openxmlformats.org/officeDocument/2006/relationships/tags" Target="../tags/tag18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slide" Target="slide3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3.xml"/><Relationship Id="rId6" Type="http://schemas.openxmlformats.org/officeDocument/2006/relationships/slide" Target="slide28.xml"/><Relationship Id="rId5" Type="http://schemas.openxmlformats.org/officeDocument/2006/relationships/slide" Target="slide30.xml"/><Relationship Id="rId4" Type="http://schemas.openxmlformats.org/officeDocument/2006/relationships/slide" Target="slide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1FF6C-3756-4962-AEC6-95CED4D6EED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1521439"/>
            <a:ext cx="12192000" cy="729765"/>
          </a:xfrm>
        </p:spPr>
        <p:txBody>
          <a:bodyPr>
            <a:normAutofit/>
          </a:bodyPr>
          <a:lstStyle/>
          <a:p>
            <a:r>
              <a:rPr lang="en-US" altLang="zh-CN" sz="3600" dirty="0">
                <a:solidFill>
                  <a:srgbClr val="3333B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 New Approach to Post-Quantum Non-Malleability</a:t>
            </a:r>
            <a:endParaRPr lang="en-US" sz="3600" dirty="0">
              <a:solidFill>
                <a:srgbClr val="3333B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DDEADB0-77BA-CDB4-8785-A0CB1DF689AA}"/>
              </a:ext>
            </a:extLst>
          </p:cNvPr>
          <p:cNvSpPr txBox="1"/>
          <p:nvPr/>
        </p:nvSpPr>
        <p:spPr>
          <a:xfrm>
            <a:off x="495440" y="3474933"/>
            <a:ext cx="3280528" cy="6718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dirty="0">
                <a:solidFill>
                  <a:schemeClr val="accent1"/>
                </a:solidFill>
              </a:rPr>
              <a:t>Xiao Liang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3C41F8-DD45-9448-DB64-FBB12C2296AB}"/>
              </a:ext>
            </a:extLst>
          </p:cNvPr>
          <p:cNvSpPr txBox="1"/>
          <p:nvPr/>
        </p:nvSpPr>
        <p:spPr>
          <a:xfrm>
            <a:off x="3794822" y="3474934"/>
            <a:ext cx="3811036" cy="6718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dirty="0" err="1"/>
              <a:t>Omkant</a:t>
            </a:r>
            <a:r>
              <a:rPr lang="en-US" sz="2800" dirty="0"/>
              <a:t> Pandey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65891B8-3C0B-46AA-8B7F-E0C050F90CCF}"/>
              </a:ext>
            </a:extLst>
          </p:cNvPr>
          <p:cNvSpPr txBox="1"/>
          <p:nvPr/>
        </p:nvSpPr>
        <p:spPr>
          <a:xfrm>
            <a:off x="8026391" y="3480091"/>
            <a:ext cx="3811036" cy="6718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dirty="0"/>
              <a:t>Takashi </a:t>
            </a:r>
            <a:r>
              <a:rPr lang="en-US" sz="2800" dirty="0" err="1"/>
              <a:t>Yamakawa</a:t>
            </a:r>
            <a:endParaRPr lang="en-US" sz="2800" dirty="0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F075A4FF-0EF9-700C-8EF2-6E19B1B7D23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5198" y="4291986"/>
            <a:ext cx="1930557" cy="69714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B12437B-7FCE-7CD8-B8C6-27D4922ADB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497" y="4297815"/>
            <a:ext cx="2952338" cy="52554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650FD0C-B725-FBAD-18C1-A558EBFAE4C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47944" y="4291986"/>
            <a:ext cx="1775234" cy="7627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688609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CA63BE2D-9254-07E2-7A5E-4F32889A20B9}"/>
                  </a:ext>
                </a:extLst>
              </p:cNvPr>
              <p:cNvSpPr txBox="1"/>
              <p:nvPr/>
            </p:nvSpPr>
            <p:spPr>
              <a:xfrm>
                <a:off x="1150075" y="227906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CA63BE2D-9254-07E2-7A5E-4F32889A20B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50075" y="2279060"/>
                <a:ext cx="3380652" cy="400110"/>
              </a:xfrm>
              <a:prstGeom prst="rect">
                <a:avLst/>
              </a:prstGeom>
              <a:blipFill>
                <a:blip r:embed="rId86"/>
                <a:stretch>
                  <a:fillRect l="-1986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Arrow: Right 26">
            <a:extLst>
              <a:ext uri="{FF2B5EF4-FFF2-40B4-BE49-F238E27FC236}">
                <a16:creationId xmlns:a16="http://schemas.microsoft.com/office/drawing/2014/main" id="{8DC25164-C91E-88EC-20FC-2F1AFCC9823A}"/>
              </a:ext>
            </a:extLst>
          </p:cNvPr>
          <p:cNvSpPr/>
          <p:nvPr/>
        </p:nvSpPr>
        <p:spPr>
          <a:xfrm rot="10800000">
            <a:off x="1027169" y="290016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9EF27E7D-FB40-1FD7-9AFC-86B0B257C323}"/>
              </a:ext>
            </a:extLst>
          </p:cNvPr>
          <p:cNvSpPr/>
          <p:nvPr/>
        </p:nvSpPr>
        <p:spPr>
          <a:xfrm>
            <a:off x="1150452" y="3793334"/>
            <a:ext cx="3224265" cy="1157413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/>
              <a:t>I know 1 solution to puzzle</a:t>
            </a:r>
            <a:endParaRPr lang="en-US" sz="18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857084-DDF1-45CF-A75D-1C26F11035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Small-Tag, One-sided, Sync, Classical (Informal) </a:t>
            </a:r>
          </a:p>
        </p:txBody>
      </p:sp>
      <p:sp>
        <p:nvSpPr>
          <p:cNvPr id="4" name="Freeform 7 1">
            <a:extLst>
              <a:ext uri="{FF2B5EF4-FFF2-40B4-BE49-F238E27FC236}">
                <a16:creationId xmlns:a16="http://schemas.microsoft.com/office/drawing/2014/main" id="{804C2FC5-D6F5-D265-6F71-15E2DBE9DA12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4602536" y="1235891"/>
            <a:ext cx="313414" cy="216979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39563A9A-0FEE-1906-580E-CD7A8AA7531E}"/>
              </a:ext>
            </a:extLst>
          </p:cNvPr>
          <p:cNvCxnSpPr/>
          <p:nvPr/>
        </p:nvCxnSpPr>
        <p:spPr>
          <a:xfrm>
            <a:off x="1099090" y="2073267"/>
            <a:ext cx="322349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4BCDD39-F42D-C4DE-6100-7F521F1FC11C}"/>
              </a:ext>
            </a:extLst>
          </p:cNvPr>
          <p:cNvCxnSpPr>
            <a:cxnSpLocks/>
          </p:cNvCxnSpPr>
          <p:nvPr/>
        </p:nvCxnSpPr>
        <p:spPr>
          <a:xfrm flipH="1">
            <a:off x="1098704" y="266823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F0A9BBE-95B8-00A3-DD85-F19BE8433B4D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357192" y="3059999"/>
            <a:ext cx="980697" cy="174744"/>
            <a:chOff x="2541586" y="2540000"/>
            <a:chExt cx="873125" cy="155576"/>
          </a:xfrm>
        </p:grpSpPr>
        <p:sp>
          <p:nvSpPr>
            <p:cNvPr id="29" name="Freeform 68 1 1 1">
              <a:extLst>
                <a:ext uri="{FF2B5EF4-FFF2-40B4-BE49-F238E27FC236}">
                  <a16:creationId xmlns:a16="http://schemas.microsoft.com/office/drawing/2014/main" id="{100566D6-9047-235B-AE01-893D92864ADA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9 1 1 1">
              <a:extLst>
                <a:ext uri="{FF2B5EF4-FFF2-40B4-BE49-F238E27FC236}">
                  <a16:creationId xmlns:a16="http://schemas.microsoft.com/office/drawing/2014/main" id="{C12E28F4-987A-4842-B5EE-5268CCFA83EC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70 1 1 1">
              <a:extLst>
                <a:ext uri="{FF2B5EF4-FFF2-40B4-BE49-F238E27FC236}">
                  <a16:creationId xmlns:a16="http://schemas.microsoft.com/office/drawing/2014/main" id="{90B19687-D2E3-1AA4-AB63-4CC3882404F9}"/>
                </a:ext>
              </a:extLst>
            </p:cNvPr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1 1 1 1">
              <a:extLst>
                <a:ext uri="{FF2B5EF4-FFF2-40B4-BE49-F238E27FC236}">
                  <a16:creationId xmlns:a16="http://schemas.microsoft.com/office/drawing/2014/main" id="{B1514829-D025-ED79-1B3F-842E39ED9F69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72 1 1 1">
              <a:extLst>
                <a:ext uri="{FF2B5EF4-FFF2-40B4-BE49-F238E27FC236}">
                  <a16:creationId xmlns:a16="http://schemas.microsoft.com/office/drawing/2014/main" id="{83914955-978E-702C-C7FA-8DC6721B3ECB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73 1 1 1">
              <a:extLst>
                <a:ext uri="{FF2B5EF4-FFF2-40B4-BE49-F238E27FC236}">
                  <a16:creationId xmlns:a16="http://schemas.microsoft.com/office/drawing/2014/main" id="{4AD5DB88-6598-9A2E-8989-6D278DED9EBF}"/>
                </a:ext>
              </a:extLst>
            </p:cNvPr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74 1 1 1">
              <a:extLst>
                <a:ext uri="{FF2B5EF4-FFF2-40B4-BE49-F238E27FC236}">
                  <a16:creationId xmlns:a16="http://schemas.microsoft.com/office/drawing/2014/main" id="{348F541C-CE0E-4287-55E3-72309D4242CF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14547DD-A5D2-B454-48B3-3CEC4C76F4E5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1360145" y="3970206"/>
            <a:ext cx="989880" cy="176043"/>
            <a:chOff x="2179638" y="5199063"/>
            <a:chExt cx="1633537" cy="290513"/>
          </a:xfrm>
        </p:grpSpPr>
        <p:sp>
          <p:nvSpPr>
            <p:cNvPr id="43" name="Freeform 115 1 1">
              <a:extLst>
                <a:ext uri="{FF2B5EF4-FFF2-40B4-BE49-F238E27FC236}">
                  <a16:creationId xmlns:a16="http://schemas.microsoft.com/office/drawing/2014/main" id="{7ADFC9B2-1564-40F3-DD7D-37A6B977167D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6 1 1">
              <a:extLst>
                <a:ext uri="{FF2B5EF4-FFF2-40B4-BE49-F238E27FC236}">
                  <a16:creationId xmlns:a16="http://schemas.microsoft.com/office/drawing/2014/main" id="{D1D3C191-F33D-DC63-F38F-7632B05DF0BA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7 1 1">
              <a:extLst>
                <a:ext uri="{FF2B5EF4-FFF2-40B4-BE49-F238E27FC236}">
                  <a16:creationId xmlns:a16="http://schemas.microsoft.com/office/drawing/2014/main" id="{79F5B758-03A7-9EC2-12E4-C4CB23AB3710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8 1 1">
              <a:extLst>
                <a:ext uri="{FF2B5EF4-FFF2-40B4-BE49-F238E27FC236}">
                  <a16:creationId xmlns:a16="http://schemas.microsoft.com/office/drawing/2014/main" id="{20E45179-D007-E417-98C4-3DAD8D88F034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9 1 1">
              <a:extLst>
                <a:ext uri="{FF2B5EF4-FFF2-40B4-BE49-F238E27FC236}">
                  <a16:creationId xmlns:a16="http://schemas.microsoft.com/office/drawing/2014/main" id="{9C99A717-4CFD-5478-0376-263A3250FAE9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120 1 1">
              <a:extLst>
                <a:ext uri="{FF2B5EF4-FFF2-40B4-BE49-F238E27FC236}">
                  <a16:creationId xmlns:a16="http://schemas.microsoft.com/office/drawing/2014/main" id="{18D377D5-5BEF-CBE8-3025-55892603ED1F}"/>
                </a:ext>
              </a:extLst>
            </p:cNvPr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21 1 1">
              <a:extLst>
                <a:ext uri="{FF2B5EF4-FFF2-40B4-BE49-F238E27FC236}">
                  <a16:creationId xmlns:a16="http://schemas.microsoft.com/office/drawing/2014/main" id="{EC093DDF-80A7-0CCE-4364-F68BBC3AE76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1345682-6B73-C2B9-5D4F-31D5731FE4F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344107" y="1176166"/>
            <a:ext cx="604783" cy="288105"/>
            <a:chOff x="2541584" y="2538412"/>
            <a:chExt cx="403226" cy="192088"/>
          </a:xfrm>
        </p:grpSpPr>
        <p:sp>
          <p:nvSpPr>
            <p:cNvPr id="52" name="Freeform 155 1">
              <a:extLst>
                <a:ext uri="{FF2B5EF4-FFF2-40B4-BE49-F238E27FC236}">
                  <a16:creationId xmlns:a16="http://schemas.microsoft.com/office/drawing/2014/main" id="{85205319-D833-4361-CD27-4C63CE43E8D7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2541584" y="2541587"/>
              <a:ext cx="61913" cy="1444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56 1">
              <a:extLst>
                <a:ext uri="{FF2B5EF4-FFF2-40B4-BE49-F238E27FC236}">
                  <a16:creationId xmlns:a16="http://schemas.microsoft.com/office/drawing/2014/main" id="{E0321B71-E178-5447-51FF-908346BC9BB2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2622547" y="2579687"/>
              <a:ext cx="88900" cy="106363"/>
            </a:xfrm>
            <a:custGeom>
              <a:avLst/>
              <a:gdLst>
                <a:gd name="T0" fmla="*/ 146 w 225"/>
                <a:gd name="T1" fmla="*/ 186 h 230"/>
                <a:gd name="T2" fmla="*/ 184 w 225"/>
                <a:gd name="T3" fmla="*/ 227 h 230"/>
                <a:gd name="T4" fmla="*/ 225 w 225"/>
                <a:gd name="T5" fmla="*/ 180 h 230"/>
                <a:gd name="T6" fmla="*/ 225 w 225"/>
                <a:gd name="T7" fmla="*/ 152 h 230"/>
                <a:gd name="T8" fmla="*/ 213 w 225"/>
                <a:gd name="T9" fmla="*/ 152 h 230"/>
                <a:gd name="T10" fmla="*/ 213 w 225"/>
                <a:gd name="T11" fmla="*/ 180 h 230"/>
                <a:gd name="T12" fmla="*/ 195 w 225"/>
                <a:gd name="T13" fmla="*/ 212 h 230"/>
                <a:gd name="T14" fmla="*/ 176 w 225"/>
                <a:gd name="T15" fmla="*/ 187 h 230"/>
                <a:gd name="T16" fmla="*/ 176 w 225"/>
                <a:gd name="T17" fmla="*/ 87 h 230"/>
                <a:gd name="T18" fmla="*/ 159 w 225"/>
                <a:gd name="T19" fmla="*/ 28 h 230"/>
                <a:gd name="T20" fmla="*/ 90 w 225"/>
                <a:gd name="T21" fmla="*/ 0 h 230"/>
                <a:gd name="T22" fmla="*/ 15 w 225"/>
                <a:gd name="T23" fmla="*/ 57 h 230"/>
                <a:gd name="T24" fmla="*/ 38 w 225"/>
                <a:gd name="T25" fmla="*/ 80 h 230"/>
                <a:gd name="T26" fmla="*/ 61 w 225"/>
                <a:gd name="T27" fmla="*/ 57 h 230"/>
                <a:gd name="T28" fmla="*/ 35 w 225"/>
                <a:gd name="T29" fmla="*/ 34 h 230"/>
                <a:gd name="T30" fmla="*/ 89 w 225"/>
                <a:gd name="T31" fmla="*/ 11 h 230"/>
                <a:gd name="T32" fmla="*/ 142 w 225"/>
                <a:gd name="T33" fmla="*/ 75 h 230"/>
                <a:gd name="T34" fmla="*/ 142 w 225"/>
                <a:gd name="T35" fmla="*/ 94 h 230"/>
                <a:gd name="T36" fmla="*/ 50 w 225"/>
                <a:gd name="T37" fmla="*/ 112 h 230"/>
                <a:gd name="T38" fmla="*/ 0 w 225"/>
                <a:gd name="T39" fmla="*/ 177 h 230"/>
                <a:gd name="T40" fmla="*/ 80 w 225"/>
                <a:gd name="T41" fmla="*/ 230 h 230"/>
                <a:gd name="T42" fmla="*/ 146 w 225"/>
                <a:gd name="T43" fmla="*/ 186 h 230"/>
                <a:gd name="T44" fmla="*/ 142 w 225"/>
                <a:gd name="T45" fmla="*/ 104 h 230"/>
                <a:gd name="T46" fmla="*/ 142 w 225"/>
                <a:gd name="T47" fmla="*/ 154 h 230"/>
                <a:gd name="T48" fmla="*/ 84 w 225"/>
                <a:gd name="T49" fmla="*/ 219 h 230"/>
                <a:gd name="T50" fmla="*/ 39 w 225"/>
                <a:gd name="T51" fmla="*/ 176 h 230"/>
                <a:gd name="T52" fmla="*/ 142 w 225"/>
                <a:gd name="T53" fmla="*/ 10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30">
                  <a:moveTo>
                    <a:pt x="146" y="186"/>
                  </a:moveTo>
                  <a:cubicBezTo>
                    <a:pt x="148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9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9" y="230"/>
                    <a:pt x="80" y="230"/>
                  </a:cubicBezTo>
                  <a:cubicBezTo>
                    <a:pt x="113" y="230"/>
                    <a:pt x="136" y="210"/>
                    <a:pt x="146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4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57 1">
              <a:extLst>
                <a:ext uri="{FF2B5EF4-FFF2-40B4-BE49-F238E27FC236}">
                  <a16:creationId xmlns:a16="http://schemas.microsoft.com/office/drawing/2014/main" id="{5527C51C-B2BC-FB34-C7C1-9EE76C678B61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2719384" y="2579687"/>
              <a:ext cx="90488" cy="150813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2 w 228"/>
                <a:gd name="T35" fmla="*/ 0 h 329"/>
                <a:gd name="T36" fmla="*/ 149 w 228"/>
                <a:gd name="T37" fmla="*/ 23 h 329"/>
                <a:gd name="T38" fmla="*/ 96 w 228"/>
                <a:gd name="T39" fmla="*/ 5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3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7"/>
                    <a:pt x="107" y="5"/>
                    <a:pt x="96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58 1">
              <a:extLst>
                <a:ext uri="{FF2B5EF4-FFF2-40B4-BE49-F238E27FC236}">
                  <a16:creationId xmlns:a16="http://schemas.microsoft.com/office/drawing/2014/main" id="{16961864-9DC8-9851-4656-5972A46CDFC4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2882897" y="2538412"/>
              <a:ext cx="61913" cy="147638"/>
            </a:xfrm>
            <a:custGeom>
              <a:avLst/>
              <a:gdLst>
                <a:gd name="T0" fmla="*/ 92 w 154"/>
                <a:gd name="T1" fmla="*/ 113 h 319"/>
                <a:gd name="T2" fmla="*/ 139 w 154"/>
                <a:gd name="T3" fmla="*/ 113 h 319"/>
                <a:gd name="T4" fmla="*/ 154 w 154"/>
                <a:gd name="T5" fmla="*/ 103 h 319"/>
                <a:gd name="T6" fmla="*/ 140 w 154"/>
                <a:gd name="T7" fmla="*/ 98 h 319"/>
                <a:gd name="T8" fmla="*/ 96 w 154"/>
                <a:gd name="T9" fmla="*/ 98 h 319"/>
                <a:gd name="T10" fmla="*/ 116 w 154"/>
                <a:gd name="T11" fmla="*/ 14 h 319"/>
                <a:gd name="T12" fmla="*/ 102 w 154"/>
                <a:gd name="T13" fmla="*/ 0 h 319"/>
                <a:gd name="T14" fmla="*/ 82 w 154"/>
                <a:gd name="T15" fmla="*/ 18 h 319"/>
                <a:gd name="T16" fmla="*/ 62 w 154"/>
                <a:gd name="T17" fmla="*/ 98 h 319"/>
                <a:gd name="T18" fmla="*/ 15 w 154"/>
                <a:gd name="T19" fmla="*/ 98 h 319"/>
                <a:gd name="T20" fmla="*/ 0 w 154"/>
                <a:gd name="T21" fmla="*/ 107 h 319"/>
                <a:gd name="T22" fmla="*/ 14 w 154"/>
                <a:gd name="T23" fmla="*/ 113 h 319"/>
                <a:gd name="T24" fmla="*/ 58 w 154"/>
                <a:gd name="T25" fmla="*/ 113 h 319"/>
                <a:gd name="T26" fmla="*/ 20 w 154"/>
                <a:gd name="T27" fmla="*/ 273 h 319"/>
                <a:gd name="T28" fmla="*/ 66 w 154"/>
                <a:gd name="T29" fmla="*/ 319 h 319"/>
                <a:gd name="T30" fmla="*/ 146 w 154"/>
                <a:gd name="T31" fmla="*/ 242 h 319"/>
                <a:gd name="T32" fmla="*/ 140 w 154"/>
                <a:gd name="T33" fmla="*/ 237 h 319"/>
                <a:gd name="T34" fmla="*/ 132 w 154"/>
                <a:gd name="T35" fmla="*/ 244 h 319"/>
                <a:gd name="T36" fmla="*/ 67 w 154"/>
                <a:gd name="T37" fmla="*/ 308 h 319"/>
                <a:gd name="T38" fmla="*/ 52 w 154"/>
                <a:gd name="T39" fmla="*/ 285 h 319"/>
                <a:gd name="T40" fmla="*/ 55 w 154"/>
                <a:gd name="T41" fmla="*/ 261 h 319"/>
                <a:gd name="T42" fmla="*/ 92 w 154"/>
                <a:gd name="T43" fmla="*/ 11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9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8"/>
                    <a:pt x="149" y="98"/>
                    <a:pt x="140" y="98"/>
                  </a:cubicBezTo>
                  <a:lnTo>
                    <a:pt x="96" y="98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4"/>
                    <a:pt x="20" y="273"/>
                  </a:cubicBezTo>
                  <a:cubicBezTo>
                    <a:pt x="20" y="300"/>
                    <a:pt x="39" y="319"/>
                    <a:pt x="66" y="319"/>
                  </a:cubicBezTo>
                  <a:cubicBezTo>
                    <a:pt x="117" y="319"/>
                    <a:pt x="146" y="246"/>
                    <a:pt x="146" y="242"/>
                  </a:cubicBezTo>
                  <a:cubicBezTo>
                    <a:pt x="146" y="237"/>
                    <a:pt x="142" y="237"/>
                    <a:pt x="140" y="237"/>
                  </a:cubicBezTo>
                  <a:cubicBezTo>
                    <a:pt x="135" y="237"/>
                    <a:pt x="135" y="238"/>
                    <a:pt x="132" y="244"/>
                  </a:cubicBezTo>
                  <a:cubicBezTo>
                    <a:pt x="111" y="296"/>
                    <a:pt x="84" y="308"/>
                    <a:pt x="67" y="308"/>
                  </a:cubicBezTo>
                  <a:cubicBezTo>
                    <a:pt x="57" y="308"/>
                    <a:pt x="52" y="301"/>
                    <a:pt x="52" y="285"/>
                  </a:cubicBezTo>
                  <a:cubicBezTo>
                    <a:pt x="52" y="273"/>
                    <a:pt x="53" y="269"/>
                    <a:pt x="55" y="261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E231218-9C16-5928-FE44-C423D42484A5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5829636" y="1110607"/>
            <a:ext cx="664730" cy="353662"/>
            <a:chOff x="8128005" y="1146176"/>
            <a:chExt cx="817563" cy="434975"/>
          </a:xfrm>
        </p:grpSpPr>
        <p:sp>
          <p:nvSpPr>
            <p:cNvPr id="57" name="Freeform 165">
              <a:extLst>
                <a:ext uri="{FF2B5EF4-FFF2-40B4-BE49-F238E27FC236}">
                  <a16:creationId xmlns:a16="http://schemas.microsoft.com/office/drawing/2014/main" id="{FFE02843-8B2A-641E-6FA6-7C1B2AD886F6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8128005" y="1260476"/>
              <a:ext cx="114300" cy="244475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66">
              <a:extLst>
                <a:ext uri="{FF2B5EF4-FFF2-40B4-BE49-F238E27FC236}">
                  <a16:creationId xmlns:a16="http://schemas.microsoft.com/office/drawing/2014/main" id="{F3E90B41-15E7-E8F8-E38A-C63C57FA5F4B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8277230" y="1325564"/>
              <a:ext cx="165100" cy="179388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67">
              <a:extLst>
                <a:ext uri="{FF2B5EF4-FFF2-40B4-BE49-F238E27FC236}">
                  <a16:creationId xmlns:a16="http://schemas.microsoft.com/office/drawing/2014/main" id="{227D18AF-5F2F-406D-0FF7-2C7ABDDA7014}"/>
                </a:ext>
              </a:extLst>
            </p:cNvPr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8455030" y="1323976"/>
              <a:ext cx="166688" cy="257175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8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6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5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8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6"/>
                    <a:pt x="53" y="50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8" y="160"/>
                  </a:moveTo>
                  <a:cubicBezTo>
                    <a:pt x="38" y="158"/>
                    <a:pt x="38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7" y="6"/>
                    <a:pt x="96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5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8" y="176"/>
                    <a:pt x="38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4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68">
              <a:extLst>
                <a:ext uri="{FF2B5EF4-FFF2-40B4-BE49-F238E27FC236}">
                  <a16:creationId xmlns:a16="http://schemas.microsoft.com/office/drawing/2014/main" id="{D08D5CB9-A6BB-E7BF-5C74-54C4E82A395F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8742368" y="1146176"/>
              <a:ext cx="203200" cy="4445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69">
              <a:extLst>
                <a:ext uri="{FF2B5EF4-FFF2-40B4-BE49-F238E27FC236}">
                  <a16:creationId xmlns:a16="http://schemas.microsoft.com/office/drawing/2014/main" id="{6BD1491A-A39E-FDD7-56EA-59E3A462D8E2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8755068" y="1255714"/>
              <a:ext cx="112713" cy="249238"/>
            </a:xfrm>
            <a:custGeom>
              <a:avLst/>
              <a:gdLst>
                <a:gd name="T0" fmla="*/ 92 w 154"/>
                <a:gd name="T1" fmla="*/ 113 h 318"/>
                <a:gd name="T2" fmla="*/ 139 w 154"/>
                <a:gd name="T3" fmla="*/ 113 h 318"/>
                <a:gd name="T4" fmla="*/ 154 w 154"/>
                <a:gd name="T5" fmla="*/ 103 h 318"/>
                <a:gd name="T6" fmla="*/ 140 w 154"/>
                <a:gd name="T7" fmla="*/ 97 h 318"/>
                <a:gd name="T8" fmla="*/ 96 w 154"/>
                <a:gd name="T9" fmla="*/ 97 h 318"/>
                <a:gd name="T10" fmla="*/ 116 w 154"/>
                <a:gd name="T11" fmla="*/ 13 h 318"/>
                <a:gd name="T12" fmla="*/ 102 w 154"/>
                <a:gd name="T13" fmla="*/ 0 h 318"/>
                <a:gd name="T14" fmla="*/ 82 w 154"/>
                <a:gd name="T15" fmla="*/ 18 h 318"/>
                <a:gd name="T16" fmla="*/ 62 w 154"/>
                <a:gd name="T17" fmla="*/ 97 h 318"/>
                <a:gd name="T18" fmla="*/ 15 w 154"/>
                <a:gd name="T19" fmla="*/ 97 h 318"/>
                <a:gd name="T20" fmla="*/ 0 w 154"/>
                <a:gd name="T21" fmla="*/ 107 h 318"/>
                <a:gd name="T22" fmla="*/ 14 w 154"/>
                <a:gd name="T23" fmla="*/ 113 h 318"/>
                <a:gd name="T24" fmla="*/ 58 w 154"/>
                <a:gd name="T25" fmla="*/ 113 h 318"/>
                <a:gd name="T26" fmla="*/ 20 w 154"/>
                <a:gd name="T27" fmla="*/ 272 h 318"/>
                <a:gd name="T28" fmla="*/ 66 w 154"/>
                <a:gd name="T29" fmla="*/ 318 h 318"/>
                <a:gd name="T30" fmla="*/ 146 w 154"/>
                <a:gd name="T31" fmla="*/ 241 h 318"/>
                <a:gd name="T32" fmla="*/ 140 w 154"/>
                <a:gd name="T33" fmla="*/ 236 h 318"/>
                <a:gd name="T34" fmla="*/ 132 w 154"/>
                <a:gd name="T35" fmla="*/ 243 h 318"/>
                <a:gd name="T36" fmla="*/ 67 w 154"/>
                <a:gd name="T37" fmla="*/ 307 h 318"/>
                <a:gd name="T38" fmla="*/ 52 w 154"/>
                <a:gd name="T39" fmla="*/ 284 h 318"/>
                <a:gd name="T40" fmla="*/ 55 w 154"/>
                <a:gd name="T41" fmla="*/ 260 h 318"/>
                <a:gd name="T42" fmla="*/ 92 w 154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6"/>
                    <a:pt x="116" y="16"/>
                    <a:pt x="116" y="13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0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6" y="245"/>
                    <a:pt x="146" y="241"/>
                  </a:cubicBezTo>
                  <a:cubicBezTo>
                    <a:pt x="146" y="236"/>
                    <a:pt x="142" y="236"/>
                    <a:pt x="140" y="236"/>
                  </a:cubicBezTo>
                  <a:cubicBezTo>
                    <a:pt x="135" y="236"/>
                    <a:pt x="135" y="237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1" name="TextBox 430">
            <a:extLst>
              <a:ext uri="{FF2B5EF4-FFF2-40B4-BE49-F238E27FC236}">
                <a16:creationId xmlns:a16="http://schemas.microsoft.com/office/drawing/2014/main" id="{A92C1F05-EC79-9BD4-93B3-FD365F493057}"/>
              </a:ext>
            </a:extLst>
          </p:cNvPr>
          <p:cNvSpPr txBox="1"/>
          <p:nvPr/>
        </p:nvSpPr>
        <p:spPr>
          <a:xfrm>
            <a:off x="1235713" y="3257689"/>
            <a:ext cx="30220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32" name="TextBox 431">
                <a:extLst>
                  <a:ext uri="{FF2B5EF4-FFF2-40B4-BE49-F238E27FC236}">
                    <a16:creationId xmlns:a16="http://schemas.microsoft.com/office/drawing/2014/main" id="{1C00B8D7-33FF-03DB-4351-7596C3CF5C48}"/>
                  </a:ext>
                </a:extLst>
              </p:cNvPr>
              <p:cNvSpPr txBox="1"/>
              <p:nvPr/>
            </p:nvSpPr>
            <p:spPr>
              <a:xfrm>
                <a:off x="1156668" y="4158054"/>
                <a:ext cx="3224265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I know the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sz="2000" dirty="0"/>
                  <a:t> in </a:t>
                </a:r>
                <a:r>
                  <a:rPr lang="en-US" sz="20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2000" dirty="0"/>
                  <a:t>, </a:t>
                </a:r>
                <a:r>
                  <a:rPr lang="en-US" sz="2000" b="1" dirty="0"/>
                  <a:t>OR</a:t>
                </a:r>
              </a:p>
              <a:p>
                <a:r>
                  <a:rPr lang="en-US" sz="2000" dirty="0"/>
                  <a:t>I know 1 solution to puzzle</a:t>
                </a:r>
              </a:p>
            </p:txBody>
          </p:sp>
        </mc:Choice>
        <mc:Fallback xmlns="">
          <p:sp>
            <p:nvSpPr>
              <p:cNvPr id="432" name="TextBox 431">
                <a:extLst>
                  <a:ext uri="{FF2B5EF4-FFF2-40B4-BE49-F238E27FC236}">
                    <a16:creationId xmlns:a16="http://schemas.microsoft.com/office/drawing/2014/main" id="{1C00B8D7-33FF-03DB-4351-7596C3CF5C4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56668" y="4158054"/>
                <a:ext cx="3224265" cy="707886"/>
              </a:xfrm>
              <a:prstGeom prst="rect">
                <a:avLst/>
              </a:prstGeom>
              <a:blipFill>
                <a:blip r:embed="rId87"/>
                <a:stretch>
                  <a:fillRect l="-2079" t="-5172" b="-146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33" name="Picture 432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DA868791-B1B7-5BA3-2702-92ED15C23F35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377" y="1245131"/>
            <a:ext cx="736670" cy="322052"/>
          </a:xfrm>
          <a:prstGeom prst="rect">
            <a:avLst/>
          </a:prstGeom>
        </p:spPr>
      </p:pic>
      <p:sp>
        <p:nvSpPr>
          <p:cNvPr id="6" name="Freeform 21 1">
            <a:extLst>
              <a:ext uri="{FF2B5EF4-FFF2-40B4-BE49-F238E27FC236}">
                <a16:creationId xmlns:a16="http://schemas.microsoft.com/office/drawing/2014/main" id="{176F3B9F-6862-50CD-4232-81380124ACD6}"/>
              </a:ext>
            </a:extLst>
          </p:cNvPr>
          <p:cNvSpPr>
            <a:spLocks noChangeAspect="1" noEditPoints="1"/>
          </p:cNvSpPr>
          <p:nvPr>
            <p:custDataLst>
              <p:tags r:id="rId8"/>
            </p:custDataLst>
          </p:nvPr>
        </p:nvSpPr>
        <p:spPr bwMode="auto">
          <a:xfrm>
            <a:off x="8284191" y="1243401"/>
            <a:ext cx="210334" cy="205113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5" name="Group 11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 title="IguanaTex Vector Display">
            <a:extLst>
              <a:ext uri="{FF2B5EF4-FFF2-40B4-BE49-F238E27FC236}">
                <a16:creationId xmlns:a16="http://schemas.microsoft.com/office/drawing/2014/main" id="{EDC2CB5B-0D36-DAF0-EFFE-230F71C12906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6687604" y="1172614"/>
            <a:ext cx="467783" cy="256753"/>
            <a:chOff x="7600950" y="1338263"/>
            <a:chExt cx="633413" cy="347663"/>
          </a:xfrm>
        </p:grpSpPr>
        <p:sp>
          <p:nvSpPr>
            <p:cNvPr id="71" name="Freeform 29">
              <a:extLst>
                <a:ext uri="{FF2B5EF4-FFF2-40B4-BE49-F238E27FC236}">
                  <a16:creationId xmlns:a16="http://schemas.microsoft.com/office/drawing/2014/main" id="{E6DB50AE-958F-3ED0-4D4D-5B62CB7391F7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7600950" y="1338263"/>
              <a:ext cx="73025" cy="34766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C4D02317-3DE6-C4ED-4FCA-6EE1C7CE0DB1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720013" y="1411288"/>
              <a:ext cx="193675" cy="201613"/>
            </a:xfrm>
            <a:custGeom>
              <a:avLst/>
              <a:gdLst>
                <a:gd name="T0" fmla="*/ 295 w 304"/>
                <a:gd name="T1" fmla="*/ 156 h 290"/>
                <a:gd name="T2" fmla="*/ 304 w 304"/>
                <a:gd name="T3" fmla="*/ 145 h 290"/>
                <a:gd name="T4" fmla="*/ 295 w 304"/>
                <a:gd name="T5" fmla="*/ 134 h 290"/>
                <a:gd name="T6" fmla="*/ 18 w 304"/>
                <a:gd name="T7" fmla="*/ 4 h 290"/>
                <a:gd name="T8" fmla="*/ 9 w 304"/>
                <a:gd name="T9" fmla="*/ 0 h 290"/>
                <a:gd name="T10" fmla="*/ 0 w 304"/>
                <a:gd name="T11" fmla="*/ 10 h 290"/>
                <a:gd name="T12" fmla="*/ 9 w 304"/>
                <a:gd name="T13" fmla="*/ 21 h 290"/>
                <a:gd name="T14" fmla="*/ 271 w 304"/>
                <a:gd name="T15" fmla="*/ 145 h 290"/>
                <a:gd name="T16" fmla="*/ 9 w 304"/>
                <a:gd name="T17" fmla="*/ 269 h 290"/>
                <a:gd name="T18" fmla="*/ 0 w 304"/>
                <a:gd name="T19" fmla="*/ 280 h 290"/>
                <a:gd name="T20" fmla="*/ 9 w 304"/>
                <a:gd name="T21" fmla="*/ 290 h 290"/>
                <a:gd name="T22" fmla="*/ 18 w 304"/>
                <a:gd name="T23" fmla="*/ 286 h 290"/>
                <a:gd name="T24" fmla="*/ 295 w 304"/>
                <a:gd name="T25" fmla="*/ 15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90">
                  <a:moveTo>
                    <a:pt x="295" y="156"/>
                  </a:moveTo>
                  <a:cubicBezTo>
                    <a:pt x="300" y="153"/>
                    <a:pt x="304" y="151"/>
                    <a:pt x="304" y="145"/>
                  </a:cubicBezTo>
                  <a:cubicBezTo>
                    <a:pt x="304" y="139"/>
                    <a:pt x="300" y="136"/>
                    <a:pt x="295" y="134"/>
                  </a:cubicBezTo>
                  <a:lnTo>
                    <a:pt x="18" y="4"/>
                  </a:ln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2" y="18"/>
                    <a:pt x="9" y="21"/>
                  </a:cubicBezTo>
                  <a:lnTo>
                    <a:pt x="271" y="145"/>
                  </a:lnTo>
                  <a:lnTo>
                    <a:pt x="9" y="269"/>
                  </a:lnTo>
                  <a:cubicBezTo>
                    <a:pt x="2" y="272"/>
                    <a:pt x="0" y="275"/>
                    <a:pt x="0" y="280"/>
                  </a:cubicBezTo>
                  <a:cubicBezTo>
                    <a:pt x="0" y="285"/>
                    <a:pt x="4" y="290"/>
                    <a:pt x="9" y="290"/>
                  </a:cubicBezTo>
                  <a:cubicBezTo>
                    <a:pt x="11" y="290"/>
                    <a:pt x="12" y="290"/>
                    <a:pt x="18" y="286"/>
                  </a:cubicBezTo>
                  <a:lnTo>
                    <a:pt x="295" y="156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8662ACB4-3A2B-7C95-44F3-82D64C487624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8035925" y="1381126"/>
              <a:ext cx="96838" cy="222250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6" y="1"/>
                    <a:pt x="81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2">
              <a:extLst>
                <a:ext uri="{FF2B5EF4-FFF2-40B4-BE49-F238E27FC236}">
                  <a16:creationId xmlns:a16="http://schemas.microsoft.com/office/drawing/2014/main" id="{9731E920-FB75-3028-7B65-122DA4DC2034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8159750" y="1338263"/>
              <a:ext cx="74613" cy="347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9" name="Arrow: Right 218">
            <a:extLst>
              <a:ext uri="{FF2B5EF4-FFF2-40B4-BE49-F238E27FC236}">
                <a16:creationId xmlns:a16="http://schemas.microsoft.com/office/drawing/2014/main" id="{BDBE5FBB-D84C-8C41-F182-A792CCC9AB14}"/>
              </a:ext>
            </a:extLst>
          </p:cNvPr>
          <p:cNvSpPr/>
          <p:nvPr/>
        </p:nvSpPr>
        <p:spPr>
          <a:xfrm>
            <a:off x="5170354" y="3793334"/>
            <a:ext cx="3224265" cy="1157413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/>
              <a:t>I know 1 solution to puzzle</a:t>
            </a:r>
            <a:endParaRPr lang="en-US" sz="1800" dirty="0"/>
          </a:p>
        </p:txBody>
      </p:sp>
      <p:sp>
        <p:nvSpPr>
          <p:cNvPr id="220" name="Arrow: Right 219">
            <a:extLst>
              <a:ext uri="{FF2B5EF4-FFF2-40B4-BE49-F238E27FC236}">
                <a16:creationId xmlns:a16="http://schemas.microsoft.com/office/drawing/2014/main" id="{5ACE942C-997A-CAAA-67A6-3B633BA85973}"/>
              </a:ext>
            </a:extLst>
          </p:cNvPr>
          <p:cNvSpPr/>
          <p:nvPr/>
        </p:nvSpPr>
        <p:spPr>
          <a:xfrm rot="10800000">
            <a:off x="5047071" y="290016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9C61468D-4E32-E112-309F-D58BC9E14602}"/>
              </a:ext>
            </a:extLst>
          </p:cNvPr>
          <p:cNvCxnSpPr/>
          <p:nvPr/>
        </p:nvCxnSpPr>
        <p:spPr>
          <a:xfrm>
            <a:off x="5118992" y="2073267"/>
            <a:ext cx="322349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35E6A97-4BAE-8597-331B-A0AB207ADB9C}"/>
              </a:ext>
            </a:extLst>
          </p:cNvPr>
          <p:cNvCxnSpPr>
            <a:cxnSpLocks/>
          </p:cNvCxnSpPr>
          <p:nvPr/>
        </p:nvCxnSpPr>
        <p:spPr>
          <a:xfrm flipH="1">
            <a:off x="5118606" y="266823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BF9EA212-413D-52B5-2CFE-CB9393D5EDE6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5377094" y="3059999"/>
            <a:ext cx="980697" cy="174744"/>
            <a:chOff x="2541586" y="2540000"/>
            <a:chExt cx="873125" cy="155576"/>
          </a:xfrm>
        </p:grpSpPr>
        <p:sp>
          <p:nvSpPr>
            <p:cNvPr id="224" name="Freeform 68 1 1 2">
              <a:extLst>
                <a:ext uri="{FF2B5EF4-FFF2-40B4-BE49-F238E27FC236}">
                  <a16:creationId xmlns:a16="http://schemas.microsoft.com/office/drawing/2014/main" id="{87DE42C1-357B-108B-1020-0C42010746E2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69 1 1 2">
              <a:extLst>
                <a:ext uri="{FF2B5EF4-FFF2-40B4-BE49-F238E27FC236}">
                  <a16:creationId xmlns:a16="http://schemas.microsoft.com/office/drawing/2014/main" id="{07D0BC09-7A3A-4D65-1890-DEE2E541109C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0 1 1 2">
              <a:extLst>
                <a:ext uri="{FF2B5EF4-FFF2-40B4-BE49-F238E27FC236}">
                  <a16:creationId xmlns:a16="http://schemas.microsoft.com/office/drawing/2014/main" id="{C7340251-DC44-8A4C-BE46-A0E1A8BF7E70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71 1 1 2">
              <a:extLst>
                <a:ext uri="{FF2B5EF4-FFF2-40B4-BE49-F238E27FC236}">
                  <a16:creationId xmlns:a16="http://schemas.microsoft.com/office/drawing/2014/main" id="{652A8CEA-C670-E248-53BA-6D56D208FF72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72 1 1 2">
              <a:extLst>
                <a:ext uri="{FF2B5EF4-FFF2-40B4-BE49-F238E27FC236}">
                  <a16:creationId xmlns:a16="http://schemas.microsoft.com/office/drawing/2014/main" id="{B3F8D53F-171B-5221-01DA-01D8B2FCBA6C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Rectangle 73 1 1 2">
              <a:extLst>
                <a:ext uri="{FF2B5EF4-FFF2-40B4-BE49-F238E27FC236}">
                  <a16:creationId xmlns:a16="http://schemas.microsoft.com/office/drawing/2014/main" id="{B303013C-2E82-BECE-4B9D-55D59B0A54D3}"/>
                </a:ext>
              </a:extLst>
            </p:cNvPr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74 1 1 2">
              <a:extLst>
                <a:ext uri="{FF2B5EF4-FFF2-40B4-BE49-F238E27FC236}">
                  <a16:creationId xmlns:a16="http://schemas.microsoft.com/office/drawing/2014/main" id="{0DF862CE-295F-3AA8-79B3-460DCFC1DA64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4A1DE9D1-E9C6-F73A-D392-546FE9E54C10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5380047" y="3970206"/>
            <a:ext cx="989880" cy="176043"/>
            <a:chOff x="2179638" y="5199063"/>
            <a:chExt cx="1633537" cy="290513"/>
          </a:xfrm>
        </p:grpSpPr>
        <p:sp>
          <p:nvSpPr>
            <p:cNvPr id="232" name="Freeform 115 1 2">
              <a:extLst>
                <a:ext uri="{FF2B5EF4-FFF2-40B4-BE49-F238E27FC236}">
                  <a16:creationId xmlns:a16="http://schemas.microsoft.com/office/drawing/2014/main" id="{DC5054C6-CB41-6A36-22B4-AD667F111695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16 1 2">
              <a:extLst>
                <a:ext uri="{FF2B5EF4-FFF2-40B4-BE49-F238E27FC236}">
                  <a16:creationId xmlns:a16="http://schemas.microsoft.com/office/drawing/2014/main" id="{DEC66B05-02C0-B9C8-715E-DF13BE6D8FEC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7 1 2">
              <a:extLst>
                <a:ext uri="{FF2B5EF4-FFF2-40B4-BE49-F238E27FC236}">
                  <a16:creationId xmlns:a16="http://schemas.microsoft.com/office/drawing/2014/main" id="{B29E351F-6089-6844-0CB0-4C8C9E3173D9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18 1 2">
              <a:extLst>
                <a:ext uri="{FF2B5EF4-FFF2-40B4-BE49-F238E27FC236}">
                  <a16:creationId xmlns:a16="http://schemas.microsoft.com/office/drawing/2014/main" id="{825966B4-3D63-55A8-2B50-332BFCA3FEDD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19 1 2">
              <a:extLst>
                <a:ext uri="{FF2B5EF4-FFF2-40B4-BE49-F238E27FC236}">
                  <a16:creationId xmlns:a16="http://schemas.microsoft.com/office/drawing/2014/main" id="{3BB3D8F0-942C-DDCF-50DD-8B7F88AF9623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Rectangle 120 1 2">
              <a:extLst>
                <a:ext uri="{FF2B5EF4-FFF2-40B4-BE49-F238E27FC236}">
                  <a16:creationId xmlns:a16="http://schemas.microsoft.com/office/drawing/2014/main" id="{2C649DFA-9AF2-45DC-6BA1-8CD2630AC0DA}"/>
                </a:ext>
              </a:extLst>
            </p:cNvPr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21 1 2">
              <a:extLst>
                <a:ext uri="{FF2B5EF4-FFF2-40B4-BE49-F238E27FC236}">
                  <a16:creationId xmlns:a16="http://schemas.microsoft.com/office/drawing/2014/main" id="{9607AFE3-E5EB-43AE-0D2E-7C52360108FA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2A370AF1-A083-C6F4-802E-686CC0C720C2}"/>
                  </a:ext>
                </a:extLst>
              </p:cNvPr>
              <p:cNvSpPr txBox="1"/>
              <p:nvPr/>
            </p:nvSpPr>
            <p:spPr>
              <a:xfrm>
                <a:off x="5169977" y="227906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acc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2A370AF1-A083-C6F4-802E-686CC0C720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9977" y="2279060"/>
                <a:ext cx="3380652" cy="400110"/>
              </a:xfrm>
              <a:prstGeom prst="rect">
                <a:avLst/>
              </a:prstGeom>
              <a:blipFill>
                <a:blip r:embed="rId89"/>
                <a:stretch>
                  <a:fillRect l="-1802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0" name="TextBox 239">
            <a:extLst>
              <a:ext uri="{FF2B5EF4-FFF2-40B4-BE49-F238E27FC236}">
                <a16:creationId xmlns:a16="http://schemas.microsoft.com/office/drawing/2014/main" id="{45369121-D8AF-0658-22DE-6E47BE61796A}"/>
              </a:ext>
            </a:extLst>
          </p:cNvPr>
          <p:cNvSpPr txBox="1"/>
          <p:nvPr/>
        </p:nvSpPr>
        <p:spPr>
          <a:xfrm>
            <a:off x="5255615" y="3257689"/>
            <a:ext cx="30220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E1876C25-215E-F222-7159-83ED58ADD29C}"/>
                  </a:ext>
                </a:extLst>
              </p:cNvPr>
              <p:cNvSpPr txBox="1"/>
              <p:nvPr/>
            </p:nvSpPr>
            <p:spPr>
              <a:xfrm>
                <a:off x="5176570" y="4158054"/>
                <a:ext cx="3022067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I know the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acc>
                  </m:oMath>
                </a14:m>
                <a:r>
                  <a:rPr lang="en-US" sz="2000" dirty="0">
                    <a:solidFill>
                      <a:schemeClr val="tx1"/>
                    </a:solidFill>
                  </a:rPr>
                  <a:t> </a:t>
                </a:r>
                <a:r>
                  <a:rPr lang="en-US" sz="2000" dirty="0"/>
                  <a:t>in </a:t>
                </a:r>
                <a:r>
                  <a:rPr lang="en-US" sz="20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2000" dirty="0"/>
                  <a:t>, </a:t>
                </a:r>
                <a:r>
                  <a:rPr lang="en-US" sz="2000" b="1" dirty="0"/>
                  <a:t>or</a:t>
                </a:r>
              </a:p>
              <a:p>
                <a:r>
                  <a:rPr lang="en-US" sz="2000" dirty="0"/>
                  <a:t>I know 1 solution to puzzle</a:t>
                </a:r>
              </a:p>
            </p:txBody>
          </p:sp>
        </mc:Choice>
        <mc:Fallback xmlns="">
          <p:sp>
            <p:nvSpPr>
              <p:cNvPr id="241" name="TextBox 240">
                <a:extLst>
                  <a:ext uri="{FF2B5EF4-FFF2-40B4-BE49-F238E27FC236}">
                    <a16:creationId xmlns:a16="http://schemas.microsoft.com/office/drawing/2014/main" id="{E1876C25-215E-F222-7159-83ED58ADD2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76570" y="4158054"/>
                <a:ext cx="3022067" cy="707886"/>
              </a:xfrm>
              <a:prstGeom prst="rect">
                <a:avLst/>
              </a:prstGeom>
              <a:blipFill>
                <a:blip r:embed="rId90"/>
                <a:stretch>
                  <a:fillRect l="-2016" t="-5172" r="-1815" b="-146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60" name="Picture 259" descr="\documentclass{article}&#10;\usepackage{amsmath}&#10;\pagestyle{empty}&#10;\newcommand{\msf}{\mathsf}&#10;\newcommand{\mcal}{\mathcal}&#10;\newcommand{\secpar}{\lambda}&#10;\renewcommand{\tilde}{\widetilde}&#10;\begin{document}&#10;&#10;$\forall~m_0 \ne m_1$,&#10;&#10;\end{document}" title="IguanaTex Bitmap Display">
            <a:extLst>
              <a:ext uri="{FF2B5EF4-FFF2-40B4-BE49-F238E27FC236}">
                <a16:creationId xmlns:a16="http://schemas.microsoft.com/office/drawing/2014/main" id="{C50BFCED-3AFC-0087-45E7-170157C4C557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6808" y="5649423"/>
            <a:ext cx="1286095" cy="236190"/>
          </a:xfrm>
          <a:prstGeom prst="rect">
            <a:avLst/>
          </a:prstGeom>
        </p:spPr>
      </p:pic>
      <p:pic>
        <p:nvPicPr>
          <p:cNvPr id="261" name="Picture 260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 title="IguanaTex Bitmap Display">
            <a:extLst>
              <a:ext uri="{FF2B5EF4-FFF2-40B4-BE49-F238E27FC236}">
                <a16:creationId xmlns:a16="http://schemas.microsoft.com/office/drawing/2014/main" id="{CC7E28D7-481A-A8BC-F2AC-89C3993C0D17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4734" y="5606276"/>
            <a:ext cx="171460" cy="239238"/>
          </a:xfrm>
          <a:prstGeom prst="rect">
            <a:avLst/>
          </a:prstGeom>
        </p:spPr>
      </p:pic>
      <p:pic>
        <p:nvPicPr>
          <p:cNvPr id="262" name="Picture 261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0)\}_{\secpar}$&#10;&#10;\end{document}" title="IguanaTex Bitmap Display">
            <a:extLst>
              <a:ext uri="{FF2B5EF4-FFF2-40B4-BE49-F238E27FC236}">
                <a16:creationId xmlns:a16="http://schemas.microsoft.com/office/drawing/2014/main" id="{8012B007-F541-56B3-CBFD-002A94799F1D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7295" y="5559332"/>
            <a:ext cx="2139429" cy="342857"/>
          </a:xfrm>
          <a:prstGeom prst="rect">
            <a:avLst/>
          </a:prstGeom>
        </p:spPr>
      </p:pic>
      <p:pic>
        <p:nvPicPr>
          <p:cNvPr id="263" name="Picture 262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1)\}_{\secpar}$&#10;&#10;\end{document}" title="IguanaTex Bitmap Display">
            <a:extLst>
              <a:ext uri="{FF2B5EF4-FFF2-40B4-BE49-F238E27FC236}">
                <a16:creationId xmlns:a16="http://schemas.microsoft.com/office/drawing/2014/main" id="{9B922FE1-57A6-830D-070A-4D6CE74ED123}"/>
              </a:ext>
            </a:extLst>
          </p:cNvPr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6535" y="5559332"/>
            <a:ext cx="2139428" cy="342857"/>
          </a:xfrm>
          <a:prstGeom prst="rect">
            <a:avLst/>
          </a:prstGeom>
        </p:spPr>
      </p:pic>
      <p:grpSp>
        <p:nvGrpSpPr>
          <p:cNvPr id="264" name="Group 263" descr="\documentclass{article}&#10;\usepackage{amsmath}&#10;\pagestyle{empty}&#10;\newcommand{\msf}{\mathsf}&#10;\newcommand{\mcal}{\mathcal}&#10;\newcommand{\secpar}{\lambda}&#10;\renewcommand{\tilde}{\widetilde}&#10;\begin{document}&#10;&#10;$\forall$ PPT $\mcal{M}$,&#10;&#10;\end{document}" title="IguanaTex Vector Display">
            <a:extLst>
              <a:ext uri="{FF2B5EF4-FFF2-40B4-BE49-F238E27FC236}">
                <a16:creationId xmlns:a16="http://schemas.microsoft.com/office/drawing/2014/main" id="{B1B1E8E3-BEC2-2536-A40B-B185D0DFB76E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3367877" y="5654832"/>
            <a:ext cx="1058048" cy="236189"/>
            <a:chOff x="3597275" y="5680075"/>
            <a:chExt cx="874713" cy="195263"/>
          </a:xfrm>
        </p:grpSpPr>
        <p:sp>
          <p:nvSpPr>
            <p:cNvPr id="265" name="Freeform 87">
              <a:extLst>
                <a:ext uri="{FF2B5EF4-FFF2-40B4-BE49-F238E27FC236}">
                  <a16:creationId xmlns:a16="http://schemas.microsoft.com/office/drawing/2014/main" id="{62DE915C-8B55-50C8-C1AB-CF9B609C3437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3597275" y="5681663"/>
              <a:ext cx="103188" cy="155575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5 w 277"/>
                <a:gd name="T7" fmla="*/ 12 h 357"/>
                <a:gd name="T8" fmla="*/ 214 w 277"/>
                <a:gd name="T9" fmla="*/ 122 h 357"/>
                <a:gd name="T10" fmla="*/ 63 w 277"/>
                <a:gd name="T11" fmla="*/ 122 h 357"/>
                <a:gd name="T12" fmla="*/ 21 w 277"/>
                <a:gd name="T13" fmla="*/ 12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6 h 357"/>
                <a:gd name="T22" fmla="*/ 138 w 277"/>
                <a:gd name="T23" fmla="*/ 357 h 357"/>
                <a:gd name="T24" fmla="*/ 149 w 277"/>
                <a:gd name="T25" fmla="*/ 347 h 357"/>
                <a:gd name="T26" fmla="*/ 274 w 277"/>
                <a:gd name="T27" fmla="*/ 19 h 357"/>
                <a:gd name="T28" fmla="*/ 71 w 277"/>
                <a:gd name="T29" fmla="*/ 141 h 357"/>
                <a:gd name="T30" fmla="*/ 206 w 277"/>
                <a:gd name="T31" fmla="*/ 141 h 357"/>
                <a:gd name="T32" fmla="*/ 138 w 277"/>
                <a:gd name="T33" fmla="*/ 319 h 357"/>
                <a:gd name="T34" fmla="*/ 71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4"/>
                    <a:pt x="277" y="13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0" y="0"/>
                    <a:pt x="257" y="6"/>
                    <a:pt x="255" y="12"/>
                  </a:cubicBezTo>
                  <a:lnTo>
                    <a:pt x="214" y="122"/>
                  </a:lnTo>
                  <a:lnTo>
                    <a:pt x="63" y="122"/>
                  </a:lnTo>
                  <a:lnTo>
                    <a:pt x="21" y="12"/>
                  </a:lnTo>
                  <a:cubicBezTo>
                    <a:pt x="19" y="5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6"/>
                  </a:lnTo>
                  <a:cubicBezTo>
                    <a:pt x="129" y="353"/>
                    <a:pt x="132" y="357"/>
                    <a:pt x="138" y="357"/>
                  </a:cubicBezTo>
                  <a:cubicBezTo>
                    <a:pt x="145" y="357"/>
                    <a:pt x="147" y="352"/>
                    <a:pt x="149" y="347"/>
                  </a:cubicBezTo>
                  <a:lnTo>
                    <a:pt x="274" y="19"/>
                  </a:lnTo>
                  <a:close/>
                  <a:moveTo>
                    <a:pt x="71" y="141"/>
                  </a:moveTo>
                  <a:lnTo>
                    <a:pt x="206" y="141"/>
                  </a:lnTo>
                  <a:lnTo>
                    <a:pt x="138" y="319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88">
              <a:extLst>
                <a:ext uri="{FF2B5EF4-FFF2-40B4-BE49-F238E27FC236}">
                  <a16:creationId xmlns:a16="http://schemas.microsoft.com/office/drawing/2014/main" id="{590ED2FD-59C1-8661-D379-E59A988E0491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3768725" y="5684838"/>
              <a:ext cx="109538" cy="147638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3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2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2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3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89">
              <a:extLst>
                <a:ext uri="{FF2B5EF4-FFF2-40B4-BE49-F238E27FC236}">
                  <a16:creationId xmlns:a16="http://schemas.microsoft.com/office/drawing/2014/main" id="{9980E87A-2BF5-EBA7-94A5-D659C312A6B5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3895725" y="5684838"/>
              <a:ext cx="109538" cy="147638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3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2 w 294"/>
                <a:gd name="T15" fmla="*/ 39 h 340"/>
                <a:gd name="T16" fmla="*/ 52 w 294"/>
                <a:gd name="T17" fmla="*/ 302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4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2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3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90">
              <a:extLst>
                <a:ext uri="{FF2B5EF4-FFF2-40B4-BE49-F238E27FC236}">
                  <a16:creationId xmlns:a16="http://schemas.microsoft.com/office/drawing/2014/main" id="{9F935736-1F42-7280-481E-7EB7A48E3DBB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4022725" y="5686425"/>
              <a:ext cx="120650" cy="146050"/>
            </a:xfrm>
            <a:custGeom>
              <a:avLst/>
              <a:gdLst>
                <a:gd name="T0" fmla="*/ 314 w 323"/>
                <a:gd name="T1" fmla="*/ 0 h 337"/>
                <a:gd name="T2" fmla="*/ 9 w 323"/>
                <a:gd name="T3" fmla="*/ 0 h 337"/>
                <a:gd name="T4" fmla="*/ 0 w 323"/>
                <a:gd name="T5" fmla="*/ 112 h 337"/>
                <a:gd name="T6" fmla="*/ 12 w 323"/>
                <a:gd name="T7" fmla="*/ 112 h 337"/>
                <a:gd name="T8" fmla="*/ 102 w 323"/>
                <a:gd name="T9" fmla="*/ 15 h 337"/>
                <a:gd name="T10" fmla="*/ 129 w 323"/>
                <a:gd name="T11" fmla="*/ 16 h 337"/>
                <a:gd name="T12" fmla="*/ 139 w 323"/>
                <a:gd name="T13" fmla="*/ 35 h 337"/>
                <a:gd name="T14" fmla="*/ 139 w 323"/>
                <a:gd name="T15" fmla="*/ 298 h 337"/>
                <a:gd name="T16" fmla="*/ 87 w 323"/>
                <a:gd name="T17" fmla="*/ 322 h 337"/>
                <a:gd name="T18" fmla="*/ 67 w 323"/>
                <a:gd name="T19" fmla="*/ 322 h 337"/>
                <a:gd name="T20" fmla="*/ 67 w 323"/>
                <a:gd name="T21" fmla="*/ 337 h 337"/>
                <a:gd name="T22" fmla="*/ 161 w 323"/>
                <a:gd name="T23" fmla="*/ 336 h 337"/>
                <a:gd name="T24" fmla="*/ 256 w 323"/>
                <a:gd name="T25" fmla="*/ 337 h 337"/>
                <a:gd name="T26" fmla="*/ 256 w 323"/>
                <a:gd name="T27" fmla="*/ 322 h 337"/>
                <a:gd name="T28" fmla="*/ 236 w 323"/>
                <a:gd name="T29" fmla="*/ 322 h 337"/>
                <a:gd name="T30" fmla="*/ 184 w 323"/>
                <a:gd name="T31" fmla="*/ 298 h 337"/>
                <a:gd name="T32" fmla="*/ 184 w 323"/>
                <a:gd name="T33" fmla="*/ 35 h 337"/>
                <a:gd name="T34" fmla="*/ 193 w 323"/>
                <a:gd name="T35" fmla="*/ 16 h 337"/>
                <a:gd name="T36" fmla="*/ 221 w 323"/>
                <a:gd name="T37" fmla="*/ 15 h 337"/>
                <a:gd name="T38" fmla="*/ 311 w 323"/>
                <a:gd name="T39" fmla="*/ 112 h 337"/>
                <a:gd name="T40" fmla="*/ 323 w 323"/>
                <a:gd name="T41" fmla="*/ 112 h 337"/>
                <a:gd name="T42" fmla="*/ 314 w 323"/>
                <a:gd name="T4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3" h="337">
                  <a:moveTo>
                    <a:pt x="314" y="0"/>
                  </a:moveTo>
                  <a:lnTo>
                    <a:pt x="9" y="0"/>
                  </a:lnTo>
                  <a:lnTo>
                    <a:pt x="0" y="112"/>
                  </a:lnTo>
                  <a:lnTo>
                    <a:pt x="12" y="112"/>
                  </a:lnTo>
                  <a:cubicBezTo>
                    <a:pt x="19" y="32"/>
                    <a:pt x="27" y="15"/>
                    <a:pt x="102" y="15"/>
                  </a:cubicBezTo>
                  <a:cubicBezTo>
                    <a:pt x="111" y="15"/>
                    <a:pt x="124" y="15"/>
                    <a:pt x="129" y="16"/>
                  </a:cubicBezTo>
                  <a:cubicBezTo>
                    <a:pt x="139" y="18"/>
                    <a:pt x="139" y="24"/>
                    <a:pt x="139" y="35"/>
                  </a:cubicBezTo>
                  <a:lnTo>
                    <a:pt x="139" y="298"/>
                  </a:lnTo>
                  <a:cubicBezTo>
                    <a:pt x="139" y="315"/>
                    <a:pt x="139" y="322"/>
                    <a:pt x="87" y="322"/>
                  </a:cubicBezTo>
                  <a:lnTo>
                    <a:pt x="67" y="322"/>
                  </a:lnTo>
                  <a:lnTo>
                    <a:pt x="67" y="337"/>
                  </a:lnTo>
                  <a:cubicBezTo>
                    <a:pt x="88" y="336"/>
                    <a:pt x="138" y="336"/>
                    <a:pt x="161" y="336"/>
                  </a:cubicBezTo>
                  <a:cubicBezTo>
                    <a:pt x="184" y="336"/>
                    <a:pt x="236" y="336"/>
                    <a:pt x="256" y="337"/>
                  </a:cubicBezTo>
                  <a:lnTo>
                    <a:pt x="256" y="322"/>
                  </a:lnTo>
                  <a:lnTo>
                    <a:pt x="236" y="322"/>
                  </a:lnTo>
                  <a:cubicBezTo>
                    <a:pt x="184" y="322"/>
                    <a:pt x="184" y="315"/>
                    <a:pt x="184" y="298"/>
                  </a:cubicBezTo>
                  <a:lnTo>
                    <a:pt x="184" y="35"/>
                  </a:lnTo>
                  <a:cubicBezTo>
                    <a:pt x="184" y="25"/>
                    <a:pt x="184" y="18"/>
                    <a:pt x="193" y="16"/>
                  </a:cubicBezTo>
                  <a:cubicBezTo>
                    <a:pt x="198" y="15"/>
                    <a:pt x="212" y="15"/>
                    <a:pt x="221" y="15"/>
                  </a:cubicBezTo>
                  <a:cubicBezTo>
                    <a:pt x="296" y="15"/>
                    <a:pt x="304" y="32"/>
                    <a:pt x="311" y="112"/>
                  </a:cubicBezTo>
                  <a:lnTo>
                    <a:pt x="323" y="112"/>
                  </a:lnTo>
                  <a:lnTo>
                    <a:pt x="31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91">
              <a:extLst>
                <a:ext uri="{FF2B5EF4-FFF2-40B4-BE49-F238E27FC236}">
                  <a16:creationId xmlns:a16="http://schemas.microsoft.com/office/drawing/2014/main" id="{79D16A4E-F264-BFA7-E83E-35F90A8F32F2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216400" y="5680075"/>
              <a:ext cx="203200" cy="163513"/>
            </a:xfrm>
            <a:custGeom>
              <a:avLst/>
              <a:gdLst>
                <a:gd name="T0" fmla="*/ 179 w 543"/>
                <a:gd name="T1" fmla="*/ 73 h 376"/>
                <a:gd name="T2" fmla="*/ 242 w 543"/>
                <a:gd name="T3" fmla="*/ 302 h 376"/>
                <a:gd name="T4" fmla="*/ 264 w 543"/>
                <a:gd name="T5" fmla="*/ 335 h 376"/>
                <a:gd name="T6" fmla="*/ 276 w 543"/>
                <a:gd name="T7" fmla="*/ 326 h 376"/>
                <a:gd name="T8" fmla="*/ 374 w 543"/>
                <a:gd name="T9" fmla="*/ 220 h 376"/>
                <a:gd name="T10" fmla="*/ 484 w 543"/>
                <a:gd name="T11" fmla="*/ 93 h 376"/>
                <a:gd name="T12" fmla="*/ 459 w 543"/>
                <a:gd name="T13" fmla="*/ 306 h 376"/>
                <a:gd name="T14" fmla="*/ 461 w 543"/>
                <a:gd name="T15" fmla="*/ 346 h 376"/>
                <a:gd name="T16" fmla="*/ 484 w 543"/>
                <a:gd name="T17" fmla="*/ 366 h 376"/>
                <a:gd name="T18" fmla="*/ 543 w 543"/>
                <a:gd name="T19" fmla="*/ 334 h 376"/>
                <a:gd name="T20" fmla="*/ 538 w 543"/>
                <a:gd name="T21" fmla="*/ 331 h 376"/>
                <a:gd name="T22" fmla="*/ 516 w 543"/>
                <a:gd name="T23" fmla="*/ 339 h 376"/>
                <a:gd name="T24" fmla="*/ 503 w 543"/>
                <a:gd name="T25" fmla="*/ 318 h 376"/>
                <a:gd name="T26" fmla="*/ 501 w 543"/>
                <a:gd name="T27" fmla="*/ 285 h 376"/>
                <a:gd name="T28" fmla="*/ 537 w 543"/>
                <a:gd name="T29" fmla="*/ 16 h 376"/>
                <a:gd name="T30" fmla="*/ 538 w 543"/>
                <a:gd name="T31" fmla="*/ 8 h 376"/>
                <a:gd name="T32" fmla="*/ 534 w 543"/>
                <a:gd name="T33" fmla="*/ 0 h 376"/>
                <a:gd name="T34" fmla="*/ 522 w 543"/>
                <a:gd name="T35" fmla="*/ 12 h 376"/>
                <a:gd name="T36" fmla="*/ 281 w 543"/>
                <a:gd name="T37" fmla="*/ 285 h 376"/>
                <a:gd name="T38" fmla="*/ 242 w 543"/>
                <a:gd name="T39" fmla="*/ 170 h 376"/>
                <a:gd name="T40" fmla="*/ 210 w 543"/>
                <a:gd name="T41" fmla="*/ 24 h 376"/>
                <a:gd name="T42" fmla="*/ 207 w 543"/>
                <a:gd name="T43" fmla="*/ 2 h 376"/>
                <a:gd name="T44" fmla="*/ 201 w 543"/>
                <a:gd name="T45" fmla="*/ 0 h 376"/>
                <a:gd name="T46" fmla="*/ 170 w 543"/>
                <a:gd name="T47" fmla="*/ 21 h 376"/>
                <a:gd name="T48" fmla="*/ 119 w 543"/>
                <a:gd name="T49" fmla="*/ 224 h 376"/>
                <a:gd name="T50" fmla="*/ 59 w 543"/>
                <a:gd name="T51" fmla="*/ 331 h 376"/>
                <a:gd name="T52" fmla="*/ 23 w 543"/>
                <a:gd name="T53" fmla="*/ 317 h 376"/>
                <a:gd name="T54" fmla="*/ 18 w 543"/>
                <a:gd name="T55" fmla="*/ 314 h 376"/>
                <a:gd name="T56" fmla="*/ 0 w 543"/>
                <a:gd name="T57" fmla="*/ 350 h 376"/>
                <a:gd name="T58" fmla="*/ 16 w 543"/>
                <a:gd name="T59" fmla="*/ 369 h 376"/>
                <a:gd name="T60" fmla="*/ 43 w 543"/>
                <a:gd name="T61" fmla="*/ 376 h 376"/>
                <a:gd name="T62" fmla="*/ 113 w 543"/>
                <a:gd name="T63" fmla="*/ 280 h 376"/>
                <a:gd name="T64" fmla="*/ 179 w 543"/>
                <a:gd name="T65" fmla="*/ 7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3" h="376">
                  <a:moveTo>
                    <a:pt x="179" y="73"/>
                  </a:moveTo>
                  <a:cubicBezTo>
                    <a:pt x="192" y="138"/>
                    <a:pt x="214" y="244"/>
                    <a:pt x="242" y="302"/>
                  </a:cubicBezTo>
                  <a:cubicBezTo>
                    <a:pt x="253" y="324"/>
                    <a:pt x="259" y="335"/>
                    <a:pt x="264" y="335"/>
                  </a:cubicBezTo>
                  <a:cubicBezTo>
                    <a:pt x="266" y="335"/>
                    <a:pt x="267" y="335"/>
                    <a:pt x="276" y="326"/>
                  </a:cubicBezTo>
                  <a:cubicBezTo>
                    <a:pt x="314" y="289"/>
                    <a:pt x="340" y="260"/>
                    <a:pt x="374" y="220"/>
                  </a:cubicBezTo>
                  <a:lnTo>
                    <a:pt x="484" y="93"/>
                  </a:lnTo>
                  <a:cubicBezTo>
                    <a:pt x="477" y="136"/>
                    <a:pt x="459" y="248"/>
                    <a:pt x="459" y="306"/>
                  </a:cubicBezTo>
                  <a:cubicBezTo>
                    <a:pt x="459" y="320"/>
                    <a:pt x="459" y="333"/>
                    <a:pt x="461" y="346"/>
                  </a:cubicBezTo>
                  <a:cubicBezTo>
                    <a:pt x="461" y="351"/>
                    <a:pt x="463" y="366"/>
                    <a:pt x="484" y="366"/>
                  </a:cubicBezTo>
                  <a:cubicBezTo>
                    <a:pt x="505" y="366"/>
                    <a:pt x="543" y="344"/>
                    <a:pt x="543" y="334"/>
                  </a:cubicBezTo>
                  <a:cubicBezTo>
                    <a:pt x="543" y="331"/>
                    <a:pt x="540" y="331"/>
                    <a:pt x="538" y="331"/>
                  </a:cubicBezTo>
                  <a:cubicBezTo>
                    <a:pt x="532" y="331"/>
                    <a:pt x="522" y="335"/>
                    <a:pt x="516" y="339"/>
                  </a:cubicBezTo>
                  <a:cubicBezTo>
                    <a:pt x="505" y="337"/>
                    <a:pt x="504" y="329"/>
                    <a:pt x="503" y="318"/>
                  </a:cubicBezTo>
                  <a:cubicBezTo>
                    <a:pt x="501" y="302"/>
                    <a:pt x="501" y="287"/>
                    <a:pt x="501" y="285"/>
                  </a:cubicBezTo>
                  <a:cubicBezTo>
                    <a:pt x="501" y="229"/>
                    <a:pt x="523" y="78"/>
                    <a:pt x="537" y="16"/>
                  </a:cubicBezTo>
                  <a:cubicBezTo>
                    <a:pt x="538" y="13"/>
                    <a:pt x="538" y="12"/>
                    <a:pt x="538" y="8"/>
                  </a:cubicBezTo>
                  <a:cubicBezTo>
                    <a:pt x="538" y="6"/>
                    <a:pt x="538" y="0"/>
                    <a:pt x="534" y="0"/>
                  </a:cubicBezTo>
                  <a:cubicBezTo>
                    <a:pt x="532" y="0"/>
                    <a:pt x="532" y="1"/>
                    <a:pt x="522" y="12"/>
                  </a:cubicBezTo>
                  <a:cubicBezTo>
                    <a:pt x="476" y="69"/>
                    <a:pt x="330" y="243"/>
                    <a:pt x="281" y="285"/>
                  </a:cubicBezTo>
                  <a:cubicBezTo>
                    <a:pt x="268" y="259"/>
                    <a:pt x="259" y="240"/>
                    <a:pt x="242" y="170"/>
                  </a:cubicBezTo>
                  <a:cubicBezTo>
                    <a:pt x="227" y="114"/>
                    <a:pt x="219" y="72"/>
                    <a:pt x="210" y="24"/>
                  </a:cubicBezTo>
                  <a:cubicBezTo>
                    <a:pt x="209" y="17"/>
                    <a:pt x="207" y="3"/>
                    <a:pt x="207" y="2"/>
                  </a:cubicBezTo>
                  <a:cubicBezTo>
                    <a:pt x="205" y="0"/>
                    <a:pt x="203" y="0"/>
                    <a:pt x="201" y="0"/>
                  </a:cubicBezTo>
                  <a:cubicBezTo>
                    <a:pt x="192" y="0"/>
                    <a:pt x="171" y="11"/>
                    <a:pt x="170" y="21"/>
                  </a:cubicBezTo>
                  <a:cubicBezTo>
                    <a:pt x="164" y="63"/>
                    <a:pt x="154" y="129"/>
                    <a:pt x="119" y="224"/>
                  </a:cubicBezTo>
                  <a:cubicBezTo>
                    <a:pt x="79" y="331"/>
                    <a:pt x="68" y="331"/>
                    <a:pt x="59" y="331"/>
                  </a:cubicBezTo>
                  <a:cubicBezTo>
                    <a:pt x="52" y="331"/>
                    <a:pt x="34" y="327"/>
                    <a:pt x="23" y="317"/>
                  </a:cubicBezTo>
                  <a:cubicBezTo>
                    <a:pt x="20" y="314"/>
                    <a:pt x="19" y="314"/>
                    <a:pt x="18" y="314"/>
                  </a:cubicBezTo>
                  <a:cubicBezTo>
                    <a:pt x="11" y="314"/>
                    <a:pt x="0" y="337"/>
                    <a:pt x="0" y="350"/>
                  </a:cubicBezTo>
                  <a:cubicBezTo>
                    <a:pt x="0" y="355"/>
                    <a:pt x="0" y="361"/>
                    <a:pt x="16" y="369"/>
                  </a:cubicBezTo>
                  <a:cubicBezTo>
                    <a:pt x="29" y="376"/>
                    <a:pt x="41" y="376"/>
                    <a:pt x="43" y="376"/>
                  </a:cubicBezTo>
                  <a:cubicBezTo>
                    <a:pt x="74" y="376"/>
                    <a:pt x="103" y="305"/>
                    <a:pt x="113" y="280"/>
                  </a:cubicBezTo>
                  <a:cubicBezTo>
                    <a:pt x="137" y="223"/>
                    <a:pt x="165" y="144"/>
                    <a:pt x="179" y="7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92">
              <a:extLst>
                <a:ext uri="{FF2B5EF4-FFF2-40B4-BE49-F238E27FC236}">
                  <a16:creationId xmlns:a16="http://schemas.microsoft.com/office/drawing/2014/main" id="{4C46E939-C5A7-B644-98F3-02AD7251FB65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451350" y="5810250"/>
              <a:ext cx="20638" cy="650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2"/>
                    <a:pt x="26" y="52"/>
                  </a:cubicBezTo>
                  <a:cubicBezTo>
                    <a:pt x="34" y="52"/>
                    <a:pt x="40" y="49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F305C0E2-06C4-E0FC-0723-148FCB9610A4}"/>
              </a:ext>
            </a:extLst>
          </p:cNvPr>
          <p:cNvSpPr txBox="1"/>
          <p:nvPr/>
        </p:nvSpPr>
        <p:spPr>
          <a:xfrm>
            <a:off x="636104" y="5500133"/>
            <a:ext cx="10522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/>
              <a:t>Goal:</a:t>
            </a:r>
          </a:p>
        </p:txBody>
      </p:sp>
      <p:pic>
        <p:nvPicPr>
          <p:cNvPr id="271" name="Picture 270" descr="\documentclass{article}&#10;\usepackage{amsmath}&#10;\pagestyle{empty}&#10;\newcommand{\msf}{\mathsf}&#10;\newcommand{\mcal}{\mathcal}&#10;\newcommand{\secpar}{\lambda}&#10;\renewcommand{\tilde}{\widetilde}&#10;\begin{document}&#10;&#10;$(\msf{View}^0_{\mcal{M}}, \tilde{m}^0)$&#10;&#10;\end{document}" title="IguanaTex Bitmap Display">
            <a:extLst>
              <a:ext uri="{FF2B5EF4-FFF2-40B4-BE49-F238E27FC236}">
                <a16:creationId xmlns:a16="http://schemas.microsoft.com/office/drawing/2014/main" id="{0E425F41-E68D-BAFF-4538-078FEDB612A4}"/>
              </a:ext>
            </a:extLst>
          </p:cNvPr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8970" y="6192647"/>
            <a:ext cx="1382494" cy="301714"/>
          </a:xfrm>
          <a:prstGeom prst="rect">
            <a:avLst/>
          </a:prstGeom>
        </p:spPr>
      </p:pic>
      <p:pic>
        <p:nvPicPr>
          <p:cNvPr id="272" name="Picture 271" descr="\documentclass{article}&#10;\usepackage{amsmath}&#10;\pagestyle{empty}&#10;\newcommand{\msf}{\mathsf}&#10;\newcommand{\mcal}{\mathcal}&#10;\newcommand{\secpar}{\lambda}&#10;\renewcommand{\tilde}{\widetilde}&#10;\begin{document}&#10;&#10;$(\msf{View}^1_{\mcal{M}}, \tilde{m}^1)$&#10;&#10;\end{document}" title="IguanaTex Bitmap Display">
            <a:extLst>
              <a:ext uri="{FF2B5EF4-FFF2-40B4-BE49-F238E27FC236}">
                <a16:creationId xmlns:a16="http://schemas.microsoft.com/office/drawing/2014/main" id="{64F9C78A-161B-6170-2673-BCD03A65EFB8}"/>
              </a:ext>
            </a:extLst>
          </p:cNvPr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7726" y="6211322"/>
            <a:ext cx="1382494" cy="301714"/>
          </a:xfrm>
          <a:prstGeom prst="rect">
            <a:avLst/>
          </a:prstGeom>
        </p:spPr>
      </p:pic>
      <p:cxnSp>
        <p:nvCxnSpPr>
          <p:cNvPr id="157" name="Straight Arrow Connector 156">
            <a:extLst>
              <a:ext uri="{FF2B5EF4-FFF2-40B4-BE49-F238E27FC236}">
                <a16:creationId xmlns:a16="http://schemas.microsoft.com/office/drawing/2014/main" id="{F1830BED-3567-A770-52F2-4B9843B12A45}"/>
              </a:ext>
            </a:extLst>
          </p:cNvPr>
          <p:cNvCxnSpPr>
            <a:cxnSpLocks/>
          </p:cNvCxnSpPr>
          <p:nvPr/>
        </p:nvCxnSpPr>
        <p:spPr>
          <a:xfrm flipH="1">
            <a:off x="5597939" y="6015596"/>
            <a:ext cx="259137" cy="19572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Arrow Connector 158">
            <a:extLst>
              <a:ext uri="{FF2B5EF4-FFF2-40B4-BE49-F238E27FC236}">
                <a16:creationId xmlns:a16="http://schemas.microsoft.com/office/drawing/2014/main" id="{FD9CA5CD-A435-A8AC-B329-3C758CABFC70}"/>
              </a:ext>
            </a:extLst>
          </p:cNvPr>
          <p:cNvCxnSpPr/>
          <p:nvPr/>
        </p:nvCxnSpPr>
        <p:spPr>
          <a:xfrm>
            <a:off x="8590326" y="6015596"/>
            <a:ext cx="247752" cy="23267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EAB68A1E-B1CE-4F54-8D15-B03ED3F0FBA7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2016654" y="1741488"/>
            <a:ext cx="1116012" cy="263525"/>
            <a:chOff x="2871788" y="1741488"/>
            <a:chExt cx="1116012" cy="263525"/>
          </a:xfrm>
        </p:grpSpPr>
        <p:sp>
          <p:nvSpPr>
            <p:cNvPr id="104" name="Freeform 7">
              <a:extLst>
                <a:ext uri="{FF2B5EF4-FFF2-40B4-BE49-F238E27FC236}">
                  <a16:creationId xmlns:a16="http://schemas.microsoft.com/office/drawing/2014/main" id="{3176AF20-18D7-4CDF-8D55-A7CE6A71F434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2871788" y="1752601"/>
              <a:ext cx="103187" cy="192088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8">
              <a:extLst>
                <a:ext uri="{FF2B5EF4-FFF2-40B4-BE49-F238E27FC236}">
                  <a16:creationId xmlns:a16="http://schemas.microsoft.com/office/drawing/2014/main" id="{0EB21730-EB44-4120-95ED-036E36A0A017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2995613" y="1758951"/>
              <a:ext cx="142875" cy="179388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9">
              <a:extLst>
                <a:ext uri="{FF2B5EF4-FFF2-40B4-BE49-F238E27FC236}">
                  <a16:creationId xmlns:a16="http://schemas.microsoft.com/office/drawing/2014/main" id="{51EA0F17-483C-4C6B-A240-B8690A6F2295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163888" y="1752601"/>
              <a:ext cx="141287" cy="192088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8 w 303"/>
                <a:gd name="T17" fmla="*/ 133 h 362"/>
                <a:gd name="T18" fmla="*/ 296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2" y="226"/>
                    <a:pt x="292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">
              <a:extLst>
                <a:ext uri="{FF2B5EF4-FFF2-40B4-BE49-F238E27FC236}">
                  <a16:creationId xmlns:a16="http://schemas.microsoft.com/office/drawing/2014/main" id="{5ABF47F7-8CD2-40A7-B408-076B0204AD86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3325813" y="1820863"/>
              <a:ext cx="101600" cy="120650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3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1">
              <a:extLst>
                <a:ext uri="{FF2B5EF4-FFF2-40B4-BE49-F238E27FC236}">
                  <a16:creationId xmlns:a16="http://schemas.microsoft.com/office/drawing/2014/main" id="{918616D2-7F18-4288-A769-93BB5604E17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441700" y="1822451"/>
              <a:ext cx="180975" cy="115888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2">
              <a:extLst>
                <a:ext uri="{FF2B5EF4-FFF2-40B4-BE49-F238E27FC236}">
                  <a16:creationId xmlns:a16="http://schemas.microsoft.com/office/drawing/2014/main" id="{0BDC3DA0-C7D8-4510-A649-E8F87BCA0D2C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649663" y="1741488"/>
              <a:ext cx="53975" cy="263525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3">
              <a:extLst>
                <a:ext uri="{FF2B5EF4-FFF2-40B4-BE49-F238E27FC236}">
                  <a16:creationId xmlns:a16="http://schemas.microsoft.com/office/drawing/2014/main" id="{71600592-CC57-47F3-8034-E80154EE5F62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3724275" y="1822451"/>
              <a:ext cx="190500" cy="119063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3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5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5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5" y="169"/>
                    <a:pt x="303" y="175"/>
                    <a:pt x="303" y="185"/>
                  </a:cubicBezTo>
                  <a:cubicBezTo>
                    <a:pt x="303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3" y="210"/>
                    <a:pt x="333" y="198"/>
                  </a:cubicBezTo>
                  <a:cubicBezTo>
                    <a:pt x="333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4">
              <a:extLst>
                <a:ext uri="{FF2B5EF4-FFF2-40B4-BE49-F238E27FC236}">
                  <a16:creationId xmlns:a16="http://schemas.microsoft.com/office/drawing/2014/main" id="{4C4C8759-6A74-4551-9817-E7774FDAB3DC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3933825" y="1741488"/>
              <a:ext cx="53975" cy="263525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990E9A13-BCF4-4CDF-9F9E-2D042163B470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6036198" y="1741488"/>
            <a:ext cx="1116012" cy="265112"/>
            <a:chOff x="7831138" y="1741488"/>
            <a:chExt cx="1116012" cy="265112"/>
          </a:xfrm>
        </p:grpSpPr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B838CB00-2C9C-47B5-B39D-FBFB4CE56CC5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7831138" y="1752600"/>
              <a:ext cx="103187" cy="193675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2">
              <a:extLst>
                <a:ext uri="{FF2B5EF4-FFF2-40B4-BE49-F238E27FC236}">
                  <a16:creationId xmlns:a16="http://schemas.microsoft.com/office/drawing/2014/main" id="{CBC578B1-64A4-4305-A3A1-2D6A344A4DEA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7954963" y="1758950"/>
              <a:ext cx="142875" cy="180975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3">
              <a:extLst>
                <a:ext uri="{FF2B5EF4-FFF2-40B4-BE49-F238E27FC236}">
                  <a16:creationId xmlns:a16="http://schemas.microsoft.com/office/drawing/2014/main" id="{591130BF-A07C-40A3-B58F-184DBADFA442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8123238" y="1752600"/>
              <a:ext cx="141287" cy="193675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8 w 303"/>
                <a:gd name="T17" fmla="*/ 133 h 362"/>
                <a:gd name="T18" fmla="*/ 296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2" y="226"/>
                    <a:pt x="292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4">
              <a:extLst>
                <a:ext uri="{FF2B5EF4-FFF2-40B4-BE49-F238E27FC236}">
                  <a16:creationId xmlns:a16="http://schemas.microsoft.com/office/drawing/2014/main" id="{3FD363CF-2D6F-4C75-8FA4-AE62D8AC77F5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8285163" y="1820863"/>
              <a:ext cx="101600" cy="122237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3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5">
              <a:extLst>
                <a:ext uri="{FF2B5EF4-FFF2-40B4-BE49-F238E27FC236}">
                  <a16:creationId xmlns:a16="http://schemas.microsoft.com/office/drawing/2014/main" id="{8F1B3643-A552-44FB-AAE7-4482ADA8595D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8401050" y="1822450"/>
              <a:ext cx="180975" cy="117475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6">
              <a:extLst>
                <a:ext uri="{FF2B5EF4-FFF2-40B4-BE49-F238E27FC236}">
                  <a16:creationId xmlns:a16="http://schemas.microsoft.com/office/drawing/2014/main" id="{4F808104-906A-4E5A-9B44-5CB2C3266376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8609013" y="1741488"/>
              <a:ext cx="53975" cy="265112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7">
              <a:extLst>
                <a:ext uri="{FF2B5EF4-FFF2-40B4-BE49-F238E27FC236}">
                  <a16:creationId xmlns:a16="http://schemas.microsoft.com/office/drawing/2014/main" id="{FDBA7621-C9AF-4C86-A3FB-1C6D06BD642B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8713788" y="1747838"/>
              <a:ext cx="130175" cy="30162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8">
              <a:extLst>
                <a:ext uri="{FF2B5EF4-FFF2-40B4-BE49-F238E27FC236}">
                  <a16:creationId xmlns:a16="http://schemas.microsoft.com/office/drawing/2014/main" id="{5FF8AE2E-DD05-4512-ABEC-C1F5EC454FCD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8683625" y="1822450"/>
              <a:ext cx="190500" cy="1206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3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5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5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5" y="169"/>
                    <a:pt x="303" y="175"/>
                    <a:pt x="303" y="185"/>
                  </a:cubicBezTo>
                  <a:cubicBezTo>
                    <a:pt x="303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3" y="210"/>
                    <a:pt x="333" y="198"/>
                  </a:cubicBezTo>
                  <a:cubicBezTo>
                    <a:pt x="333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9">
              <a:extLst>
                <a:ext uri="{FF2B5EF4-FFF2-40B4-BE49-F238E27FC236}">
                  <a16:creationId xmlns:a16="http://schemas.microsoft.com/office/drawing/2014/main" id="{2E6A50AD-87D0-4DA4-9E8A-0DE3DB62FE30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8893175" y="1741488"/>
              <a:ext cx="53975" cy="265112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F8941CAA-9366-676F-4D29-BE981E253126}"/>
              </a:ext>
            </a:extLst>
          </p:cNvPr>
          <p:cNvSpPr txBox="1"/>
          <p:nvPr/>
        </p:nvSpPr>
        <p:spPr>
          <a:xfrm>
            <a:off x="9059336" y="1617340"/>
            <a:ext cx="293487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>
                <a:solidFill>
                  <a:schemeClr val="accent1"/>
                </a:solidFill>
              </a:rPr>
              <a:t>Hard Puzzle:</a:t>
            </a:r>
          </a:p>
          <a:p>
            <a:pPr marL="457200" indent="-457200" algn="l">
              <a:buAutoNum type="arabicPeriod"/>
            </a:pPr>
            <a:r>
              <a:rPr lang="en-US" sz="2000" dirty="0">
                <a:solidFill>
                  <a:schemeClr val="accent1"/>
                </a:solidFill>
              </a:rPr>
              <a:t>Exactly t solutions</a:t>
            </a:r>
          </a:p>
          <a:p>
            <a:pPr marL="457200" indent="-457200" algn="l">
              <a:buAutoNum type="arabicPeriod"/>
            </a:pPr>
            <a:r>
              <a:rPr lang="en-US" sz="2000" dirty="0">
                <a:solidFill>
                  <a:schemeClr val="accent1"/>
                </a:solidFill>
              </a:rPr>
              <a:t>Each solution doesn’t reveal others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91357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" grpId="0"/>
      <p:bldP spid="27" grpId="0" animBg="1"/>
      <p:bldP spid="3" grpId="0" animBg="1"/>
      <p:bldP spid="431" grpId="0"/>
      <p:bldP spid="432" grpId="0"/>
      <p:bldP spid="6" grpId="0" animBg="1"/>
      <p:bldP spid="219" grpId="0" animBg="1"/>
      <p:bldP spid="220" grpId="0" animBg="1"/>
      <p:bldP spid="239" grpId="0"/>
      <p:bldP spid="240" grpId="0"/>
      <p:bldP spid="241" grpId="0"/>
      <p:bldP spid="13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BD86CD-A335-BE61-B69A-10054E567D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Real Game (H0)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B98842FD-FA55-DBF8-F8D0-70E72A26600C}"/>
                  </a:ext>
                </a:extLst>
              </p:cNvPr>
              <p:cNvSpPr txBox="1"/>
              <p:nvPr/>
            </p:nvSpPr>
            <p:spPr>
              <a:xfrm>
                <a:off x="2276274" y="2175724"/>
                <a:ext cx="186081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puzzle w/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/>
                  <a:t> sol.</a:t>
                </a:r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B98842FD-FA55-DBF8-F8D0-70E72A26600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276274" y="2175724"/>
                <a:ext cx="1860811" cy="400110"/>
              </a:xfrm>
              <a:prstGeom prst="rect">
                <a:avLst/>
              </a:prstGeom>
              <a:blipFill>
                <a:blip r:embed="rId97"/>
                <a:stretch>
                  <a:fillRect l="-3268" t="-9091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Arrow: Right 4">
            <a:extLst>
              <a:ext uri="{FF2B5EF4-FFF2-40B4-BE49-F238E27FC236}">
                <a16:creationId xmlns:a16="http://schemas.microsoft.com/office/drawing/2014/main" id="{8C81409D-0FC0-9E24-A2CB-327024A93723}"/>
              </a:ext>
            </a:extLst>
          </p:cNvPr>
          <p:cNvSpPr/>
          <p:nvPr/>
        </p:nvSpPr>
        <p:spPr>
          <a:xfrm rot="10800000">
            <a:off x="2126507" y="2779824"/>
            <a:ext cx="1943815" cy="778665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Arrow: Right 5">
            <a:extLst>
              <a:ext uri="{FF2B5EF4-FFF2-40B4-BE49-F238E27FC236}">
                <a16:creationId xmlns:a16="http://schemas.microsoft.com/office/drawing/2014/main" id="{46F3DA55-B974-E407-D100-CE77FD3680E5}"/>
              </a:ext>
            </a:extLst>
          </p:cNvPr>
          <p:cNvSpPr/>
          <p:nvPr/>
        </p:nvSpPr>
        <p:spPr>
          <a:xfrm>
            <a:off x="2249792" y="3672998"/>
            <a:ext cx="1943815" cy="993394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800" dirty="0"/>
          </a:p>
        </p:txBody>
      </p:sp>
      <p:sp>
        <p:nvSpPr>
          <p:cNvPr id="7" name="Freeform 7 1">
            <a:extLst>
              <a:ext uri="{FF2B5EF4-FFF2-40B4-BE49-F238E27FC236}">
                <a16:creationId xmlns:a16="http://schemas.microsoft.com/office/drawing/2014/main" id="{AE9F870C-33E1-151D-A9E3-0045BC228168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4214277" y="1049272"/>
            <a:ext cx="313414" cy="216979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8D313B87-FD71-75AA-D118-39845E4CF60E}"/>
              </a:ext>
            </a:extLst>
          </p:cNvPr>
          <p:cNvCxnSpPr>
            <a:cxnSpLocks/>
          </p:cNvCxnSpPr>
          <p:nvPr/>
        </p:nvCxnSpPr>
        <p:spPr>
          <a:xfrm flipV="1">
            <a:off x="1069421" y="1975083"/>
            <a:ext cx="3067664" cy="15167"/>
          </a:xfrm>
          <a:prstGeom prst="straightConnector1">
            <a:avLst/>
          </a:prstGeom>
          <a:ln w="25400">
            <a:solidFill>
              <a:srgbClr val="C00000"/>
            </a:solidFill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3BACD947-AE5C-C9E8-A440-2E74AB830D89}"/>
              </a:ext>
            </a:extLst>
          </p:cNvPr>
          <p:cNvCxnSpPr>
            <a:cxnSpLocks/>
          </p:cNvCxnSpPr>
          <p:nvPr/>
        </p:nvCxnSpPr>
        <p:spPr>
          <a:xfrm flipH="1">
            <a:off x="2209512" y="2613528"/>
            <a:ext cx="186081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1833285D-4E60-64A0-A281-733B1B281C59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333625" y="2938696"/>
            <a:ext cx="781875" cy="139317"/>
            <a:chOff x="2541586" y="2540000"/>
            <a:chExt cx="873125" cy="155576"/>
          </a:xfrm>
        </p:grpSpPr>
        <p:sp>
          <p:nvSpPr>
            <p:cNvPr id="11" name="Freeform 68 1 1 1">
              <a:extLst>
                <a:ext uri="{FF2B5EF4-FFF2-40B4-BE49-F238E27FC236}">
                  <a16:creationId xmlns:a16="http://schemas.microsoft.com/office/drawing/2014/main" id="{788DEE20-1A28-5950-A941-89DAA0D79038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9 1 1 1">
              <a:extLst>
                <a:ext uri="{FF2B5EF4-FFF2-40B4-BE49-F238E27FC236}">
                  <a16:creationId xmlns:a16="http://schemas.microsoft.com/office/drawing/2014/main" id="{CC46C31C-EE84-A4CC-3301-709377B0CF88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70 1 1 1">
              <a:extLst>
                <a:ext uri="{FF2B5EF4-FFF2-40B4-BE49-F238E27FC236}">
                  <a16:creationId xmlns:a16="http://schemas.microsoft.com/office/drawing/2014/main" id="{57A1DCCA-63CF-885C-C813-ACFF37D9B1E1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71 1 1 1">
              <a:extLst>
                <a:ext uri="{FF2B5EF4-FFF2-40B4-BE49-F238E27FC236}">
                  <a16:creationId xmlns:a16="http://schemas.microsoft.com/office/drawing/2014/main" id="{F0DDEA26-D2BA-C171-EA27-DB092029A413}"/>
                </a:ext>
              </a:extLst>
            </p:cNvPr>
            <p:cNvSpPr>
              <a:spLocks noEditPoints="1"/>
            </p:cNvSpPr>
            <p:nvPr>
              <p:custDataLst>
                <p:tags r:id="rId92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72 1 1 1">
              <a:extLst>
                <a:ext uri="{FF2B5EF4-FFF2-40B4-BE49-F238E27FC236}">
                  <a16:creationId xmlns:a16="http://schemas.microsoft.com/office/drawing/2014/main" id="{309237A8-71DD-B3E7-24A8-304C39B9005D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73 1 1 1">
              <a:extLst>
                <a:ext uri="{FF2B5EF4-FFF2-40B4-BE49-F238E27FC236}">
                  <a16:creationId xmlns:a16="http://schemas.microsoft.com/office/drawing/2014/main" id="{2D5790A4-4287-614F-D081-F61398536F8C}"/>
                </a:ext>
              </a:extLst>
            </p:cNvPr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4 1 1 1">
              <a:extLst>
                <a:ext uri="{FF2B5EF4-FFF2-40B4-BE49-F238E27FC236}">
                  <a16:creationId xmlns:a16="http://schemas.microsoft.com/office/drawing/2014/main" id="{8E4BF1DA-2388-8A83-DC6C-1C1091657B35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C1FA1FD-5C3A-87F2-E3E9-13AC32B4A613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336578" y="3839570"/>
            <a:ext cx="789196" cy="140353"/>
            <a:chOff x="2179638" y="5199063"/>
            <a:chExt cx="1633537" cy="290513"/>
          </a:xfrm>
        </p:grpSpPr>
        <p:sp>
          <p:nvSpPr>
            <p:cNvPr id="19" name="Freeform 115 1 1">
              <a:extLst>
                <a:ext uri="{FF2B5EF4-FFF2-40B4-BE49-F238E27FC236}">
                  <a16:creationId xmlns:a16="http://schemas.microsoft.com/office/drawing/2014/main" id="{E6BEB293-4971-CCDA-51B5-E4A9BF0616C8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6 1 1">
              <a:extLst>
                <a:ext uri="{FF2B5EF4-FFF2-40B4-BE49-F238E27FC236}">
                  <a16:creationId xmlns:a16="http://schemas.microsoft.com/office/drawing/2014/main" id="{43A6B19B-8BA0-0496-C92C-DED5C5692976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7 1 1">
              <a:extLst>
                <a:ext uri="{FF2B5EF4-FFF2-40B4-BE49-F238E27FC236}">
                  <a16:creationId xmlns:a16="http://schemas.microsoft.com/office/drawing/2014/main" id="{4D2EEBBC-628E-2A7F-89DC-D0F25B231D8D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18 1 1">
              <a:extLst>
                <a:ext uri="{FF2B5EF4-FFF2-40B4-BE49-F238E27FC236}">
                  <a16:creationId xmlns:a16="http://schemas.microsoft.com/office/drawing/2014/main" id="{76FE7594-92FB-7BCD-7E88-138A8A3DB209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19 1 1">
              <a:extLst>
                <a:ext uri="{FF2B5EF4-FFF2-40B4-BE49-F238E27FC236}">
                  <a16:creationId xmlns:a16="http://schemas.microsoft.com/office/drawing/2014/main" id="{5D806C5E-A352-3366-4035-AFEBE272F1B9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120 1 1">
              <a:extLst>
                <a:ext uri="{FF2B5EF4-FFF2-40B4-BE49-F238E27FC236}">
                  <a16:creationId xmlns:a16="http://schemas.microsoft.com/office/drawing/2014/main" id="{53C5CBCE-4482-184B-12AB-9E46D02DC211}"/>
                </a:ext>
              </a:extLst>
            </p:cNvPr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21 1 1">
              <a:extLst>
                <a:ext uri="{FF2B5EF4-FFF2-40B4-BE49-F238E27FC236}">
                  <a16:creationId xmlns:a16="http://schemas.microsoft.com/office/drawing/2014/main" id="{D5871501-3CF4-4D77-9501-B114CEF7EA45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Freeform 21 1">
            <a:extLst>
              <a:ext uri="{FF2B5EF4-FFF2-40B4-BE49-F238E27FC236}">
                <a16:creationId xmlns:a16="http://schemas.microsoft.com/office/drawing/2014/main" id="{1738B069-1C7D-D656-34C6-F734DE687709}"/>
              </a:ext>
            </a:extLst>
          </p:cNvPr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>
            <a:off x="6701446" y="1056782"/>
            <a:ext cx="210334" cy="205113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Arrow: Right 45">
            <a:extLst>
              <a:ext uri="{FF2B5EF4-FFF2-40B4-BE49-F238E27FC236}">
                <a16:creationId xmlns:a16="http://schemas.microsoft.com/office/drawing/2014/main" id="{6125B0B1-F74F-7EE6-C324-FA4D3DC6A937}"/>
              </a:ext>
            </a:extLst>
          </p:cNvPr>
          <p:cNvSpPr/>
          <p:nvPr/>
        </p:nvSpPr>
        <p:spPr>
          <a:xfrm>
            <a:off x="4886173" y="3672994"/>
            <a:ext cx="1943815" cy="993394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800" dirty="0"/>
          </a:p>
        </p:txBody>
      </p:sp>
      <p:sp>
        <p:nvSpPr>
          <p:cNvPr id="47" name="Arrow: Right 46">
            <a:extLst>
              <a:ext uri="{FF2B5EF4-FFF2-40B4-BE49-F238E27FC236}">
                <a16:creationId xmlns:a16="http://schemas.microsoft.com/office/drawing/2014/main" id="{9C65C05A-655A-1DE3-0ED8-CA3F412841EB}"/>
              </a:ext>
            </a:extLst>
          </p:cNvPr>
          <p:cNvSpPr/>
          <p:nvPr/>
        </p:nvSpPr>
        <p:spPr>
          <a:xfrm rot="10800000">
            <a:off x="4762888" y="2779824"/>
            <a:ext cx="1943815" cy="778665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53F431BE-4D25-49DD-B467-EEAD70294A29}"/>
              </a:ext>
            </a:extLst>
          </p:cNvPr>
          <p:cNvCxnSpPr>
            <a:cxnSpLocks/>
          </p:cNvCxnSpPr>
          <p:nvPr/>
        </p:nvCxnSpPr>
        <p:spPr>
          <a:xfrm>
            <a:off x="4834810" y="1990250"/>
            <a:ext cx="1943348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A9B0556-5A72-453D-53B0-68E4ADDE9ABC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970006" y="2938696"/>
            <a:ext cx="781875" cy="139317"/>
            <a:chOff x="2541586" y="2540000"/>
            <a:chExt cx="873125" cy="155576"/>
          </a:xfrm>
        </p:grpSpPr>
        <p:sp>
          <p:nvSpPr>
            <p:cNvPr id="51" name="Freeform 68 1 1 2">
              <a:extLst>
                <a:ext uri="{FF2B5EF4-FFF2-40B4-BE49-F238E27FC236}">
                  <a16:creationId xmlns:a16="http://schemas.microsoft.com/office/drawing/2014/main" id="{9297EE9A-D7C8-BC3A-D173-C663D1A8F3DA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9 1 1 2">
              <a:extLst>
                <a:ext uri="{FF2B5EF4-FFF2-40B4-BE49-F238E27FC236}">
                  <a16:creationId xmlns:a16="http://schemas.microsoft.com/office/drawing/2014/main" id="{0AF6C59F-DE4D-8BBA-014E-9FB1BA06F97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70 1 1 2">
              <a:extLst>
                <a:ext uri="{FF2B5EF4-FFF2-40B4-BE49-F238E27FC236}">
                  <a16:creationId xmlns:a16="http://schemas.microsoft.com/office/drawing/2014/main" id="{F8C693BF-F86A-A6CB-670A-DE9B0D8F098B}"/>
                </a:ext>
              </a:extLst>
            </p:cNvPr>
            <p:cNvSpPr>
              <a:spLocks noEditPoints="1"/>
            </p:cNvSpPr>
            <p:nvPr>
              <p:custDataLst>
                <p:tags r:id="rId77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1 1 1 2">
              <a:extLst>
                <a:ext uri="{FF2B5EF4-FFF2-40B4-BE49-F238E27FC236}">
                  <a16:creationId xmlns:a16="http://schemas.microsoft.com/office/drawing/2014/main" id="{90430AED-31FC-3AD7-DDA6-44AAD520DB3E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72 1 1 2">
              <a:extLst>
                <a:ext uri="{FF2B5EF4-FFF2-40B4-BE49-F238E27FC236}">
                  <a16:creationId xmlns:a16="http://schemas.microsoft.com/office/drawing/2014/main" id="{ED9FA562-4444-C79E-65FB-E02C6F7E7774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73 1 1 2">
              <a:extLst>
                <a:ext uri="{FF2B5EF4-FFF2-40B4-BE49-F238E27FC236}">
                  <a16:creationId xmlns:a16="http://schemas.microsoft.com/office/drawing/2014/main" id="{4C7C6A90-B6CA-3F54-F1BA-3CF0D7A449E1}"/>
                </a:ext>
              </a:extLst>
            </p:cNvPr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74 1 1 2">
              <a:extLst>
                <a:ext uri="{FF2B5EF4-FFF2-40B4-BE49-F238E27FC236}">
                  <a16:creationId xmlns:a16="http://schemas.microsoft.com/office/drawing/2014/main" id="{C3AE970D-F312-165E-6C80-8B09D3B2036E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2D452E32-10BE-E95F-AF5A-433241FC48AC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4972959" y="3848903"/>
            <a:ext cx="789196" cy="140353"/>
            <a:chOff x="2179638" y="5199063"/>
            <a:chExt cx="1633537" cy="290513"/>
          </a:xfrm>
        </p:grpSpPr>
        <p:sp>
          <p:nvSpPr>
            <p:cNvPr id="59" name="Freeform 115 1 2">
              <a:extLst>
                <a:ext uri="{FF2B5EF4-FFF2-40B4-BE49-F238E27FC236}">
                  <a16:creationId xmlns:a16="http://schemas.microsoft.com/office/drawing/2014/main" id="{22A64FD6-92C1-0FCE-808B-789C4FB522A8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16 1 2">
              <a:extLst>
                <a:ext uri="{FF2B5EF4-FFF2-40B4-BE49-F238E27FC236}">
                  <a16:creationId xmlns:a16="http://schemas.microsoft.com/office/drawing/2014/main" id="{8BE11F6C-DC1A-3BA0-B785-87DC804AC487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17 1 2">
              <a:extLst>
                <a:ext uri="{FF2B5EF4-FFF2-40B4-BE49-F238E27FC236}">
                  <a16:creationId xmlns:a16="http://schemas.microsoft.com/office/drawing/2014/main" id="{D2FF94D6-9E64-3169-1168-57FADF5FAE02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18 1 2">
              <a:extLst>
                <a:ext uri="{FF2B5EF4-FFF2-40B4-BE49-F238E27FC236}">
                  <a16:creationId xmlns:a16="http://schemas.microsoft.com/office/drawing/2014/main" id="{52457DCD-A50F-AF6E-1711-76F9431AAA72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19 1 2">
              <a:extLst>
                <a:ext uri="{FF2B5EF4-FFF2-40B4-BE49-F238E27FC236}">
                  <a16:creationId xmlns:a16="http://schemas.microsoft.com/office/drawing/2014/main" id="{B25FBECB-207A-FDA7-783E-5561E90B0DC2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120 1 2">
              <a:extLst>
                <a:ext uri="{FF2B5EF4-FFF2-40B4-BE49-F238E27FC236}">
                  <a16:creationId xmlns:a16="http://schemas.microsoft.com/office/drawing/2014/main" id="{CE8670B3-4F64-7584-0BF5-19D41702C60E}"/>
                </a:ext>
              </a:extLst>
            </p:cNvPr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21 1 2">
              <a:extLst>
                <a:ext uri="{FF2B5EF4-FFF2-40B4-BE49-F238E27FC236}">
                  <a16:creationId xmlns:a16="http://schemas.microsoft.com/office/drawing/2014/main" id="{CA85DBAA-46AF-C2F7-6B82-07839ECCAD50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EC33E389-E4B5-6FCE-559B-54A7FA167D78}"/>
                  </a:ext>
                </a:extLst>
              </p:cNvPr>
              <p:cNvSpPr txBox="1"/>
              <p:nvPr/>
            </p:nvSpPr>
            <p:spPr>
              <a:xfrm>
                <a:off x="4937523" y="2186947"/>
                <a:ext cx="1820909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puzzle w/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acc>
                  </m:oMath>
                </a14:m>
                <a:r>
                  <a:rPr lang="en-US" sz="2000" dirty="0"/>
                  <a:t> sol.</a:t>
                </a:r>
              </a:p>
            </p:txBody>
          </p:sp>
        </mc:Choice>
        <mc:Fallback xmlns=""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EC33E389-E4B5-6FCE-559B-54A7FA167D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37523" y="2186947"/>
                <a:ext cx="1820909" cy="400110"/>
              </a:xfrm>
              <a:prstGeom prst="rect">
                <a:avLst/>
              </a:prstGeom>
              <a:blipFill>
                <a:blip r:embed="rId98"/>
                <a:stretch>
                  <a:fillRect l="-3679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8" name="Group 77">
            <a:extLst>
              <a:ext uri="{FF2B5EF4-FFF2-40B4-BE49-F238E27FC236}">
                <a16:creationId xmlns:a16="http://schemas.microsoft.com/office/drawing/2014/main" id="{BE0F56A8-F5D0-98AB-EE87-655A1B3B568F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5317766" y="1710227"/>
            <a:ext cx="889757" cy="211364"/>
            <a:chOff x="7831138" y="1741488"/>
            <a:chExt cx="1116012" cy="265112"/>
          </a:xfrm>
        </p:grpSpPr>
        <p:sp>
          <p:nvSpPr>
            <p:cNvPr id="79" name="Freeform 21">
              <a:extLst>
                <a:ext uri="{FF2B5EF4-FFF2-40B4-BE49-F238E27FC236}">
                  <a16:creationId xmlns:a16="http://schemas.microsoft.com/office/drawing/2014/main" id="{F0D9635B-CAF0-6CF1-6920-4F66C17D3724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831138" y="1752600"/>
              <a:ext cx="103187" cy="193675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2">
              <a:extLst>
                <a:ext uri="{FF2B5EF4-FFF2-40B4-BE49-F238E27FC236}">
                  <a16:creationId xmlns:a16="http://schemas.microsoft.com/office/drawing/2014/main" id="{CDDBD45F-4EBB-7538-2979-EF3C3B0E08C3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7954963" y="1758950"/>
              <a:ext cx="142875" cy="180975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3">
              <a:extLst>
                <a:ext uri="{FF2B5EF4-FFF2-40B4-BE49-F238E27FC236}">
                  <a16:creationId xmlns:a16="http://schemas.microsoft.com/office/drawing/2014/main" id="{9A054A54-51CF-2000-1DE6-41F82A494FAA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8123238" y="1752600"/>
              <a:ext cx="141287" cy="193675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8 w 303"/>
                <a:gd name="T17" fmla="*/ 133 h 362"/>
                <a:gd name="T18" fmla="*/ 296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2" y="226"/>
                    <a:pt x="292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4">
              <a:extLst>
                <a:ext uri="{FF2B5EF4-FFF2-40B4-BE49-F238E27FC236}">
                  <a16:creationId xmlns:a16="http://schemas.microsoft.com/office/drawing/2014/main" id="{80914DC0-71E4-B833-6C97-738F74B039E5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8285163" y="1820863"/>
              <a:ext cx="101600" cy="122237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3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5">
              <a:extLst>
                <a:ext uri="{FF2B5EF4-FFF2-40B4-BE49-F238E27FC236}">
                  <a16:creationId xmlns:a16="http://schemas.microsoft.com/office/drawing/2014/main" id="{A7E8116B-4F79-B0E4-EC44-A14522F97D79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8401050" y="1822450"/>
              <a:ext cx="180975" cy="117475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6">
              <a:extLst>
                <a:ext uri="{FF2B5EF4-FFF2-40B4-BE49-F238E27FC236}">
                  <a16:creationId xmlns:a16="http://schemas.microsoft.com/office/drawing/2014/main" id="{D049E097-9407-74B4-6181-1E55A49C78BD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8609013" y="1741488"/>
              <a:ext cx="53975" cy="265112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7">
              <a:extLst>
                <a:ext uri="{FF2B5EF4-FFF2-40B4-BE49-F238E27FC236}">
                  <a16:creationId xmlns:a16="http://schemas.microsoft.com/office/drawing/2014/main" id="{861E16F9-2DCA-D40C-D810-69A6D83AF7B7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8713788" y="1747838"/>
              <a:ext cx="130175" cy="30162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8">
              <a:extLst>
                <a:ext uri="{FF2B5EF4-FFF2-40B4-BE49-F238E27FC236}">
                  <a16:creationId xmlns:a16="http://schemas.microsoft.com/office/drawing/2014/main" id="{A588B9F8-1F82-17D6-D416-9C8D0DB7256F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8683625" y="1822450"/>
              <a:ext cx="190500" cy="1206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3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5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5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5" y="169"/>
                    <a:pt x="303" y="175"/>
                    <a:pt x="303" y="185"/>
                  </a:cubicBezTo>
                  <a:cubicBezTo>
                    <a:pt x="303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3" y="210"/>
                    <a:pt x="333" y="198"/>
                  </a:cubicBezTo>
                  <a:cubicBezTo>
                    <a:pt x="333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9">
              <a:extLst>
                <a:ext uri="{FF2B5EF4-FFF2-40B4-BE49-F238E27FC236}">
                  <a16:creationId xmlns:a16="http://schemas.microsoft.com/office/drawing/2014/main" id="{8DAF2F64-DE07-25E2-6114-1AEA641319EB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8893175" y="1741488"/>
              <a:ext cx="53975" cy="265112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99" name="Straight Arrow Connector 98">
            <a:extLst>
              <a:ext uri="{FF2B5EF4-FFF2-40B4-BE49-F238E27FC236}">
                <a16:creationId xmlns:a16="http://schemas.microsoft.com/office/drawing/2014/main" id="{DFA6A60B-60AD-5E30-2C17-A9D12237CBF6}"/>
              </a:ext>
            </a:extLst>
          </p:cNvPr>
          <p:cNvCxnSpPr>
            <a:cxnSpLocks/>
          </p:cNvCxnSpPr>
          <p:nvPr/>
        </p:nvCxnSpPr>
        <p:spPr>
          <a:xfrm flipH="1">
            <a:off x="4845893" y="2608268"/>
            <a:ext cx="186081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0" name="TextBox 99">
            <a:extLst>
              <a:ext uri="{FF2B5EF4-FFF2-40B4-BE49-F238E27FC236}">
                <a16:creationId xmlns:a16="http://schemas.microsoft.com/office/drawing/2014/main" id="{B917F720-7BC7-0B15-B252-2A29B10F1BD6}"/>
              </a:ext>
            </a:extLst>
          </p:cNvPr>
          <p:cNvSpPr txBox="1"/>
          <p:nvPr/>
        </p:nvSpPr>
        <p:spPr>
          <a:xfrm>
            <a:off x="2381959" y="3134018"/>
            <a:ext cx="15435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1 puzzle sol.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35B3131-15BA-E3C4-14F8-A26A4B0A92AB}"/>
              </a:ext>
            </a:extLst>
          </p:cNvPr>
          <p:cNvSpPr txBox="1"/>
          <p:nvPr/>
        </p:nvSpPr>
        <p:spPr>
          <a:xfrm>
            <a:off x="4946345" y="3147638"/>
            <a:ext cx="15435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1 puzzle sol.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2360E497-6D34-AE3D-E2D2-75750CCDBDF3}"/>
              </a:ext>
            </a:extLst>
          </p:cNvPr>
          <p:cNvSpPr txBox="1"/>
          <p:nvPr/>
        </p:nvSpPr>
        <p:spPr>
          <a:xfrm>
            <a:off x="2366118" y="4030093"/>
            <a:ext cx="190786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dirty="0"/>
              <a:t>m</a:t>
            </a:r>
            <a:r>
              <a:rPr lang="en-US" sz="1800" dirty="0"/>
              <a:t> in </a:t>
            </a:r>
            <a:r>
              <a:rPr lang="en-US" sz="1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SBCom</a:t>
            </a:r>
            <a:r>
              <a:rPr lang="en-US" sz="1800" dirty="0"/>
              <a:t>; </a:t>
            </a:r>
            <a:r>
              <a:rPr lang="en-US" sz="1800" b="1" dirty="0"/>
              <a:t>OR</a:t>
            </a:r>
          </a:p>
          <a:p>
            <a:pPr algn="l"/>
            <a:r>
              <a:rPr lang="en-US" dirty="0"/>
              <a:t>1 </a:t>
            </a:r>
            <a:r>
              <a:rPr lang="en-US" dirty="0" err="1"/>
              <a:t>puz</a:t>
            </a:r>
            <a:r>
              <a:rPr lang="en-US" dirty="0"/>
              <a:t>. sol.</a:t>
            </a:r>
            <a:endParaRPr lang="en-US" sz="1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FAC1B0CF-C2DE-1C68-4196-04BBF3F14254}"/>
                  </a:ext>
                </a:extLst>
              </p:cNvPr>
              <p:cNvSpPr txBox="1"/>
              <p:nvPr/>
            </p:nvSpPr>
            <p:spPr>
              <a:xfrm>
                <a:off x="5008378" y="4030093"/>
                <a:ext cx="1907860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18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18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acc>
                  </m:oMath>
                </a14:m>
                <a:r>
                  <a:rPr lang="en-US" sz="1800" dirty="0"/>
                  <a:t> in </a:t>
                </a:r>
                <a:r>
                  <a:rPr lang="en-US" sz="18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1800" dirty="0"/>
                  <a:t>; </a:t>
                </a:r>
                <a:r>
                  <a:rPr lang="en-US" sz="1800" b="1" dirty="0"/>
                  <a:t>OR</a:t>
                </a:r>
              </a:p>
              <a:p>
                <a:pPr algn="l"/>
                <a:r>
                  <a:rPr lang="en-US" dirty="0"/>
                  <a:t>1 </a:t>
                </a:r>
                <a:r>
                  <a:rPr lang="en-US" dirty="0" err="1"/>
                  <a:t>puz</a:t>
                </a:r>
                <a:r>
                  <a:rPr lang="en-US" dirty="0"/>
                  <a:t>. sol.</a:t>
                </a:r>
                <a:endParaRPr lang="en-US" sz="1800" dirty="0"/>
              </a:p>
            </p:txBody>
          </p:sp>
        </mc:Choice>
        <mc:Fallback xmlns=""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FAC1B0CF-C2DE-1C68-4196-04BBF3F142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08378" y="4030093"/>
                <a:ext cx="1907860" cy="646331"/>
              </a:xfrm>
              <a:prstGeom prst="rect">
                <a:avLst/>
              </a:prstGeom>
              <a:blipFill>
                <a:blip r:embed="rId99"/>
                <a:stretch>
                  <a:fillRect l="-2875" t="-5660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7" name="Picture 106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_0)$&#10;\end{document}" title="IguanaTex Bitmap Display">
            <a:extLst>
              <a:ext uri="{FF2B5EF4-FFF2-40B4-BE49-F238E27FC236}">
                <a16:creationId xmlns:a16="http://schemas.microsoft.com/office/drawing/2014/main" id="{61567300-0971-D74C-95ED-D736BDBE219C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805" y="1065563"/>
            <a:ext cx="697382" cy="255962"/>
          </a:xfrm>
          <a:prstGeom prst="rect">
            <a:avLst/>
          </a:prstGeom>
        </p:spPr>
      </p:pic>
      <p:grpSp>
        <p:nvGrpSpPr>
          <p:cNvPr id="108" name="Group 107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C(m_1)$&#10;&#10;\end{document}" title="IguanaTex Vector Display">
            <a:extLst>
              <a:ext uri="{FF2B5EF4-FFF2-40B4-BE49-F238E27FC236}">
                <a16:creationId xmlns:a16="http://schemas.microsoft.com/office/drawing/2014/main" id="{B03383C7-3E31-FA20-017D-5383FE0C692B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1611797" y="1075022"/>
            <a:ext cx="637996" cy="255962"/>
            <a:chOff x="1062038" y="1244600"/>
            <a:chExt cx="530225" cy="212725"/>
          </a:xfrm>
        </p:grpSpPr>
        <p:sp>
          <p:nvSpPr>
            <p:cNvPr id="109" name="Freeform 43">
              <a:extLst>
                <a:ext uri="{FF2B5EF4-FFF2-40B4-BE49-F238E27FC236}">
                  <a16:creationId xmlns:a16="http://schemas.microsoft.com/office/drawing/2014/main" id="{4EE337EC-ABC8-3C8D-9106-B41208B7BB3A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1062038" y="1254125"/>
              <a:ext cx="136525" cy="155575"/>
            </a:xfrm>
            <a:custGeom>
              <a:avLst/>
              <a:gdLst>
                <a:gd name="T0" fmla="*/ 353 w 353"/>
                <a:gd name="T1" fmla="*/ 5 h 363"/>
                <a:gd name="T2" fmla="*/ 348 w 353"/>
                <a:gd name="T3" fmla="*/ 0 h 363"/>
                <a:gd name="T4" fmla="*/ 340 w 353"/>
                <a:gd name="T5" fmla="*/ 6 h 363"/>
                <a:gd name="T6" fmla="*/ 306 w 353"/>
                <a:gd name="T7" fmla="*/ 44 h 363"/>
                <a:gd name="T8" fmla="*/ 223 w 353"/>
                <a:gd name="T9" fmla="*/ 0 h 363"/>
                <a:gd name="T10" fmla="*/ 0 w 353"/>
                <a:gd name="T11" fmla="*/ 226 h 363"/>
                <a:gd name="T12" fmla="*/ 135 w 353"/>
                <a:gd name="T13" fmla="*/ 363 h 363"/>
                <a:gd name="T14" fmla="*/ 242 w 353"/>
                <a:gd name="T15" fmla="*/ 320 h 363"/>
                <a:gd name="T16" fmla="*/ 297 w 353"/>
                <a:gd name="T17" fmla="*/ 232 h 363"/>
                <a:gd name="T18" fmla="*/ 291 w 353"/>
                <a:gd name="T19" fmla="*/ 227 h 363"/>
                <a:gd name="T20" fmla="*/ 285 w 353"/>
                <a:gd name="T21" fmla="*/ 232 h 363"/>
                <a:gd name="T22" fmla="*/ 234 w 353"/>
                <a:gd name="T23" fmla="*/ 311 h 363"/>
                <a:gd name="T24" fmla="*/ 143 w 353"/>
                <a:gd name="T25" fmla="*/ 347 h 363"/>
                <a:gd name="T26" fmla="*/ 45 w 353"/>
                <a:gd name="T27" fmla="*/ 243 h 363"/>
                <a:gd name="T28" fmla="*/ 105 w 353"/>
                <a:gd name="T29" fmla="*/ 76 h 363"/>
                <a:gd name="T30" fmla="*/ 227 w 353"/>
                <a:gd name="T31" fmla="*/ 15 h 363"/>
                <a:gd name="T32" fmla="*/ 307 w 353"/>
                <a:gd name="T33" fmla="*/ 112 h 363"/>
                <a:gd name="T34" fmla="*/ 306 w 353"/>
                <a:gd name="T35" fmla="*/ 137 h 363"/>
                <a:gd name="T36" fmla="*/ 313 w 353"/>
                <a:gd name="T37" fmla="*/ 142 h 363"/>
                <a:gd name="T38" fmla="*/ 322 w 353"/>
                <a:gd name="T39" fmla="*/ 132 h 363"/>
                <a:gd name="T40" fmla="*/ 353 w 353"/>
                <a:gd name="T4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3" h="363">
                  <a:moveTo>
                    <a:pt x="353" y="5"/>
                  </a:moveTo>
                  <a:cubicBezTo>
                    <a:pt x="353" y="3"/>
                    <a:pt x="352" y="0"/>
                    <a:pt x="348" y="0"/>
                  </a:cubicBezTo>
                  <a:cubicBezTo>
                    <a:pt x="346" y="0"/>
                    <a:pt x="346" y="0"/>
                    <a:pt x="340" y="6"/>
                  </a:cubicBezTo>
                  <a:lnTo>
                    <a:pt x="306" y="44"/>
                  </a:lnTo>
                  <a:cubicBezTo>
                    <a:pt x="301" y="37"/>
                    <a:pt x="278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8"/>
                    <a:pt x="58" y="363"/>
                    <a:pt x="135" y="363"/>
                  </a:cubicBezTo>
                  <a:cubicBezTo>
                    <a:pt x="178" y="363"/>
                    <a:pt x="216" y="343"/>
                    <a:pt x="242" y="320"/>
                  </a:cubicBezTo>
                  <a:cubicBezTo>
                    <a:pt x="289" y="279"/>
                    <a:pt x="297" y="233"/>
                    <a:pt x="297" y="232"/>
                  </a:cubicBezTo>
                  <a:cubicBezTo>
                    <a:pt x="297" y="227"/>
                    <a:pt x="292" y="227"/>
                    <a:pt x="291" y="227"/>
                  </a:cubicBezTo>
                  <a:cubicBezTo>
                    <a:pt x="288" y="227"/>
                    <a:pt x="286" y="228"/>
                    <a:pt x="285" y="232"/>
                  </a:cubicBezTo>
                  <a:cubicBezTo>
                    <a:pt x="280" y="246"/>
                    <a:pt x="269" y="282"/>
                    <a:pt x="234" y="311"/>
                  </a:cubicBezTo>
                  <a:cubicBezTo>
                    <a:pt x="200" y="339"/>
                    <a:pt x="169" y="347"/>
                    <a:pt x="143" y="347"/>
                  </a:cubicBezTo>
                  <a:cubicBezTo>
                    <a:pt x="98" y="347"/>
                    <a:pt x="45" y="321"/>
                    <a:pt x="45" y="243"/>
                  </a:cubicBezTo>
                  <a:cubicBezTo>
                    <a:pt x="45" y="215"/>
                    <a:pt x="55" y="134"/>
                    <a:pt x="105" y="76"/>
                  </a:cubicBezTo>
                  <a:cubicBezTo>
                    <a:pt x="136" y="40"/>
                    <a:pt x="182" y="15"/>
                    <a:pt x="227" y="15"/>
                  </a:cubicBezTo>
                  <a:cubicBezTo>
                    <a:pt x="278" y="15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1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3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4">
              <a:extLst>
                <a:ext uri="{FF2B5EF4-FFF2-40B4-BE49-F238E27FC236}">
                  <a16:creationId xmlns:a16="http://schemas.microsoft.com/office/drawing/2014/main" id="{68E5D0F8-78F2-CFA2-54A7-E80B8757524A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1223963" y="1244600"/>
              <a:ext cx="44450" cy="21272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5">
              <a:extLst>
                <a:ext uri="{FF2B5EF4-FFF2-40B4-BE49-F238E27FC236}">
                  <a16:creationId xmlns:a16="http://schemas.microsoft.com/office/drawing/2014/main" id="{C69F2706-1BDF-86C1-4CA4-A54F0395535C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1285876" y="1309688"/>
              <a:ext cx="158750" cy="96838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4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1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89" y="226"/>
                    <a:pt x="408" y="153"/>
                    <a:pt x="408" y="149"/>
                  </a:cubicBezTo>
                  <a:cubicBezTo>
                    <a:pt x="408" y="144"/>
                    <a:pt x="403" y="144"/>
                    <a:pt x="402" y="144"/>
                  </a:cubicBezTo>
                  <a:cubicBezTo>
                    <a:pt x="397" y="144"/>
                    <a:pt x="397" y="146"/>
                    <a:pt x="394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3" y="49"/>
                  </a:cubicBezTo>
                  <a:cubicBezTo>
                    <a:pt x="232" y="42"/>
                    <a:pt x="230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6">
              <a:extLst>
                <a:ext uri="{FF2B5EF4-FFF2-40B4-BE49-F238E27FC236}">
                  <a16:creationId xmlns:a16="http://schemas.microsoft.com/office/drawing/2014/main" id="{680E405B-60E6-0FF5-F60D-C05818FE0CE9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1465263" y="1336675"/>
              <a:ext cx="49213" cy="100013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7">
              <a:extLst>
                <a:ext uri="{FF2B5EF4-FFF2-40B4-BE49-F238E27FC236}">
                  <a16:creationId xmlns:a16="http://schemas.microsoft.com/office/drawing/2014/main" id="{F6AAB92B-05AD-C2BD-53E3-73F7D924C9AA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1547813" y="1244600"/>
              <a:ext cx="44450" cy="21272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4FC2765E-8AF3-6DA6-A412-BBBD5C1C4202}"/>
              </a:ext>
            </a:extLst>
          </p:cNvPr>
          <p:cNvCxnSpPr/>
          <p:nvPr/>
        </p:nvCxnSpPr>
        <p:spPr>
          <a:xfrm>
            <a:off x="1227347" y="1207207"/>
            <a:ext cx="248980" cy="56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7" name="Picture 116" descr="\documentclass{article}&#10;\usepackage{amsmath}&#10;\pagestyle{empty}&#10;\newcommand{\msf}{\mathsf}&#10;\newcommand{\mcal}{\mathcal}&#10;\newcommand{\secpar}{\lambda}&#10;\renewcommand{\tilde}{\widetilde}&#10;\begin{document}&#10;&#10;$(\msf{View}^0_{\mcal{M}}, \tilde{v}^0)$&#10;&#10;\end{document}" title="IguanaTex Bitmap Display">
            <a:extLst>
              <a:ext uri="{FF2B5EF4-FFF2-40B4-BE49-F238E27FC236}">
                <a16:creationId xmlns:a16="http://schemas.microsoft.com/office/drawing/2014/main" id="{5C80838A-3B36-9980-5AC3-DB3D52988C83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1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2111" y="5529318"/>
            <a:ext cx="1291358" cy="301714"/>
          </a:xfrm>
          <a:prstGeom prst="rect">
            <a:avLst/>
          </a:prstGeom>
        </p:spPr>
      </p:pic>
      <p:pic>
        <p:nvPicPr>
          <p:cNvPr id="118" name="Picture 117" descr="\documentclass{article}&#10;\usepackage{amsmath}&#10;\pagestyle{empty}&#10;\newcommand{\msf}{\mathsf}&#10;\newcommand{\mcal}{\mathcal}&#10;\newcommand{\secpar}{\lambda}&#10;\renewcommand{\tilde}{\widetilde}&#10;\begin{document}&#10;&#10;$(\msf{View}^1_{\mcal{M}}, \tilde{v}^1)$&#10;&#10;\end{document}" title="IguanaTex Bitmap Display">
            <a:extLst>
              <a:ext uri="{FF2B5EF4-FFF2-40B4-BE49-F238E27FC236}">
                <a16:creationId xmlns:a16="http://schemas.microsoft.com/office/drawing/2014/main" id="{516A8ABF-B657-3278-071B-465C95E85FCC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1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8566" y="5523481"/>
            <a:ext cx="1444687" cy="337538"/>
          </a:xfrm>
          <a:prstGeom prst="rect">
            <a:avLst/>
          </a:prstGeom>
        </p:spPr>
      </p:pic>
      <p:sp>
        <p:nvSpPr>
          <p:cNvPr id="119" name="Freeform 7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Leftarrow$&#10;&#10;\end{document}" title="IguanaTex Vector Display">
            <a:extLst>
              <a:ext uri="{FF2B5EF4-FFF2-40B4-BE49-F238E27FC236}">
                <a16:creationId xmlns:a16="http://schemas.microsoft.com/office/drawing/2014/main" id="{5252B671-21AD-7EE7-9F48-4551505A011C}"/>
              </a:ext>
            </a:extLst>
          </p:cNvPr>
          <p:cNvSpPr>
            <a:spLocks noChangeAspect="1"/>
          </p:cNvSpPr>
          <p:nvPr>
            <p:custDataLst>
              <p:tags r:id="rId12"/>
            </p:custDataLst>
          </p:nvPr>
        </p:nvSpPr>
        <p:spPr bwMode="auto">
          <a:xfrm>
            <a:off x="4234532" y="5556290"/>
            <a:ext cx="558843" cy="252438"/>
          </a:xfrm>
          <a:custGeom>
            <a:avLst/>
            <a:gdLst>
              <a:gd name="T0" fmla="*/ 426 w 443"/>
              <a:gd name="T1" fmla="*/ 196 h 275"/>
              <a:gd name="T2" fmla="*/ 443 w 443"/>
              <a:gd name="T3" fmla="*/ 186 h 275"/>
              <a:gd name="T4" fmla="*/ 425 w 443"/>
              <a:gd name="T5" fmla="*/ 176 h 275"/>
              <a:gd name="T6" fmla="*/ 108 w 443"/>
              <a:gd name="T7" fmla="*/ 176 h 275"/>
              <a:gd name="T8" fmla="*/ 45 w 443"/>
              <a:gd name="T9" fmla="*/ 138 h 275"/>
              <a:gd name="T10" fmla="*/ 108 w 443"/>
              <a:gd name="T11" fmla="*/ 99 h 275"/>
              <a:gd name="T12" fmla="*/ 425 w 443"/>
              <a:gd name="T13" fmla="*/ 99 h 275"/>
              <a:gd name="T14" fmla="*/ 443 w 443"/>
              <a:gd name="T15" fmla="*/ 89 h 275"/>
              <a:gd name="T16" fmla="*/ 426 w 443"/>
              <a:gd name="T17" fmla="*/ 79 h 275"/>
              <a:gd name="T18" fmla="*/ 131 w 443"/>
              <a:gd name="T19" fmla="*/ 79 h 275"/>
              <a:gd name="T20" fmla="*/ 181 w 443"/>
              <a:gd name="T21" fmla="*/ 6 h 275"/>
              <a:gd name="T22" fmla="*/ 171 w 443"/>
              <a:gd name="T23" fmla="*/ 0 h 275"/>
              <a:gd name="T24" fmla="*/ 162 w 443"/>
              <a:gd name="T25" fmla="*/ 4 h 275"/>
              <a:gd name="T26" fmla="*/ 105 w 443"/>
              <a:gd name="T27" fmla="*/ 79 h 275"/>
              <a:gd name="T28" fmla="*/ 11 w 443"/>
              <a:gd name="T29" fmla="*/ 130 h 275"/>
              <a:gd name="T30" fmla="*/ 1 w 443"/>
              <a:gd name="T31" fmla="*/ 135 h 275"/>
              <a:gd name="T32" fmla="*/ 0 w 443"/>
              <a:gd name="T33" fmla="*/ 138 h 275"/>
              <a:gd name="T34" fmla="*/ 0 w 443"/>
              <a:gd name="T35" fmla="*/ 141 h 275"/>
              <a:gd name="T36" fmla="*/ 2 w 443"/>
              <a:gd name="T37" fmla="*/ 142 h 275"/>
              <a:gd name="T38" fmla="*/ 13 w 443"/>
              <a:gd name="T39" fmla="*/ 146 h 275"/>
              <a:gd name="T40" fmla="*/ 158 w 443"/>
              <a:gd name="T41" fmla="*/ 264 h 275"/>
              <a:gd name="T42" fmla="*/ 171 w 443"/>
              <a:gd name="T43" fmla="*/ 275 h 275"/>
              <a:gd name="T44" fmla="*/ 181 w 443"/>
              <a:gd name="T45" fmla="*/ 269 h 275"/>
              <a:gd name="T46" fmla="*/ 131 w 443"/>
              <a:gd name="T47" fmla="*/ 196 h 275"/>
              <a:gd name="T48" fmla="*/ 426 w 443"/>
              <a:gd name="T49" fmla="*/ 19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3" h="275">
                <a:moveTo>
                  <a:pt x="426" y="196"/>
                </a:moveTo>
                <a:cubicBezTo>
                  <a:pt x="434" y="196"/>
                  <a:pt x="443" y="196"/>
                  <a:pt x="443" y="186"/>
                </a:cubicBezTo>
                <a:cubicBezTo>
                  <a:pt x="443" y="176"/>
                  <a:pt x="434" y="176"/>
                  <a:pt x="425" y="176"/>
                </a:cubicBezTo>
                <a:lnTo>
                  <a:pt x="108" y="176"/>
                </a:lnTo>
                <a:cubicBezTo>
                  <a:pt x="87" y="158"/>
                  <a:pt x="62" y="145"/>
                  <a:pt x="45" y="138"/>
                </a:cubicBezTo>
                <a:cubicBezTo>
                  <a:pt x="63" y="130"/>
                  <a:pt x="88" y="117"/>
                  <a:pt x="108" y="99"/>
                </a:cubicBezTo>
                <a:lnTo>
                  <a:pt x="425" y="99"/>
                </a:lnTo>
                <a:cubicBezTo>
                  <a:pt x="434" y="99"/>
                  <a:pt x="443" y="99"/>
                  <a:pt x="443" y="89"/>
                </a:cubicBezTo>
                <a:cubicBezTo>
                  <a:pt x="443" y="79"/>
                  <a:pt x="434" y="79"/>
                  <a:pt x="426" y="79"/>
                </a:cubicBezTo>
                <a:lnTo>
                  <a:pt x="131" y="79"/>
                </a:lnTo>
                <a:cubicBezTo>
                  <a:pt x="155" y="56"/>
                  <a:pt x="181" y="12"/>
                  <a:pt x="181" y="6"/>
                </a:cubicBezTo>
                <a:cubicBezTo>
                  <a:pt x="181" y="0"/>
                  <a:pt x="174" y="0"/>
                  <a:pt x="171" y="0"/>
                </a:cubicBezTo>
                <a:cubicBezTo>
                  <a:pt x="167" y="0"/>
                  <a:pt x="164" y="0"/>
                  <a:pt x="162" y="4"/>
                </a:cubicBezTo>
                <a:cubicBezTo>
                  <a:pt x="151" y="23"/>
                  <a:pt x="137" y="50"/>
                  <a:pt x="105" y="79"/>
                </a:cubicBezTo>
                <a:cubicBezTo>
                  <a:pt x="70" y="109"/>
                  <a:pt x="37" y="123"/>
                  <a:pt x="11" y="130"/>
                </a:cubicBezTo>
                <a:cubicBezTo>
                  <a:pt x="2" y="133"/>
                  <a:pt x="2" y="134"/>
                  <a:pt x="1" y="135"/>
                </a:cubicBezTo>
                <a:cubicBezTo>
                  <a:pt x="0" y="135"/>
                  <a:pt x="0" y="137"/>
                  <a:pt x="0" y="138"/>
                </a:cubicBezTo>
                <a:cubicBezTo>
                  <a:pt x="0" y="139"/>
                  <a:pt x="0" y="140"/>
                  <a:pt x="0" y="141"/>
                </a:cubicBezTo>
                <a:lnTo>
                  <a:pt x="2" y="142"/>
                </a:lnTo>
                <a:cubicBezTo>
                  <a:pt x="3" y="142"/>
                  <a:pt x="3" y="143"/>
                  <a:pt x="13" y="146"/>
                </a:cubicBezTo>
                <a:cubicBezTo>
                  <a:pt x="80" y="166"/>
                  <a:pt x="130" y="211"/>
                  <a:pt x="158" y="264"/>
                </a:cubicBezTo>
                <a:cubicBezTo>
                  <a:pt x="164" y="274"/>
                  <a:pt x="164" y="275"/>
                  <a:pt x="171" y="275"/>
                </a:cubicBezTo>
                <a:cubicBezTo>
                  <a:pt x="174" y="275"/>
                  <a:pt x="181" y="275"/>
                  <a:pt x="181" y="269"/>
                </a:cubicBezTo>
                <a:cubicBezTo>
                  <a:pt x="181" y="263"/>
                  <a:pt x="155" y="219"/>
                  <a:pt x="131" y="196"/>
                </a:cubicBezTo>
                <a:lnTo>
                  <a:pt x="426" y="196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0" name="Group 119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^b = \tilde{m}^b$&#10;&#10;\end{document}" title="IguanaTex Vector Display">
            <a:extLst>
              <a:ext uri="{FF2B5EF4-FFF2-40B4-BE49-F238E27FC236}">
                <a16:creationId xmlns:a16="http://schemas.microsoft.com/office/drawing/2014/main" id="{F4D36D82-5B1E-4278-41EA-158492E0E079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4343700" y="6304330"/>
            <a:ext cx="1061678" cy="285838"/>
            <a:chOff x="2540000" y="2540000"/>
            <a:chExt cx="660400" cy="177801"/>
          </a:xfrm>
        </p:grpSpPr>
        <p:sp>
          <p:nvSpPr>
            <p:cNvPr id="121" name="Freeform 30">
              <a:extLst>
                <a:ext uri="{FF2B5EF4-FFF2-40B4-BE49-F238E27FC236}">
                  <a16:creationId xmlns:a16="http://schemas.microsoft.com/office/drawing/2014/main" id="{31078FC2-8092-4D57-FC22-CC9CE3856DCE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540000" y="2566988"/>
              <a:ext cx="106363" cy="222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31">
              <a:extLst>
                <a:ext uri="{FF2B5EF4-FFF2-40B4-BE49-F238E27FC236}">
                  <a16:creationId xmlns:a16="http://schemas.microsoft.com/office/drawing/2014/main" id="{AA0EFDE6-041E-DAEA-F34D-C9B206936DDA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2543175" y="2624138"/>
              <a:ext cx="84138" cy="93663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2">
              <a:extLst>
                <a:ext uri="{FF2B5EF4-FFF2-40B4-BE49-F238E27FC236}">
                  <a16:creationId xmlns:a16="http://schemas.microsoft.com/office/drawing/2014/main" id="{CBCFD4AC-38CA-042D-3E05-A4D2E15E5695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2646363" y="2540000"/>
              <a:ext cx="53975" cy="101600"/>
            </a:xfrm>
            <a:custGeom>
              <a:avLst/>
              <a:gdLst>
                <a:gd name="T0" fmla="*/ 69 w 141"/>
                <a:gd name="T1" fmla="*/ 11 h 246"/>
                <a:gd name="T2" fmla="*/ 70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8 h 246"/>
                <a:gd name="T18" fmla="*/ 2 w 141"/>
                <a:gd name="T19" fmla="*/ 171 h 246"/>
                <a:gd name="T20" fmla="*/ 0 w 141"/>
                <a:gd name="T21" fmla="*/ 188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6 h 246"/>
                <a:gd name="T38" fmla="*/ 46 w 141"/>
                <a:gd name="T39" fmla="*/ 121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0" y="5"/>
                    <a:pt x="70" y="5"/>
                  </a:cubicBezTo>
                  <a:cubicBezTo>
                    <a:pt x="70" y="3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7" y="4"/>
                    <a:pt x="13" y="4"/>
                    <a:pt x="13" y="12"/>
                  </a:cubicBezTo>
                  <a:cubicBezTo>
                    <a:pt x="13" y="17"/>
                    <a:pt x="17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8"/>
                  </a:lnTo>
                  <a:cubicBezTo>
                    <a:pt x="22" y="90"/>
                    <a:pt x="2" y="167"/>
                    <a:pt x="2" y="171"/>
                  </a:cubicBezTo>
                  <a:cubicBezTo>
                    <a:pt x="0" y="180"/>
                    <a:pt x="0" y="184"/>
                    <a:pt x="0" y="188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8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5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4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6"/>
                  </a:cubicBezTo>
                  <a:cubicBezTo>
                    <a:pt x="40" y="130"/>
                    <a:pt x="40" y="129"/>
                    <a:pt x="46" y="121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1" y="98"/>
                    <a:pt x="113" y="108"/>
                    <a:pt x="113" y="132"/>
                  </a:cubicBezTo>
                  <a:cubicBezTo>
                    <a:pt x="113" y="146"/>
                    <a:pt x="106" y="182"/>
                    <a:pt x="95" y="202"/>
                  </a:cubicBezTo>
                  <a:cubicBezTo>
                    <a:pt x="87" y="219"/>
                    <a:pt x="69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3">
              <a:extLst>
                <a:ext uri="{FF2B5EF4-FFF2-40B4-BE49-F238E27FC236}">
                  <a16:creationId xmlns:a16="http://schemas.microsoft.com/office/drawing/2014/main" id="{FA5F8FD2-D0DE-DD3F-199C-DBEB81F6572B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2778125" y="2640013"/>
              <a:ext cx="127000" cy="49213"/>
            </a:xfrm>
            <a:custGeom>
              <a:avLst/>
              <a:gdLst>
                <a:gd name="T0" fmla="*/ 314 w 331"/>
                <a:gd name="T1" fmla="*/ 19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6 w 331"/>
                <a:gd name="T11" fmla="*/ 19 h 116"/>
                <a:gd name="T12" fmla="*/ 314 w 331"/>
                <a:gd name="T13" fmla="*/ 19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6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19"/>
                  </a:moveTo>
                  <a:cubicBezTo>
                    <a:pt x="322" y="19"/>
                    <a:pt x="331" y="19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19"/>
                    <a:pt x="9" y="19"/>
                    <a:pt x="16" y="19"/>
                  </a:cubicBezTo>
                  <a:lnTo>
                    <a:pt x="314" y="19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6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4">
              <a:extLst>
                <a:ext uri="{FF2B5EF4-FFF2-40B4-BE49-F238E27FC236}">
                  <a16:creationId xmlns:a16="http://schemas.microsoft.com/office/drawing/2014/main" id="{0DBD0E9F-E657-1C8B-9DA3-21A5FB85219C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000375" y="2566988"/>
              <a:ext cx="106363" cy="222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35">
              <a:extLst>
                <a:ext uri="{FF2B5EF4-FFF2-40B4-BE49-F238E27FC236}">
                  <a16:creationId xmlns:a16="http://schemas.microsoft.com/office/drawing/2014/main" id="{27C4D8E3-5F42-F736-FAE9-CE2EDA4D8AE5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2974975" y="2624138"/>
              <a:ext cx="157163" cy="93663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6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36">
              <a:extLst>
                <a:ext uri="{FF2B5EF4-FFF2-40B4-BE49-F238E27FC236}">
                  <a16:creationId xmlns:a16="http://schemas.microsoft.com/office/drawing/2014/main" id="{90F9D17F-42ED-783C-8439-FEC9CE9BE116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3146425" y="2540000"/>
              <a:ext cx="53975" cy="101600"/>
            </a:xfrm>
            <a:custGeom>
              <a:avLst/>
              <a:gdLst>
                <a:gd name="T0" fmla="*/ 69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8 h 246"/>
                <a:gd name="T18" fmla="*/ 2 w 142"/>
                <a:gd name="T19" fmla="*/ 171 h 246"/>
                <a:gd name="T20" fmla="*/ 0 w 142"/>
                <a:gd name="T21" fmla="*/ 188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69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6 h 246"/>
                <a:gd name="T38" fmla="*/ 47 w 142"/>
                <a:gd name="T39" fmla="*/ 121 h 246"/>
                <a:gd name="T40" fmla="*/ 88 w 142"/>
                <a:gd name="T41" fmla="*/ 98 h 246"/>
                <a:gd name="T42" fmla="*/ 114 w 142"/>
                <a:gd name="T43" fmla="*/ 132 h 246"/>
                <a:gd name="T44" fmla="*/ 96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1"/>
                  </a:moveTo>
                  <a:cubicBezTo>
                    <a:pt x="70" y="10"/>
                    <a:pt x="71" y="5"/>
                    <a:pt x="71" y="5"/>
                  </a:cubicBezTo>
                  <a:cubicBezTo>
                    <a:pt x="71" y="3"/>
                    <a:pt x="69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4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8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8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8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6"/>
                  </a:cubicBezTo>
                  <a:cubicBezTo>
                    <a:pt x="40" y="130"/>
                    <a:pt x="40" y="129"/>
                    <a:pt x="47" y="121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8"/>
                    <a:pt x="114" y="132"/>
                  </a:cubicBezTo>
                  <a:cubicBezTo>
                    <a:pt x="114" y="146"/>
                    <a:pt x="106" y="182"/>
                    <a:pt x="96" y="202"/>
                  </a:cubicBezTo>
                  <a:cubicBezTo>
                    <a:pt x="87" y="219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8" name="TextBox 127">
            <a:extLst>
              <a:ext uri="{FF2B5EF4-FFF2-40B4-BE49-F238E27FC236}">
                <a16:creationId xmlns:a16="http://schemas.microsoft.com/office/drawing/2014/main" id="{15496BAB-9191-CFE4-23A1-6001060FD18C}"/>
              </a:ext>
            </a:extLst>
          </p:cNvPr>
          <p:cNvSpPr txBox="1"/>
          <p:nvPr/>
        </p:nvSpPr>
        <p:spPr>
          <a:xfrm>
            <a:off x="5470351" y="6273380"/>
            <a:ext cx="21264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with good prob.</a:t>
            </a:r>
          </a:p>
        </p:txBody>
      </p:sp>
      <p:cxnSp>
        <p:nvCxnSpPr>
          <p:cNvPr id="129" name="Straight Arrow Connector 128">
            <a:extLst>
              <a:ext uri="{FF2B5EF4-FFF2-40B4-BE49-F238E27FC236}">
                <a16:creationId xmlns:a16="http://schemas.microsoft.com/office/drawing/2014/main" id="{E0107B90-E3C4-A169-897C-7B5C9715129F}"/>
              </a:ext>
            </a:extLst>
          </p:cNvPr>
          <p:cNvCxnSpPr>
            <a:cxnSpLocks/>
          </p:cNvCxnSpPr>
          <p:nvPr/>
        </p:nvCxnSpPr>
        <p:spPr>
          <a:xfrm flipH="1" flipV="1">
            <a:off x="4597129" y="5861019"/>
            <a:ext cx="129388" cy="315846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TextBox 129">
            <a:extLst>
              <a:ext uri="{FF2B5EF4-FFF2-40B4-BE49-F238E27FC236}">
                <a16:creationId xmlns:a16="http://schemas.microsoft.com/office/drawing/2014/main" id="{396BC1A2-B430-8BB7-0758-5A8FC41794A3}"/>
              </a:ext>
            </a:extLst>
          </p:cNvPr>
          <p:cNvSpPr txBox="1"/>
          <p:nvPr/>
        </p:nvSpPr>
        <p:spPr>
          <a:xfrm>
            <a:off x="120355" y="5474283"/>
            <a:ext cx="795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Goal: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714842B5-C7E5-29BA-B780-AD7B6AD59536}"/>
              </a:ext>
            </a:extLst>
          </p:cNvPr>
          <p:cNvSpPr txBox="1"/>
          <p:nvPr/>
        </p:nvSpPr>
        <p:spPr>
          <a:xfrm>
            <a:off x="1957018" y="6273380"/>
            <a:ext cx="23121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Invariant Condition:</a:t>
            </a:r>
          </a:p>
        </p:txBody>
      </p:sp>
      <p:pic>
        <p:nvPicPr>
          <p:cNvPr id="132" name="Picture 131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 title="IguanaTex Bitmap Display">
            <a:extLst>
              <a:ext uri="{FF2B5EF4-FFF2-40B4-BE49-F238E27FC236}">
                <a16:creationId xmlns:a16="http://schemas.microsoft.com/office/drawing/2014/main" id="{E431DFBD-3DED-1171-02FE-DF3511FC475D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1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2387" y="5533027"/>
            <a:ext cx="171460" cy="239238"/>
          </a:xfrm>
          <a:prstGeom prst="rect">
            <a:avLst/>
          </a:prstGeom>
        </p:spPr>
      </p:pic>
      <p:pic>
        <p:nvPicPr>
          <p:cNvPr id="133" name="Picture 132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 title="IguanaTex Bitmap Display">
            <a:extLst>
              <a:ext uri="{FF2B5EF4-FFF2-40B4-BE49-F238E27FC236}">
                <a16:creationId xmlns:a16="http://schemas.microsoft.com/office/drawing/2014/main" id="{D776D179-94B2-F4DE-86AE-E3AD390348E2}"/>
              </a:ext>
            </a:extLst>
          </p:cNvPr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1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2339" y="5508143"/>
            <a:ext cx="171460" cy="239238"/>
          </a:xfrm>
          <a:prstGeom prst="rect">
            <a:avLst/>
          </a:prstGeom>
        </p:spPr>
      </p:pic>
      <p:pic>
        <p:nvPicPr>
          <p:cNvPr id="136" name="Picture 135">
            <a:extLst>
              <a:ext uri="{FF2B5EF4-FFF2-40B4-BE49-F238E27FC236}">
                <a16:creationId xmlns:a16="http://schemas.microsoft.com/office/drawing/2014/main" id="{460E944A-C430-74A3-BA39-6D6AC3790A04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60" y="1530257"/>
            <a:ext cx="940740" cy="856745"/>
          </a:xfrm>
          <a:prstGeom prst="rect">
            <a:avLst/>
          </a:prstGeom>
        </p:spPr>
      </p:pic>
      <p:sp>
        <p:nvSpPr>
          <p:cNvPr id="138" name="TextBox 137">
            <a:extLst>
              <a:ext uri="{FF2B5EF4-FFF2-40B4-BE49-F238E27FC236}">
                <a16:creationId xmlns:a16="http://schemas.microsoft.com/office/drawing/2014/main" id="{90F3453B-C343-3F34-9137-80ED3CC25203}"/>
              </a:ext>
            </a:extLst>
          </p:cNvPr>
          <p:cNvSpPr txBox="1"/>
          <p:nvPr/>
        </p:nvSpPr>
        <p:spPr>
          <a:xfrm>
            <a:off x="3714344" y="396152"/>
            <a:ext cx="35642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dirty="0">
                <a:solidFill>
                  <a:schemeClr val="accent1"/>
                </a:solidFill>
              </a:rPr>
              <a:t>Adv against </a:t>
            </a:r>
            <a:r>
              <a:rPr lang="en-US" sz="2400" dirty="0" err="1">
                <a:solidFill>
                  <a:schemeClr val="accent1"/>
                </a:solidFill>
              </a:rPr>
              <a:t>Naor’s</a:t>
            </a:r>
            <a:r>
              <a:rPr lang="en-US" sz="2400" dirty="0">
                <a:solidFill>
                  <a:schemeClr val="accent1"/>
                </a:solidFill>
              </a:rPr>
              <a:t> hiding</a:t>
            </a:r>
          </a:p>
        </p:txBody>
      </p:sp>
      <p:sp>
        <p:nvSpPr>
          <p:cNvPr id="139" name="Arc 138">
            <a:extLst>
              <a:ext uri="{FF2B5EF4-FFF2-40B4-BE49-F238E27FC236}">
                <a16:creationId xmlns:a16="http://schemas.microsoft.com/office/drawing/2014/main" id="{99E70E8B-1B98-3741-D7A5-8B89707FAC0C}"/>
              </a:ext>
            </a:extLst>
          </p:cNvPr>
          <p:cNvSpPr/>
          <p:nvPr/>
        </p:nvSpPr>
        <p:spPr>
          <a:xfrm rot="2112375">
            <a:off x="6221413" y="3812915"/>
            <a:ext cx="801196" cy="707659"/>
          </a:xfrm>
          <a:prstGeom prst="arc">
            <a:avLst>
              <a:gd name="adj1" fmla="val 16200000"/>
              <a:gd name="adj2" fmla="val 1057222"/>
            </a:avLst>
          </a:prstGeom>
          <a:ln w="22225">
            <a:solidFill>
              <a:srgbClr val="C00000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0" name="Straight Arrow Connector 139">
            <a:extLst>
              <a:ext uri="{FF2B5EF4-FFF2-40B4-BE49-F238E27FC236}">
                <a16:creationId xmlns:a16="http://schemas.microsoft.com/office/drawing/2014/main" id="{84F73F37-F771-3926-8597-D071C106FDE3}"/>
              </a:ext>
            </a:extLst>
          </p:cNvPr>
          <p:cNvCxnSpPr>
            <a:cxnSpLocks/>
          </p:cNvCxnSpPr>
          <p:nvPr/>
        </p:nvCxnSpPr>
        <p:spPr>
          <a:xfrm flipH="1">
            <a:off x="7286589" y="4605385"/>
            <a:ext cx="262962" cy="0"/>
          </a:xfrm>
          <a:prstGeom prst="straightConnector1">
            <a:avLst/>
          </a:prstGeom>
          <a:ln w="19050">
            <a:solidFill>
              <a:srgbClr val="C00000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53B96CA4-16FE-E0CD-FD16-637B4F968155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6890516" y="4513361"/>
            <a:ext cx="328063" cy="187465"/>
            <a:chOff x="10204450" y="6153151"/>
            <a:chExt cx="466726" cy="266701"/>
          </a:xfrm>
          <a:solidFill>
            <a:srgbClr val="C00000"/>
          </a:solidFill>
        </p:grpSpPr>
        <p:sp>
          <p:nvSpPr>
            <p:cNvPr id="142" name="Freeform 86">
              <a:extLst>
                <a:ext uri="{FF2B5EF4-FFF2-40B4-BE49-F238E27FC236}">
                  <a16:creationId xmlns:a16="http://schemas.microsoft.com/office/drawing/2014/main" id="{BFFC0B1A-3C15-0BEB-3D24-7673BC541C53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87">
              <a:extLst>
                <a:ext uri="{FF2B5EF4-FFF2-40B4-BE49-F238E27FC236}">
                  <a16:creationId xmlns:a16="http://schemas.microsoft.com/office/drawing/2014/main" id="{D8B53F34-616B-614E-7CEB-6276A4DF52AE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4" name="Group 14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3D0FDE30-F5EB-15AA-A4B2-495EC0CF8524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7627661" y="4439148"/>
            <a:ext cx="204202" cy="294369"/>
            <a:chOff x="2540000" y="2540000"/>
            <a:chExt cx="122238" cy="176213"/>
          </a:xfrm>
          <a:solidFill>
            <a:srgbClr val="C00000"/>
          </a:solidFill>
        </p:grpSpPr>
        <p:sp>
          <p:nvSpPr>
            <p:cNvPr id="145" name="Freeform 7">
              <a:extLst>
                <a:ext uri="{FF2B5EF4-FFF2-40B4-BE49-F238E27FC236}">
                  <a16:creationId xmlns:a16="http://schemas.microsoft.com/office/drawing/2014/main" id="{F22EACE4-F298-D5EA-F96A-C96435D7DB51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8">
              <a:extLst>
                <a:ext uri="{FF2B5EF4-FFF2-40B4-BE49-F238E27FC236}">
                  <a16:creationId xmlns:a16="http://schemas.microsoft.com/office/drawing/2014/main" id="{B5B57AE0-ABE9-38F8-5385-197EF7A6C5CB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8" name="TextBox 147">
            <a:extLst>
              <a:ext uri="{FF2B5EF4-FFF2-40B4-BE49-F238E27FC236}">
                <a16:creationId xmlns:a16="http://schemas.microsoft.com/office/drawing/2014/main" id="{427FF08E-BE1E-C792-399D-2765BC27AF74}"/>
              </a:ext>
            </a:extLst>
          </p:cNvPr>
          <p:cNvSpPr txBox="1"/>
          <p:nvPr/>
        </p:nvSpPr>
        <p:spPr>
          <a:xfrm>
            <a:off x="8264521" y="933062"/>
            <a:ext cx="37775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An Issue: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000" dirty="0"/>
              <a:t>Left WIPoK-2 uses m as witness</a:t>
            </a:r>
          </a:p>
        </p:txBody>
      </p:sp>
      <p:sp>
        <p:nvSpPr>
          <p:cNvPr id="149" name="Arc 148">
            <a:extLst>
              <a:ext uri="{FF2B5EF4-FFF2-40B4-BE49-F238E27FC236}">
                <a16:creationId xmlns:a16="http://schemas.microsoft.com/office/drawing/2014/main" id="{1CC549DC-1BFE-08DE-8CD4-9A72E7C43303}"/>
              </a:ext>
            </a:extLst>
          </p:cNvPr>
          <p:cNvSpPr/>
          <p:nvPr/>
        </p:nvSpPr>
        <p:spPr>
          <a:xfrm rot="19487625" flipH="1">
            <a:off x="1913124" y="2822657"/>
            <a:ext cx="801196" cy="707659"/>
          </a:xfrm>
          <a:prstGeom prst="arc">
            <a:avLst>
              <a:gd name="adj1" fmla="val 16200000"/>
              <a:gd name="adj2" fmla="val 1057222"/>
            </a:avLst>
          </a:prstGeom>
          <a:ln w="22225">
            <a:solidFill>
              <a:srgbClr val="C00000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0654A99-F2E4-5911-1837-980661C72F75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1484805" y="3202304"/>
            <a:ext cx="328063" cy="187465"/>
            <a:chOff x="10204450" y="6153151"/>
            <a:chExt cx="466726" cy="266701"/>
          </a:xfrm>
          <a:solidFill>
            <a:srgbClr val="C00000"/>
          </a:solidFill>
        </p:grpSpPr>
        <p:sp>
          <p:nvSpPr>
            <p:cNvPr id="151" name="Freeform 86">
              <a:extLst>
                <a:ext uri="{FF2B5EF4-FFF2-40B4-BE49-F238E27FC236}">
                  <a16:creationId xmlns:a16="http://schemas.microsoft.com/office/drawing/2014/main" id="{32542156-07C3-5C85-0410-3211FAE08049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7">
              <a:extLst>
                <a:ext uri="{FF2B5EF4-FFF2-40B4-BE49-F238E27FC236}">
                  <a16:creationId xmlns:a16="http://schemas.microsoft.com/office/drawing/2014/main" id="{CADBE1C1-0ACB-2CD4-F8E5-470A8217A1E5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3" name="Straight Arrow Connector 152">
            <a:extLst>
              <a:ext uri="{FF2B5EF4-FFF2-40B4-BE49-F238E27FC236}">
                <a16:creationId xmlns:a16="http://schemas.microsoft.com/office/drawing/2014/main" id="{6426B264-D245-CD10-25ED-48B61A7BA67F}"/>
              </a:ext>
            </a:extLst>
          </p:cNvPr>
          <p:cNvCxnSpPr>
            <a:cxnSpLocks/>
          </p:cNvCxnSpPr>
          <p:nvPr/>
        </p:nvCxnSpPr>
        <p:spPr>
          <a:xfrm flipV="1">
            <a:off x="1163054" y="3306080"/>
            <a:ext cx="275425" cy="15132"/>
          </a:xfrm>
          <a:prstGeom prst="straightConnector1">
            <a:avLst/>
          </a:prstGeom>
          <a:ln w="19050">
            <a:solidFill>
              <a:srgbClr val="C00000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6" name="Freeform 7">
            <a:extLst>
              <a:ext uri="{FF2B5EF4-FFF2-40B4-BE49-F238E27FC236}">
                <a16:creationId xmlns:a16="http://schemas.microsoft.com/office/drawing/2014/main" id="{CCB77B30-99D7-4E01-68D7-C7A04B4C5B10}"/>
              </a:ext>
            </a:extLst>
          </p:cNvPr>
          <p:cNvSpPr>
            <a:spLocks noChangeAspect="1"/>
          </p:cNvSpPr>
          <p:nvPr>
            <p:custDataLst>
              <p:tags r:id="rId19"/>
            </p:custDataLst>
          </p:nvPr>
        </p:nvSpPr>
        <p:spPr bwMode="auto">
          <a:xfrm>
            <a:off x="871030" y="3248254"/>
            <a:ext cx="179588" cy="145916"/>
          </a:xfrm>
          <a:custGeom>
            <a:avLst/>
            <a:gdLst>
              <a:gd name="T0" fmla="*/ 152 w 249"/>
              <a:gd name="T1" fmla="*/ 70 h 227"/>
              <a:gd name="T2" fmla="*/ 202 w 249"/>
              <a:gd name="T3" fmla="*/ 11 h 227"/>
              <a:gd name="T4" fmla="*/ 227 w 249"/>
              <a:gd name="T5" fmla="*/ 18 h 227"/>
              <a:gd name="T6" fmla="*/ 203 w 249"/>
              <a:gd name="T7" fmla="*/ 45 h 227"/>
              <a:gd name="T8" fmla="*/ 222 w 249"/>
              <a:gd name="T9" fmla="*/ 62 h 227"/>
              <a:gd name="T10" fmla="*/ 249 w 249"/>
              <a:gd name="T11" fmla="*/ 33 h 227"/>
              <a:gd name="T12" fmla="*/ 202 w 249"/>
              <a:gd name="T13" fmla="*/ 0 h 227"/>
              <a:gd name="T14" fmla="*/ 150 w 249"/>
              <a:gd name="T15" fmla="*/ 38 h 227"/>
              <a:gd name="T16" fmla="*/ 96 w 249"/>
              <a:gd name="T17" fmla="*/ 0 h 227"/>
              <a:gd name="T18" fmla="*/ 15 w 249"/>
              <a:gd name="T19" fmla="*/ 77 h 227"/>
              <a:gd name="T20" fmla="*/ 21 w 249"/>
              <a:gd name="T21" fmla="*/ 82 h 227"/>
              <a:gd name="T22" fmla="*/ 28 w 249"/>
              <a:gd name="T23" fmla="*/ 77 h 227"/>
              <a:gd name="T24" fmla="*/ 95 w 249"/>
              <a:gd name="T25" fmla="*/ 11 h 227"/>
              <a:gd name="T26" fmla="*/ 122 w 249"/>
              <a:gd name="T27" fmla="*/ 45 h 227"/>
              <a:gd name="T28" fmla="*/ 95 w 249"/>
              <a:gd name="T29" fmla="*/ 164 h 227"/>
              <a:gd name="T30" fmla="*/ 47 w 249"/>
              <a:gd name="T31" fmla="*/ 216 h 227"/>
              <a:gd name="T32" fmla="*/ 22 w 249"/>
              <a:gd name="T33" fmla="*/ 210 h 227"/>
              <a:gd name="T34" fmla="*/ 46 w 249"/>
              <a:gd name="T35" fmla="*/ 183 h 227"/>
              <a:gd name="T36" fmla="*/ 27 w 249"/>
              <a:gd name="T37" fmla="*/ 165 h 227"/>
              <a:gd name="T38" fmla="*/ 0 w 249"/>
              <a:gd name="T39" fmla="*/ 194 h 227"/>
              <a:gd name="T40" fmla="*/ 47 w 249"/>
              <a:gd name="T41" fmla="*/ 227 h 227"/>
              <a:gd name="T42" fmla="*/ 99 w 249"/>
              <a:gd name="T43" fmla="*/ 189 h 227"/>
              <a:gd name="T44" fmla="*/ 153 w 249"/>
              <a:gd name="T45" fmla="*/ 227 h 227"/>
              <a:gd name="T46" fmla="*/ 233 w 249"/>
              <a:gd name="T47" fmla="*/ 150 h 227"/>
              <a:gd name="T48" fmla="*/ 227 w 249"/>
              <a:gd name="T49" fmla="*/ 145 h 227"/>
              <a:gd name="T50" fmla="*/ 221 w 249"/>
              <a:gd name="T51" fmla="*/ 150 h 227"/>
              <a:gd name="T52" fmla="*/ 154 w 249"/>
              <a:gd name="T53" fmla="*/ 216 h 227"/>
              <a:gd name="T54" fmla="*/ 127 w 249"/>
              <a:gd name="T55" fmla="*/ 183 h 227"/>
              <a:gd name="T56" fmla="*/ 135 w 249"/>
              <a:gd name="T57" fmla="*/ 139 h 227"/>
              <a:gd name="T58" fmla="*/ 152 w 249"/>
              <a:gd name="T59" fmla="*/ 7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9" h="227">
                <a:moveTo>
                  <a:pt x="152" y="70"/>
                </a:moveTo>
                <a:cubicBezTo>
                  <a:pt x="155" y="57"/>
                  <a:pt x="167" y="11"/>
                  <a:pt x="202" y="11"/>
                </a:cubicBezTo>
                <a:cubicBezTo>
                  <a:pt x="204" y="11"/>
                  <a:pt x="216" y="11"/>
                  <a:pt x="227" y="18"/>
                </a:cubicBezTo>
                <a:cubicBezTo>
                  <a:pt x="213" y="20"/>
                  <a:pt x="203" y="33"/>
                  <a:pt x="203" y="45"/>
                </a:cubicBezTo>
                <a:cubicBezTo>
                  <a:pt x="203" y="53"/>
                  <a:pt x="208" y="62"/>
                  <a:pt x="222" y="62"/>
                </a:cubicBezTo>
                <a:cubicBezTo>
                  <a:pt x="233" y="62"/>
                  <a:pt x="249" y="53"/>
                  <a:pt x="249" y="33"/>
                </a:cubicBezTo>
                <a:cubicBezTo>
                  <a:pt x="249" y="7"/>
                  <a:pt x="219" y="0"/>
                  <a:pt x="202" y="0"/>
                </a:cubicBezTo>
                <a:cubicBezTo>
                  <a:pt x="173" y="0"/>
                  <a:pt x="156" y="27"/>
                  <a:pt x="150" y="38"/>
                </a:cubicBezTo>
                <a:cubicBezTo>
                  <a:pt x="137" y="5"/>
                  <a:pt x="110" y="0"/>
                  <a:pt x="96" y="0"/>
                </a:cubicBezTo>
                <a:cubicBezTo>
                  <a:pt x="44" y="0"/>
                  <a:pt x="15" y="65"/>
                  <a:pt x="15" y="77"/>
                </a:cubicBezTo>
                <a:cubicBezTo>
                  <a:pt x="15" y="82"/>
                  <a:pt x="20" y="82"/>
                  <a:pt x="21" y="82"/>
                </a:cubicBezTo>
                <a:cubicBezTo>
                  <a:pt x="25" y="82"/>
                  <a:pt x="27" y="81"/>
                  <a:pt x="28" y="77"/>
                </a:cubicBezTo>
                <a:cubicBezTo>
                  <a:pt x="45" y="24"/>
                  <a:pt x="78" y="11"/>
                  <a:pt x="95" y="11"/>
                </a:cubicBezTo>
                <a:cubicBezTo>
                  <a:pt x="104" y="11"/>
                  <a:pt x="122" y="16"/>
                  <a:pt x="122" y="45"/>
                </a:cubicBezTo>
                <a:cubicBezTo>
                  <a:pt x="122" y="60"/>
                  <a:pt x="113" y="94"/>
                  <a:pt x="95" y="164"/>
                </a:cubicBezTo>
                <a:cubicBezTo>
                  <a:pt x="87" y="195"/>
                  <a:pt x="69" y="216"/>
                  <a:pt x="47" y="216"/>
                </a:cubicBezTo>
                <a:cubicBezTo>
                  <a:pt x="44" y="216"/>
                  <a:pt x="33" y="216"/>
                  <a:pt x="22" y="210"/>
                </a:cubicBezTo>
                <a:cubicBezTo>
                  <a:pt x="35" y="207"/>
                  <a:pt x="46" y="197"/>
                  <a:pt x="46" y="183"/>
                </a:cubicBezTo>
                <a:cubicBezTo>
                  <a:pt x="46" y="169"/>
                  <a:pt x="35" y="165"/>
                  <a:pt x="27" y="165"/>
                </a:cubicBezTo>
                <a:cubicBezTo>
                  <a:pt x="12" y="165"/>
                  <a:pt x="0" y="178"/>
                  <a:pt x="0" y="194"/>
                </a:cubicBezTo>
                <a:cubicBezTo>
                  <a:pt x="0" y="217"/>
                  <a:pt x="25" y="227"/>
                  <a:pt x="47" y="227"/>
                </a:cubicBezTo>
                <a:cubicBezTo>
                  <a:pt x="80" y="227"/>
                  <a:pt x="98" y="192"/>
                  <a:pt x="99" y="189"/>
                </a:cubicBezTo>
                <a:cubicBezTo>
                  <a:pt x="105" y="208"/>
                  <a:pt x="123" y="227"/>
                  <a:pt x="153" y="227"/>
                </a:cubicBezTo>
                <a:cubicBezTo>
                  <a:pt x="205" y="227"/>
                  <a:pt x="233" y="162"/>
                  <a:pt x="233" y="150"/>
                </a:cubicBezTo>
                <a:cubicBezTo>
                  <a:pt x="233" y="145"/>
                  <a:pt x="229" y="145"/>
                  <a:pt x="227" y="145"/>
                </a:cubicBezTo>
                <a:cubicBezTo>
                  <a:pt x="223" y="145"/>
                  <a:pt x="222" y="147"/>
                  <a:pt x="221" y="150"/>
                </a:cubicBezTo>
                <a:cubicBezTo>
                  <a:pt x="204" y="204"/>
                  <a:pt x="170" y="216"/>
                  <a:pt x="154" y="216"/>
                </a:cubicBezTo>
                <a:cubicBezTo>
                  <a:pt x="135" y="216"/>
                  <a:pt x="127" y="200"/>
                  <a:pt x="127" y="183"/>
                </a:cubicBezTo>
                <a:cubicBezTo>
                  <a:pt x="127" y="172"/>
                  <a:pt x="130" y="161"/>
                  <a:pt x="135" y="139"/>
                </a:cubicBezTo>
                <a:lnTo>
                  <a:pt x="152" y="70"/>
                </a:lnTo>
              </a:path>
            </a:pathLst>
          </a:custGeom>
          <a:solidFill>
            <a:srgbClr val="C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58" name="Connector: Elbow 157">
            <a:extLst>
              <a:ext uri="{FF2B5EF4-FFF2-40B4-BE49-F238E27FC236}">
                <a16:creationId xmlns:a16="http://schemas.microsoft.com/office/drawing/2014/main" id="{D2AD5832-81CA-1AAE-DC8F-4A9F210AB012}"/>
              </a:ext>
            </a:extLst>
          </p:cNvPr>
          <p:cNvCxnSpPr>
            <a:cxnSpLocks/>
          </p:cNvCxnSpPr>
          <p:nvPr/>
        </p:nvCxnSpPr>
        <p:spPr>
          <a:xfrm>
            <a:off x="914177" y="3498802"/>
            <a:ext cx="1319547" cy="431266"/>
          </a:xfrm>
          <a:prstGeom prst="bentConnector3">
            <a:avLst>
              <a:gd name="adj1" fmla="val -397"/>
            </a:avLst>
          </a:prstGeom>
          <a:ln w="19050">
            <a:solidFill>
              <a:srgbClr val="C00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TextBox 159">
            <a:extLst>
              <a:ext uri="{FF2B5EF4-FFF2-40B4-BE49-F238E27FC236}">
                <a16:creationId xmlns:a16="http://schemas.microsoft.com/office/drawing/2014/main" id="{47AF5886-7A94-8538-3B96-35273E8D60FA}"/>
              </a:ext>
            </a:extLst>
          </p:cNvPr>
          <p:cNvSpPr txBox="1"/>
          <p:nvPr/>
        </p:nvSpPr>
        <p:spPr>
          <a:xfrm>
            <a:off x="8264521" y="2130986"/>
            <a:ext cx="376453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The Essential </a:t>
            </a:r>
            <a:r>
              <a:rPr lang="en-US" altLang="zh-CN" sz="2000" b="1" dirty="0"/>
              <a:t>Difficulty</a:t>
            </a:r>
            <a:r>
              <a:rPr lang="en-US" sz="2000" b="1" dirty="0"/>
              <a:t>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000" dirty="0"/>
              <a:t>MIM cheats in right WIPoK-2.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000" dirty="0"/>
              <a:t>Breaking invariant condition.</a:t>
            </a:r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10179F3D-5135-1201-8451-2C23615B3176}"/>
              </a:ext>
            </a:extLst>
          </p:cNvPr>
          <p:cNvSpPr/>
          <p:nvPr/>
        </p:nvSpPr>
        <p:spPr>
          <a:xfrm>
            <a:off x="718457" y="849086"/>
            <a:ext cx="7277878" cy="4049485"/>
          </a:xfrm>
          <a:custGeom>
            <a:avLst/>
            <a:gdLst>
              <a:gd name="connsiteX0" fmla="*/ 2034074 w 7277878"/>
              <a:gd name="connsiteY0" fmla="*/ 18661 h 4049485"/>
              <a:gd name="connsiteX1" fmla="*/ 2043404 w 7277878"/>
              <a:gd name="connsiteY1" fmla="*/ 1287624 h 4049485"/>
              <a:gd name="connsiteX2" fmla="*/ 0 w 7277878"/>
              <a:gd name="connsiteY2" fmla="*/ 1940767 h 4049485"/>
              <a:gd name="connsiteX3" fmla="*/ 9331 w 7277878"/>
              <a:gd name="connsiteY3" fmla="*/ 4049485 h 4049485"/>
              <a:gd name="connsiteX4" fmla="*/ 7277878 w 7277878"/>
              <a:gd name="connsiteY4" fmla="*/ 4040155 h 4049485"/>
              <a:gd name="connsiteX5" fmla="*/ 7277878 w 7277878"/>
              <a:gd name="connsiteY5" fmla="*/ 0 h 4049485"/>
              <a:gd name="connsiteX6" fmla="*/ 2034074 w 7277878"/>
              <a:gd name="connsiteY6" fmla="*/ 18661 h 4049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77878" h="4049485">
                <a:moveTo>
                  <a:pt x="2034074" y="18661"/>
                </a:moveTo>
                <a:lnTo>
                  <a:pt x="2043404" y="1287624"/>
                </a:lnTo>
                <a:lnTo>
                  <a:pt x="0" y="1940767"/>
                </a:lnTo>
                <a:cubicBezTo>
                  <a:pt x="3110" y="2643673"/>
                  <a:pt x="6221" y="3346579"/>
                  <a:pt x="9331" y="4049485"/>
                </a:cubicBezTo>
                <a:lnTo>
                  <a:pt x="7277878" y="4040155"/>
                </a:lnTo>
                <a:lnTo>
                  <a:pt x="7277878" y="0"/>
                </a:lnTo>
                <a:lnTo>
                  <a:pt x="2034074" y="18661"/>
                </a:lnTo>
                <a:close/>
              </a:path>
            </a:pathLst>
          </a:cu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65D3FEB4-6D06-0267-E58F-536D9320D859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1125777" y="1657611"/>
            <a:ext cx="1510543" cy="246808"/>
            <a:chOff x="1166812" y="1665288"/>
            <a:chExt cx="1292225" cy="211137"/>
          </a:xfrm>
        </p:grpSpPr>
        <p:sp>
          <p:nvSpPr>
            <p:cNvPr id="165" name="Freeform 49">
              <a:extLst>
                <a:ext uri="{FF2B5EF4-FFF2-40B4-BE49-F238E27FC236}">
                  <a16:creationId xmlns:a16="http://schemas.microsoft.com/office/drawing/2014/main" id="{44C28AE0-3615-CE5A-523A-37161DD140DE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1166812" y="1674813"/>
              <a:ext cx="80963" cy="152400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66" name="Freeform 50">
              <a:extLst>
                <a:ext uri="{FF2B5EF4-FFF2-40B4-BE49-F238E27FC236}">
                  <a16:creationId xmlns:a16="http://schemas.microsoft.com/office/drawing/2014/main" id="{69246598-B254-7485-3F61-2CF95095E68A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1265237" y="1679575"/>
              <a:ext cx="112713" cy="144462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67" name="Freeform 51">
              <a:extLst>
                <a:ext uri="{FF2B5EF4-FFF2-40B4-BE49-F238E27FC236}">
                  <a16:creationId xmlns:a16="http://schemas.microsoft.com/office/drawing/2014/main" id="{9FD7335A-CB26-5668-61D1-89ED772F8F64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1397000" y="1674813"/>
              <a:ext cx="111125" cy="152400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7 w 303"/>
                <a:gd name="T17" fmla="*/ 133 h 362"/>
                <a:gd name="T18" fmla="*/ 295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1" y="226"/>
                    <a:pt x="291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7" y="133"/>
                  </a:cubicBezTo>
                  <a:cubicBezTo>
                    <a:pt x="288" y="140"/>
                    <a:pt x="288" y="142"/>
                    <a:pt x="295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68" name="Freeform 52">
              <a:extLst>
                <a:ext uri="{FF2B5EF4-FFF2-40B4-BE49-F238E27FC236}">
                  <a16:creationId xmlns:a16="http://schemas.microsoft.com/office/drawing/2014/main" id="{DB1495AA-E84B-7963-30CC-DE23D8177EE6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1524000" y="1728788"/>
              <a:ext cx="80963" cy="96837"/>
            </a:xfrm>
            <a:custGeom>
              <a:avLst/>
              <a:gdLst>
                <a:gd name="T0" fmla="*/ 220 w 220"/>
                <a:gd name="T1" fmla="*/ 116 h 229"/>
                <a:gd name="T2" fmla="*/ 110 w 220"/>
                <a:gd name="T3" fmla="*/ 0 h 229"/>
                <a:gd name="T4" fmla="*/ 0 w 220"/>
                <a:gd name="T5" fmla="*/ 116 h 229"/>
                <a:gd name="T6" fmla="*/ 110 w 220"/>
                <a:gd name="T7" fmla="*/ 229 h 229"/>
                <a:gd name="T8" fmla="*/ 220 w 220"/>
                <a:gd name="T9" fmla="*/ 116 h 229"/>
                <a:gd name="T10" fmla="*/ 110 w 220"/>
                <a:gd name="T11" fmla="*/ 216 h 229"/>
                <a:gd name="T12" fmla="*/ 53 w 220"/>
                <a:gd name="T13" fmla="*/ 183 h 229"/>
                <a:gd name="T14" fmla="*/ 41 w 220"/>
                <a:gd name="T15" fmla="*/ 112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2 h 229"/>
                <a:gd name="T24" fmla="*/ 168 w 220"/>
                <a:gd name="T25" fmla="*/ 179 h 229"/>
                <a:gd name="T26" fmla="*/ 110 w 220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6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69" name="Freeform 53">
              <a:extLst>
                <a:ext uri="{FF2B5EF4-FFF2-40B4-BE49-F238E27FC236}">
                  <a16:creationId xmlns:a16="http://schemas.microsoft.com/office/drawing/2014/main" id="{5E0CEDAE-C930-1841-B619-68A11E704875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1616075" y="1730375"/>
              <a:ext cx="141288" cy="93662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2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70" name="Freeform 54">
              <a:extLst>
                <a:ext uri="{FF2B5EF4-FFF2-40B4-BE49-F238E27FC236}">
                  <a16:creationId xmlns:a16="http://schemas.microsoft.com/office/drawing/2014/main" id="{334D3EE1-57DE-C357-94D9-B88BB451F52B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1779587" y="1665288"/>
              <a:ext cx="42863" cy="211137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71" name="Freeform 55">
              <a:extLst>
                <a:ext uri="{FF2B5EF4-FFF2-40B4-BE49-F238E27FC236}">
                  <a16:creationId xmlns:a16="http://schemas.microsoft.com/office/drawing/2014/main" id="{6F5550BF-27AD-8065-FC23-9E7F7CD375CB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1838325" y="1730375"/>
              <a:ext cx="149225" cy="952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72" name="Freeform 56">
              <a:extLst>
                <a:ext uri="{FF2B5EF4-FFF2-40B4-BE49-F238E27FC236}">
                  <a16:creationId xmlns:a16="http://schemas.microsoft.com/office/drawing/2014/main" id="{7E3467F3-AD3C-2B83-EDDA-8C735B96A138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1998662" y="1757363"/>
              <a:ext cx="58738" cy="100012"/>
            </a:xfrm>
            <a:custGeom>
              <a:avLst/>
              <a:gdLst>
                <a:gd name="T0" fmla="*/ 162 w 162"/>
                <a:gd name="T1" fmla="*/ 121 h 239"/>
                <a:gd name="T2" fmla="*/ 141 w 162"/>
                <a:gd name="T3" fmla="*/ 30 h 239"/>
                <a:gd name="T4" fmla="*/ 81 w 162"/>
                <a:gd name="T5" fmla="*/ 0 h 239"/>
                <a:gd name="T6" fmla="*/ 0 w 162"/>
                <a:gd name="T7" fmla="*/ 121 h 239"/>
                <a:gd name="T8" fmla="*/ 81 w 162"/>
                <a:gd name="T9" fmla="*/ 239 h 239"/>
                <a:gd name="T10" fmla="*/ 162 w 162"/>
                <a:gd name="T11" fmla="*/ 121 h 239"/>
                <a:gd name="T12" fmla="*/ 81 w 162"/>
                <a:gd name="T13" fmla="*/ 229 h 239"/>
                <a:gd name="T14" fmla="*/ 37 w 162"/>
                <a:gd name="T15" fmla="*/ 191 h 239"/>
                <a:gd name="T16" fmla="*/ 32 w 162"/>
                <a:gd name="T17" fmla="*/ 116 h 239"/>
                <a:gd name="T18" fmla="*/ 37 w 162"/>
                <a:gd name="T19" fmla="*/ 45 h 239"/>
                <a:gd name="T20" fmla="*/ 81 w 162"/>
                <a:gd name="T21" fmla="*/ 10 h 239"/>
                <a:gd name="T22" fmla="*/ 124 w 162"/>
                <a:gd name="T23" fmla="*/ 42 h 239"/>
                <a:gd name="T24" fmla="*/ 130 w 162"/>
                <a:gd name="T25" fmla="*/ 116 h 239"/>
                <a:gd name="T26" fmla="*/ 126 w 162"/>
                <a:gd name="T27" fmla="*/ 190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1"/>
                  </a:moveTo>
                  <a:cubicBezTo>
                    <a:pt x="162" y="82"/>
                    <a:pt x="157" y="55"/>
                    <a:pt x="141" y="30"/>
                  </a:cubicBezTo>
                  <a:cubicBezTo>
                    <a:pt x="131" y="14"/>
                    <a:pt x="109" y="0"/>
                    <a:pt x="81" y="0"/>
                  </a:cubicBezTo>
                  <a:cubicBezTo>
                    <a:pt x="0" y="0"/>
                    <a:pt x="0" y="95"/>
                    <a:pt x="0" y="121"/>
                  </a:cubicBezTo>
                  <a:cubicBezTo>
                    <a:pt x="0" y="146"/>
                    <a:pt x="0" y="239"/>
                    <a:pt x="81" y="239"/>
                  </a:cubicBezTo>
                  <a:cubicBezTo>
                    <a:pt x="162" y="239"/>
                    <a:pt x="162" y="146"/>
                    <a:pt x="162" y="121"/>
                  </a:cubicBezTo>
                  <a:close/>
                  <a:moveTo>
                    <a:pt x="81" y="229"/>
                  </a:moveTo>
                  <a:cubicBezTo>
                    <a:pt x="65" y="229"/>
                    <a:pt x="44" y="220"/>
                    <a:pt x="37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1"/>
                    <a:pt x="32" y="64"/>
                    <a:pt x="37" y="45"/>
                  </a:cubicBezTo>
                  <a:cubicBezTo>
                    <a:pt x="45" y="17"/>
                    <a:pt x="67" y="10"/>
                    <a:pt x="81" y="10"/>
                  </a:cubicBezTo>
                  <a:cubicBezTo>
                    <a:pt x="100" y="10"/>
                    <a:pt x="118" y="21"/>
                    <a:pt x="124" y="42"/>
                  </a:cubicBezTo>
                  <a:cubicBezTo>
                    <a:pt x="130" y="61"/>
                    <a:pt x="130" y="86"/>
                    <a:pt x="130" y="116"/>
                  </a:cubicBezTo>
                  <a:cubicBezTo>
                    <a:pt x="130" y="142"/>
                    <a:pt x="130" y="168"/>
                    <a:pt x="126" y="190"/>
                  </a:cubicBezTo>
                  <a:cubicBezTo>
                    <a:pt x="119" y="221"/>
                    <a:pt x="95" y="229"/>
                    <a:pt x="81" y="229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73" name="Freeform 57">
              <a:extLst>
                <a:ext uri="{FF2B5EF4-FFF2-40B4-BE49-F238E27FC236}">
                  <a16:creationId xmlns:a16="http://schemas.microsoft.com/office/drawing/2014/main" id="{D3CCBA8C-6880-152F-09BD-F01EC21ECB9C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084387" y="1665288"/>
              <a:ext cx="71438" cy="211137"/>
            </a:xfrm>
            <a:custGeom>
              <a:avLst/>
              <a:gdLst>
                <a:gd name="T0" fmla="*/ 192 w 194"/>
                <a:gd name="T1" fmla="*/ 19 h 499"/>
                <a:gd name="T2" fmla="*/ 194 w 194"/>
                <a:gd name="T3" fmla="*/ 10 h 499"/>
                <a:gd name="T4" fmla="*/ 184 w 194"/>
                <a:gd name="T5" fmla="*/ 0 h 499"/>
                <a:gd name="T6" fmla="*/ 176 w 194"/>
                <a:gd name="T7" fmla="*/ 5 h 499"/>
                <a:gd name="T8" fmla="*/ 3 w 194"/>
                <a:gd name="T9" fmla="*/ 480 h 499"/>
                <a:gd name="T10" fmla="*/ 0 w 194"/>
                <a:gd name="T11" fmla="*/ 489 h 499"/>
                <a:gd name="T12" fmla="*/ 10 w 194"/>
                <a:gd name="T13" fmla="*/ 499 h 499"/>
                <a:gd name="T14" fmla="*/ 21 w 194"/>
                <a:gd name="T15" fmla="*/ 487 h 499"/>
                <a:gd name="T16" fmla="*/ 192 w 194"/>
                <a:gd name="T17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9">
                  <a:moveTo>
                    <a:pt x="192" y="19"/>
                  </a:moveTo>
                  <a:cubicBezTo>
                    <a:pt x="194" y="13"/>
                    <a:pt x="194" y="11"/>
                    <a:pt x="194" y="10"/>
                  </a:cubicBezTo>
                  <a:cubicBezTo>
                    <a:pt x="194" y="5"/>
                    <a:pt x="190" y="0"/>
                    <a:pt x="184" y="0"/>
                  </a:cubicBezTo>
                  <a:cubicBezTo>
                    <a:pt x="181" y="0"/>
                    <a:pt x="177" y="2"/>
                    <a:pt x="176" y="5"/>
                  </a:cubicBezTo>
                  <a:lnTo>
                    <a:pt x="3" y="480"/>
                  </a:lnTo>
                  <a:cubicBezTo>
                    <a:pt x="0" y="486"/>
                    <a:pt x="0" y="488"/>
                    <a:pt x="0" y="489"/>
                  </a:cubicBezTo>
                  <a:cubicBezTo>
                    <a:pt x="0" y="494"/>
                    <a:pt x="5" y="499"/>
                    <a:pt x="10" y="499"/>
                  </a:cubicBezTo>
                  <a:cubicBezTo>
                    <a:pt x="17" y="499"/>
                    <a:pt x="18" y="495"/>
                    <a:pt x="21" y="487"/>
                  </a:cubicBezTo>
                  <a:lnTo>
                    <a:pt x="192" y="19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74" name="Freeform 58">
              <a:extLst>
                <a:ext uri="{FF2B5EF4-FFF2-40B4-BE49-F238E27FC236}">
                  <a16:creationId xmlns:a16="http://schemas.microsoft.com/office/drawing/2014/main" id="{E8AD0994-2AA4-DA65-CF0F-151F3C0AC1D0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170112" y="1730375"/>
              <a:ext cx="149225" cy="952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75" name="Freeform 59">
              <a:extLst>
                <a:ext uri="{FF2B5EF4-FFF2-40B4-BE49-F238E27FC236}">
                  <a16:creationId xmlns:a16="http://schemas.microsoft.com/office/drawing/2014/main" id="{1E259380-D8C1-79BD-DBC1-B638EE45BA65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2338387" y="1757363"/>
              <a:ext cx="47625" cy="984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76" name="Freeform 60">
              <a:extLst>
                <a:ext uri="{FF2B5EF4-FFF2-40B4-BE49-F238E27FC236}">
                  <a16:creationId xmlns:a16="http://schemas.microsoft.com/office/drawing/2014/main" id="{F7C599D4-8268-0F6D-3655-D43D71AB0701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417762" y="1665288"/>
              <a:ext cx="41275" cy="211137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D5E4201D-3E44-ABDC-2258-D38ABAD4B22A}"/>
              </a:ext>
            </a:extLst>
          </p:cNvPr>
          <p:cNvSpPr txBox="1"/>
          <p:nvPr/>
        </p:nvSpPr>
        <p:spPr>
          <a:xfrm>
            <a:off x="8247908" y="3522261"/>
            <a:ext cx="410877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b="1" dirty="0">
                <a:solidFill>
                  <a:srgbClr val="C00000"/>
                </a:solidFill>
              </a:rPr>
              <a:t>WI of left WIPoK-2 does NOT help!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000" dirty="0"/>
              <a:t>Rewinding WIPoK-2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000" dirty="0"/>
              <a:t>WIPoK-2 is not “non-malleable”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FE58730-2CC7-D077-3AAB-135F254D0F1D}"/>
              </a:ext>
            </a:extLst>
          </p:cNvPr>
          <p:cNvSpPr txBox="1"/>
          <p:nvPr/>
        </p:nvSpPr>
        <p:spPr>
          <a:xfrm>
            <a:off x="8623485" y="4865017"/>
            <a:ext cx="366499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>
                <a:solidFill>
                  <a:schemeClr val="accent1"/>
                </a:solidFill>
              </a:rPr>
              <a:t>Take-away:</a:t>
            </a:r>
          </a:p>
          <a:p>
            <a:pPr algn="l"/>
            <a:r>
              <a:rPr lang="en-US" sz="2000" dirty="0">
                <a:solidFill>
                  <a:schemeClr val="accent1"/>
                </a:solidFill>
              </a:rPr>
              <a:t>Make sure that MIM cannot cheat even if we cheat in left.</a:t>
            </a:r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2E09F0E0-BA90-E963-ED3E-9AC17091C6A5}"/>
              </a:ext>
            </a:extLst>
          </p:cNvPr>
          <p:cNvSpPr/>
          <p:nvPr/>
        </p:nvSpPr>
        <p:spPr>
          <a:xfrm>
            <a:off x="8462865" y="4797136"/>
            <a:ext cx="3517800" cy="1165551"/>
          </a:xfrm>
          <a:prstGeom prst="rect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1819B43-3984-278A-4813-18E4C9FA6DC2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1029889" y="4278678"/>
            <a:ext cx="691681" cy="254830"/>
            <a:chOff x="2541590" y="2540000"/>
            <a:chExt cx="573088" cy="211138"/>
          </a:xfrm>
        </p:grpSpPr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A8A1149D-8528-ECB6-6772-1F012740A890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541590" y="2605088"/>
              <a:ext cx="155575" cy="96838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7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8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8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0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3"/>
                    <a:pt x="194" y="88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8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5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0" y="11"/>
                  </a:cubicBezTo>
                  <a:cubicBezTo>
                    <a:pt x="58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8">
              <a:extLst>
                <a:ext uri="{FF2B5EF4-FFF2-40B4-BE49-F238E27FC236}">
                  <a16:creationId xmlns:a16="http://schemas.microsoft.com/office/drawing/2014/main" id="{4A61F06E-FFCF-D065-1F74-E18FB81467D4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2709865" y="2632075"/>
              <a:ext cx="61913" cy="101600"/>
            </a:xfrm>
            <a:custGeom>
              <a:avLst/>
              <a:gdLst>
                <a:gd name="T0" fmla="*/ 162 w 162"/>
                <a:gd name="T1" fmla="*/ 120 h 239"/>
                <a:gd name="T2" fmla="*/ 141 w 162"/>
                <a:gd name="T3" fmla="*/ 30 h 239"/>
                <a:gd name="T4" fmla="*/ 81 w 162"/>
                <a:gd name="T5" fmla="*/ 0 h 239"/>
                <a:gd name="T6" fmla="*/ 0 w 162"/>
                <a:gd name="T7" fmla="*/ 120 h 239"/>
                <a:gd name="T8" fmla="*/ 81 w 162"/>
                <a:gd name="T9" fmla="*/ 239 h 239"/>
                <a:gd name="T10" fmla="*/ 162 w 162"/>
                <a:gd name="T11" fmla="*/ 120 h 239"/>
                <a:gd name="T12" fmla="*/ 81 w 162"/>
                <a:gd name="T13" fmla="*/ 229 h 239"/>
                <a:gd name="T14" fmla="*/ 36 w 162"/>
                <a:gd name="T15" fmla="*/ 191 h 239"/>
                <a:gd name="T16" fmla="*/ 32 w 162"/>
                <a:gd name="T17" fmla="*/ 116 h 239"/>
                <a:gd name="T18" fmla="*/ 37 w 162"/>
                <a:gd name="T19" fmla="*/ 45 h 239"/>
                <a:gd name="T20" fmla="*/ 81 w 162"/>
                <a:gd name="T21" fmla="*/ 10 h 239"/>
                <a:gd name="T22" fmla="*/ 124 w 162"/>
                <a:gd name="T23" fmla="*/ 42 h 239"/>
                <a:gd name="T24" fmla="*/ 130 w 162"/>
                <a:gd name="T25" fmla="*/ 116 h 239"/>
                <a:gd name="T26" fmla="*/ 125 w 162"/>
                <a:gd name="T27" fmla="*/ 189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0"/>
                  </a:moveTo>
                  <a:cubicBezTo>
                    <a:pt x="162" y="82"/>
                    <a:pt x="157" y="54"/>
                    <a:pt x="141" y="30"/>
                  </a:cubicBezTo>
                  <a:cubicBezTo>
                    <a:pt x="130" y="14"/>
                    <a:pt x="109" y="0"/>
                    <a:pt x="81" y="0"/>
                  </a:cubicBezTo>
                  <a:cubicBezTo>
                    <a:pt x="0" y="0"/>
                    <a:pt x="0" y="95"/>
                    <a:pt x="0" y="120"/>
                  </a:cubicBezTo>
                  <a:cubicBezTo>
                    <a:pt x="0" y="145"/>
                    <a:pt x="0" y="239"/>
                    <a:pt x="81" y="239"/>
                  </a:cubicBezTo>
                  <a:cubicBezTo>
                    <a:pt x="162" y="239"/>
                    <a:pt x="162" y="145"/>
                    <a:pt x="162" y="120"/>
                  </a:cubicBezTo>
                  <a:close/>
                  <a:moveTo>
                    <a:pt x="81" y="229"/>
                  </a:moveTo>
                  <a:cubicBezTo>
                    <a:pt x="65" y="229"/>
                    <a:pt x="43" y="219"/>
                    <a:pt x="36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0"/>
                    <a:pt x="32" y="64"/>
                    <a:pt x="37" y="45"/>
                  </a:cubicBezTo>
                  <a:cubicBezTo>
                    <a:pt x="44" y="17"/>
                    <a:pt x="66" y="10"/>
                    <a:pt x="81" y="10"/>
                  </a:cubicBezTo>
                  <a:cubicBezTo>
                    <a:pt x="100" y="10"/>
                    <a:pt x="118" y="21"/>
                    <a:pt x="124" y="42"/>
                  </a:cubicBezTo>
                  <a:cubicBezTo>
                    <a:pt x="130" y="60"/>
                    <a:pt x="130" y="85"/>
                    <a:pt x="130" y="116"/>
                  </a:cubicBezTo>
                  <a:cubicBezTo>
                    <a:pt x="130" y="142"/>
                    <a:pt x="130" y="167"/>
                    <a:pt x="125" y="189"/>
                  </a:cubicBezTo>
                  <a:cubicBezTo>
                    <a:pt x="118" y="221"/>
                    <a:pt x="95" y="229"/>
                    <a:pt x="81" y="2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9">
              <a:extLst>
                <a:ext uri="{FF2B5EF4-FFF2-40B4-BE49-F238E27FC236}">
                  <a16:creationId xmlns:a16="http://schemas.microsoft.com/office/drawing/2014/main" id="{BE0A0C3E-38B5-5C2A-2BA7-9CB0CEFC08DB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798765" y="2540000"/>
              <a:ext cx="74613" cy="211138"/>
            </a:xfrm>
            <a:custGeom>
              <a:avLst/>
              <a:gdLst>
                <a:gd name="T0" fmla="*/ 191 w 194"/>
                <a:gd name="T1" fmla="*/ 19 h 498"/>
                <a:gd name="T2" fmla="*/ 194 w 194"/>
                <a:gd name="T3" fmla="*/ 10 h 498"/>
                <a:gd name="T4" fmla="*/ 184 w 194"/>
                <a:gd name="T5" fmla="*/ 0 h 498"/>
                <a:gd name="T6" fmla="*/ 175 w 194"/>
                <a:gd name="T7" fmla="*/ 4 h 498"/>
                <a:gd name="T8" fmla="*/ 2 w 194"/>
                <a:gd name="T9" fmla="*/ 479 h 498"/>
                <a:gd name="T10" fmla="*/ 0 w 194"/>
                <a:gd name="T11" fmla="*/ 488 h 498"/>
                <a:gd name="T12" fmla="*/ 10 w 194"/>
                <a:gd name="T13" fmla="*/ 498 h 498"/>
                <a:gd name="T14" fmla="*/ 21 w 194"/>
                <a:gd name="T15" fmla="*/ 486 h 498"/>
                <a:gd name="T16" fmla="*/ 191 w 194"/>
                <a:gd name="T17" fmla="*/ 1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8">
                  <a:moveTo>
                    <a:pt x="191" y="19"/>
                  </a:moveTo>
                  <a:cubicBezTo>
                    <a:pt x="194" y="12"/>
                    <a:pt x="194" y="10"/>
                    <a:pt x="194" y="10"/>
                  </a:cubicBezTo>
                  <a:cubicBezTo>
                    <a:pt x="194" y="4"/>
                    <a:pt x="189" y="0"/>
                    <a:pt x="184" y="0"/>
                  </a:cubicBezTo>
                  <a:cubicBezTo>
                    <a:pt x="180" y="0"/>
                    <a:pt x="177" y="1"/>
                    <a:pt x="175" y="4"/>
                  </a:cubicBezTo>
                  <a:lnTo>
                    <a:pt x="2" y="479"/>
                  </a:lnTo>
                  <a:cubicBezTo>
                    <a:pt x="0" y="486"/>
                    <a:pt x="0" y="488"/>
                    <a:pt x="0" y="488"/>
                  </a:cubicBezTo>
                  <a:cubicBezTo>
                    <a:pt x="0" y="494"/>
                    <a:pt x="4" y="498"/>
                    <a:pt x="10" y="498"/>
                  </a:cubicBezTo>
                  <a:cubicBezTo>
                    <a:pt x="16" y="498"/>
                    <a:pt x="18" y="495"/>
                    <a:pt x="21" y="486"/>
                  </a:cubicBezTo>
                  <a:lnTo>
                    <a:pt x="191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0">
              <a:extLst>
                <a:ext uri="{FF2B5EF4-FFF2-40B4-BE49-F238E27FC236}">
                  <a16:creationId xmlns:a16="http://schemas.microsoft.com/office/drawing/2014/main" id="{B8F49923-830F-0E10-A9BD-FB291C2BC411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2889253" y="2605088"/>
              <a:ext cx="155575" cy="96838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8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8 h 226"/>
                <a:gd name="T34" fmla="*/ 313 w 408"/>
                <a:gd name="T35" fmla="*/ 11 h 226"/>
                <a:gd name="T36" fmla="*/ 339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3"/>
                    <a:pt x="194" y="88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8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5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1">
              <a:extLst>
                <a:ext uri="{FF2B5EF4-FFF2-40B4-BE49-F238E27FC236}">
                  <a16:creationId xmlns:a16="http://schemas.microsoft.com/office/drawing/2014/main" id="{0F769A0A-8C27-6BB9-BF49-9EF1DF2108E6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65465" y="2632075"/>
              <a:ext cx="49213" cy="984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289F4F79-EC88-AB17-BC79-C1CB490EC8F8}"/>
              </a:ext>
            </a:extLst>
          </p:cNvPr>
          <p:cNvCxnSpPr>
            <a:cxnSpLocks/>
          </p:cNvCxnSpPr>
          <p:nvPr/>
        </p:nvCxnSpPr>
        <p:spPr>
          <a:xfrm>
            <a:off x="1766157" y="4409112"/>
            <a:ext cx="415987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40">
            <a:extLst>
              <a:ext uri="{FF2B5EF4-FFF2-40B4-BE49-F238E27FC236}">
                <a16:creationId xmlns:a16="http://schemas.microsoft.com/office/drawing/2014/main" id="{839857FF-0AA4-FB7C-9FFF-8C82CCEE2F44}"/>
              </a:ext>
            </a:extLst>
          </p:cNvPr>
          <p:cNvSpPr/>
          <p:nvPr/>
        </p:nvSpPr>
        <p:spPr>
          <a:xfrm>
            <a:off x="960824" y="4166744"/>
            <a:ext cx="1235484" cy="470298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0C6EF2E-34A4-5AF7-2479-0B6A28371068}"/>
              </a:ext>
            </a:extLst>
          </p:cNvPr>
          <p:cNvCxnSpPr>
            <a:cxnSpLocks/>
          </p:cNvCxnSpPr>
          <p:nvPr/>
        </p:nvCxnSpPr>
        <p:spPr>
          <a:xfrm>
            <a:off x="1014556" y="4231064"/>
            <a:ext cx="1100896" cy="342451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A91DEB9F-9B4F-47EF-CB28-D74C07804950}"/>
              </a:ext>
            </a:extLst>
          </p:cNvPr>
          <p:cNvCxnSpPr>
            <a:cxnSpLocks/>
          </p:cNvCxnSpPr>
          <p:nvPr/>
        </p:nvCxnSpPr>
        <p:spPr>
          <a:xfrm flipV="1">
            <a:off x="1014556" y="4230254"/>
            <a:ext cx="1091334" cy="350374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Picture 28" descr="\documentclass{article}&#10;\usepackage{amsmath}&#10;\pagestyle{empty}&#10;\newcommand{\msf}{\mathsf}&#10;\newcommand{\mcal}{\mathcal}&#10;\newcommand{\secpar}{\lambda}&#10;\renewcommand{\tilde}{\widetilde}&#10;\begin{document}&#10;&#10;$(\msf{View}^0_{\mcal{M}}, \tilde{m}^0)$&#10;&#10;\end{document}" title="IguanaTex Bitmap Display">
            <a:extLst>
              <a:ext uri="{FF2B5EF4-FFF2-40B4-BE49-F238E27FC236}">
                <a16:creationId xmlns:a16="http://schemas.microsoft.com/office/drawing/2014/main" id="{B36B0627-1EC9-4F96-1011-8D1AB4FD7BB0}"/>
              </a:ext>
            </a:extLst>
          </p:cNvPr>
          <p:cNvPicPr>
            <a:picLocks noChangeAspect="1"/>
          </p:cNvPicPr>
          <p:nvPr>
            <p:custDataLst>
              <p:tags r:id="rId22"/>
            </p:custDataLst>
          </p:nvPr>
        </p:nvPicPr>
        <p:blipFill>
          <a:blip r:embed="rId1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992" y="5540882"/>
            <a:ext cx="1382494" cy="301714"/>
          </a:xfrm>
          <a:prstGeom prst="rect">
            <a:avLst/>
          </a:prstGeom>
        </p:spPr>
      </p:pic>
      <p:pic>
        <p:nvPicPr>
          <p:cNvPr id="30" name="Picture 29" descr="\documentclass{article}&#10;\usepackage{amsmath}&#10;\pagestyle{empty}&#10;\newcommand{\msf}{\mathsf}&#10;\newcommand{\mcal}{\mathcal}&#10;\newcommand{\secpar}{\lambda}&#10;\renewcommand{\tilde}{\widetilde}&#10;\begin{document}&#10;&#10;$(\msf{View}^1_{\mcal{M}}, \tilde{m}^1)$&#10;&#10;\end{document}" title="IguanaTex Bitmap Display">
            <a:extLst>
              <a:ext uri="{FF2B5EF4-FFF2-40B4-BE49-F238E27FC236}">
                <a16:creationId xmlns:a16="http://schemas.microsoft.com/office/drawing/2014/main" id="{F4348D0D-87F3-8493-4558-A9ABA4FFFFEA}"/>
              </a:ext>
            </a:extLst>
          </p:cNvPr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1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7828" y="5541598"/>
            <a:ext cx="1382494" cy="3017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6486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128" grpId="0"/>
      <p:bldP spid="131" grpId="0"/>
      <p:bldP spid="139" grpId="0" animBg="1"/>
      <p:bldP spid="148" grpId="0"/>
      <p:bldP spid="149" grpId="0" animBg="1"/>
      <p:bldP spid="156" grpId="0" animBg="1"/>
      <p:bldP spid="160" grpId="0"/>
      <p:bldP spid="177" grpId="0"/>
      <p:bldP spid="179" grpId="0"/>
      <p:bldP spid="181" grpId="0" animBg="1"/>
      <p:bldP spid="4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Arrow: Right 26">
            <a:extLst>
              <a:ext uri="{FF2B5EF4-FFF2-40B4-BE49-F238E27FC236}">
                <a16:creationId xmlns:a16="http://schemas.microsoft.com/office/drawing/2014/main" id="{8DC25164-C91E-88EC-20FC-2F1AFCC9823A}"/>
              </a:ext>
            </a:extLst>
          </p:cNvPr>
          <p:cNvSpPr/>
          <p:nvPr/>
        </p:nvSpPr>
        <p:spPr>
          <a:xfrm rot="10800000">
            <a:off x="1882303" y="290016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9EF27E7D-FB40-1FD7-9AFC-86B0B257C323}"/>
              </a:ext>
            </a:extLst>
          </p:cNvPr>
          <p:cNvSpPr/>
          <p:nvPr/>
        </p:nvSpPr>
        <p:spPr>
          <a:xfrm>
            <a:off x="2005586" y="3793334"/>
            <a:ext cx="3224265" cy="1157413"/>
          </a:xfrm>
          <a:prstGeom prst="rightArrow">
            <a:avLst>
              <a:gd name="adj1" fmla="val 89736"/>
              <a:gd name="adj2" fmla="val 32119"/>
            </a:avLst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dirty="0"/>
              <a:t>I know 1 solution to puzzle</a:t>
            </a:r>
          </a:p>
        </p:txBody>
      </p:sp>
      <p:sp>
        <p:nvSpPr>
          <p:cNvPr id="4" name="Freeform 7 1">
            <a:extLst>
              <a:ext uri="{FF2B5EF4-FFF2-40B4-BE49-F238E27FC236}">
                <a16:creationId xmlns:a16="http://schemas.microsoft.com/office/drawing/2014/main" id="{804C2FC5-D6F5-D265-6F71-15E2DBE9DA12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5847137" y="1235891"/>
            <a:ext cx="313414" cy="216979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4BCDD39-F42D-C4DE-6100-7F521F1FC11C}"/>
              </a:ext>
            </a:extLst>
          </p:cNvPr>
          <p:cNvCxnSpPr>
            <a:cxnSpLocks/>
          </p:cNvCxnSpPr>
          <p:nvPr/>
        </p:nvCxnSpPr>
        <p:spPr>
          <a:xfrm flipH="1">
            <a:off x="1953838" y="266823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F0A9BBE-95B8-00A3-DD85-F19BE8433B4D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212326" y="3059999"/>
            <a:ext cx="980697" cy="174744"/>
            <a:chOff x="2541586" y="2540000"/>
            <a:chExt cx="873125" cy="155576"/>
          </a:xfrm>
          <a:solidFill>
            <a:schemeClr val="tx1"/>
          </a:solidFill>
        </p:grpSpPr>
        <p:sp>
          <p:nvSpPr>
            <p:cNvPr id="29" name="Freeform 68 1 1 1">
              <a:extLst>
                <a:ext uri="{FF2B5EF4-FFF2-40B4-BE49-F238E27FC236}">
                  <a16:creationId xmlns:a16="http://schemas.microsoft.com/office/drawing/2014/main" id="{100566D6-9047-235B-AE01-893D92864ADA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9 1 1 1">
              <a:extLst>
                <a:ext uri="{FF2B5EF4-FFF2-40B4-BE49-F238E27FC236}">
                  <a16:creationId xmlns:a16="http://schemas.microsoft.com/office/drawing/2014/main" id="{C12E28F4-987A-4842-B5EE-5268CCFA83EC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70 1 1 1">
              <a:extLst>
                <a:ext uri="{FF2B5EF4-FFF2-40B4-BE49-F238E27FC236}">
                  <a16:creationId xmlns:a16="http://schemas.microsoft.com/office/drawing/2014/main" id="{90B19687-D2E3-1AA4-AB63-4CC3882404F9}"/>
                </a:ext>
              </a:extLst>
            </p:cNvPr>
            <p:cNvSpPr>
              <a:spLocks noEditPoints="1"/>
            </p:cNvSpPr>
            <p:nvPr>
              <p:custDataLst>
                <p:tags r:id="rId222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1 1 1 1">
              <a:extLst>
                <a:ext uri="{FF2B5EF4-FFF2-40B4-BE49-F238E27FC236}">
                  <a16:creationId xmlns:a16="http://schemas.microsoft.com/office/drawing/2014/main" id="{B1514829-D025-ED79-1B3F-842E39ED9F69}"/>
                </a:ext>
              </a:extLst>
            </p:cNvPr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72 1 1 1">
              <a:extLst>
                <a:ext uri="{FF2B5EF4-FFF2-40B4-BE49-F238E27FC236}">
                  <a16:creationId xmlns:a16="http://schemas.microsoft.com/office/drawing/2014/main" id="{83914955-978E-702C-C7FA-8DC6721B3ECB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73 1 1 1">
              <a:extLst>
                <a:ext uri="{FF2B5EF4-FFF2-40B4-BE49-F238E27FC236}">
                  <a16:creationId xmlns:a16="http://schemas.microsoft.com/office/drawing/2014/main" id="{4AD5DB88-6598-9A2E-8989-6D278DED9EBF}"/>
                </a:ext>
              </a:extLst>
            </p:cNvPr>
            <p:cNvSpPr>
              <a:spLocks noChangeArrowheads="1"/>
            </p:cNvSpPr>
            <p:nvPr>
              <p:custDataLst>
                <p:tags r:id="rId225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74 1 1 1">
              <a:extLst>
                <a:ext uri="{FF2B5EF4-FFF2-40B4-BE49-F238E27FC236}">
                  <a16:creationId xmlns:a16="http://schemas.microsoft.com/office/drawing/2014/main" id="{348F541C-CE0E-4287-55E3-72309D4242CF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14547DD-A5D2-B454-48B3-3CEC4C76F4E5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2215279" y="3970206"/>
            <a:ext cx="989880" cy="176043"/>
            <a:chOff x="2179638" y="5199063"/>
            <a:chExt cx="1633537" cy="290513"/>
          </a:xfrm>
          <a:solidFill>
            <a:schemeClr val="tx1"/>
          </a:solidFill>
        </p:grpSpPr>
        <p:sp>
          <p:nvSpPr>
            <p:cNvPr id="43" name="Freeform 115 1 1">
              <a:extLst>
                <a:ext uri="{FF2B5EF4-FFF2-40B4-BE49-F238E27FC236}">
                  <a16:creationId xmlns:a16="http://schemas.microsoft.com/office/drawing/2014/main" id="{7ADFC9B2-1564-40F3-DD7D-37A6B977167D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6 1 1">
              <a:extLst>
                <a:ext uri="{FF2B5EF4-FFF2-40B4-BE49-F238E27FC236}">
                  <a16:creationId xmlns:a16="http://schemas.microsoft.com/office/drawing/2014/main" id="{D1D3C191-F33D-DC63-F38F-7632B05DF0BA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7 1 1">
              <a:extLst>
                <a:ext uri="{FF2B5EF4-FFF2-40B4-BE49-F238E27FC236}">
                  <a16:creationId xmlns:a16="http://schemas.microsoft.com/office/drawing/2014/main" id="{79F5B758-03A7-9EC2-12E4-C4CB23AB3710}"/>
                </a:ext>
              </a:extLst>
            </p:cNvPr>
            <p:cNvSpPr>
              <a:spLocks noEditPoints="1"/>
            </p:cNvSpPr>
            <p:nvPr>
              <p:custDataLst>
                <p:tags r:id="rId215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8 1 1">
              <a:extLst>
                <a:ext uri="{FF2B5EF4-FFF2-40B4-BE49-F238E27FC236}">
                  <a16:creationId xmlns:a16="http://schemas.microsoft.com/office/drawing/2014/main" id="{20E45179-D007-E417-98C4-3DAD8D88F034}"/>
                </a:ext>
              </a:extLst>
            </p:cNvPr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9 1 1">
              <a:extLst>
                <a:ext uri="{FF2B5EF4-FFF2-40B4-BE49-F238E27FC236}">
                  <a16:creationId xmlns:a16="http://schemas.microsoft.com/office/drawing/2014/main" id="{9C99A717-4CFD-5478-0376-263A3250FAE9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120 1 1">
              <a:extLst>
                <a:ext uri="{FF2B5EF4-FFF2-40B4-BE49-F238E27FC236}">
                  <a16:creationId xmlns:a16="http://schemas.microsoft.com/office/drawing/2014/main" id="{18D377D5-5BEF-CBE8-3025-55892603ED1F}"/>
                </a:ext>
              </a:extLst>
            </p:cNvPr>
            <p:cNvSpPr>
              <a:spLocks noChangeArrowheads="1"/>
            </p:cNvSpPr>
            <p:nvPr>
              <p:custDataLst>
                <p:tags r:id="rId218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21 1 1">
              <a:extLst>
                <a:ext uri="{FF2B5EF4-FFF2-40B4-BE49-F238E27FC236}">
                  <a16:creationId xmlns:a16="http://schemas.microsoft.com/office/drawing/2014/main" id="{EC093DDF-80A7-0CCE-4364-F68BBC3AE761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1345682-6B73-C2B9-5D4F-31D5731FE4F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199241" y="1176166"/>
            <a:ext cx="604783" cy="288105"/>
            <a:chOff x="2541584" y="2538412"/>
            <a:chExt cx="403226" cy="192088"/>
          </a:xfrm>
        </p:grpSpPr>
        <p:sp>
          <p:nvSpPr>
            <p:cNvPr id="52" name="Freeform 155 1">
              <a:extLst>
                <a:ext uri="{FF2B5EF4-FFF2-40B4-BE49-F238E27FC236}">
                  <a16:creationId xmlns:a16="http://schemas.microsoft.com/office/drawing/2014/main" id="{85205319-D833-4361-CD27-4C63CE43E8D7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2541584" y="2541587"/>
              <a:ext cx="61913" cy="1444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56 1">
              <a:extLst>
                <a:ext uri="{FF2B5EF4-FFF2-40B4-BE49-F238E27FC236}">
                  <a16:creationId xmlns:a16="http://schemas.microsoft.com/office/drawing/2014/main" id="{E0321B71-E178-5447-51FF-908346BC9BB2}"/>
                </a:ext>
              </a:extLst>
            </p:cNvPr>
            <p:cNvSpPr>
              <a:spLocks noEditPoints="1"/>
            </p:cNvSpPr>
            <p:nvPr>
              <p:custDataLst>
                <p:tags r:id="rId210"/>
              </p:custDataLst>
            </p:nvPr>
          </p:nvSpPr>
          <p:spPr bwMode="auto">
            <a:xfrm>
              <a:off x="2622547" y="2579687"/>
              <a:ext cx="88900" cy="106363"/>
            </a:xfrm>
            <a:custGeom>
              <a:avLst/>
              <a:gdLst>
                <a:gd name="T0" fmla="*/ 146 w 225"/>
                <a:gd name="T1" fmla="*/ 186 h 230"/>
                <a:gd name="T2" fmla="*/ 184 w 225"/>
                <a:gd name="T3" fmla="*/ 227 h 230"/>
                <a:gd name="T4" fmla="*/ 225 w 225"/>
                <a:gd name="T5" fmla="*/ 180 h 230"/>
                <a:gd name="T6" fmla="*/ 225 w 225"/>
                <a:gd name="T7" fmla="*/ 152 h 230"/>
                <a:gd name="T8" fmla="*/ 213 w 225"/>
                <a:gd name="T9" fmla="*/ 152 h 230"/>
                <a:gd name="T10" fmla="*/ 213 w 225"/>
                <a:gd name="T11" fmla="*/ 180 h 230"/>
                <a:gd name="T12" fmla="*/ 195 w 225"/>
                <a:gd name="T13" fmla="*/ 212 h 230"/>
                <a:gd name="T14" fmla="*/ 176 w 225"/>
                <a:gd name="T15" fmla="*/ 187 h 230"/>
                <a:gd name="T16" fmla="*/ 176 w 225"/>
                <a:gd name="T17" fmla="*/ 87 h 230"/>
                <a:gd name="T18" fmla="*/ 159 w 225"/>
                <a:gd name="T19" fmla="*/ 28 h 230"/>
                <a:gd name="T20" fmla="*/ 90 w 225"/>
                <a:gd name="T21" fmla="*/ 0 h 230"/>
                <a:gd name="T22" fmla="*/ 15 w 225"/>
                <a:gd name="T23" fmla="*/ 57 h 230"/>
                <a:gd name="T24" fmla="*/ 38 w 225"/>
                <a:gd name="T25" fmla="*/ 80 h 230"/>
                <a:gd name="T26" fmla="*/ 61 w 225"/>
                <a:gd name="T27" fmla="*/ 57 h 230"/>
                <a:gd name="T28" fmla="*/ 35 w 225"/>
                <a:gd name="T29" fmla="*/ 34 h 230"/>
                <a:gd name="T30" fmla="*/ 89 w 225"/>
                <a:gd name="T31" fmla="*/ 11 h 230"/>
                <a:gd name="T32" fmla="*/ 142 w 225"/>
                <a:gd name="T33" fmla="*/ 75 h 230"/>
                <a:gd name="T34" fmla="*/ 142 w 225"/>
                <a:gd name="T35" fmla="*/ 94 h 230"/>
                <a:gd name="T36" fmla="*/ 50 w 225"/>
                <a:gd name="T37" fmla="*/ 112 h 230"/>
                <a:gd name="T38" fmla="*/ 0 w 225"/>
                <a:gd name="T39" fmla="*/ 177 h 230"/>
                <a:gd name="T40" fmla="*/ 80 w 225"/>
                <a:gd name="T41" fmla="*/ 230 h 230"/>
                <a:gd name="T42" fmla="*/ 146 w 225"/>
                <a:gd name="T43" fmla="*/ 186 h 230"/>
                <a:gd name="T44" fmla="*/ 142 w 225"/>
                <a:gd name="T45" fmla="*/ 104 h 230"/>
                <a:gd name="T46" fmla="*/ 142 w 225"/>
                <a:gd name="T47" fmla="*/ 154 h 230"/>
                <a:gd name="T48" fmla="*/ 84 w 225"/>
                <a:gd name="T49" fmla="*/ 219 h 230"/>
                <a:gd name="T50" fmla="*/ 39 w 225"/>
                <a:gd name="T51" fmla="*/ 176 h 230"/>
                <a:gd name="T52" fmla="*/ 142 w 225"/>
                <a:gd name="T53" fmla="*/ 10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30">
                  <a:moveTo>
                    <a:pt x="146" y="186"/>
                  </a:moveTo>
                  <a:cubicBezTo>
                    <a:pt x="148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9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9" y="230"/>
                    <a:pt x="80" y="230"/>
                  </a:cubicBezTo>
                  <a:cubicBezTo>
                    <a:pt x="113" y="230"/>
                    <a:pt x="136" y="210"/>
                    <a:pt x="146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4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57 1">
              <a:extLst>
                <a:ext uri="{FF2B5EF4-FFF2-40B4-BE49-F238E27FC236}">
                  <a16:creationId xmlns:a16="http://schemas.microsoft.com/office/drawing/2014/main" id="{5527C51C-B2BC-FB34-C7C1-9EE76C678B61}"/>
                </a:ext>
              </a:extLst>
            </p:cNvPr>
            <p:cNvSpPr>
              <a:spLocks noEditPoints="1"/>
            </p:cNvSpPr>
            <p:nvPr>
              <p:custDataLst>
                <p:tags r:id="rId211"/>
              </p:custDataLst>
            </p:nvPr>
          </p:nvSpPr>
          <p:spPr bwMode="auto">
            <a:xfrm>
              <a:off x="2719384" y="2579687"/>
              <a:ext cx="90488" cy="150813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2 w 228"/>
                <a:gd name="T35" fmla="*/ 0 h 329"/>
                <a:gd name="T36" fmla="*/ 149 w 228"/>
                <a:gd name="T37" fmla="*/ 23 h 329"/>
                <a:gd name="T38" fmla="*/ 96 w 228"/>
                <a:gd name="T39" fmla="*/ 5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3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7"/>
                    <a:pt x="107" y="5"/>
                    <a:pt x="96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58 1">
              <a:extLst>
                <a:ext uri="{FF2B5EF4-FFF2-40B4-BE49-F238E27FC236}">
                  <a16:creationId xmlns:a16="http://schemas.microsoft.com/office/drawing/2014/main" id="{16961864-9DC8-9851-4656-5972A46CDFC4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2882897" y="2538412"/>
              <a:ext cx="61913" cy="147638"/>
            </a:xfrm>
            <a:custGeom>
              <a:avLst/>
              <a:gdLst>
                <a:gd name="T0" fmla="*/ 92 w 154"/>
                <a:gd name="T1" fmla="*/ 113 h 319"/>
                <a:gd name="T2" fmla="*/ 139 w 154"/>
                <a:gd name="T3" fmla="*/ 113 h 319"/>
                <a:gd name="T4" fmla="*/ 154 w 154"/>
                <a:gd name="T5" fmla="*/ 103 h 319"/>
                <a:gd name="T6" fmla="*/ 140 w 154"/>
                <a:gd name="T7" fmla="*/ 98 h 319"/>
                <a:gd name="T8" fmla="*/ 96 w 154"/>
                <a:gd name="T9" fmla="*/ 98 h 319"/>
                <a:gd name="T10" fmla="*/ 116 w 154"/>
                <a:gd name="T11" fmla="*/ 14 h 319"/>
                <a:gd name="T12" fmla="*/ 102 w 154"/>
                <a:gd name="T13" fmla="*/ 0 h 319"/>
                <a:gd name="T14" fmla="*/ 82 w 154"/>
                <a:gd name="T15" fmla="*/ 18 h 319"/>
                <a:gd name="T16" fmla="*/ 62 w 154"/>
                <a:gd name="T17" fmla="*/ 98 h 319"/>
                <a:gd name="T18" fmla="*/ 15 w 154"/>
                <a:gd name="T19" fmla="*/ 98 h 319"/>
                <a:gd name="T20" fmla="*/ 0 w 154"/>
                <a:gd name="T21" fmla="*/ 107 h 319"/>
                <a:gd name="T22" fmla="*/ 14 w 154"/>
                <a:gd name="T23" fmla="*/ 113 h 319"/>
                <a:gd name="T24" fmla="*/ 58 w 154"/>
                <a:gd name="T25" fmla="*/ 113 h 319"/>
                <a:gd name="T26" fmla="*/ 20 w 154"/>
                <a:gd name="T27" fmla="*/ 273 h 319"/>
                <a:gd name="T28" fmla="*/ 66 w 154"/>
                <a:gd name="T29" fmla="*/ 319 h 319"/>
                <a:gd name="T30" fmla="*/ 146 w 154"/>
                <a:gd name="T31" fmla="*/ 242 h 319"/>
                <a:gd name="T32" fmla="*/ 140 w 154"/>
                <a:gd name="T33" fmla="*/ 237 h 319"/>
                <a:gd name="T34" fmla="*/ 132 w 154"/>
                <a:gd name="T35" fmla="*/ 244 h 319"/>
                <a:gd name="T36" fmla="*/ 67 w 154"/>
                <a:gd name="T37" fmla="*/ 308 h 319"/>
                <a:gd name="T38" fmla="*/ 52 w 154"/>
                <a:gd name="T39" fmla="*/ 285 h 319"/>
                <a:gd name="T40" fmla="*/ 55 w 154"/>
                <a:gd name="T41" fmla="*/ 261 h 319"/>
                <a:gd name="T42" fmla="*/ 92 w 154"/>
                <a:gd name="T43" fmla="*/ 11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9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8"/>
                    <a:pt x="149" y="98"/>
                    <a:pt x="140" y="98"/>
                  </a:cubicBezTo>
                  <a:lnTo>
                    <a:pt x="96" y="98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4"/>
                    <a:pt x="20" y="273"/>
                  </a:cubicBezTo>
                  <a:cubicBezTo>
                    <a:pt x="20" y="300"/>
                    <a:pt x="39" y="319"/>
                    <a:pt x="66" y="319"/>
                  </a:cubicBezTo>
                  <a:cubicBezTo>
                    <a:pt x="117" y="319"/>
                    <a:pt x="146" y="246"/>
                    <a:pt x="146" y="242"/>
                  </a:cubicBezTo>
                  <a:cubicBezTo>
                    <a:pt x="146" y="237"/>
                    <a:pt x="142" y="237"/>
                    <a:pt x="140" y="237"/>
                  </a:cubicBezTo>
                  <a:cubicBezTo>
                    <a:pt x="135" y="237"/>
                    <a:pt x="135" y="238"/>
                    <a:pt x="132" y="244"/>
                  </a:cubicBezTo>
                  <a:cubicBezTo>
                    <a:pt x="111" y="296"/>
                    <a:pt x="84" y="308"/>
                    <a:pt x="67" y="308"/>
                  </a:cubicBezTo>
                  <a:cubicBezTo>
                    <a:pt x="57" y="308"/>
                    <a:pt x="52" y="301"/>
                    <a:pt x="52" y="285"/>
                  </a:cubicBezTo>
                  <a:cubicBezTo>
                    <a:pt x="52" y="273"/>
                    <a:pt x="53" y="269"/>
                    <a:pt x="55" y="261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E231218-9C16-5928-FE44-C423D42484A5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7624576" y="1110607"/>
            <a:ext cx="664730" cy="353662"/>
            <a:chOff x="8128005" y="1146176"/>
            <a:chExt cx="817563" cy="434975"/>
          </a:xfrm>
        </p:grpSpPr>
        <p:sp>
          <p:nvSpPr>
            <p:cNvPr id="57" name="Freeform 165">
              <a:extLst>
                <a:ext uri="{FF2B5EF4-FFF2-40B4-BE49-F238E27FC236}">
                  <a16:creationId xmlns:a16="http://schemas.microsoft.com/office/drawing/2014/main" id="{FFE02843-8B2A-641E-6FA6-7C1B2AD886F6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8128005" y="1260476"/>
              <a:ext cx="114300" cy="244475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66">
              <a:extLst>
                <a:ext uri="{FF2B5EF4-FFF2-40B4-BE49-F238E27FC236}">
                  <a16:creationId xmlns:a16="http://schemas.microsoft.com/office/drawing/2014/main" id="{F3E90B41-15E7-E8F8-E38A-C63C57FA5F4B}"/>
                </a:ext>
              </a:extLst>
            </p:cNvPr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auto">
            <a:xfrm>
              <a:off x="8277230" y="1325564"/>
              <a:ext cx="165100" cy="179388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67">
              <a:extLst>
                <a:ext uri="{FF2B5EF4-FFF2-40B4-BE49-F238E27FC236}">
                  <a16:creationId xmlns:a16="http://schemas.microsoft.com/office/drawing/2014/main" id="{227D18AF-5F2F-406D-0FF7-2C7ABDDA7014}"/>
                </a:ext>
              </a:extLst>
            </p:cNvPr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auto">
            <a:xfrm>
              <a:off x="8455030" y="1323976"/>
              <a:ext cx="166688" cy="257175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8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6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5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8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6"/>
                    <a:pt x="53" y="50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8" y="160"/>
                  </a:moveTo>
                  <a:cubicBezTo>
                    <a:pt x="38" y="158"/>
                    <a:pt x="38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7" y="6"/>
                    <a:pt x="96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5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8" y="176"/>
                    <a:pt x="38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4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68">
              <a:extLst>
                <a:ext uri="{FF2B5EF4-FFF2-40B4-BE49-F238E27FC236}">
                  <a16:creationId xmlns:a16="http://schemas.microsoft.com/office/drawing/2014/main" id="{D08D5CB9-A6BB-E7BF-5C74-54C4E82A395F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8742368" y="1146176"/>
              <a:ext cx="203200" cy="4445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69">
              <a:extLst>
                <a:ext uri="{FF2B5EF4-FFF2-40B4-BE49-F238E27FC236}">
                  <a16:creationId xmlns:a16="http://schemas.microsoft.com/office/drawing/2014/main" id="{6BD1491A-A39E-FDD7-56EA-59E3A462D8E2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8755068" y="1255714"/>
              <a:ext cx="112713" cy="249238"/>
            </a:xfrm>
            <a:custGeom>
              <a:avLst/>
              <a:gdLst>
                <a:gd name="T0" fmla="*/ 92 w 154"/>
                <a:gd name="T1" fmla="*/ 113 h 318"/>
                <a:gd name="T2" fmla="*/ 139 w 154"/>
                <a:gd name="T3" fmla="*/ 113 h 318"/>
                <a:gd name="T4" fmla="*/ 154 w 154"/>
                <a:gd name="T5" fmla="*/ 103 h 318"/>
                <a:gd name="T6" fmla="*/ 140 w 154"/>
                <a:gd name="T7" fmla="*/ 97 h 318"/>
                <a:gd name="T8" fmla="*/ 96 w 154"/>
                <a:gd name="T9" fmla="*/ 97 h 318"/>
                <a:gd name="T10" fmla="*/ 116 w 154"/>
                <a:gd name="T11" fmla="*/ 13 h 318"/>
                <a:gd name="T12" fmla="*/ 102 w 154"/>
                <a:gd name="T13" fmla="*/ 0 h 318"/>
                <a:gd name="T14" fmla="*/ 82 w 154"/>
                <a:gd name="T15" fmla="*/ 18 h 318"/>
                <a:gd name="T16" fmla="*/ 62 w 154"/>
                <a:gd name="T17" fmla="*/ 97 h 318"/>
                <a:gd name="T18" fmla="*/ 15 w 154"/>
                <a:gd name="T19" fmla="*/ 97 h 318"/>
                <a:gd name="T20" fmla="*/ 0 w 154"/>
                <a:gd name="T21" fmla="*/ 107 h 318"/>
                <a:gd name="T22" fmla="*/ 14 w 154"/>
                <a:gd name="T23" fmla="*/ 113 h 318"/>
                <a:gd name="T24" fmla="*/ 58 w 154"/>
                <a:gd name="T25" fmla="*/ 113 h 318"/>
                <a:gd name="T26" fmla="*/ 20 w 154"/>
                <a:gd name="T27" fmla="*/ 272 h 318"/>
                <a:gd name="T28" fmla="*/ 66 w 154"/>
                <a:gd name="T29" fmla="*/ 318 h 318"/>
                <a:gd name="T30" fmla="*/ 146 w 154"/>
                <a:gd name="T31" fmla="*/ 241 h 318"/>
                <a:gd name="T32" fmla="*/ 140 w 154"/>
                <a:gd name="T33" fmla="*/ 236 h 318"/>
                <a:gd name="T34" fmla="*/ 132 w 154"/>
                <a:gd name="T35" fmla="*/ 243 h 318"/>
                <a:gd name="T36" fmla="*/ 67 w 154"/>
                <a:gd name="T37" fmla="*/ 307 h 318"/>
                <a:gd name="T38" fmla="*/ 52 w 154"/>
                <a:gd name="T39" fmla="*/ 284 h 318"/>
                <a:gd name="T40" fmla="*/ 55 w 154"/>
                <a:gd name="T41" fmla="*/ 260 h 318"/>
                <a:gd name="T42" fmla="*/ 92 w 154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6"/>
                    <a:pt x="116" y="16"/>
                    <a:pt x="116" y="13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0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6" y="245"/>
                    <a:pt x="146" y="241"/>
                  </a:cubicBezTo>
                  <a:cubicBezTo>
                    <a:pt x="146" y="236"/>
                    <a:pt x="142" y="236"/>
                    <a:pt x="140" y="236"/>
                  </a:cubicBezTo>
                  <a:cubicBezTo>
                    <a:pt x="135" y="236"/>
                    <a:pt x="135" y="237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1" name="TextBox 430">
            <a:extLst>
              <a:ext uri="{FF2B5EF4-FFF2-40B4-BE49-F238E27FC236}">
                <a16:creationId xmlns:a16="http://schemas.microsoft.com/office/drawing/2014/main" id="{A92C1F05-EC79-9BD4-93B3-FD365F493057}"/>
              </a:ext>
            </a:extLst>
          </p:cNvPr>
          <p:cNvSpPr txBox="1"/>
          <p:nvPr/>
        </p:nvSpPr>
        <p:spPr>
          <a:xfrm>
            <a:off x="2090847" y="3257689"/>
            <a:ext cx="3022067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p:sp>
        <p:nvSpPr>
          <p:cNvPr id="6" name="Freeform 21 1">
            <a:extLst>
              <a:ext uri="{FF2B5EF4-FFF2-40B4-BE49-F238E27FC236}">
                <a16:creationId xmlns:a16="http://schemas.microsoft.com/office/drawing/2014/main" id="{176F3B9F-6862-50CD-4232-81380124ACD6}"/>
              </a:ext>
            </a:extLst>
          </p:cNvPr>
          <p:cNvSpPr>
            <a:spLocks noChangeAspect="1" noEditPoints="1"/>
          </p:cNvSpPr>
          <p:nvPr>
            <p:custDataLst>
              <p:tags r:id="rId7"/>
            </p:custDataLst>
          </p:nvPr>
        </p:nvSpPr>
        <p:spPr bwMode="auto">
          <a:xfrm>
            <a:off x="10079131" y="1243401"/>
            <a:ext cx="210334" cy="205113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5" name="Group 11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 title="IguanaTex Vector Display">
            <a:extLst>
              <a:ext uri="{FF2B5EF4-FFF2-40B4-BE49-F238E27FC236}">
                <a16:creationId xmlns:a16="http://schemas.microsoft.com/office/drawing/2014/main" id="{EDC2CB5B-0D36-DAF0-EFFE-230F71C12906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8482544" y="1172614"/>
            <a:ext cx="467783" cy="256753"/>
            <a:chOff x="7600950" y="1338263"/>
            <a:chExt cx="633413" cy="347663"/>
          </a:xfrm>
        </p:grpSpPr>
        <p:sp>
          <p:nvSpPr>
            <p:cNvPr id="71" name="Freeform 29">
              <a:extLst>
                <a:ext uri="{FF2B5EF4-FFF2-40B4-BE49-F238E27FC236}">
                  <a16:creationId xmlns:a16="http://schemas.microsoft.com/office/drawing/2014/main" id="{E6DB50AE-958F-3ED0-4D4D-5B62CB7391F7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7600950" y="1338263"/>
              <a:ext cx="73025" cy="34766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C4D02317-3DE6-C4ED-4FCA-6EE1C7CE0DB1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7720013" y="1411288"/>
              <a:ext cx="193675" cy="201613"/>
            </a:xfrm>
            <a:custGeom>
              <a:avLst/>
              <a:gdLst>
                <a:gd name="T0" fmla="*/ 295 w 304"/>
                <a:gd name="T1" fmla="*/ 156 h 290"/>
                <a:gd name="T2" fmla="*/ 304 w 304"/>
                <a:gd name="T3" fmla="*/ 145 h 290"/>
                <a:gd name="T4" fmla="*/ 295 w 304"/>
                <a:gd name="T5" fmla="*/ 134 h 290"/>
                <a:gd name="T6" fmla="*/ 18 w 304"/>
                <a:gd name="T7" fmla="*/ 4 h 290"/>
                <a:gd name="T8" fmla="*/ 9 w 304"/>
                <a:gd name="T9" fmla="*/ 0 h 290"/>
                <a:gd name="T10" fmla="*/ 0 w 304"/>
                <a:gd name="T11" fmla="*/ 10 h 290"/>
                <a:gd name="T12" fmla="*/ 9 w 304"/>
                <a:gd name="T13" fmla="*/ 21 h 290"/>
                <a:gd name="T14" fmla="*/ 271 w 304"/>
                <a:gd name="T15" fmla="*/ 145 h 290"/>
                <a:gd name="T16" fmla="*/ 9 w 304"/>
                <a:gd name="T17" fmla="*/ 269 h 290"/>
                <a:gd name="T18" fmla="*/ 0 w 304"/>
                <a:gd name="T19" fmla="*/ 280 h 290"/>
                <a:gd name="T20" fmla="*/ 9 w 304"/>
                <a:gd name="T21" fmla="*/ 290 h 290"/>
                <a:gd name="T22" fmla="*/ 18 w 304"/>
                <a:gd name="T23" fmla="*/ 286 h 290"/>
                <a:gd name="T24" fmla="*/ 295 w 304"/>
                <a:gd name="T25" fmla="*/ 15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90">
                  <a:moveTo>
                    <a:pt x="295" y="156"/>
                  </a:moveTo>
                  <a:cubicBezTo>
                    <a:pt x="300" y="153"/>
                    <a:pt x="304" y="151"/>
                    <a:pt x="304" y="145"/>
                  </a:cubicBezTo>
                  <a:cubicBezTo>
                    <a:pt x="304" y="139"/>
                    <a:pt x="300" y="136"/>
                    <a:pt x="295" y="134"/>
                  </a:cubicBezTo>
                  <a:lnTo>
                    <a:pt x="18" y="4"/>
                  </a:ln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2" y="18"/>
                    <a:pt x="9" y="21"/>
                  </a:cubicBezTo>
                  <a:lnTo>
                    <a:pt x="271" y="145"/>
                  </a:lnTo>
                  <a:lnTo>
                    <a:pt x="9" y="269"/>
                  </a:lnTo>
                  <a:cubicBezTo>
                    <a:pt x="2" y="272"/>
                    <a:pt x="0" y="275"/>
                    <a:pt x="0" y="280"/>
                  </a:cubicBezTo>
                  <a:cubicBezTo>
                    <a:pt x="0" y="285"/>
                    <a:pt x="4" y="290"/>
                    <a:pt x="9" y="290"/>
                  </a:cubicBezTo>
                  <a:cubicBezTo>
                    <a:pt x="11" y="290"/>
                    <a:pt x="12" y="290"/>
                    <a:pt x="18" y="286"/>
                  </a:cubicBezTo>
                  <a:lnTo>
                    <a:pt x="295" y="156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8662ACB4-3A2B-7C95-44F3-82D64C487624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8035925" y="1381126"/>
              <a:ext cx="96838" cy="222250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6" y="1"/>
                    <a:pt x="81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2">
              <a:extLst>
                <a:ext uri="{FF2B5EF4-FFF2-40B4-BE49-F238E27FC236}">
                  <a16:creationId xmlns:a16="http://schemas.microsoft.com/office/drawing/2014/main" id="{9731E920-FB75-3028-7B65-122DA4DC2034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8159750" y="1338263"/>
              <a:ext cx="74613" cy="347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9" name="Arrow: Right 218">
            <a:extLst>
              <a:ext uri="{FF2B5EF4-FFF2-40B4-BE49-F238E27FC236}">
                <a16:creationId xmlns:a16="http://schemas.microsoft.com/office/drawing/2014/main" id="{BDBE5FBB-D84C-8C41-F182-A792CCC9AB14}"/>
              </a:ext>
            </a:extLst>
          </p:cNvPr>
          <p:cNvSpPr/>
          <p:nvPr/>
        </p:nvSpPr>
        <p:spPr>
          <a:xfrm>
            <a:off x="6965294" y="3793334"/>
            <a:ext cx="3224265" cy="1157413"/>
          </a:xfrm>
          <a:prstGeom prst="rightArrow">
            <a:avLst>
              <a:gd name="adj1" fmla="val 89736"/>
              <a:gd name="adj2" fmla="val 32119"/>
            </a:avLst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/>
              <a:t>I know 1 solution to puzzle</a:t>
            </a:r>
            <a:endParaRPr lang="en-US" sz="1800" dirty="0"/>
          </a:p>
        </p:txBody>
      </p:sp>
      <p:sp>
        <p:nvSpPr>
          <p:cNvPr id="220" name="Arrow: Right 219">
            <a:extLst>
              <a:ext uri="{FF2B5EF4-FFF2-40B4-BE49-F238E27FC236}">
                <a16:creationId xmlns:a16="http://schemas.microsoft.com/office/drawing/2014/main" id="{5ACE942C-997A-CAAA-67A6-3B633BA85973}"/>
              </a:ext>
            </a:extLst>
          </p:cNvPr>
          <p:cNvSpPr/>
          <p:nvPr/>
        </p:nvSpPr>
        <p:spPr>
          <a:xfrm rot="10800000">
            <a:off x="6842011" y="290016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9C61468D-4E32-E112-309F-D58BC9E14602}"/>
              </a:ext>
            </a:extLst>
          </p:cNvPr>
          <p:cNvCxnSpPr/>
          <p:nvPr/>
        </p:nvCxnSpPr>
        <p:spPr>
          <a:xfrm>
            <a:off x="6913932" y="2073267"/>
            <a:ext cx="322349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35E6A97-4BAE-8597-331B-A0AB207ADB9C}"/>
              </a:ext>
            </a:extLst>
          </p:cNvPr>
          <p:cNvCxnSpPr>
            <a:cxnSpLocks/>
          </p:cNvCxnSpPr>
          <p:nvPr/>
        </p:nvCxnSpPr>
        <p:spPr>
          <a:xfrm flipH="1">
            <a:off x="6913546" y="266823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BF9EA212-413D-52B5-2CFE-CB9393D5EDE6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7172034" y="3059999"/>
            <a:ext cx="980697" cy="174744"/>
            <a:chOff x="2541586" y="2540000"/>
            <a:chExt cx="873125" cy="155576"/>
          </a:xfrm>
          <a:solidFill>
            <a:schemeClr val="tx1"/>
          </a:solidFill>
        </p:grpSpPr>
        <p:sp>
          <p:nvSpPr>
            <p:cNvPr id="224" name="Freeform 68 1 1 2">
              <a:extLst>
                <a:ext uri="{FF2B5EF4-FFF2-40B4-BE49-F238E27FC236}">
                  <a16:creationId xmlns:a16="http://schemas.microsoft.com/office/drawing/2014/main" id="{87DE42C1-357B-108B-1020-0C42010746E2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69 1 1 2">
              <a:extLst>
                <a:ext uri="{FF2B5EF4-FFF2-40B4-BE49-F238E27FC236}">
                  <a16:creationId xmlns:a16="http://schemas.microsoft.com/office/drawing/2014/main" id="{07D0BC09-7A3A-4D65-1890-DEE2E541109C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0 1 1 2">
              <a:extLst>
                <a:ext uri="{FF2B5EF4-FFF2-40B4-BE49-F238E27FC236}">
                  <a16:creationId xmlns:a16="http://schemas.microsoft.com/office/drawing/2014/main" id="{C7340251-DC44-8A4C-BE46-A0E1A8BF7E70}"/>
                </a:ext>
              </a:extLst>
            </p:cNvPr>
            <p:cNvSpPr>
              <a:spLocks noEditPoints="1"/>
            </p:cNvSpPr>
            <p:nvPr>
              <p:custDataLst>
                <p:tags r:id="rId195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71 1 1 2">
              <a:extLst>
                <a:ext uri="{FF2B5EF4-FFF2-40B4-BE49-F238E27FC236}">
                  <a16:creationId xmlns:a16="http://schemas.microsoft.com/office/drawing/2014/main" id="{652A8CEA-C670-E248-53BA-6D56D208FF72}"/>
                </a:ext>
              </a:extLst>
            </p:cNvPr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72 1 1 2">
              <a:extLst>
                <a:ext uri="{FF2B5EF4-FFF2-40B4-BE49-F238E27FC236}">
                  <a16:creationId xmlns:a16="http://schemas.microsoft.com/office/drawing/2014/main" id="{B3F8D53F-171B-5221-01DA-01D8B2FCBA6C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Rectangle 73 1 1 2">
              <a:extLst>
                <a:ext uri="{FF2B5EF4-FFF2-40B4-BE49-F238E27FC236}">
                  <a16:creationId xmlns:a16="http://schemas.microsoft.com/office/drawing/2014/main" id="{B303013C-2E82-BECE-4B9D-55D59B0A54D3}"/>
                </a:ext>
              </a:extLst>
            </p:cNvPr>
            <p:cNvSpPr>
              <a:spLocks noChangeArrowheads="1"/>
            </p:cNvSpPr>
            <p:nvPr>
              <p:custDataLst>
                <p:tags r:id="rId198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74 1 1 2">
              <a:extLst>
                <a:ext uri="{FF2B5EF4-FFF2-40B4-BE49-F238E27FC236}">
                  <a16:creationId xmlns:a16="http://schemas.microsoft.com/office/drawing/2014/main" id="{0DF862CE-295F-3AA8-79B3-460DCFC1DA64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4A1DE9D1-E9C6-F73A-D392-546FE9E54C10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7174987" y="3970206"/>
            <a:ext cx="989880" cy="176043"/>
            <a:chOff x="2179638" y="5199063"/>
            <a:chExt cx="1633537" cy="290513"/>
          </a:xfrm>
          <a:solidFill>
            <a:schemeClr val="tx1"/>
          </a:solidFill>
        </p:grpSpPr>
        <p:sp>
          <p:nvSpPr>
            <p:cNvPr id="232" name="Freeform 115 1 2">
              <a:extLst>
                <a:ext uri="{FF2B5EF4-FFF2-40B4-BE49-F238E27FC236}">
                  <a16:creationId xmlns:a16="http://schemas.microsoft.com/office/drawing/2014/main" id="{DC5054C6-CB41-6A36-22B4-AD667F111695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16 1 2">
              <a:extLst>
                <a:ext uri="{FF2B5EF4-FFF2-40B4-BE49-F238E27FC236}">
                  <a16:creationId xmlns:a16="http://schemas.microsoft.com/office/drawing/2014/main" id="{DEC66B05-02C0-B9C8-715E-DF13BE6D8FEC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7 1 2">
              <a:extLst>
                <a:ext uri="{FF2B5EF4-FFF2-40B4-BE49-F238E27FC236}">
                  <a16:creationId xmlns:a16="http://schemas.microsoft.com/office/drawing/2014/main" id="{B29E351F-6089-6844-0CB0-4C8C9E3173D9}"/>
                </a:ext>
              </a:extLst>
            </p:cNvPr>
            <p:cNvSpPr>
              <a:spLocks noEditPoints="1"/>
            </p:cNvSpPr>
            <p:nvPr>
              <p:custDataLst>
                <p:tags r:id="rId188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18 1 2">
              <a:extLst>
                <a:ext uri="{FF2B5EF4-FFF2-40B4-BE49-F238E27FC236}">
                  <a16:creationId xmlns:a16="http://schemas.microsoft.com/office/drawing/2014/main" id="{825966B4-3D63-55A8-2B50-332BFCA3FEDD}"/>
                </a:ext>
              </a:extLst>
            </p:cNvPr>
            <p:cNvSpPr>
              <a:spLocks noEditPoints="1"/>
            </p:cNvSpPr>
            <p:nvPr>
              <p:custDataLst>
                <p:tags r:id="rId189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19 1 2">
              <a:extLst>
                <a:ext uri="{FF2B5EF4-FFF2-40B4-BE49-F238E27FC236}">
                  <a16:creationId xmlns:a16="http://schemas.microsoft.com/office/drawing/2014/main" id="{3BB3D8F0-942C-DDCF-50DD-8B7F88AF9623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Rectangle 120 1 2">
              <a:extLst>
                <a:ext uri="{FF2B5EF4-FFF2-40B4-BE49-F238E27FC236}">
                  <a16:creationId xmlns:a16="http://schemas.microsoft.com/office/drawing/2014/main" id="{2C649DFA-9AF2-45DC-6BA1-8CD2630AC0DA}"/>
                </a:ext>
              </a:extLst>
            </p:cNvPr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21 1 2">
              <a:extLst>
                <a:ext uri="{FF2B5EF4-FFF2-40B4-BE49-F238E27FC236}">
                  <a16:creationId xmlns:a16="http://schemas.microsoft.com/office/drawing/2014/main" id="{9607AFE3-E5EB-43AE-0D2E-7C52360108FA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2A370AF1-A083-C6F4-802E-686CC0C720C2}"/>
                  </a:ext>
                </a:extLst>
              </p:cNvPr>
              <p:cNvSpPr txBox="1"/>
              <p:nvPr/>
            </p:nvSpPr>
            <p:spPr>
              <a:xfrm>
                <a:off x="6964917" y="227906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acc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2A370AF1-A083-C6F4-802E-686CC0C720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64917" y="2279060"/>
                <a:ext cx="3380652" cy="400110"/>
              </a:xfrm>
              <a:prstGeom prst="rect">
                <a:avLst/>
              </a:prstGeom>
              <a:blipFill>
                <a:blip r:embed="rId229"/>
                <a:stretch>
                  <a:fillRect l="-1986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0" name="TextBox 239">
            <a:extLst>
              <a:ext uri="{FF2B5EF4-FFF2-40B4-BE49-F238E27FC236}">
                <a16:creationId xmlns:a16="http://schemas.microsoft.com/office/drawing/2014/main" id="{45369121-D8AF-0658-22DE-6E47BE61796A}"/>
              </a:ext>
            </a:extLst>
          </p:cNvPr>
          <p:cNvSpPr txBox="1"/>
          <p:nvPr/>
        </p:nvSpPr>
        <p:spPr>
          <a:xfrm>
            <a:off x="7050555" y="3257689"/>
            <a:ext cx="3022067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3418C51-D7A2-09BD-B57C-2F4D951A38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Hybrid Game (H1)</a:t>
            </a:r>
          </a:p>
        </p:txBody>
      </p:sp>
      <p:sp>
        <p:nvSpPr>
          <p:cNvPr id="94" name="Arc 93">
            <a:extLst>
              <a:ext uri="{FF2B5EF4-FFF2-40B4-BE49-F238E27FC236}">
                <a16:creationId xmlns:a16="http://schemas.microsoft.com/office/drawing/2014/main" id="{D933ACFB-C32B-D5A1-5222-8E7DA5E6DCEB}"/>
              </a:ext>
            </a:extLst>
          </p:cNvPr>
          <p:cNvSpPr/>
          <p:nvPr/>
        </p:nvSpPr>
        <p:spPr>
          <a:xfrm rot="2779180">
            <a:off x="9394535" y="3807467"/>
            <a:ext cx="1067184" cy="1070531"/>
          </a:xfrm>
          <a:prstGeom prst="arc">
            <a:avLst/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A2B32046-8D3B-9AB0-C1DF-45B2557C8BA3}"/>
              </a:ext>
            </a:extLst>
          </p:cNvPr>
          <p:cNvCxnSpPr>
            <a:cxnSpLocks/>
          </p:cNvCxnSpPr>
          <p:nvPr/>
        </p:nvCxnSpPr>
        <p:spPr>
          <a:xfrm flipH="1" flipV="1">
            <a:off x="11054543" y="4811049"/>
            <a:ext cx="425577" cy="68"/>
          </a:xfrm>
          <a:prstGeom prst="straightConnector1">
            <a:avLst/>
          </a:prstGeom>
          <a:ln w="19050">
            <a:solidFill>
              <a:schemeClr val="tx1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96" name="Group 95">
            <a:extLst>
              <a:ext uri="{FF2B5EF4-FFF2-40B4-BE49-F238E27FC236}">
                <a16:creationId xmlns:a16="http://schemas.microsoft.com/office/drawing/2014/main" id="{487EA9E8-EF1E-1FCA-45FD-70B2E10B9683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10534899" y="4681736"/>
            <a:ext cx="466726" cy="266701"/>
            <a:chOff x="10204450" y="6153151"/>
            <a:chExt cx="466726" cy="266701"/>
          </a:xfrm>
          <a:solidFill>
            <a:schemeClr val="tx1"/>
          </a:solidFill>
        </p:grpSpPr>
        <p:sp>
          <p:nvSpPr>
            <p:cNvPr id="97" name="Freeform 86">
              <a:extLst>
                <a:ext uri="{FF2B5EF4-FFF2-40B4-BE49-F238E27FC236}">
                  <a16:creationId xmlns:a16="http://schemas.microsoft.com/office/drawing/2014/main" id="{EB5DE6C2-E0D4-E188-8FE1-FB270E65437D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87">
              <a:extLst>
                <a:ext uri="{FF2B5EF4-FFF2-40B4-BE49-F238E27FC236}">
                  <a16:creationId xmlns:a16="http://schemas.microsoft.com/office/drawing/2014/main" id="{AC4F2823-4247-52F8-60BE-D4972235C91C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" name="Group 9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DB742F65-4FFF-0EC4-F2D2-7B1F31DFD93B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11600237" y="4603751"/>
            <a:ext cx="233600" cy="336748"/>
            <a:chOff x="2540000" y="2540000"/>
            <a:chExt cx="122238" cy="176213"/>
          </a:xfrm>
        </p:grpSpPr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D41CA1F5-671A-2114-2DA1-985123787AD2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EE54B60F-904F-C771-D3E1-0422AB718333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14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 title="IguanaTex Vector Display">
            <a:extLst>
              <a:ext uri="{FF2B5EF4-FFF2-40B4-BE49-F238E27FC236}">
                <a16:creationId xmlns:a16="http://schemas.microsoft.com/office/drawing/2014/main" id="{E2E60F32-664C-AA14-2D28-9A97216432AA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11259017" y="2257091"/>
            <a:ext cx="312738" cy="311151"/>
            <a:chOff x="4546600" y="2565400"/>
            <a:chExt cx="312738" cy="311151"/>
          </a:xfrm>
        </p:grpSpPr>
        <p:sp>
          <p:nvSpPr>
            <p:cNvPr id="146" name="Freeform 62">
              <a:extLst>
                <a:ext uri="{FF2B5EF4-FFF2-40B4-BE49-F238E27FC236}">
                  <a16:creationId xmlns:a16="http://schemas.microsoft.com/office/drawing/2014/main" id="{474F392A-56BC-D5F3-D465-5BB435321BB8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548188" y="2565400"/>
              <a:ext cx="198438" cy="4127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63">
              <a:extLst>
                <a:ext uri="{FF2B5EF4-FFF2-40B4-BE49-F238E27FC236}">
                  <a16:creationId xmlns:a16="http://schemas.microsoft.com/office/drawing/2014/main" id="{0C73EB7F-1185-2181-A118-A3F1EB083DB3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4546600" y="2665413"/>
              <a:ext cx="177800" cy="161925"/>
            </a:xfrm>
            <a:custGeom>
              <a:avLst/>
              <a:gdLst>
                <a:gd name="T0" fmla="*/ 152 w 248"/>
                <a:gd name="T1" fmla="*/ 69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1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6 h 226"/>
                <a:gd name="T20" fmla="*/ 21 w 248"/>
                <a:gd name="T21" fmla="*/ 81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6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69"/>
                  </a:moveTo>
                  <a:cubicBezTo>
                    <a:pt x="155" y="56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1"/>
                    <a:pt x="221" y="61"/>
                  </a:cubicBezTo>
                  <a:cubicBezTo>
                    <a:pt x="232" y="61"/>
                    <a:pt x="248" y="52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6"/>
                  </a:cubicBezTo>
                  <a:cubicBezTo>
                    <a:pt x="15" y="81"/>
                    <a:pt x="20" y="81"/>
                    <a:pt x="21" y="81"/>
                  </a:cubicBezTo>
                  <a:cubicBezTo>
                    <a:pt x="25" y="81"/>
                    <a:pt x="27" y="80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59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1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64">
              <a:extLst>
                <a:ext uri="{FF2B5EF4-FFF2-40B4-BE49-F238E27FC236}">
                  <a16:creationId xmlns:a16="http://schemas.microsoft.com/office/drawing/2014/main" id="{C37AAA0D-F31B-1AC4-3C23-03CEC082AF0F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4767263" y="2709863"/>
              <a:ext cx="92075" cy="166688"/>
            </a:xfrm>
            <a:custGeom>
              <a:avLst/>
              <a:gdLst>
                <a:gd name="T0" fmla="*/ 79 w 128"/>
                <a:gd name="T1" fmla="*/ 10 h 232"/>
                <a:gd name="T2" fmla="*/ 69 w 128"/>
                <a:gd name="T3" fmla="*/ 0 h 232"/>
                <a:gd name="T4" fmla="*/ 0 w 128"/>
                <a:gd name="T5" fmla="*/ 23 h 232"/>
                <a:gd name="T6" fmla="*/ 0 w 128"/>
                <a:gd name="T7" fmla="*/ 35 h 232"/>
                <a:gd name="T8" fmla="*/ 51 w 128"/>
                <a:gd name="T9" fmla="*/ 25 h 232"/>
                <a:gd name="T10" fmla="*/ 51 w 128"/>
                <a:gd name="T11" fmla="*/ 203 h 232"/>
                <a:gd name="T12" fmla="*/ 16 w 128"/>
                <a:gd name="T13" fmla="*/ 219 h 232"/>
                <a:gd name="T14" fmla="*/ 3 w 128"/>
                <a:gd name="T15" fmla="*/ 219 h 232"/>
                <a:gd name="T16" fmla="*/ 3 w 128"/>
                <a:gd name="T17" fmla="*/ 232 h 232"/>
                <a:gd name="T18" fmla="*/ 65 w 128"/>
                <a:gd name="T19" fmla="*/ 231 h 232"/>
                <a:gd name="T20" fmla="*/ 128 w 128"/>
                <a:gd name="T21" fmla="*/ 232 h 232"/>
                <a:gd name="T22" fmla="*/ 128 w 128"/>
                <a:gd name="T23" fmla="*/ 219 h 232"/>
                <a:gd name="T24" fmla="*/ 114 w 128"/>
                <a:gd name="T25" fmla="*/ 219 h 232"/>
                <a:gd name="T26" fmla="*/ 79 w 128"/>
                <a:gd name="T27" fmla="*/ 203 h 232"/>
                <a:gd name="T28" fmla="*/ 79 w 128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232">
                  <a:moveTo>
                    <a:pt x="79" y="10"/>
                  </a:moveTo>
                  <a:cubicBezTo>
                    <a:pt x="79" y="1"/>
                    <a:pt x="79" y="0"/>
                    <a:pt x="69" y="0"/>
                  </a:cubicBezTo>
                  <a:cubicBezTo>
                    <a:pt x="47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8" y="232"/>
                  </a:cubicBezTo>
                  <a:lnTo>
                    <a:pt x="128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9" name="Group 14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 title="IguanaTex Vector Display">
            <a:extLst>
              <a:ext uri="{FF2B5EF4-FFF2-40B4-BE49-F238E27FC236}">
                <a16:creationId xmlns:a16="http://schemas.microsoft.com/office/drawing/2014/main" id="{0201BEB3-531F-BA3B-8B0A-420A3E38659E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11264044" y="3675525"/>
            <a:ext cx="315893" cy="346604"/>
            <a:chOff x="4627563" y="3649663"/>
            <a:chExt cx="342901" cy="376238"/>
          </a:xfrm>
        </p:grpSpPr>
        <p:sp>
          <p:nvSpPr>
            <p:cNvPr id="150" name="Freeform 88">
              <a:extLst>
                <a:ext uri="{FF2B5EF4-FFF2-40B4-BE49-F238E27FC236}">
                  <a16:creationId xmlns:a16="http://schemas.microsoft.com/office/drawing/2014/main" id="{A6BE9231-972A-0E4A-910E-E01B2D5310D7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4629151" y="3649663"/>
              <a:ext cx="196850" cy="428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89">
              <a:extLst>
                <a:ext uri="{FF2B5EF4-FFF2-40B4-BE49-F238E27FC236}">
                  <a16:creationId xmlns:a16="http://schemas.microsoft.com/office/drawing/2014/main" id="{A97BF9A9-9B83-B6C8-A476-22EBC06103EA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4627563" y="3752851"/>
              <a:ext cx="176213" cy="168275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8 h 226"/>
                <a:gd name="T34" fmla="*/ 46 w 249"/>
                <a:gd name="T35" fmla="*/ 181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49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5" y="226"/>
                    <a:pt x="233" y="161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90">
              <a:extLst>
                <a:ext uri="{FF2B5EF4-FFF2-40B4-BE49-F238E27FC236}">
                  <a16:creationId xmlns:a16="http://schemas.microsoft.com/office/drawing/2014/main" id="{093F180E-FC59-B27A-A65B-F846B78F23F6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4819651" y="3789363"/>
              <a:ext cx="150813" cy="30163"/>
            </a:xfrm>
            <a:custGeom>
              <a:avLst/>
              <a:gdLst>
                <a:gd name="T0" fmla="*/ 214 w 214"/>
                <a:gd name="T1" fmla="*/ 8 h 41"/>
                <a:gd name="T2" fmla="*/ 208 w 214"/>
                <a:gd name="T3" fmla="*/ 0 h 41"/>
                <a:gd name="T4" fmla="*/ 152 w 214"/>
                <a:gd name="T5" fmla="*/ 23 h 41"/>
                <a:gd name="T6" fmla="*/ 111 w 214"/>
                <a:gd name="T7" fmla="*/ 11 h 41"/>
                <a:gd name="T8" fmla="*/ 71 w 214"/>
                <a:gd name="T9" fmla="*/ 0 h 41"/>
                <a:gd name="T10" fmla="*/ 0 w 214"/>
                <a:gd name="T11" fmla="*/ 33 h 41"/>
                <a:gd name="T12" fmla="*/ 6 w 214"/>
                <a:gd name="T13" fmla="*/ 41 h 41"/>
                <a:gd name="T14" fmla="*/ 63 w 214"/>
                <a:gd name="T15" fmla="*/ 18 h 41"/>
                <a:gd name="T16" fmla="*/ 103 w 214"/>
                <a:gd name="T17" fmla="*/ 29 h 41"/>
                <a:gd name="T18" fmla="*/ 143 w 214"/>
                <a:gd name="T19" fmla="*/ 41 h 41"/>
                <a:gd name="T20" fmla="*/ 214 w 214"/>
                <a:gd name="T2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41">
                  <a:moveTo>
                    <a:pt x="214" y="8"/>
                  </a:moveTo>
                  <a:cubicBezTo>
                    <a:pt x="212" y="4"/>
                    <a:pt x="211" y="2"/>
                    <a:pt x="208" y="0"/>
                  </a:cubicBezTo>
                  <a:cubicBezTo>
                    <a:pt x="189" y="15"/>
                    <a:pt x="170" y="23"/>
                    <a:pt x="152" y="23"/>
                  </a:cubicBezTo>
                  <a:cubicBezTo>
                    <a:pt x="139" y="23"/>
                    <a:pt x="130" y="21"/>
                    <a:pt x="111" y="11"/>
                  </a:cubicBezTo>
                  <a:cubicBezTo>
                    <a:pt x="98" y="5"/>
                    <a:pt x="85" y="0"/>
                    <a:pt x="71" y="0"/>
                  </a:cubicBezTo>
                  <a:cubicBezTo>
                    <a:pt x="47" y="0"/>
                    <a:pt x="31" y="11"/>
                    <a:pt x="0" y="33"/>
                  </a:cubicBezTo>
                  <a:cubicBezTo>
                    <a:pt x="2" y="36"/>
                    <a:pt x="4" y="39"/>
                    <a:pt x="6" y="41"/>
                  </a:cubicBezTo>
                  <a:cubicBezTo>
                    <a:pt x="25" y="26"/>
                    <a:pt x="44" y="18"/>
                    <a:pt x="63" y="18"/>
                  </a:cubicBezTo>
                  <a:cubicBezTo>
                    <a:pt x="75" y="18"/>
                    <a:pt x="84" y="20"/>
                    <a:pt x="103" y="29"/>
                  </a:cubicBezTo>
                  <a:cubicBezTo>
                    <a:pt x="116" y="36"/>
                    <a:pt x="129" y="41"/>
                    <a:pt x="143" y="41"/>
                  </a:cubicBezTo>
                  <a:cubicBezTo>
                    <a:pt x="168" y="41"/>
                    <a:pt x="184" y="30"/>
                    <a:pt x="214" y="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1">
              <a:extLst>
                <a:ext uri="{FF2B5EF4-FFF2-40B4-BE49-F238E27FC236}">
                  <a16:creationId xmlns:a16="http://schemas.microsoft.com/office/drawing/2014/main" id="{75D98710-A57F-A3DF-E041-42B464679FEB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4829176" y="3862388"/>
              <a:ext cx="82550" cy="163513"/>
            </a:xfrm>
            <a:custGeom>
              <a:avLst/>
              <a:gdLst>
                <a:gd name="T0" fmla="*/ 72 w 118"/>
                <a:gd name="T1" fmla="*/ 80 h 222"/>
                <a:gd name="T2" fmla="*/ 107 w 118"/>
                <a:gd name="T3" fmla="*/ 80 h 222"/>
                <a:gd name="T4" fmla="*/ 118 w 118"/>
                <a:gd name="T5" fmla="*/ 72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8 h 222"/>
                <a:gd name="T32" fmla="*/ 56 w 118"/>
                <a:gd name="T33" fmla="*/ 222 h 222"/>
                <a:gd name="T34" fmla="*/ 116 w 118"/>
                <a:gd name="T35" fmla="*/ 168 h 222"/>
                <a:gd name="T36" fmla="*/ 111 w 118"/>
                <a:gd name="T37" fmla="*/ 164 h 222"/>
                <a:gd name="T38" fmla="*/ 103 w 118"/>
                <a:gd name="T39" fmla="*/ 170 h 222"/>
                <a:gd name="T40" fmla="*/ 57 w 118"/>
                <a:gd name="T41" fmla="*/ 212 h 222"/>
                <a:gd name="T42" fmla="*/ 44 w 118"/>
                <a:gd name="T43" fmla="*/ 195 h 222"/>
                <a:gd name="T44" fmla="*/ 47 w 118"/>
                <a:gd name="T45" fmla="*/ 180 h 222"/>
                <a:gd name="T46" fmla="*/ 72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4"/>
                    <a:pt x="89" y="12"/>
                    <a:pt x="89" y="11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5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7" y="164"/>
                    <a:pt x="106" y="164"/>
                    <a:pt x="103" y="170"/>
                  </a:cubicBezTo>
                  <a:cubicBezTo>
                    <a:pt x="94" y="192"/>
                    <a:pt x="76" y="212"/>
                    <a:pt x="57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6" y="184"/>
                    <a:pt x="47" y="180"/>
                  </a:cubicBezTo>
                  <a:lnTo>
                    <a:pt x="72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24084C12-1646-9A53-2D5C-4CF14A8E7074}"/>
              </a:ext>
            </a:extLst>
          </p:cNvPr>
          <p:cNvSpPr txBox="1"/>
          <p:nvPr/>
        </p:nvSpPr>
        <p:spPr>
          <a:xfrm>
            <a:off x="11212823" y="2787452"/>
            <a:ext cx="492443" cy="33997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4617AF60-0734-90C0-330A-0F69AB9E20A2}"/>
              </a:ext>
            </a:extLst>
          </p:cNvPr>
          <p:cNvSpPr txBox="1"/>
          <p:nvPr/>
        </p:nvSpPr>
        <p:spPr>
          <a:xfrm>
            <a:off x="11212823" y="3192541"/>
            <a:ext cx="492443" cy="33997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56" name="Oval 155">
            <a:extLst>
              <a:ext uri="{FF2B5EF4-FFF2-40B4-BE49-F238E27FC236}">
                <a16:creationId xmlns:a16="http://schemas.microsoft.com/office/drawing/2014/main" id="{B03E7EAC-ABE7-BD1D-1ECE-3071541D696A}"/>
              </a:ext>
            </a:extLst>
          </p:cNvPr>
          <p:cNvSpPr/>
          <p:nvPr/>
        </p:nvSpPr>
        <p:spPr>
          <a:xfrm>
            <a:off x="10987975" y="1975842"/>
            <a:ext cx="846667" cy="2286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4762CD1-FE3E-5997-BCEA-A7F450FFBBA8}"/>
              </a:ext>
            </a:extLst>
          </p:cNvPr>
          <p:cNvCxnSpPr>
            <a:stCxn id="156" idx="2"/>
          </p:cNvCxnSpPr>
          <p:nvPr/>
        </p:nvCxnSpPr>
        <p:spPr>
          <a:xfrm flipH="1">
            <a:off x="10137423" y="3118842"/>
            <a:ext cx="850552" cy="7132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" name="Group 15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 title="IguanaTex Vector Display">
            <a:extLst>
              <a:ext uri="{FF2B5EF4-FFF2-40B4-BE49-F238E27FC236}">
                <a16:creationId xmlns:a16="http://schemas.microsoft.com/office/drawing/2014/main" id="{DDF4070F-8115-8314-3410-432ACB0F6FCB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5884420" y="2471987"/>
            <a:ext cx="312495" cy="237067"/>
            <a:chOff x="2540000" y="2540000"/>
            <a:chExt cx="184150" cy="139701"/>
          </a:xfrm>
        </p:grpSpPr>
        <p:sp>
          <p:nvSpPr>
            <p:cNvPr id="158" name="Freeform 54 1 1">
              <a:extLst>
                <a:ext uri="{FF2B5EF4-FFF2-40B4-BE49-F238E27FC236}">
                  <a16:creationId xmlns:a16="http://schemas.microsoft.com/office/drawing/2014/main" id="{A55DBA93-4DDA-3FD9-5F55-6C8AA65E6204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2540000" y="2540000"/>
              <a:ext cx="104775" cy="1063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5 1 1">
              <a:extLst>
                <a:ext uri="{FF2B5EF4-FFF2-40B4-BE49-F238E27FC236}">
                  <a16:creationId xmlns:a16="http://schemas.microsoft.com/office/drawing/2014/main" id="{187DDF27-D5E4-50C3-3EDB-D814C8159D96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2670175" y="2570163"/>
              <a:ext cx="53975" cy="109538"/>
            </a:xfrm>
            <a:custGeom>
              <a:avLst/>
              <a:gdLst>
                <a:gd name="T0" fmla="*/ 79 w 128"/>
                <a:gd name="T1" fmla="*/ 9 h 232"/>
                <a:gd name="T2" fmla="*/ 69 w 128"/>
                <a:gd name="T3" fmla="*/ 0 h 232"/>
                <a:gd name="T4" fmla="*/ 0 w 128"/>
                <a:gd name="T5" fmla="*/ 22 h 232"/>
                <a:gd name="T6" fmla="*/ 0 w 128"/>
                <a:gd name="T7" fmla="*/ 35 h 232"/>
                <a:gd name="T8" fmla="*/ 51 w 128"/>
                <a:gd name="T9" fmla="*/ 25 h 232"/>
                <a:gd name="T10" fmla="*/ 51 w 128"/>
                <a:gd name="T11" fmla="*/ 203 h 232"/>
                <a:gd name="T12" fmla="*/ 16 w 128"/>
                <a:gd name="T13" fmla="*/ 219 h 232"/>
                <a:gd name="T14" fmla="*/ 3 w 128"/>
                <a:gd name="T15" fmla="*/ 219 h 232"/>
                <a:gd name="T16" fmla="*/ 3 w 128"/>
                <a:gd name="T17" fmla="*/ 232 h 232"/>
                <a:gd name="T18" fmla="*/ 65 w 128"/>
                <a:gd name="T19" fmla="*/ 231 h 232"/>
                <a:gd name="T20" fmla="*/ 128 w 128"/>
                <a:gd name="T21" fmla="*/ 232 h 232"/>
                <a:gd name="T22" fmla="*/ 128 w 128"/>
                <a:gd name="T23" fmla="*/ 219 h 232"/>
                <a:gd name="T24" fmla="*/ 114 w 128"/>
                <a:gd name="T25" fmla="*/ 219 h 232"/>
                <a:gd name="T26" fmla="*/ 79 w 128"/>
                <a:gd name="T27" fmla="*/ 203 h 232"/>
                <a:gd name="T28" fmla="*/ 79 w 128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232">
                  <a:moveTo>
                    <a:pt x="79" y="9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7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8" y="232"/>
                  </a:cubicBezTo>
                  <a:lnTo>
                    <a:pt x="128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 title="IguanaTex Vector Display">
            <a:extLst>
              <a:ext uri="{FF2B5EF4-FFF2-40B4-BE49-F238E27FC236}">
                <a16:creationId xmlns:a16="http://schemas.microsoft.com/office/drawing/2014/main" id="{A6C10B6C-47D1-BF1D-479B-988A76D47833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5884421" y="3581650"/>
            <a:ext cx="306388" cy="242887"/>
            <a:chOff x="2540000" y="3649663"/>
            <a:chExt cx="306388" cy="242887"/>
          </a:xfrm>
          <a:solidFill>
            <a:schemeClr val="tx1"/>
          </a:solidFill>
        </p:grpSpPr>
        <p:sp>
          <p:nvSpPr>
            <p:cNvPr id="161" name="Freeform 71 1">
              <a:extLst>
                <a:ext uri="{FF2B5EF4-FFF2-40B4-BE49-F238E27FC236}">
                  <a16:creationId xmlns:a16="http://schemas.microsoft.com/office/drawing/2014/main" id="{06462F6F-841C-4142-015F-5C4F84473226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2540000" y="3649663"/>
              <a:ext cx="188913" cy="184150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50 w 248"/>
                <a:gd name="T15" fmla="*/ 38 h 227"/>
                <a:gd name="T16" fmla="*/ 96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5 w 248"/>
                <a:gd name="T25" fmla="*/ 11 h 227"/>
                <a:gd name="T26" fmla="*/ 122 w 248"/>
                <a:gd name="T27" fmla="*/ 45 h 227"/>
                <a:gd name="T28" fmla="*/ 95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7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2 1">
              <a:extLst>
                <a:ext uri="{FF2B5EF4-FFF2-40B4-BE49-F238E27FC236}">
                  <a16:creationId xmlns:a16="http://schemas.microsoft.com/office/drawing/2014/main" id="{FD75CF01-900A-AF75-67E9-DF853F5546C0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2757488" y="3713163"/>
              <a:ext cx="88900" cy="179387"/>
            </a:xfrm>
            <a:custGeom>
              <a:avLst/>
              <a:gdLst>
                <a:gd name="T0" fmla="*/ 71 w 118"/>
                <a:gd name="T1" fmla="*/ 80 h 222"/>
                <a:gd name="T2" fmla="*/ 107 w 118"/>
                <a:gd name="T3" fmla="*/ 80 h 222"/>
                <a:gd name="T4" fmla="*/ 118 w 118"/>
                <a:gd name="T5" fmla="*/ 72 h 222"/>
                <a:gd name="T6" fmla="*/ 108 w 118"/>
                <a:gd name="T7" fmla="*/ 68 h 222"/>
                <a:gd name="T8" fmla="*/ 75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0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0" y="164"/>
                  </a:cubicBezTo>
                  <a:cubicBezTo>
                    <a:pt x="106" y="164"/>
                    <a:pt x="106" y="165"/>
                    <a:pt x="103" y="170"/>
                  </a:cubicBezTo>
                  <a:cubicBezTo>
                    <a:pt x="93" y="193"/>
                    <a:pt x="76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1"/>
                    <a:pt x="46" y="184"/>
                    <a:pt x="46" y="181"/>
                  </a:cubicBezTo>
                  <a:lnTo>
                    <a:pt x="71" y="8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4A156886-8F27-7F45-D8CD-5FEA7BE3DF99}"/>
              </a:ext>
            </a:extLst>
          </p:cNvPr>
          <p:cNvSpPr txBox="1"/>
          <p:nvPr/>
        </p:nvSpPr>
        <p:spPr>
          <a:xfrm>
            <a:off x="5831182" y="3005879"/>
            <a:ext cx="492443" cy="423334"/>
          </a:xfrm>
          <a:prstGeom prst="rect">
            <a:avLst/>
          </a:prstGeom>
          <a:noFill/>
          <a:ln>
            <a:noFill/>
          </a:ln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CBD499D0-7FFC-BBF9-71D5-10E962A1F4D2}"/>
              </a:ext>
            </a:extLst>
          </p:cNvPr>
          <p:cNvSpPr/>
          <p:nvPr/>
        </p:nvSpPr>
        <p:spPr>
          <a:xfrm>
            <a:off x="5609845" y="2260192"/>
            <a:ext cx="846667" cy="1783539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5" name="Straight Arrow Connector 164">
            <a:extLst>
              <a:ext uri="{FF2B5EF4-FFF2-40B4-BE49-F238E27FC236}">
                <a16:creationId xmlns:a16="http://schemas.microsoft.com/office/drawing/2014/main" id="{A01B8F47-3B87-3347-6761-CC113F0F349B}"/>
              </a:ext>
            </a:extLst>
          </p:cNvPr>
          <p:cNvCxnSpPr>
            <a:cxnSpLocks/>
            <a:stCxn id="164" idx="2"/>
          </p:cNvCxnSpPr>
          <p:nvPr/>
        </p:nvCxnSpPr>
        <p:spPr>
          <a:xfrm flipH="1">
            <a:off x="5146244" y="3151962"/>
            <a:ext cx="463601" cy="3547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" name="Group 16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\tilde{x}_i \ne \tilde{x}_j$&#10;&#10;\end{document}" title="IguanaTex Vector Display">
            <a:extLst>
              <a:ext uri="{FF2B5EF4-FFF2-40B4-BE49-F238E27FC236}">
                <a16:creationId xmlns:a16="http://schemas.microsoft.com/office/drawing/2014/main" id="{A3EF072E-BC54-C8D5-2999-B39756B20261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3096788" y="5484920"/>
            <a:ext cx="1021480" cy="330200"/>
            <a:chOff x="2540000" y="2540000"/>
            <a:chExt cx="682625" cy="220663"/>
          </a:xfrm>
        </p:grpSpPr>
        <p:sp>
          <p:nvSpPr>
            <p:cNvPr id="168" name="Freeform 98 1">
              <a:extLst>
                <a:ext uri="{FF2B5EF4-FFF2-40B4-BE49-F238E27FC236}">
                  <a16:creationId xmlns:a16="http://schemas.microsoft.com/office/drawing/2014/main" id="{A897CA54-68A7-1BA8-0ABA-6D24D04F1B1A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2540000" y="2546350"/>
              <a:ext cx="84138" cy="150813"/>
            </a:xfrm>
            <a:custGeom>
              <a:avLst/>
              <a:gdLst>
                <a:gd name="T0" fmla="*/ 222 w 222"/>
                <a:gd name="T1" fmla="*/ 18 h 347"/>
                <a:gd name="T2" fmla="*/ 205 w 222"/>
                <a:gd name="T3" fmla="*/ 0 h 347"/>
                <a:gd name="T4" fmla="*/ 18 w 222"/>
                <a:gd name="T5" fmla="*/ 0 h 347"/>
                <a:gd name="T6" fmla="*/ 0 w 222"/>
                <a:gd name="T7" fmla="*/ 10 h 347"/>
                <a:gd name="T8" fmla="*/ 18 w 222"/>
                <a:gd name="T9" fmla="*/ 20 h 347"/>
                <a:gd name="T10" fmla="*/ 202 w 222"/>
                <a:gd name="T11" fmla="*/ 20 h 347"/>
                <a:gd name="T12" fmla="*/ 202 w 222"/>
                <a:gd name="T13" fmla="*/ 164 h 347"/>
                <a:gd name="T14" fmla="*/ 25 w 222"/>
                <a:gd name="T15" fmla="*/ 164 h 347"/>
                <a:gd name="T16" fmla="*/ 7 w 222"/>
                <a:gd name="T17" fmla="*/ 174 h 347"/>
                <a:gd name="T18" fmla="*/ 25 w 222"/>
                <a:gd name="T19" fmla="*/ 184 h 347"/>
                <a:gd name="T20" fmla="*/ 202 w 222"/>
                <a:gd name="T21" fmla="*/ 184 h 347"/>
                <a:gd name="T22" fmla="*/ 202 w 222"/>
                <a:gd name="T23" fmla="*/ 327 h 347"/>
                <a:gd name="T24" fmla="*/ 18 w 222"/>
                <a:gd name="T25" fmla="*/ 327 h 347"/>
                <a:gd name="T26" fmla="*/ 0 w 222"/>
                <a:gd name="T27" fmla="*/ 337 h 347"/>
                <a:gd name="T28" fmla="*/ 18 w 222"/>
                <a:gd name="T29" fmla="*/ 347 h 347"/>
                <a:gd name="T30" fmla="*/ 205 w 222"/>
                <a:gd name="T31" fmla="*/ 347 h 347"/>
                <a:gd name="T32" fmla="*/ 222 w 222"/>
                <a:gd name="T33" fmla="*/ 329 h 347"/>
                <a:gd name="T34" fmla="*/ 222 w 222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7">
                  <a:moveTo>
                    <a:pt x="222" y="18"/>
                  </a:moveTo>
                  <a:cubicBezTo>
                    <a:pt x="222" y="2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4"/>
                  </a:lnTo>
                  <a:lnTo>
                    <a:pt x="25" y="164"/>
                  </a:lnTo>
                  <a:cubicBezTo>
                    <a:pt x="16" y="164"/>
                    <a:pt x="7" y="164"/>
                    <a:pt x="7" y="174"/>
                  </a:cubicBezTo>
                  <a:cubicBezTo>
                    <a:pt x="7" y="184"/>
                    <a:pt x="16" y="184"/>
                    <a:pt x="25" y="184"/>
                  </a:cubicBezTo>
                  <a:lnTo>
                    <a:pt x="202" y="184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8" y="347"/>
                  </a:cubicBezTo>
                  <a:lnTo>
                    <a:pt x="205" y="347"/>
                  </a:lnTo>
                  <a:cubicBezTo>
                    <a:pt x="221" y="347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99 1">
              <a:extLst>
                <a:ext uri="{FF2B5EF4-FFF2-40B4-BE49-F238E27FC236}">
                  <a16:creationId xmlns:a16="http://schemas.microsoft.com/office/drawing/2014/main" id="{A94A3910-42AA-CBB9-74E5-CF2DBBA5FD5E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2641600" y="2540000"/>
              <a:ext cx="104775" cy="25400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00 1">
              <a:extLst>
                <a:ext uri="{FF2B5EF4-FFF2-40B4-BE49-F238E27FC236}">
                  <a16:creationId xmlns:a16="http://schemas.microsoft.com/office/drawing/2014/main" id="{9971E497-DA48-E08B-1AB9-6FDB41B422AE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2640013" y="2600325"/>
              <a:ext cx="93663" cy="984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7 w 248"/>
                <a:gd name="T5" fmla="*/ 18 h 226"/>
                <a:gd name="T6" fmla="*/ 203 w 248"/>
                <a:gd name="T7" fmla="*/ 45 h 226"/>
                <a:gd name="T8" fmla="*/ 222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01 1">
              <a:extLst>
                <a:ext uri="{FF2B5EF4-FFF2-40B4-BE49-F238E27FC236}">
                  <a16:creationId xmlns:a16="http://schemas.microsoft.com/office/drawing/2014/main" id="{853169BD-A975-9CDC-03EF-E770AE1DCDFD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2749550" y="2628900"/>
              <a:ext cx="39688" cy="1016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0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100 h 235"/>
                <a:gd name="T46" fmla="*/ 47 w 106"/>
                <a:gd name="T47" fmla="*/ 135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2 1">
              <a:extLst>
                <a:ext uri="{FF2B5EF4-FFF2-40B4-BE49-F238E27FC236}">
                  <a16:creationId xmlns:a16="http://schemas.microsoft.com/office/drawing/2014/main" id="{2274A7A5-8CD2-F913-6D5F-42DD53725526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2884488" y="2541588"/>
              <a:ext cx="93663" cy="203200"/>
            </a:xfrm>
            <a:custGeom>
              <a:avLst/>
              <a:gdLst>
                <a:gd name="T0" fmla="*/ 245 w 249"/>
                <a:gd name="T1" fmla="*/ 20 h 466"/>
                <a:gd name="T2" fmla="*/ 249 w 249"/>
                <a:gd name="T3" fmla="*/ 10 h 466"/>
                <a:gd name="T4" fmla="*/ 239 w 249"/>
                <a:gd name="T5" fmla="*/ 0 h 466"/>
                <a:gd name="T6" fmla="*/ 228 w 249"/>
                <a:gd name="T7" fmla="*/ 10 h 466"/>
                <a:gd name="T8" fmla="*/ 4 w 249"/>
                <a:gd name="T9" fmla="*/ 446 h 466"/>
                <a:gd name="T10" fmla="*/ 0 w 249"/>
                <a:gd name="T11" fmla="*/ 456 h 466"/>
                <a:gd name="T12" fmla="*/ 10 w 249"/>
                <a:gd name="T13" fmla="*/ 466 h 466"/>
                <a:gd name="T14" fmla="*/ 21 w 249"/>
                <a:gd name="T15" fmla="*/ 456 h 466"/>
                <a:gd name="T16" fmla="*/ 245 w 249"/>
                <a:gd name="T17" fmla="*/ 2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466">
                  <a:moveTo>
                    <a:pt x="245" y="20"/>
                  </a:moveTo>
                  <a:cubicBezTo>
                    <a:pt x="249" y="13"/>
                    <a:pt x="249" y="12"/>
                    <a:pt x="249" y="10"/>
                  </a:cubicBezTo>
                  <a:cubicBezTo>
                    <a:pt x="249" y="7"/>
                    <a:pt x="246" y="0"/>
                    <a:pt x="239" y="0"/>
                  </a:cubicBezTo>
                  <a:cubicBezTo>
                    <a:pt x="233" y="0"/>
                    <a:pt x="232" y="3"/>
                    <a:pt x="228" y="10"/>
                  </a:cubicBezTo>
                  <a:lnTo>
                    <a:pt x="4" y="446"/>
                  </a:lnTo>
                  <a:cubicBezTo>
                    <a:pt x="0" y="453"/>
                    <a:pt x="0" y="454"/>
                    <a:pt x="0" y="456"/>
                  </a:cubicBezTo>
                  <a:cubicBezTo>
                    <a:pt x="0" y="460"/>
                    <a:pt x="4" y="466"/>
                    <a:pt x="10" y="466"/>
                  </a:cubicBezTo>
                  <a:cubicBezTo>
                    <a:pt x="16" y="466"/>
                    <a:pt x="18" y="463"/>
                    <a:pt x="21" y="456"/>
                  </a:cubicBezTo>
                  <a:lnTo>
                    <a:pt x="245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03 1">
              <a:extLst>
                <a:ext uri="{FF2B5EF4-FFF2-40B4-BE49-F238E27FC236}">
                  <a16:creationId xmlns:a16="http://schemas.microsoft.com/office/drawing/2014/main" id="{4EDD7950-E3FA-7CF9-4DA3-4DEA254E5E55}"/>
                </a:ext>
              </a:extLst>
            </p:cNvPr>
            <p:cNvSpPr>
              <a:spLocks noEditPoints="1"/>
            </p:cNvSpPr>
            <p:nvPr>
              <p:custDataLst>
                <p:tags r:id="rId167"/>
              </p:custDataLst>
            </p:nvPr>
          </p:nvSpPr>
          <p:spPr bwMode="auto">
            <a:xfrm>
              <a:off x="2868613" y="2617788"/>
              <a:ext cx="125413" cy="50800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04 1">
              <a:extLst>
                <a:ext uri="{FF2B5EF4-FFF2-40B4-BE49-F238E27FC236}">
                  <a16:creationId xmlns:a16="http://schemas.microsoft.com/office/drawing/2014/main" id="{83E1D5C8-8E9F-C3E9-44F7-909898EAAD71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3063875" y="2540000"/>
              <a:ext cx="104775" cy="25400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2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50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05 1">
              <a:extLst>
                <a:ext uri="{FF2B5EF4-FFF2-40B4-BE49-F238E27FC236}">
                  <a16:creationId xmlns:a16="http://schemas.microsoft.com/office/drawing/2014/main" id="{18415D9A-979B-281F-417A-5C78682FDE7A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3062288" y="2600325"/>
              <a:ext cx="95250" cy="98425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6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6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06 1">
              <a:extLst>
                <a:ext uri="{FF2B5EF4-FFF2-40B4-BE49-F238E27FC236}">
                  <a16:creationId xmlns:a16="http://schemas.microsoft.com/office/drawing/2014/main" id="{BC538B3B-C96F-0F40-D74A-D89A217AB031}"/>
                </a:ext>
              </a:extLst>
            </p:cNvPr>
            <p:cNvSpPr>
              <a:spLocks noEditPoints="1"/>
            </p:cNvSpPr>
            <p:nvPr>
              <p:custDataLst>
                <p:tags r:id="rId170"/>
              </p:custDataLst>
            </p:nvPr>
          </p:nvSpPr>
          <p:spPr bwMode="auto">
            <a:xfrm>
              <a:off x="3165475" y="2628900"/>
              <a:ext cx="57150" cy="131763"/>
            </a:xfrm>
            <a:custGeom>
              <a:avLst/>
              <a:gdLst>
                <a:gd name="T0" fmla="*/ 153 w 153"/>
                <a:gd name="T1" fmla="*/ 13 h 303"/>
                <a:gd name="T2" fmla="*/ 139 w 153"/>
                <a:gd name="T3" fmla="*/ 0 h 303"/>
                <a:gd name="T4" fmla="*/ 119 w 153"/>
                <a:gd name="T5" fmla="*/ 19 h 303"/>
                <a:gd name="T6" fmla="*/ 133 w 153"/>
                <a:gd name="T7" fmla="*/ 32 h 303"/>
                <a:gd name="T8" fmla="*/ 153 w 153"/>
                <a:gd name="T9" fmla="*/ 13 h 303"/>
                <a:gd name="T10" fmla="*/ 79 w 153"/>
                <a:gd name="T11" fmla="*/ 249 h 303"/>
                <a:gd name="T12" fmla="*/ 34 w 153"/>
                <a:gd name="T13" fmla="*/ 293 h 303"/>
                <a:gd name="T14" fmla="*/ 21 w 153"/>
                <a:gd name="T15" fmla="*/ 291 h 303"/>
                <a:gd name="T16" fmla="*/ 33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4 w 153"/>
                <a:gd name="T23" fmla="*/ 303 h 303"/>
                <a:gd name="T24" fmla="*/ 107 w 153"/>
                <a:gd name="T25" fmla="*/ 248 h 303"/>
                <a:gd name="T26" fmla="*/ 138 w 153"/>
                <a:gd name="T27" fmla="*/ 123 h 303"/>
                <a:gd name="T28" fmla="*/ 140 w 153"/>
                <a:gd name="T29" fmla="*/ 110 h 303"/>
                <a:gd name="T30" fmla="*/ 103 w 153"/>
                <a:gd name="T31" fmla="*/ 78 h 303"/>
                <a:gd name="T32" fmla="*/ 42 w 153"/>
                <a:gd name="T33" fmla="*/ 131 h 303"/>
                <a:gd name="T34" fmla="*/ 48 w 153"/>
                <a:gd name="T35" fmla="*/ 136 h 303"/>
                <a:gd name="T36" fmla="*/ 55 w 153"/>
                <a:gd name="T37" fmla="*/ 129 h 303"/>
                <a:gd name="T38" fmla="*/ 102 w 153"/>
                <a:gd name="T39" fmla="*/ 87 h 303"/>
                <a:gd name="T40" fmla="*/ 114 w 153"/>
                <a:gd name="T41" fmla="*/ 104 h 303"/>
                <a:gd name="T42" fmla="*/ 113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3"/>
                  </a:moveTo>
                  <a:cubicBezTo>
                    <a:pt x="153" y="7"/>
                    <a:pt x="148" y="0"/>
                    <a:pt x="139" y="0"/>
                  </a:cubicBezTo>
                  <a:cubicBezTo>
                    <a:pt x="129" y="0"/>
                    <a:pt x="119" y="10"/>
                    <a:pt x="119" y="19"/>
                  </a:cubicBezTo>
                  <a:cubicBezTo>
                    <a:pt x="119" y="25"/>
                    <a:pt x="124" y="32"/>
                    <a:pt x="133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9"/>
                  </a:moveTo>
                  <a:cubicBezTo>
                    <a:pt x="73" y="273"/>
                    <a:pt x="55" y="293"/>
                    <a:pt x="34" y="293"/>
                  </a:cubicBezTo>
                  <a:cubicBezTo>
                    <a:pt x="29" y="293"/>
                    <a:pt x="25" y="292"/>
                    <a:pt x="21" y="291"/>
                  </a:cubicBezTo>
                  <a:cubicBezTo>
                    <a:pt x="31" y="287"/>
                    <a:pt x="33" y="278"/>
                    <a:pt x="33" y="273"/>
                  </a:cubicBezTo>
                  <a:cubicBezTo>
                    <a:pt x="33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3" y="303"/>
                    <a:pt x="34" y="303"/>
                  </a:cubicBezTo>
                  <a:cubicBezTo>
                    <a:pt x="55" y="303"/>
                    <a:pt x="96" y="290"/>
                    <a:pt x="107" y="248"/>
                  </a:cubicBezTo>
                  <a:lnTo>
                    <a:pt x="138" y="123"/>
                  </a:lnTo>
                  <a:cubicBezTo>
                    <a:pt x="139" y="119"/>
                    <a:pt x="140" y="116"/>
                    <a:pt x="140" y="110"/>
                  </a:cubicBezTo>
                  <a:cubicBezTo>
                    <a:pt x="140" y="91"/>
                    <a:pt x="124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7" y="136"/>
                    <a:pt x="48" y="136"/>
                  </a:cubicBezTo>
                  <a:cubicBezTo>
                    <a:pt x="52" y="136"/>
                    <a:pt x="52" y="135"/>
                    <a:pt x="55" y="129"/>
                  </a:cubicBezTo>
                  <a:cubicBezTo>
                    <a:pt x="63" y="109"/>
                    <a:pt x="81" y="87"/>
                    <a:pt x="102" y="87"/>
                  </a:cubicBezTo>
                  <a:cubicBezTo>
                    <a:pt x="110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79" y="2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7" name="Group 17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x_k$&#10;&#10;\end{document}" title="IguanaTex Vector Display">
            <a:extLst>
              <a:ext uri="{FF2B5EF4-FFF2-40B4-BE49-F238E27FC236}">
                <a16:creationId xmlns:a16="http://schemas.microsoft.com/office/drawing/2014/main" id="{72C35213-E4B9-B1D2-41B6-5332A00555C9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2505788" y="5494422"/>
            <a:ext cx="434975" cy="260351"/>
            <a:chOff x="3916363" y="2547938"/>
            <a:chExt cx="434975" cy="260351"/>
          </a:xfrm>
        </p:grpSpPr>
        <p:sp>
          <p:nvSpPr>
            <p:cNvPr id="178" name="Freeform 113">
              <a:extLst>
                <a:ext uri="{FF2B5EF4-FFF2-40B4-BE49-F238E27FC236}">
                  <a16:creationId xmlns:a16="http://schemas.microsoft.com/office/drawing/2014/main" id="{B69546D2-E76B-C064-0518-C4B491156E08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3916363" y="2547938"/>
              <a:ext cx="131763" cy="212725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6 h 346"/>
                <a:gd name="T24" fmla="*/ 18 w 222"/>
                <a:gd name="T25" fmla="*/ 326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8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1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6"/>
                  </a:lnTo>
                  <a:lnTo>
                    <a:pt x="18" y="326"/>
                  </a:lnTo>
                  <a:cubicBezTo>
                    <a:pt x="9" y="326"/>
                    <a:pt x="0" y="326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4"/>
                    <a:pt x="222" y="328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14">
              <a:extLst>
                <a:ext uri="{FF2B5EF4-FFF2-40B4-BE49-F238E27FC236}">
                  <a16:creationId xmlns:a16="http://schemas.microsoft.com/office/drawing/2014/main" id="{897AB96A-BB3F-E087-9997-A569C06A954A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073526" y="2624138"/>
              <a:ext cx="147638" cy="13970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15">
              <a:extLst>
                <a:ext uri="{FF2B5EF4-FFF2-40B4-BE49-F238E27FC236}">
                  <a16:creationId xmlns:a16="http://schemas.microsoft.com/office/drawing/2014/main" id="{C8D3AFB0-71AB-C00B-4CA9-17E0B0484563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4249738" y="2657476"/>
              <a:ext cx="101600" cy="150813"/>
            </a:xfrm>
            <a:custGeom>
              <a:avLst/>
              <a:gdLst>
                <a:gd name="T0" fmla="*/ 83 w 171"/>
                <a:gd name="T1" fmla="*/ 11 h 246"/>
                <a:gd name="T2" fmla="*/ 84 w 171"/>
                <a:gd name="T3" fmla="*/ 5 h 246"/>
                <a:gd name="T4" fmla="*/ 79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1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2 w 171"/>
                <a:gd name="T21" fmla="*/ 246 h 246"/>
                <a:gd name="T22" fmla="*/ 28 w 171"/>
                <a:gd name="T23" fmla="*/ 231 h 246"/>
                <a:gd name="T24" fmla="*/ 45 w 171"/>
                <a:gd name="T25" fmla="*/ 164 h 246"/>
                <a:gd name="T26" fmla="*/ 89 w 171"/>
                <a:gd name="T27" fmla="*/ 192 h 246"/>
                <a:gd name="T28" fmla="*/ 89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9 w 171"/>
                <a:gd name="T35" fmla="*/ 193 h 246"/>
                <a:gd name="T36" fmla="*/ 163 w 171"/>
                <a:gd name="T37" fmla="*/ 188 h 246"/>
                <a:gd name="T38" fmla="*/ 156 w 171"/>
                <a:gd name="T39" fmla="*/ 196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1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6 w 171"/>
                <a:gd name="T55" fmla="*/ 103 h 246"/>
                <a:gd name="T56" fmla="*/ 138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5 w 171"/>
                <a:gd name="T63" fmla="*/ 89 h 246"/>
                <a:gd name="T64" fmla="*/ 89 w 171"/>
                <a:gd name="T65" fmla="*/ 119 h 246"/>
                <a:gd name="T66" fmla="*/ 48 w 171"/>
                <a:gd name="T67" fmla="*/ 150 h 246"/>
                <a:gd name="T68" fmla="*/ 83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4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5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7"/>
                    <a:pt x="51" y="30"/>
                  </a:cubicBezTo>
                  <a:lnTo>
                    <a:pt x="1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8" y="230"/>
                    <a:pt x="43" y="168"/>
                    <a:pt x="45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9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8" y="246"/>
                    <a:pt x="124" y="246"/>
                  </a:cubicBezTo>
                  <a:cubicBezTo>
                    <a:pt x="158" y="246"/>
                    <a:pt x="169" y="193"/>
                    <a:pt x="169" y="193"/>
                  </a:cubicBezTo>
                  <a:cubicBezTo>
                    <a:pt x="169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6" y="201"/>
                    <a:pt x="117" y="195"/>
                    <a:pt x="117" y="191"/>
                  </a:cubicBezTo>
                  <a:cubicBezTo>
                    <a:pt x="117" y="160"/>
                    <a:pt x="75" y="156"/>
                    <a:pt x="60" y="155"/>
                  </a:cubicBezTo>
                  <a:cubicBezTo>
                    <a:pt x="71" y="148"/>
                    <a:pt x="83" y="137"/>
                    <a:pt x="89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5" y="89"/>
                  </a:cubicBezTo>
                  <a:cubicBezTo>
                    <a:pt x="125" y="89"/>
                    <a:pt x="106" y="103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" name="Group 180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s.t.&#10;&#10;\end{document}" title="IguanaTex Vector Display">
            <a:extLst>
              <a:ext uri="{FF2B5EF4-FFF2-40B4-BE49-F238E27FC236}">
                <a16:creationId xmlns:a16="http://schemas.microsoft.com/office/drawing/2014/main" id="{9E732841-94D5-4C6D-1C4D-944BAC2EFD6F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4364712" y="5510321"/>
            <a:ext cx="383251" cy="231843"/>
            <a:chOff x="2540000" y="2540000"/>
            <a:chExt cx="257175" cy="155575"/>
          </a:xfrm>
        </p:grpSpPr>
        <p:sp>
          <p:nvSpPr>
            <p:cNvPr id="182" name="Freeform 122">
              <a:extLst>
                <a:ext uri="{FF2B5EF4-FFF2-40B4-BE49-F238E27FC236}">
                  <a16:creationId xmlns:a16="http://schemas.microsoft.com/office/drawing/2014/main" id="{E492B36A-2A39-25ED-2373-0EC873DAE4B1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2540000" y="2581275"/>
              <a:ext cx="68263" cy="11430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Oval 123">
              <a:extLst>
                <a:ext uri="{FF2B5EF4-FFF2-40B4-BE49-F238E27FC236}">
                  <a16:creationId xmlns:a16="http://schemas.microsoft.com/office/drawing/2014/main" id="{41286707-2A16-D6E8-2155-1411D9689A08}"/>
                </a:ext>
              </a:extLst>
            </p:cNvPr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auto">
            <a:xfrm>
              <a:off x="2633663" y="2667000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24">
              <a:extLst>
                <a:ext uri="{FF2B5EF4-FFF2-40B4-BE49-F238E27FC236}">
                  <a16:creationId xmlns:a16="http://schemas.microsoft.com/office/drawing/2014/main" id="{1E7B15BD-91C0-7097-A689-071897D33A9F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2678113" y="2540000"/>
              <a:ext cx="66675" cy="1555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Oval 125">
              <a:extLst>
                <a:ext uri="{FF2B5EF4-FFF2-40B4-BE49-F238E27FC236}">
                  <a16:creationId xmlns:a16="http://schemas.microsoft.com/office/drawing/2014/main" id="{E88864CA-544D-0B30-EFD3-FC8FFB47D4D9}"/>
                </a:ext>
              </a:extLst>
            </p:cNvPr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auto">
            <a:xfrm>
              <a:off x="2774950" y="2667000"/>
              <a:ext cx="22225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6" name="Group 185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i$&#10;&#10;\end{document}" title="IguanaTex Vector Display">
            <a:extLst>
              <a:ext uri="{FF2B5EF4-FFF2-40B4-BE49-F238E27FC236}">
                <a16:creationId xmlns:a16="http://schemas.microsoft.com/office/drawing/2014/main" id="{66532BD7-E074-7567-DADF-1338457D3ED4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6034720" y="5239070"/>
            <a:ext cx="254000" cy="274973"/>
            <a:chOff x="2540000" y="2540000"/>
            <a:chExt cx="173038" cy="187326"/>
          </a:xfrm>
        </p:grpSpPr>
        <p:sp>
          <p:nvSpPr>
            <p:cNvPr id="187" name="Freeform 132 1">
              <a:extLst>
                <a:ext uri="{FF2B5EF4-FFF2-40B4-BE49-F238E27FC236}">
                  <a16:creationId xmlns:a16="http://schemas.microsoft.com/office/drawing/2014/main" id="{0C49F8DF-2FCD-34FF-9B69-3BA41B6069B9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2541588" y="2540000"/>
              <a:ext cx="120650" cy="238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33 1">
              <a:extLst>
                <a:ext uri="{FF2B5EF4-FFF2-40B4-BE49-F238E27FC236}">
                  <a16:creationId xmlns:a16="http://schemas.microsoft.com/office/drawing/2014/main" id="{C6354754-463D-5A51-AB5B-3EA2D360061F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2540000" y="2600325"/>
              <a:ext cx="109538" cy="952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34 1">
              <a:extLst>
                <a:ext uri="{FF2B5EF4-FFF2-40B4-BE49-F238E27FC236}">
                  <a16:creationId xmlns:a16="http://schemas.microsoft.com/office/drawing/2014/main" id="{1119709F-8993-932A-6E7D-B7510EF27AF2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2665413" y="2627313"/>
              <a:ext cx="47625" cy="10001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j$&#10;&#10;\end{document}" title="IguanaTex Vector Display">
            <a:extLst>
              <a:ext uri="{FF2B5EF4-FFF2-40B4-BE49-F238E27FC236}">
                <a16:creationId xmlns:a16="http://schemas.microsoft.com/office/drawing/2014/main" id="{04E89879-7475-E64C-E0E7-3FAB93E24536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6018678" y="5660405"/>
            <a:ext cx="255588" cy="323850"/>
            <a:chOff x="5645150" y="2846388"/>
            <a:chExt cx="255588" cy="323850"/>
          </a:xfrm>
        </p:grpSpPr>
        <p:sp>
          <p:nvSpPr>
            <p:cNvPr id="191" name="Freeform 141">
              <a:extLst>
                <a:ext uri="{FF2B5EF4-FFF2-40B4-BE49-F238E27FC236}">
                  <a16:creationId xmlns:a16="http://schemas.microsoft.com/office/drawing/2014/main" id="{6009B279-108B-7B4C-8BDF-4694C4437C10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5646738" y="2846388"/>
              <a:ext cx="166688" cy="365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42">
              <a:extLst>
                <a:ext uri="{FF2B5EF4-FFF2-40B4-BE49-F238E27FC236}">
                  <a16:creationId xmlns:a16="http://schemas.microsoft.com/office/drawing/2014/main" id="{8AA27460-01F1-1D36-FCA2-34B00A4EF66C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5645150" y="2935288"/>
              <a:ext cx="150813" cy="1444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9 h 226"/>
                <a:gd name="T34" fmla="*/ 46 w 249"/>
                <a:gd name="T35" fmla="*/ 182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43">
              <a:extLst>
                <a:ext uri="{FF2B5EF4-FFF2-40B4-BE49-F238E27FC236}">
                  <a16:creationId xmlns:a16="http://schemas.microsoft.com/office/drawing/2014/main" id="{D2F6B088-E456-5528-B881-026AE98E281D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5808663" y="2976563"/>
              <a:ext cx="92075" cy="193675"/>
            </a:xfrm>
            <a:custGeom>
              <a:avLst/>
              <a:gdLst>
                <a:gd name="T0" fmla="*/ 153 w 153"/>
                <a:gd name="T1" fmla="*/ 13 h 303"/>
                <a:gd name="T2" fmla="*/ 139 w 153"/>
                <a:gd name="T3" fmla="*/ 0 h 303"/>
                <a:gd name="T4" fmla="*/ 120 w 153"/>
                <a:gd name="T5" fmla="*/ 19 h 303"/>
                <a:gd name="T6" fmla="*/ 134 w 153"/>
                <a:gd name="T7" fmla="*/ 32 h 303"/>
                <a:gd name="T8" fmla="*/ 153 w 153"/>
                <a:gd name="T9" fmla="*/ 13 h 303"/>
                <a:gd name="T10" fmla="*/ 79 w 153"/>
                <a:gd name="T11" fmla="*/ 249 h 303"/>
                <a:gd name="T12" fmla="*/ 34 w 153"/>
                <a:gd name="T13" fmla="*/ 293 h 303"/>
                <a:gd name="T14" fmla="*/ 21 w 153"/>
                <a:gd name="T15" fmla="*/ 291 h 303"/>
                <a:gd name="T16" fmla="*/ 33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4 w 153"/>
                <a:gd name="T23" fmla="*/ 303 h 303"/>
                <a:gd name="T24" fmla="*/ 107 w 153"/>
                <a:gd name="T25" fmla="*/ 248 h 303"/>
                <a:gd name="T26" fmla="*/ 139 w 153"/>
                <a:gd name="T27" fmla="*/ 123 h 303"/>
                <a:gd name="T28" fmla="*/ 140 w 153"/>
                <a:gd name="T29" fmla="*/ 110 h 303"/>
                <a:gd name="T30" fmla="*/ 103 w 153"/>
                <a:gd name="T31" fmla="*/ 78 h 303"/>
                <a:gd name="T32" fmla="*/ 42 w 153"/>
                <a:gd name="T33" fmla="*/ 131 h 303"/>
                <a:gd name="T34" fmla="*/ 48 w 153"/>
                <a:gd name="T35" fmla="*/ 136 h 303"/>
                <a:gd name="T36" fmla="*/ 55 w 153"/>
                <a:gd name="T37" fmla="*/ 129 h 303"/>
                <a:gd name="T38" fmla="*/ 102 w 153"/>
                <a:gd name="T39" fmla="*/ 87 h 303"/>
                <a:gd name="T40" fmla="*/ 114 w 153"/>
                <a:gd name="T41" fmla="*/ 104 h 303"/>
                <a:gd name="T42" fmla="*/ 113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3"/>
                  </a:moveTo>
                  <a:cubicBezTo>
                    <a:pt x="153" y="7"/>
                    <a:pt x="149" y="0"/>
                    <a:pt x="139" y="0"/>
                  </a:cubicBezTo>
                  <a:cubicBezTo>
                    <a:pt x="129" y="0"/>
                    <a:pt x="120" y="10"/>
                    <a:pt x="120" y="19"/>
                  </a:cubicBezTo>
                  <a:cubicBezTo>
                    <a:pt x="120" y="25"/>
                    <a:pt x="124" y="32"/>
                    <a:pt x="134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9"/>
                  </a:moveTo>
                  <a:cubicBezTo>
                    <a:pt x="73" y="273"/>
                    <a:pt x="55" y="293"/>
                    <a:pt x="34" y="293"/>
                  </a:cubicBezTo>
                  <a:cubicBezTo>
                    <a:pt x="29" y="293"/>
                    <a:pt x="25" y="292"/>
                    <a:pt x="21" y="291"/>
                  </a:cubicBezTo>
                  <a:cubicBezTo>
                    <a:pt x="31" y="287"/>
                    <a:pt x="33" y="278"/>
                    <a:pt x="33" y="273"/>
                  </a:cubicBezTo>
                  <a:cubicBezTo>
                    <a:pt x="33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3" y="303"/>
                    <a:pt x="34" y="303"/>
                  </a:cubicBezTo>
                  <a:cubicBezTo>
                    <a:pt x="55" y="303"/>
                    <a:pt x="96" y="290"/>
                    <a:pt x="107" y="248"/>
                  </a:cubicBezTo>
                  <a:lnTo>
                    <a:pt x="139" y="123"/>
                  </a:lnTo>
                  <a:cubicBezTo>
                    <a:pt x="140" y="119"/>
                    <a:pt x="140" y="116"/>
                    <a:pt x="140" y="110"/>
                  </a:cubicBezTo>
                  <a:cubicBezTo>
                    <a:pt x="140" y="91"/>
                    <a:pt x="124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7" y="136"/>
                    <a:pt x="48" y="136"/>
                  </a:cubicBezTo>
                  <a:cubicBezTo>
                    <a:pt x="52" y="136"/>
                    <a:pt x="52" y="135"/>
                    <a:pt x="55" y="129"/>
                  </a:cubicBezTo>
                  <a:cubicBezTo>
                    <a:pt x="63" y="109"/>
                    <a:pt x="82" y="87"/>
                    <a:pt x="102" y="87"/>
                  </a:cubicBezTo>
                  <a:cubicBezTo>
                    <a:pt x="111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79" y="2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" name="Group 19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 title="IguanaTex Vector Display">
            <a:extLst>
              <a:ext uri="{FF2B5EF4-FFF2-40B4-BE49-F238E27FC236}">
                <a16:creationId xmlns:a16="http://schemas.microsoft.com/office/drawing/2014/main" id="{45801F3C-1056-542F-60CE-7ADA8A0082CB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4915754" y="5560701"/>
            <a:ext cx="296862" cy="199407"/>
            <a:chOff x="5189538" y="3438525"/>
            <a:chExt cx="314326" cy="211138"/>
          </a:xfrm>
        </p:grpSpPr>
        <p:sp>
          <p:nvSpPr>
            <p:cNvPr id="195" name="Freeform 150">
              <a:extLst>
                <a:ext uri="{FF2B5EF4-FFF2-40B4-BE49-F238E27FC236}">
                  <a16:creationId xmlns:a16="http://schemas.microsoft.com/office/drawing/2014/main" id="{985BC974-88B1-6926-3C11-68CF12E7BD82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5189538" y="3438525"/>
              <a:ext cx="166688" cy="160338"/>
            </a:xfrm>
            <a:custGeom>
              <a:avLst/>
              <a:gdLst>
                <a:gd name="T0" fmla="*/ 152 w 249"/>
                <a:gd name="T1" fmla="*/ 70 h 227"/>
                <a:gd name="T2" fmla="*/ 202 w 249"/>
                <a:gd name="T3" fmla="*/ 11 h 227"/>
                <a:gd name="T4" fmla="*/ 227 w 249"/>
                <a:gd name="T5" fmla="*/ 18 h 227"/>
                <a:gd name="T6" fmla="*/ 203 w 249"/>
                <a:gd name="T7" fmla="*/ 45 h 227"/>
                <a:gd name="T8" fmla="*/ 222 w 249"/>
                <a:gd name="T9" fmla="*/ 62 h 227"/>
                <a:gd name="T10" fmla="*/ 249 w 249"/>
                <a:gd name="T11" fmla="*/ 33 h 227"/>
                <a:gd name="T12" fmla="*/ 202 w 249"/>
                <a:gd name="T13" fmla="*/ 0 h 227"/>
                <a:gd name="T14" fmla="*/ 150 w 249"/>
                <a:gd name="T15" fmla="*/ 38 h 227"/>
                <a:gd name="T16" fmla="*/ 96 w 249"/>
                <a:gd name="T17" fmla="*/ 0 h 227"/>
                <a:gd name="T18" fmla="*/ 15 w 249"/>
                <a:gd name="T19" fmla="*/ 77 h 227"/>
                <a:gd name="T20" fmla="*/ 21 w 249"/>
                <a:gd name="T21" fmla="*/ 82 h 227"/>
                <a:gd name="T22" fmla="*/ 28 w 249"/>
                <a:gd name="T23" fmla="*/ 77 h 227"/>
                <a:gd name="T24" fmla="*/ 95 w 249"/>
                <a:gd name="T25" fmla="*/ 11 h 227"/>
                <a:gd name="T26" fmla="*/ 122 w 249"/>
                <a:gd name="T27" fmla="*/ 45 h 227"/>
                <a:gd name="T28" fmla="*/ 95 w 249"/>
                <a:gd name="T29" fmla="*/ 164 h 227"/>
                <a:gd name="T30" fmla="*/ 47 w 249"/>
                <a:gd name="T31" fmla="*/ 216 h 227"/>
                <a:gd name="T32" fmla="*/ 22 w 249"/>
                <a:gd name="T33" fmla="*/ 209 h 227"/>
                <a:gd name="T34" fmla="*/ 46 w 249"/>
                <a:gd name="T35" fmla="*/ 182 h 227"/>
                <a:gd name="T36" fmla="*/ 27 w 249"/>
                <a:gd name="T37" fmla="*/ 165 h 227"/>
                <a:gd name="T38" fmla="*/ 0 w 249"/>
                <a:gd name="T39" fmla="*/ 194 h 227"/>
                <a:gd name="T40" fmla="*/ 47 w 249"/>
                <a:gd name="T41" fmla="*/ 227 h 227"/>
                <a:gd name="T42" fmla="*/ 99 w 249"/>
                <a:gd name="T43" fmla="*/ 189 h 227"/>
                <a:gd name="T44" fmla="*/ 153 w 249"/>
                <a:gd name="T45" fmla="*/ 227 h 227"/>
                <a:gd name="T46" fmla="*/ 233 w 249"/>
                <a:gd name="T47" fmla="*/ 150 h 227"/>
                <a:gd name="T48" fmla="*/ 227 w 249"/>
                <a:gd name="T49" fmla="*/ 145 h 227"/>
                <a:gd name="T50" fmla="*/ 221 w 249"/>
                <a:gd name="T51" fmla="*/ 150 h 227"/>
                <a:gd name="T52" fmla="*/ 154 w 249"/>
                <a:gd name="T53" fmla="*/ 216 h 227"/>
                <a:gd name="T54" fmla="*/ 127 w 249"/>
                <a:gd name="T55" fmla="*/ 183 h 227"/>
                <a:gd name="T56" fmla="*/ 135 w 249"/>
                <a:gd name="T57" fmla="*/ 139 h 227"/>
                <a:gd name="T58" fmla="*/ 152 w 249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7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51">
              <a:extLst>
                <a:ext uri="{FF2B5EF4-FFF2-40B4-BE49-F238E27FC236}">
                  <a16:creationId xmlns:a16="http://schemas.microsoft.com/office/drawing/2014/main" id="{8A9A01B4-12E4-9BBD-4ACB-9D90822C07B0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5387976" y="3476625"/>
              <a:ext cx="115888" cy="173038"/>
            </a:xfrm>
            <a:custGeom>
              <a:avLst/>
              <a:gdLst>
                <a:gd name="T0" fmla="*/ 83 w 172"/>
                <a:gd name="T1" fmla="*/ 10 h 246"/>
                <a:gd name="T2" fmla="*/ 84 w 172"/>
                <a:gd name="T3" fmla="*/ 4 h 246"/>
                <a:gd name="T4" fmla="*/ 79 w 172"/>
                <a:gd name="T5" fmla="*/ 0 h 246"/>
                <a:gd name="T6" fmla="*/ 34 w 172"/>
                <a:gd name="T7" fmla="*/ 3 h 246"/>
                <a:gd name="T8" fmla="*/ 26 w 172"/>
                <a:gd name="T9" fmla="*/ 11 h 246"/>
                <a:gd name="T10" fmla="*/ 36 w 172"/>
                <a:gd name="T11" fmla="*/ 16 h 246"/>
                <a:gd name="T12" fmla="*/ 52 w 172"/>
                <a:gd name="T13" fmla="*/ 21 h 246"/>
                <a:gd name="T14" fmla="*/ 51 w 172"/>
                <a:gd name="T15" fmla="*/ 29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3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2 h 246"/>
                <a:gd name="T36" fmla="*/ 163 w 172"/>
                <a:gd name="T37" fmla="*/ 188 h 246"/>
                <a:gd name="T38" fmla="*/ 156 w 172"/>
                <a:gd name="T39" fmla="*/ 196 h 246"/>
                <a:gd name="T40" fmla="*/ 126 w 172"/>
                <a:gd name="T41" fmla="*/ 236 h 246"/>
                <a:gd name="T42" fmla="*/ 113 w 172"/>
                <a:gd name="T43" fmla="*/ 218 h 246"/>
                <a:gd name="T44" fmla="*/ 116 w 172"/>
                <a:gd name="T45" fmla="*/ 202 h 246"/>
                <a:gd name="T46" fmla="*/ 117 w 172"/>
                <a:gd name="T47" fmla="*/ 191 h 246"/>
                <a:gd name="T48" fmla="*/ 61 w 172"/>
                <a:gd name="T49" fmla="*/ 154 h 246"/>
                <a:gd name="T50" fmla="*/ 90 w 172"/>
                <a:gd name="T51" fmla="*/ 131 h 246"/>
                <a:gd name="T52" fmla="*/ 145 w 172"/>
                <a:gd name="T53" fmla="*/ 98 h 246"/>
                <a:gd name="T54" fmla="*/ 156 w 172"/>
                <a:gd name="T55" fmla="*/ 102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8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6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2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3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2"/>
                  </a:cubicBezTo>
                  <a:cubicBezTo>
                    <a:pt x="169" y="188"/>
                    <a:pt x="165" y="188"/>
                    <a:pt x="163" y="188"/>
                  </a:cubicBezTo>
                  <a:cubicBezTo>
                    <a:pt x="159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6" y="202"/>
                  </a:cubicBezTo>
                  <a:cubicBezTo>
                    <a:pt x="116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1" y="154"/>
                  </a:cubicBezTo>
                  <a:cubicBezTo>
                    <a:pt x="71" y="148"/>
                    <a:pt x="84" y="136"/>
                    <a:pt x="90" y="131"/>
                  </a:cubicBezTo>
                  <a:cubicBezTo>
                    <a:pt x="108" y="114"/>
                    <a:pt x="125" y="98"/>
                    <a:pt x="145" y="98"/>
                  </a:cubicBezTo>
                  <a:cubicBezTo>
                    <a:pt x="149" y="98"/>
                    <a:pt x="153" y="99"/>
                    <a:pt x="156" y="102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7"/>
                    <a:pt x="172" y="113"/>
                  </a:cubicBezTo>
                  <a:cubicBezTo>
                    <a:pt x="172" y="101"/>
                    <a:pt x="163" y="88"/>
                    <a:pt x="145" y="88"/>
                  </a:cubicBezTo>
                  <a:cubicBezTo>
                    <a:pt x="125" y="88"/>
                    <a:pt x="107" y="102"/>
                    <a:pt x="89" y="119"/>
                  </a:cubicBezTo>
                  <a:cubicBezTo>
                    <a:pt x="74" y="133"/>
                    <a:pt x="63" y="144"/>
                    <a:pt x="49" y="150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97" name="Straight Arrow Connector 196">
            <a:extLst>
              <a:ext uri="{FF2B5EF4-FFF2-40B4-BE49-F238E27FC236}">
                <a16:creationId xmlns:a16="http://schemas.microsoft.com/office/drawing/2014/main" id="{75B1E329-A622-C431-DC75-52A02E8665D0}"/>
              </a:ext>
            </a:extLst>
          </p:cNvPr>
          <p:cNvCxnSpPr>
            <a:cxnSpLocks/>
          </p:cNvCxnSpPr>
          <p:nvPr/>
        </p:nvCxnSpPr>
        <p:spPr>
          <a:xfrm flipH="1">
            <a:off x="5315053" y="5367235"/>
            <a:ext cx="642451" cy="2646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Arrow Connector 197">
            <a:extLst>
              <a:ext uri="{FF2B5EF4-FFF2-40B4-BE49-F238E27FC236}">
                <a16:creationId xmlns:a16="http://schemas.microsoft.com/office/drawing/2014/main" id="{FFCAF9B6-23D3-D76F-8B47-D7292A083AE5}"/>
              </a:ext>
            </a:extLst>
          </p:cNvPr>
          <p:cNvCxnSpPr>
            <a:cxnSpLocks/>
          </p:cNvCxnSpPr>
          <p:nvPr/>
        </p:nvCxnSpPr>
        <p:spPr>
          <a:xfrm flipH="1" flipV="1">
            <a:off x="5315053" y="5677033"/>
            <a:ext cx="593673" cy="1211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Left Brace 49">
            <a:extLst>
              <a:ext uri="{FF2B5EF4-FFF2-40B4-BE49-F238E27FC236}">
                <a16:creationId xmlns:a16="http://schemas.microsoft.com/office/drawing/2014/main" id="{9BD5D4E7-D164-6082-3CC4-1DC6AF2C12DE}"/>
              </a:ext>
            </a:extLst>
          </p:cNvPr>
          <p:cNvSpPr/>
          <p:nvPr/>
        </p:nvSpPr>
        <p:spPr>
          <a:xfrm>
            <a:off x="1055490" y="6140895"/>
            <a:ext cx="181020" cy="629037"/>
          </a:xfrm>
          <a:prstGeom prst="leftBrace">
            <a:avLst>
              <a:gd name="adj1" fmla="val 63816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08288F5-D85F-8345-087E-0B6D8E343E0E}"/>
              </a:ext>
            </a:extLst>
          </p:cNvPr>
          <p:cNvSpPr txBox="1"/>
          <p:nvPr/>
        </p:nvSpPr>
        <p:spPr>
          <a:xfrm>
            <a:off x="597569" y="5415010"/>
            <a:ext cx="18979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1. (Pigeon Hole)</a:t>
            </a: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EDB697D2-84CA-460B-4ADE-580E1B6B2EE7}"/>
              </a:ext>
            </a:extLst>
          </p:cNvPr>
          <p:cNvSpPr txBox="1"/>
          <p:nvPr/>
        </p:nvSpPr>
        <p:spPr>
          <a:xfrm>
            <a:off x="565331" y="6243571"/>
            <a:ext cx="4213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2.</a:t>
            </a:r>
          </a:p>
        </p:txBody>
      </p:sp>
      <p:sp>
        <p:nvSpPr>
          <p:cNvPr id="63" name="Right Brace 62">
            <a:extLst>
              <a:ext uri="{FF2B5EF4-FFF2-40B4-BE49-F238E27FC236}">
                <a16:creationId xmlns:a16="http://schemas.microsoft.com/office/drawing/2014/main" id="{8E715548-E622-A048-0DB4-D7ACDFD83C8F}"/>
              </a:ext>
            </a:extLst>
          </p:cNvPr>
          <p:cNvSpPr/>
          <p:nvPr/>
        </p:nvSpPr>
        <p:spPr>
          <a:xfrm>
            <a:off x="6552082" y="5335459"/>
            <a:ext cx="319328" cy="1502923"/>
          </a:xfrm>
          <a:prstGeom prst="rightBrace">
            <a:avLst>
              <a:gd name="adj1" fmla="val 78208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Freeform 7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Leftarrow$&#10;&#10;\end{document}" title="IguanaTex Vector Display">
            <a:extLst>
              <a:ext uri="{FF2B5EF4-FFF2-40B4-BE49-F238E27FC236}">
                <a16:creationId xmlns:a16="http://schemas.microsoft.com/office/drawing/2014/main" id="{84DF6662-D221-A65B-10CC-963094BEFA5E}"/>
              </a:ext>
            </a:extLst>
          </p:cNvPr>
          <p:cNvSpPr>
            <a:spLocks noChangeAspect="1"/>
          </p:cNvSpPr>
          <p:nvPr>
            <p:custDataLst>
              <p:tags r:id="rId23"/>
            </p:custDataLst>
          </p:nvPr>
        </p:nvSpPr>
        <p:spPr bwMode="auto">
          <a:xfrm rot="10800000">
            <a:off x="7614423" y="5943463"/>
            <a:ext cx="700012" cy="285838"/>
          </a:xfrm>
          <a:custGeom>
            <a:avLst/>
            <a:gdLst>
              <a:gd name="T0" fmla="*/ 426 w 443"/>
              <a:gd name="T1" fmla="*/ 196 h 275"/>
              <a:gd name="T2" fmla="*/ 443 w 443"/>
              <a:gd name="T3" fmla="*/ 186 h 275"/>
              <a:gd name="T4" fmla="*/ 425 w 443"/>
              <a:gd name="T5" fmla="*/ 176 h 275"/>
              <a:gd name="T6" fmla="*/ 108 w 443"/>
              <a:gd name="T7" fmla="*/ 176 h 275"/>
              <a:gd name="T8" fmla="*/ 45 w 443"/>
              <a:gd name="T9" fmla="*/ 138 h 275"/>
              <a:gd name="T10" fmla="*/ 108 w 443"/>
              <a:gd name="T11" fmla="*/ 99 h 275"/>
              <a:gd name="T12" fmla="*/ 425 w 443"/>
              <a:gd name="T13" fmla="*/ 99 h 275"/>
              <a:gd name="T14" fmla="*/ 443 w 443"/>
              <a:gd name="T15" fmla="*/ 89 h 275"/>
              <a:gd name="T16" fmla="*/ 426 w 443"/>
              <a:gd name="T17" fmla="*/ 79 h 275"/>
              <a:gd name="T18" fmla="*/ 131 w 443"/>
              <a:gd name="T19" fmla="*/ 79 h 275"/>
              <a:gd name="T20" fmla="*/ 181 w 443"/>
              <a:gd name="T21" fmla="*/ 6 h 275"/>
              <a:gd name="T22" fmla="*/ 171 w 443"/>
              <a:gd name="T23" fmla="*/ 0 h 275"/>
              <a:gd name="T24" fmla="*/ 162 w 443"/>
              <a:gd name="T25" fmla="*/ 4 h 275"/>
              <a:gd name="T26" fmla="*/ 105 w 443"/>
              <a:gd name="T27" fmla="*/ 79 h 275"/>
              <a:gd name="T28" fmla="*/ 11 w 443"/>
              <a:gd name="T29" fmla="*/ 130 h 275"/>
              <a:gd name="T30" fmla="*/ 1 w 443"/>
              <a:gd name="T31" fmla="*/ 135 h 275"/>
              <a:gd name="T32" fmla="*/ 0 w 443"/>
              <a:gd name="T33" fmla="*/ 138 h 275"/>
              <a:gd name="T34" fmla="*/ 0 w 443"/>
              <a:gd name="T35" fmla="*/ 141 h 275"/>
              <a:gd name="T36" fmla="*/ 2 w 443"/>
              <a:gd name="T37" fmla="*/ 142 h 275"/>
              <a:gd name="T38" fmla="*/ 13 w 443"/>
              <a:gd name="T39" fmla="*/ 146 h 275"/>
              <a:gd name="T40" fmla="*/ 158 w 443"/>
              <a:gd name="T41" fmla="*/ 264 h 275"/>
              <a:gd name="T42" fmla="*/ 171 w 443"/>
              <a:gd name="T43" fmla="*/ 275 h 275"/>
              <a:gd name="T44" fmla="*/ 181 w 443"/>
              <a:gd name="T45" fmla="*/ 269 h 275"/>
              <a:gd name="T46" fmla="*/ 131 w 443"/>
              <a:gd name="T47" fmla="*/ 196 h 275"/>
              <a:gd name="T48" fmla="*/ 426 w 443"/>
              <a:gd name="T49" fmla="*/ 19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3" h="275">
                <a:moveTo>
                  <a:pt x="426" y="196"/>
                </a:moveTo>
                <a:cubicBezTo>
                  <a:pt x="434" y="196"/>
                  <a:pt x="443" y="196"/>
                  <a:pt x="443" y="186"/>
                </a:cubicBezTo>
                <a:cubicBezTo>
                  <a:pt x="443" y="176"/>
                  <a:pt x="434" y="176"/>
                  <a:pt x="425" y="176"/>
                </a:cubicBezTo>
                <a:lnTo>
                  <a:pt x="108" y="176"/>
                </a:lnTo>
                <a:cubicBezTo>
                  <a:pt x="87" y="158"/>
                  <a:pt x="62" y="145"/>
                  <a:pt x="45" y="138"/>
                </a:cubicBezTo>
                <a:cubicBezTo>
                  <a:pt x="63" y="130"/>
                  <a:pt x="88" y="117"/>
                  <a:pt x="108" y="99"/>
                </a:cubicBezTo>
                <a:lnTo>
                  <a:pt x="425" y="99"/>
                </a:lnTo>
                <a:cubicBezTo>
                  <a:pt x="434" y="99"/>
                  <a:pt x="443" y="99"/>
                  <a:pt x="443" y="89"/>
                </a:cubicBezTo>
                <a:cubicBezTo>
                  <a:pt x="443" y="79"/>
                  <a:pt x="434" y="79"/>
                  <a:pt x="426" y="79"/>
                </a:cubicBezTo>
                <a:lnTo>
                  <a:pt x="131" y="79"/>
                </a:lnTo>
                <a:cubicBezTo>
                  <a:pt x="155" y="56"/>
                  <a:pt x="181" y="12"/>
                  <a:pt x="181" y="6"/>
                </a:cubicBezTo>
                <a:cubicBezTo>
                  <a:pt x="181" y="0"/>
                  <a:pt x="174" y="0"/>
                  <a:pt x="171" y="0"/>
                </a:cubicBezTo>
                <a:cubicBezTo>
                  <a:pt x="167" y="0"/>
                  <a:pt x="164" y="0"/>
                  <a:pt x="162" y="4"/>
                </a:cubicBezTo>
                <a:cubicBezTo>
                  <a:pt x="151" y="23"/>
                  <a:pt x="137" y="50"/>
                  <a:pt x="105" y="79"/>
                </a:cubicBezTo>
                <a:cubicBezTo>
                  <a:pt x="70" y="109"/>
                  <a:pt x="37" y="123"/>
                  <a:pt x="11" y="130"/>
                </a:cubicBezTo>
                <a:cubicBezTo>
                  <a:pt x="2" y="133"/>
                  <a:pt x="2" y="134"/>
                  <a:pt x="1" y="135"/>
                </a:cubicBezTo>
                <a:cubicBezTo>
                  <a:pt x="0" y="135"/>
                  <a:pt x="0" y="137"/>
                  <a:pt x="0" y="138"/>
                </a:cubicBezTo>
                <a:cubicBezTo>
                  <a:pt x="0" y="139"/>
                  <a:pt x="0" y="140"/>
                  <a:pt x="0" y="141"/>
                </a:cubicBezTo>
                <a:lnTo>
                  <a:pt x="2" y="142"/>
                </a:lnTo>
                <a:cubicBezTo>
                  <a:pt x="3" y="142"/>
                  <a:pt x="3" y="143"/>
                  <a:pt x="13" y="146"/>
                </a:cubicBezTo>
                <a:cubicBezTo>
                  <a:pt x="80" y="166"/>
                  <a:pt x="130" y="211"/>
                  <a:pt x="158" y="264"/>
                </a:cubicBezTo>
                <a:cubicBezTo>
                  <a:pt x="164" y="274"/>
                  <a:pt x="164" y="275"/>
                  <a:pt x="171" y="275"/>
                </a:cubicBezTo>
                <a:cubicBezTo>
                  <a:pt x="174" y="275"/>
                  <a:pt x="181" y="275"/>
                  <a:pt x="181" y="269"/>
                </a:cubicBezTo>
                <a:cubicBezTo>
                  <a:pt x="181" y="263"/>
                  <a:pt x="155" y="219"/>
                  <a:pt x="131" y="196"/>
                </a:cubicBezTo>
                <a:lnTo>
                  <a:pt x="426" y="196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4" name="Group 29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i$&#10;&#10;\end{document}" title="IguanaTex Vector Display">
            <a:extLst>
              <a:ext uri="{FF2B5EF4-FFF2-40B4-BE49-F238E27FC236}">
                <a16:creationId xmlns:a16="http://schemas.microsoft.com/office/drawing/2014/main" id="{C10C5D28-2107-0AAA-2460-CA978A98EEF5}"/>
              </a:ext>
            </a:extLst>
          </p:cNvPr>
          <p:cNvGrpSpPr>
            <a:grpSpLocks noChangeAspect="1"/>
          </p:cNvGrpSpPr>
          <p:nvPr>
            <p:custDataLst>
              <p:tags r:id="rId24"/>
            </p:custDataLst>
          </p:nvPr>
        </p:nvGrpSpPr>
        <p:grpSpPr>
          <a:xfrm>
            <a:off x="4784520" y="6132513"/>
            <a:ext cx="1409701" cy="277812"/>
            <a:chOff x="4903788" y="6132513"/>
            <a:chExt cx="1409701" cy="277812"/>
          </a:xfrm>
        </p:grpSpPr>
        <p:sp>
          <p:nvSpPr>
            <p:cNvPr id="295" name="Freeform 244">
              <a:extLst>
                <a:ext uri="{FF2B5EF4-FFF2-40B4-BE49-F238E27FC236}">
                  <a16:creationId xmlns:a16="http://schemas.microsoft.com/office/drawing/2014/main" id="{9DD05998-5017-5B87-B5CB-1CC7B79C34BF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4903788" y="6132513"/>
              <a:ext cx="153988" cy="36512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45">
              <a:extLst>
                <a:ext uri="{FF2B5EF4-FFF2-40B4-BE49-F238E27FC236}">
                  <a16:creationId xmlns:a16="http://schemas.microsoft.com/office/drawing/2014/main" id="{A15EBA37-A394-C92A-4A6D-BB2398C9DE55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4908551" y="6221413"/>
              <a:ext cx="122238" cy="142875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0"/>
                    <a:pt x="175" y="33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2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46">
              <a:extLst>
                <a:ext uri="{FF2B5EF4-FFF2-40B4-BE49-F238E27FC236}">
                  <a16:creationId xmlns:a16="http://schemas.microsoft.com/office/drawing/2014/main" id="{B945B4BA-8F22-FE33-C1B8-79753047AECE}"/>
                </a:ext>
              </a:extLst>
            </p:cNvPr>
            <p:cNvSpPr>
              <a:spLocks noEditPoints="1"/>
            </p:cNvSpPr>
            <p:nvPr>
              <p:custDataLst>
                <p:tags r:id="rId139"/>
              </p:custDataLst>
            </p:nvPr>
          </p:nvSpPr>
          <p:spPr bwMode="auto">
            <a:xfrm>
              <a:off x="5137151" y="6245225"/>
              <a:ext cx="184150" cy="73025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47">
              <a:extLst>
                <a:ext uri="{FF2B5EF4-FFF2-40B4-BE49-F238E27FC236}">
                  <a16:creationId xmlns:a16="http://schemas.microsoft.com/office/drawing/2014/main" id="{6C17EF1D-A961-64C6-67D8-4AE2C9E6EDCA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5457826" y="6132513"/>
              <a:ext cx="153988" cy="36512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48">
              <a:extLst>
                <a:ext uri="{FF2B5EF4-FFF2-40B4-BE49-F238E27FC236}">
                  <a16:creationId xmlns:a16="http://schemas.microsoft.com/office/drawing/2014/main" id="{4FAC77AB-0515-0E44-04FD-1E0831565641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5421313" y="6221413"/>
              <a:ext cx="227013" cy="142875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1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3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249">
              <a:extLst>
                <a:ext uri="{FF2B5EF4-FFF2-40B4-BE49-F238E27FC236}">
                  <a16:creationId xmlns:a16="http://schemas.microsoft.com/office/drawing/2014/main" id="{06EFCAB6-CDF7-591E-A118-D768543F3DA9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5756276" y="6219825"/>
              <a:ext cx="123825" cy="144462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50">
              <a:extLst>
                <a:ext uri="{FF2B5EF4-FFF2-40B4-BE49-F238E27FC236}">
                  <a16:creationId xmlns:a16="http://schemas.microsoft.com/office/drawing/2014/main" id="{BC4AFBF0-3104-A33F-8679-6B7B4F7BFAAD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5894388" y="6221413"/>
              <a:ext cx="93663" cy="139700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6 h 220"/>
                <a:gd name="T6" fmla="*/ 0 w 167"/>
                <a:gd name="T7" fmla="*/ 21 h 220"/>
                <a:gd name="T8" fmla="*/ 39 w 167"/>
                <a:gd name="T9" fmla="*/ 49 h 220"/>
                <a:gd name="T10" fmla="*/ 39 w 167"/>
                <a:gd name="T11" fmla="*/ 183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10 w 167"/>
                <a:gd name="T23" fmla="*/ 205 h 220"/>
                <a:gd name="T24" fmla="*/ 72 w 167"/>
                <a:gd name="T25" fmla="*/ 182 h 220"/>
                <a:gd name="T26" fmla="*/ 72 w 167"/>
                <a:gd name="T27" fmla="*/ 105 h 220"/>
                <a:gd name="T28" fmla="*/ 131 w 167"/>
                <a:gd name="T29" fmla="*/ 11 h 220"/>
                <a:gd name="T30" fmla="*/ 136 w 167"/>
                <a:gd name="T31" fmla="*/ 12 h 220"/>
                <a:gd name="T32" fmla="*/ 125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1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251">
              <a:extLst>
                <a:ext uri="{FF2B5EF4-FFF2-40B4-BE49-F238E27FC236}">
                  <a16:creationId xmlns:a16="http://schemas.microsoft.com/office/drawing/2014/main" id="{EF0043B3-453A-93CD-0A05-D50B880EBFA6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6097588" y="6132513"/>
              <a:ext cx="153988" cy="36512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52">
              <a:extLst>
                <a:ext uri="{FF2B5EF4-FFF2-40B4-BE49-F238E27FC236}">
                  <a16:creationId xmlns:a16="http://schemas.microsoft.com/office/drawing/2014/main" id="{4156CE3E-BC8B-DD6D-91C9-B57689EB3B03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6096001" y="6221413"/>
              <a:ext cx="138113" cy="142875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53">
              <a:extLst>
                <a:ext uri="{FF2B5EF4-FFF2-40B4-BE49-F238E27FC236}">
                  <a16:creationId xmlns:a16="http://schemas.microsoft.com/office/drawing/2014/main" id="{ED12C4D1-7318-170B-0661-E79695396CFE}"/>
                </a:ext>
              </a:extLst>
            </p:cNvPr>
            <p:cNvSpPr>
              <a:spLocks noEditPoints="1"/>
            </p:cNvSpPr>
            <p:nvPr>
              <p:custDataLst>
                <p:tags r:id="rId146"/>
              </p:custDataLst>
            </p:nvPr>
          </p:nvSpPr>
          <p:spPr bwMode="auto">
            <a:xfrm>
              <a:off x="6254751" y="6261100"/>
              <a:ext cx="58738" cy="14922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5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5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5" name="Group 30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j$&#10;&#10;\end{document}" title="IguanaTex Vector Display">
            <a:extLst>
              <a:ext uri="{FF2B5EF4-FFF2-40B4-BE49-F238E27FC236}">
                <a16:creationId xmlns:a16="http://schemas.microsoft.com/office/drawing/2014/main" id="{DA3DDCF2-0676-88BC-2436-389FAFFEC8B1}"/>
              </a:ext>
            </a:extLst>
          </p:cNvPr>
          <p:cNvGrpSpPr>
            <a:grpSpLocks noChangeAspect="1"/>
          </p:cNvGrpSpPr>
          <p:nvPr>
            <p:custDataLst>
              <p:tags r:id="rId25"/>
            </p:custDataLst>
          </p:nvPr>
        </p:nvGrpSpPr>
        <p:grpSpPr>
          <a:xfrm>
            <a:off x="4784520" y="6537325"/>
            <a:ext cx="1444626" cy="330200"/>
            <a:chOff x="4903788" y="6537325"/>
            <a:chExt cx="1444626" cy="330200"/>
          </a:xfrm>
        </p:grpSpPr>
        <p:sp>
          <p:nvSpPr>
            <p:cNvPr id="306" name="Freeform 260">
              <a:extLst>
                <a:ext uri="{FF2B5EF4-FFF2-40B4-BE49-F238E27FC236}">
                  <a16:creationId xmlns:a16="http://schemas.microsoft.com/office/drawing/2014/main" id="{B872551C-42C6-7391-758F-CE66CD917ABE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4903788" y="6537325"/>
              <a:ext cx="155575" cy="365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261">
              <a:extLst>
                <a:ext uri="{FF2B5EF4-FFF2-40B4-BE49-F238E27FC236}">
                  <a16:creationId xmlns:a16="http://schemas.microsoft.com/office/drawing/2014/main" id="{A92D590C-AD80-5559-6A14-2528BE1F58BF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4908551" y="6629400"/>
              <a:ext cx="123825" cy="14605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8"/>
                    <a:pt x="101" y="66"/>
                  </a:cubicBezTo>
                  <a:cubicBezTo>
                    <a:pt x="104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62">
              <a:extLst>
                <a:ext uri="{FF2B5EF4-FFF2-40B4-BE49-F238E27FC236}">
                  <a16:creationId xmlns:a16="http://schemas.microsoft.com/office/drawing/2014/main" id="{7B5AC644-88D7-3641-1518-1DC793A5BE2A}"/>
                </a:ext>
              </a:extLst>
            </p:cNvPr>
            <p:cNvSpPr>
              <a:spLocks noEditPoints="1"/>
            </p:cNvSpPr>
            <p:nvPr>
              <p:custDataLst>
                <p:tags r:id="rId129"/>
              </p:custDataLst>
            </p:nvPr>
          </p:nvSpPr>
          <p:spPr bwMode="auto">
            <a:xfrm>
              <a:off x="5140326" y="6653213"/>
              <a:ext cx="185738" cy="76200"/>
            </a:xfrm>
            <a:custGeom>
              <a:avLst/>
              <a:gdLst>
                <a:gd name="T0" fmla="*/ 315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7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5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5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7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5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63">
              <a:extLst>
                <a:ext uri="{FF2B5EF4-FFF2-40B4-BE49-F238E27FC236}">
                  <a16:creationId xmlns:a16="http://schemas.microsoft.com/office/drawing/2014/main" id="{C558E9FF-A783-DA75-5E04-668E8B4FDF32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5464176" y="6537325"/>
              <a:ext cx="155575" cy="365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64">
              <a:extLst>
                <a:ext uri="{FF2B5EF4-FFF2-40B4-BE49-F238E27FC236}">
                  <a16:creationId xmlns:a16="http://schemas.microsoft.com/office/drawing/2014/main" id="{7F96E282-DF6F-C7F1-9E26-DD07CCC68BF8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5427663" y="6629400"/>
              <a:ext cx="230188" cy="14605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7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3 w 408"/>
                <a:gd name="T21" fmla="*/ 88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8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2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4 w 408"/>
                <a:gd name="T49" fmla="*/ 153 h 226"/>
                <a:gd name="T50" fmla="*/ 343 w 408"/>
                <a:gd name="T51" fmla="*/ 215 h 226"/>
                <a:gd name="T52" fmla="*/ 332 w 408"/>
                <a:gd name="T53" fmla="*/ 199 h 226"/>
                <a:gd name="T54" fmla="*/ 340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2 w 408"/>
                <a:gd name="T61" fmla="*/ 49 h 226"/>
                <a:gd name="T62" fmla="*/ 216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0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20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6" y="11"/>
                    <a:pt x="201" y="30"/>
                    <a:pt x="201" y="46"/>
                  </a:cubicBezTo>
                  <a:cubicBezTo>
                    <a:pt x="201" y="59"/>
                    <a:pt x="197" y="73"/>
                    <a:pt x="193" y="88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5" y="97"/>
                    <a:pt x="230" y="78"/>
                  </a:cubicBezTo>
                  <a:cubicBezTo>
                    <a:pt x="231" y="71"/>
                    <a:pt x="258" y="11"/>
                    <a:pt x="312" y="11"/>
                  </a:cubicBezTo>
                  <a:cubicBezTo>
                    <a:pt x="333" y="11"/>
                    <a:pt x="339" y="28"/>
                    <a:pt x="339" y="46"/>
                  </a:cubicBezTo>
                  <a:cubicBezTo>
                    <a:pt x="339" y="75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2" y="226"/>
                  </a:cubicBezTo>
                  <a:cubicBezTo>
                    <a:pt x="389" y="226"/>
                    <a:pt x="408" y="153"/>
                    <a:pt x="408" y="149"/>
                  </a:cubicBezTo>
                  <a:cubicBezTo>
                    <a:pt x="408" y="144"/>
                    <a:pt x="403" y="144"/>
                    <a:pt x="402" y="144"/>
                  </a:cubicBezTo>
                  <a:cubicBezTo>
                    <a:pt x="397" y="144"/>
                    <a:pt x="397" y="146"/>
                    <a:pt x="394" y="153"/>
                  </a:cubicBezTo>
                  <a:cubicBezTo>
                    <a:pt x="387" y="180"/>
                    <a:pt x="371" y="215"/>
                    <a:pt x="343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0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2" y="49"/>
                  </a:cubicBezTo>
                  <a:cubicBezTo>
                    <a:pt x="232" y="42"/>
                    <a:pt x="230" y="25"/>
                    <a:pt x="216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0" y="11"/>
                  </a:cubicBezTo>
                  <a:cubicBezTo>
                    <a:pt x="58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65">
              <a:extLst>
                <a:ext uri="{FF2B5EF4-FFF2-40B4-BE49-F238E27FC236}">
                  <a16:creationId xmlns:a16="http://schemas.microsoft.com/office/drawing/2014/main" id="{99412AF6-564C-328F-EDC1-B53447B0127E}"/>
                </a:ext>
              </a:extLst>
            </p:cNvPr>
            <p:cNvSpPr>
              <a:spLocks noEditPoints="1"/>
            </p:cNvSpPr>
            <p:nvPr>
              <p:custDataLst>
                <p:tags r:id="rId132"/>
              </p:custDataLst>
            </p:nvPr>
          </p:nvSpPr>
          <p:spPr bwMode="auto">
            <a:xfrm>
              <a:off x="5765801" y="6626225"/>
              <a:ext cx="123825" cy="1492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266">
              <a:extLst>
                <a:ext uri="{FF2B5EF4-FFF2-40B4-BE49-F238E27FC236}">
                  <a16:creationId xmlns:a16="http://schemas.microsoft.com/office/drawing/2014/main" id="{7CB498C0-C95F-A036-AC16-33898A7CE83D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5907088" y="6629400"/>
              <a:ext cx="93663" cy="142875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8 w 167"/>
                <a:gd name="T9" fmla="*/ 49 h 221"/>
                <a:gd name="T10" fmla="*/ 38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6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8" y="25"/>
                    <a:pt x="38" y="49"/>
                  </a:cubicBez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267">
              <a:extLst>
                <a:ext uri="{FF2B5EF4-FFF2-40B4-BE49-F238E27FC236}">
                  <a16:creationId xmlns:a16="http://schemas.microsoft.com/office/drawing/2014/main" id="{548CF908-D68D-700A-59B9-8DE5716A2E0A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6111876" y="6537325"/>
              <a:ext cx="155575" cy="36513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268">
              <a:extLst>
                <a:ext uri="{FF2B5EF4-FFF2-40B4-BE49-F238E27FC236}">
                  <a16:creationId xmlns:a16="http://schemas.microsoft.com/office/drawing/2014/main" id="{32CBCD53-F72E-02C1-02E8-2ABEF79BD7E2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6110288" y="6629400"/>
              <a:ext cx="139700" cy="14605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269">
              <a:extLst>
                <a:ext uri="{FF2B5EF4-FFF2-40B4-BE49-F238E27FC236}">
                  <a16:creationId xmlns:a16="http://schemas.microsoft.com/office/drawing/2014/main" id="{0C3BFA36-1B8F-5602-1C1E-B897821FE312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6261101" y="6670675"/>
              <a:ext cx="87313" cy="196850"/>
            </a:xfrm>
            <a:custGeom>
              <a:avLst/>
              <a:gdLst>
                <a:gd name="T0" fmla="*/ 153 w 153"/>
                <a:gd name="T1" fmla="*/ 13 h 303"/>
                <a:gd name="T2" fmla="*/ 139 w 153"/>
                <a:gd name="T3" fmla="*/ 0 h 303"/>
                <a:gd name="T4" fmla="*/ 119 w 153"/>
                <a:gd name="T5" fmla="*/ 19 h 303"/>
                <a:gd name="T6" fmla="*/ 133 w 153"/>
                <a:gd name="T7" fmla="*/ 32 h 303"/>
                <a:gd name="T8" fmla="*/ 153 w 153"/>
                <a:gd name="T9" fmla="*/ 13 h 303"/>
                <a:gd name="T10" fmla="*/ 79 w 153"/>
                <a:gd name="T11" fmla="*/ 249 h 303"/>
                <a:gd name="T12" fmla="*/ 34 w 153"/>
                <a:gd name="T13" fmla="*/ 293 h 303"/>
                <a:gd name="T14" fmla="*/ 21 w 153"/>
                <a:gd name="T15" fmla="*/ 291 h 303"/>
                <a:gd name="T16" fmla="*/ 33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4 w 153"/>
                <a:gd name="T23" fmla="*/ 303 h 303"/>
                <a:gd name="T24" fmla="*/ 107 w 153"/>
                <a:gd name="T25" fmla="*/ 248 h 303"/>
                <a:gd name="T26" fmla="*/ 138 w 153"/>
                <a:gd name="T27" fmla="*/ 123 h 303"/>
                <a:gd name="T28" fmla="*/ 140 w 153"/>
                <a:gd name="T29" fmla="*/ 110 h 303"/>
                <a:gd name="T30" fmla="*/ 103 w 153"/>
                <a:gd name="T31" fmla="*/ 78 h 303"/>
                <a:gd name="T32" fmla="*/ 42 w 153"/>
                <a:gd name="T33" fmla="*/ 131 h 303"/>
                <a:gd name="T34" fmla="*/ 47 w 153"/>
                <a:gd name="T35" fmla="*/ 136 h 303"/>
                <a:gd name="T36" fmla="*/ 54 w 153"/>
                <a:gd name="T37" fmla="*/ 129 h 303"/>
                <a:gd name="T38" fmla="*/ 102 w 153"/>
                <a:gd name="T39" fmla="*/ 87 h 303"/>
                <a:gd name="T40" fmla="*/ 113 w 153"/>
                <a:gd name="T41" fmla="*/ 104 h 303"/>
                <a:gd name="T42" fmla="*/ 112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3"/>
                  </a:moveTo>
                  <a:cubicBezTo>
                    <a:pt x="153" y="7"/>
                    <a:pt x="148" y="0"/>
                    <a:pt x="139" y="0"/>
                  </a:cubicBezTo>
                  <a:cubicBezTo>
                    <a:pt x="129" y="0"/>
                    <a:pt x="119" y="10"/>
                    <a:pt x="119" y="19"/>
                  </a:cubicBezTo>
                  <a:cubicBezTo>
                    <a:pt x="119" y="25"/>
                    <a:pt x="123" y="32"/>
                    <a:pt x="133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9"/>
                  </a:moveTo>
                  <a:cubicBezTo>
                    <a:pt x="73" y="273"/>
                    <a:pt x="54" y="293"/>
                    <a:pt x="34" y="293"/>
                  </a:cubicBezTo>
                  <a:cubicBezTo>
                    <a:pt x="29" y="293"/>
                    <a:pt x="25" y="292"/>
                    <a:pt x="21" y="291"/>
                  </a:cubicBezTo>
                  <a:cubicBezTo>
                    <a:pt x="30" y="287"/>
                    <a:pt x="33" y="278"/>
                    <a:pt x="33" y="273"/>
                  </a:cubicBezTo>
                  <a:cubicBezTo>
                    <a:pt x="33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3" y="303"/>
                    <a:pt x="34" y="303"/>
                  </a:cubicBezTo>
                  <a:cubicBezTo>
                    <a:pt x="55" y="303"/>
                    <a:pt x="96" y="290"/>
                    <a:pt x="107" y="248"/>
                  </a:cubicBezTo>
                  <a:lnTo>
                    <a:pt x="138" y="123"/>
                  </a:lnTo>
                  <a:cubicBezTo>
                    <a:pt x="139" y="119"/>
                    <a:pt x="140" y="116"/>
                    <a:pt x="140" y="110"/>
                  </a:cubicBezTo>
                  <a:cubicBezTo>
                    <a:pt x="140" y="91"/>
                    <a:pt x="123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6" y="136"/>
                    <a:pt x="47" y="136"/>
                  </a:cubicBezTo>
                  <a:cubicBezTo>
                    <a:pt x="52" y="136"/>
                    <a:pt x="52" y="135"/>
                    <a:pt x="54" y="129"/>
                  </a:cubicBezTo>
                  <a:cubicBezTo>
                    <a:pt x="63" y="109"/>
                    <a:pt x="81" y="87"/>
                    <a:pt x="102" y="87"/>
                  </a:cubicBezTo>
                  <a:cubicBezTo>
                    <a:pt x="110" y="87"/>
                    <a:pt x="113" y="93"/>
                    <a:pt x="113" y="104"/>
                  </a:cubicBezTo>
                  <a:cubicBezTo>
                    <a:pt x="113" y="108"/>
                    <a:pt x="113" y="113"/>
                    <a:pt x="112" y="115"/>
                  </a:cubicBezTo>
                  <a:lnTo>
                    <a:pt x="79" y="2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B0FDC037-B835-D2C5-B397-09F534226BBE}"/>
              </a:ext>
            </a:extLst>
          </p:cNvPr>
          <p:cNvSpPr txBox="1"/>
          <p:nvPr/>
        </p:nvSpPr>
        <p:spPr>
          <a:xfrm>
            <a:off x="6839563" y="6353302"/>
            <a:ext cx="23938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WI of (right) WIPok-1</a:t>
            </a:r>
          </a:p>
        </p:txBody>
      </p:sp>
      <p:grpSp>
        <p:nvGrpSpPr>
          <p:cNvPr id="316" name="Group 315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$&#10;&#10;\end{document}" title="IguanaTex Vector Display">
            <a:extLst>
              <a:ext uri="{FF2B5EF4-FFF2-40B4-BE49-F238E27FC236}">
                <a16:creationId xmlns:a16="http://schemas.microsoft.com/office/drawing/2014/main" id="{CC0D66E3-340A-F54B-D6F2-35F74F508A23}"/>
              </a:ext>
            </a:extLst>
          </p:cNvPr>
          <p:cNvGrpSpPr>
            <a:grpSpLocks noChangeAspect="1"/>
          </p:cNvGrpSpPr>
          <p:nvPr>
            <p:custDataLst>
              <p:tags r:id="rId26"/>
            </p:custDataLst>
          </p:nvPr>
        </p:nvGrpSpPr>
        <p:grpSpPr>
          <a:xfrm>
            <a:off x="8985251" y="5877296"/>
            <a:ext cx="1024844" cy="352954"/>
            <a:chOff x="4903788" y="6132513"/>
            <a:chExt cx="765176" cy="263525"/>
          </a:xfrm>
        </p:grpSpPr>
        <p:sp>
          <p:nvSpPr>
            <p:cNvPr id="317" name="Freeform 276">
              <a:extLst>
                <a:ext uri="{FF2B5EF4-FFF2-40B4-BE49-F238E27FC236}">
                  <a16:creationId xmlns:a16="http://schemas.microsoft.com/office/drawing/2014/main" id="{6DD71A30-25FE-79CA-2C8D-27CC955E1235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4903788" y="6132513"/>
              <a:ext cx="157163" cy="4127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277">
              <a:extLst>
                <a:ext uri="{FF2B5EF4-FFF2-40B4-BE49-F238E27FC236}">
                  <a16:creationId xmlns:a16="http://schemas.microsoft.com/office/drawing/2014/main" id="{C0557016-3123-767A-1FCC-648B57E36816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4908551" y="6234113"/>
              <a:ext cx="125413" cy="161925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8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6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6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6" y="50"/>
                    <a:pt x="106" y="41"/>
                  </a:cubicBezTo>
                  <a:cubicBezTo>
                    <a:pt x="106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6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278">
              <a:extLst>
                <a:ext uri="{FF2B5EF4-FFF2-40B4-BE49-F238E27FC236}">
                  <a16:creationId xmlns:a16="http://schemas.microsoft.com/office/drawing/2014/main" id="{3DF00C0A-ACD2-B64A-EF4E-7369A08F6C23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5143501" y="6261101"/>
              <a:ext cx="188913" cy="82550"/>
            </a:xfrm>
            <a:custGeom>
              <a:avLst/>
              <a:gdLst>
                <a:gd name="T0" fmla="*/ 314 w 331"/>
                <a:gd name="T1" fmla="*/ 19 h 116"/>
                <a:gd name="T2" fmla="*/ 331 w 331"/>
                <a:gd name="T3" fmla="*/ 9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9 h 116"/>
                <a:gd name="T10" fmla="*/ 17 w 331"/>
                <a:gd name="T11" fmla="*/ 19 h 116"/>
                <a:gd name="T12" fmla="*/ 314 w 331"/>
                <a:gd name="T13" fmla="*/ 19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19"/>
                  </a:moveTo>
                  <a:cubicBezTo>
                    <a:pt x="322" y="19"/>
                    <a:pt x="331" y="19"/>
                    <a:pt x="331" y="9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19"/>
                    <a:pt x="9" y="19"/>
                    <a:pt x="17" y="19"/>
                  </a:cubicBezTo>
                  <a:lnTo>
                    <a:pt x="314" y="19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279">
              <a:extLst>
                <a:ext uri="{FF2B5EF4-FFF2-40B4-BE49-F238E27FC236}">
                  <a16:creationId xmlns:a16="http://schemas.microsoft.com/office/drawing/2014/main" id="{7611F588-C96D-29D5-B8E3-8B931E9CEB0A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5473701" y="6132513"/>
              <a:ext cx="158750" cy="4127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280">
              <a:extLst>
                <a:ext uri="{FF2B5EF4-FFF2-40B4-BE49-F238E27FC236}">
                  <a16:creationId xmlns:a16="http://schemas.microsoft.com/office/drawing/2014/main" id="{AD70EFC1-2B8B-A2C1-DDFE-1C90930FD8EF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5435601" y="6234113"/>
              <a:ext cx="233363" cy="161925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3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9 w 408"/>
                <a:gd name="T11" fmla="*/ 130 h 226"/>
                <a:gd name="T12" fmla="*/ 87 w 408"/>
                <a:gd name="T13" fmla="*/ 97 h 226"/>
                <a:gd name="T14" fmla="*/ 94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1 w 408"/>
                <a:gd name="T31" fmla="*/ 198 h 226"/>
                <a:gd name="T32" fmla="*/ 231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3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2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9 w 408"/>
                <a:gd name="T67" fmla="*/ 43 h 226"/>
                <a:gd name="T68" fmla="*/ 53 w 408"/>
                <a:gd name="T69" fmla="*/ 0 h 226"/>
                <a:gd name="T70" fmla="*/ 16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3" y="144"/>
                  </a:cubicBezTo>
                  <a:cubicBezTo>
                    <a:pt x="398" y="144"/>
                    <a:pt x="398" y="146"/>
                    <a:pt x="395" y="153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0B990D9F-E818-FF9E-A18D-29025C2FFFD9}"/>
              </a:ext>
            </a:extLst>
          </p:cNvPr>
          <p:cNvCxnSpPr/>
          <p:nvPr/>
        </p:nvCxnSpPr>
        <p:spPr>
          <a:xfrm>
            <a:off x="7827963" y="6243571"/>
            <a:ext cx="0" cy="20005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09B54DF0-752D-4FEE-AE2B-5869E3006697}"/>
                  </a:ext>
                </a:extLst>
              </p:cNvPr>
              <p:cNvSpPr txBox="1"/>
              <p:nvPr/>
            </p:nvSpPr>
            <p:spPr>
              <a:xfrm>
                <a:off x="2005209" y="227906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09B54DF0-752D-4FEE-AE2B-5869E30066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5209" y="2279060"/>
                <a:ext cx="3380652" cy="400110"/>
              </a:xfrm>
              <a:prstGeom prst="rect">
                <a:avLst/>
              </a:prstGeom>
              <a:blipFill>
                <a:blip r:embed="rId230"/>
                <a:stretch>
                  <a:fillRect l="-1982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38" name="Group 337">
            <a:extLst>
              <a:ext uri="{FF2B5EF4-FFF2-40B4-BE49-F238E27FC236}">
                <a16:creationId xmlns:a16="http://schemas.microsoft.com/office/drawing/2014/main" id="{FAE1AAE4-7619-4650-B6B6-3FF4DE54AD91}"/>
              </a:ext>
            </a:extLst>
          </p:cNvPr>
          <p:cNvGrpSpPr>
            <a:grpSpLocks noChangeAspect="1"/>
          </p:cNvGrpSpPr>
          <p:nvPr>
            <p:custDataLst>
              <p:tags r:id="rId27"/>
            </p:custDataLst>
          </p:nvPr>
        </p:nvGrpSpPr>
        <p:grpSpPr>
          <a:xfrm>
            <a:off x="7831138" y="1741488"/>
            <a:ext cx="1116012" cy="265112"/>
            <a:chOff x="7831138" y="1741488"/>
            <a:chExt cx="1116012" cy="265112"/>
          </a:xfrm>
        </p:grpSpPr>
        <p:sp>
          <p:nvSpPr>
            <p:cNvPr id="339" name="Freeform 21">
              <a:extLst>
                <a:ext uri="{FF2B5EF4-FFF2-40B4-BE49-F238E27FC236}">
                  <a16:creationId xmlns:a16="http://schemas.microsoft.com/office/drawing/2014/main" id="{215A4EDB-B3E5-446B-AB79-B1B6A8F04DFE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7831138" y="1752600"/>
              <a:ext cx="103187" cy="193675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2">
              <a:extLst>
                <a:ext uri="{FF2B5EF4-FFF2-40B4-BE49-F238E27FC236}">
                  <a16:creationId xmlns:a16="http://schemas.microsoft.com/office/drawing/2014/main" id="{CAEB3507-5E43-4089-9A73-8174D3BA4DD5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7954963" y="1758950"/>
              <a:ext cx="142875" cy="180975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3">
              <a:extLst>
                <a:ext uri="{FF2B5EF4-FFF2-40B4-BE49-F238E27FC236}">
                  <a16:creationId xmlns:a16="http://schemas.microsoft.com/office/drawing/2014/main" id="{D8A068A8-7FE2-488E-8F52-4715EBFEF792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8123238" y="1752600"/>
              <a:ext cx="141287" cy="193675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8 w 303"/>
                <a:gd name="T17" fmla="*/ 133 h 362"/>
                <a:gd name="T18" fmla="*/ 296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2" y="226"/>
                    <a:pt x="292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4">
              <a:extLst>
                <a:ext uri="{FF2B5EF4-FFF2-40B4-BE49-F238E27FC236}">
                  <a16:creationId xmlns:a16="http://schemas.microsoft.com/office/drawing/2014/main" id="{AC0B5A69-E681-46E0-B7FF-BB9140BB9F5E}"/>
                </a:ext>
              </a:extLst>
            </p:cNvPr>
            <p:cNvSpPr>
              <a:spLocks noEditPoints="1"/>
            </p:cNvSpPr>
            <p:nvPr>
              <p:custDataLst>
                <p:tags r:id="rId116"/>
              </p:custDataLst>
            </p:nvPr>
          </p:nvSpPr>
          <p:spPr bwMode="auto">
            <a:xfrm>
              <a:off x="8285163" y="1820863"/>
              <a:ext cx="101600" cy="122237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3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5">
              <a:extLst>
                <a:ext uri="{FF2B5EF4-FFF2-40B4-BE49-F238E27FC236}">
                  <a16:creationId xmlns:a16="http://schemas.microsoft.com/office/drawing/2014/main" id="{F5164EFD-A3BD-4AA5-9EB1-49F65F335F0B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8401050" y="1822450"/>
              <a:ext cx="180975" cy="117475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6">
              <a:extLst>
                <a:ext uri="{FF2B5EF4-FFF2-40B4-BE49-F238E27FC236}">
                  <a16:creationId xmlns:a16="http://schemas.microsoft.com/office/drawing/2014/main" id="{28FB2184-4BDC-4371-B3EC-190709DEC612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8609013" y="1741488"/>
              <a:ext cx="53975" cy="265112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7">
              <a:extLst>
                <a:ext uri="{FF2B5EF4-FFF2-40B4-BE49-F238E27FC236}">
                  <a16:creationId xmlns:a16="http://schemas.microsoft.com/office/drawing/2014/main" id="{B3AFF100-2D83-4A46-AFEC-A6F6A4379CE3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8713788" y="1747838"/>
              <a:ext cx="130175" cy="30162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8">
              <a:extLst>
                <a:ext uri="{FF2B5EF4-FFF2-40B4-BE49-F238E27FC236}">
                  <a16:creationId xmlns:a16="http://schemas.microsoft.com/office/drawing/2014/main" id="{4166BC74-FBEF-40A7-A90A-47B849493157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8683625" y="1822450"/>
              <a:ext cx="190500" cy="1206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3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5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5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5" y="169"/>
                    <a:pt x="303" y="175"/>
                    <a:pt x="303" y="185"/>
                  </a:cubicBezTo>
                  <a:cubicBezTo>
                    <a:pt x="303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3" y="210"/>
                    <a:pt x="333" y="198"/>
                  </a:cubicBezTo>
                  <a:cubicBezTo>
                    <a:pt x="333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9">
              <a:extLst>
                <a:ext uri="{FF2B5EF4-FFF2-40B4-BE49-F238E27FC236}">
                  <a16:creationId xmlns:a16="http://schemas.microsoft.com/office/drawing/2014/main" id="{808BC90F-1832-44BA-976F-F631C36F090C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8893175" y="1741488"/>
              <a:ext cx="53975" cy="265112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48" name="TextBox 347">
                <a:extLst>
                  <a:ext uri="{FF2B5EF4-FFF2-40B4-BE49-F238E27FC236}">
                    <a16:creationId xmlns:a16="http://schemas.microsoft.com/office/drawing/2014/main" id="{91BD1B1B-E436-4B73-A169-F8A34F80CF31}"/>
                  </a:ext>
                </a:extLst>
              </p:cNvPr>
              <p:cNvSpPr txBox="1"/>
              <p:nvPr/>
            </p:nvSpPr>
            <p:spPr>
              <a:xfrm>
                <a:off x="2011802" y="4158054"/>
                <a:ext cx="3146607" cy="7078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chemeClr val="tx1"/>
                    </a:solidFill>
                  </a:rPr>
                  <a:t>I know the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sz="2000" dirty="0">
                    <a:solidFill>
                      <a:schemeClr val="tx1"/>
                    </a:solidFill>
                  </a:rPr>
                  <a:t> in </a:t>
                </a:r>
                <a:r>
                  <a:rPr lang="en-US" sz="20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2000" dirty="0">
                    <a:solidFill>
                      <a:schemeClr val="tx1"/>
                    </a:solidFill>
                  </a:rPr>
                  <a:t>, </a:t>
                </a:r>
                <a:r>
                  <a:rPr lang="en-US" sz="2000" b="1" dirty="0">
                    <a:solidFill>
                      <a:schemeClr val="tx1"/>
                    </a:solidFill>
                  </a:rPr>
                  <a:t>OR</a:t>
                </a:r>
              </a:p>
              <a:p>
                <a:r>
                  <a:rPr lang="en-US" sz="2000" dirty="0">
                    <a:solidFill>
                      <a:schemeClr val="tx1"/>
                    </a:solidFill>
                  </a:rPr>
                  <a:t>I know 1 solution to puzzle</a:t>
                </a:r>
              </a:p>
            </p:txBody>
          </p:sp>
        </mc:Choice>
        <mc:Fallback xmlns="">
          <p:sp>
            <p:nvSpPr>
              <p:cNvPr id="348" name="TextBox 347">
                <a:extLst>
                  <a:ext uri="{FF2B5EF4-FFF2-40B4-BE49-F238E27FC236}">
                    <a16:creationId xmlns:a16="http://schemas.microsoft.com/office/drawing/2014/main" id="{91BD1B1B-E436-4B73-A169-F8A34F80CF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11802" y="4158054"/>
                <a:ext cx="3146607" cy="707886"/>
              </a:xfrm>
              <a:prstGeom prst="rect">
                <a:avLst/>
              </a:prstGeom>
              <a:blipFill>
                <a:blip r:embed="rId231"/>
                <a:stretch>
                  <a:fillRect l="-1938" t="-5172" r="-581" b="-1465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9" name="TextBox 348">
                <a:extLst>
                  <a:ext uri="{FF2B5EF4-FFF2-40B4-BE49-F238E27FC236}">
                    <a16:creationId xmlns:a16="http://schemas.microsoft.com/office/drawing/2014/main" id="{8A3AE1AD-CEDF-4C7A-BCD0-6013E911655E}"/>
                  </a:ext>
                </a:extLst>
              </p:cNvPr>
              <p:cNvSpPr txBox="1"/>
              <p:nvPr/>
            </p:nvSpPr>
            <p:spPr>
              <a:xfrm>
                <a:off x="6971510" y="4158054"/>
                <a:ext cx="3285673" cy="7078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chemeClr val="tx1"/>
                    </a:solidFill>
                  </a:rPr>
                  <a:t>I know the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acc>
                  </m:oMath>
                </a14:m>
                <a:r>
                  <a:rPr lang="en-US" sz="2000" dirty="0">
                    <a:solidFill>
                      <a:schemeClr val="tx1"/>
                    </a:solidFill>
                  </a:rPr>
                  <a:t> in </a:t>
                </a:r>
                <a:r>
                  <a:rPr lang="en-US" sz="20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2000" dirty="0">
                    <a:solidFill>
                      <a:schemeClr val="tx1"/>
                    </a:solidFill>
                  </a:rPr>
                  <a:t>, </a:t>
                </a:r>
                <a:r>
                  <a:rPr lang="en-US" sz="2000" b="1" dirty="0">
                    <a:solidFill>
                      <a:schemeClr val="tx1"/>
                    </a:solidFill>
                  </a:rPr>
                  <a:t>OR</a:t>
                </a:r>
              </a:p>
              <a:p>
                <a:r>
                  <a:rPr lang="en-US" sz="2000" dirty="0">
                    <a:solidFill>
                      <a:schemeClr val="tx1"/>
                    </a:solidFill>
                  </a:rPr>
                  <a:t>I know 1 solution to puzzle</a:t>
                </a:r>
              </a:p>
            </p:txBody>
          </p:sp>
        </mc:Choice>
        <mc:Fallback xmlns="">
          <p:sp>
            <p:nvSpPr>
              <p:cNvPr id="349" name="TextBox 348">
                <a:extLst>
                  <a:ext uri="{FF2B5EF4-FFF2-40B4-BE49-F238E27FC236}">
                    <a16:creationId xmlns:a16="http://schemas.microsoft.com/office/drawing/2014/main" id="{8A3AE1AD-CEDF-4C7A-BCD0-6013E91165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71510" y="4158054"/>
                <a:ext cx="3285673" cy="707886"/>
              </a:xfrm>
              <a:prstGeom prst="rect">
                <a:avLst/>
              </a:prstGeom>
              <a:blipFill>
                <a:blip r:embed="rId232"/>
                <a:stretch>
                  <a:fillRect l="-2041" t="-5172" b="-1465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0FE23F4D-0C31-4AF6-8429-D2452ED884E5}"/>
              </a:ext>
            </a:extLst>
          </p:cNvPr>
          <p:cNvSpPr txBox="1"/>
          <p:nvPr/>
        </p:nvSpPr>
        <p:spPr>
          <a:xfrm>
            <a:off x="6852107" y="5323596"/>
            <a:ext cx="40367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>
                <a:solidFill>
                  <a:srgbClr val="C00000"/>
                </a:solidFill>
              </a:rPr>
              <a:t>Assume reduction </a:t>
            </a:r>
            <a:r>
              <a:rPr lang="zh-CN" altLang="en-US" sz="2000" dirty="0">
                <a:solidFill>
                  <a:srgbClr val="C00000"/>
                </a:solidFill>
              </a:rPr>
              <a:t>“</a:t>
            </a:r>
            <a:r>
              <a:rPr lang="en-US" altLang="zh-CN" sz="2000" dirty="0">
                <a:solidFill>
                  <a:srgbClr val="C00000"/>
                </a:solidFill>
              </a:rPr>
              <a:t>magically</a:t>
            </a:r>
            <a:r>
              <a:rPr lang="zh-CN" altLang="en-US" sz="2000" dirty="0">
                <a:solidFill>
                  <a:srgbClr val="C00000"/>
                </a:solidFill>
              </a:rPr>
              <a:t>”</a:t>
            </a:r>
            <a:r>
              <a:rPr lang="en-US" sz="2000" dirty="0">
                <a:solidFill>
                  <a:srgbClr val="C00000"/>
                </a:solidFill>
              </a:rPr>
              <a:t> knows</a:t>
            </a:r>
          </a:p>
        </p:txBody>
      </p: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1C87EF8F-0806-4065-8492-BCE26C6E0A63}"/>
              </a:ext>
            </a:extLst>
          </p:cNvPr>
          <p:cNvCxnSpPr>
            <a:cxnSpLocks/>
          </p:cNvCxnSpPr>
          <p:nvPr/>
        </p:nvCxnSpPr>
        <p:spPr>
          <a:xfrm>
            <a:off x="155949" y="5098302"/>
            <a:ext cx="1181254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778CCF1E-A905-4542-942F-818DB77327DD}"/>
              </a:ext>
            </a:extLst>
          </p:cNvPr>
          <p:cNvGrpSpPr>
            <a:grpSpLocks noChangeAspect="1"/>
          </p:cNvGrpSpPr>
          <p:nvPr>
            <p:custDataLst>
              <p:tags r:id="rId28"/>
            </p:custDataLst>
          </p:nvPr>
        </p:nvGrpSpPr>
        <p:grpSpPr>
          <a:xfrm>
            <a:off x="10888887" y="5356738"/>
            <a:ext cx="1197827" cy="334385"/>
            <a:chOff x="2541589" y="2540000"/>
            <a:chExt cx="830263" cy="231776"/>
          </a:xfrm>
          <a:solidFill>
            <a:srgbClr val="C00000"/>
          </a:solidFill>
        </p:grpSpPr>
        <p:sp>
          <p:nvSpPr>
            <p:cNvPr id="283" name="Freeform 7">
              <a:extLst>
                <a:ext uri="{FF2B5EF4-FFF2-40B4-BE49-F238E27FC236}">
                  <a16:creationId xmlns:a16="http://schemas.microsoft.com/office/drawing/2014/main" id="{FD8863C0-4BCC-495F-BBEB-6D0CA56CE71B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2541589" y="2540000"/>
              <a:ext cx="44450" cy="2222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8">
              <a:extLst>
                <a:ext uri="{FF2B5EF4-FFF2-40B4-BE49-F238E27FC236}">
                  <a16:creationId xmlns:a16="http://schemas.microsoft.com/office/drawing/2014/main" id="{94849312-6445-4787-9291-3FE72F419B1A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2601914" y="2608263"/>
              <a:ext cx="93663" cy="1000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7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7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9">
              <a:extLst>
                <a:ext uri="{FF2B5EF4-FFF2-40B4-BE49-F238E27FC236}">
                  <a16:creationId xmlns:a16="http://schemas.microsoft.com/office/drawing/2014/main" id="{068781F9-D61B-4C25-8524-1D4E351E8C3B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2713039" y="2632075"/>
              <a:ext cx="65088" cy="107950"/>
            </a:xfrm>
            <a:custGeom>
              <a:avLst/>
              <a:gdLst>
                <a:gd name="T0" fmla="*/ 83 w 172"/>
                <a:gd name="T1" fmla="*/ 10 h 245"/>
                <a:gd name="T2" fmla="*/ 85 w 172"/>
                <a:gd name="T3" fmla="*/ 4 h 245"/>
                <a:gd name="T4" fmla="*/ 79 w 172"/>
                <a:gd name="T5" fmla="*/ 0 h 245"/>
                <a:gd name="T6" fmla="*/ 35 w 172"/>
                <a:gd name="T7" fmla="*/ 3 h 245"/>
                <a:gd name="T8" fmla="*/ 27 w 172"/>
                <a:gd name="T9" fmla="*/ 11 h 245"/>
                <a:gd name="T10" fmla="*/ 36 w 172"/>
                <a:gd name="T11" fmla="*/ 16 h 245"/>
                <a:gd name="T12" fmla="*/ 53 w 172"/>
                <a:gd name="T13" fmla="*/ 21 h 245"/>
                <a:gd name="T14" fmla="*/ 51 w 172"/>
                <a:gd name="T15" fmla="*/ 29 h 245"/>
                <a:gd name="T16" fmla="*/ 2 w 172"/>
                <a:gd name="T17" fmla="*/ 226 h 245"/>
                <a:gd name="T18" fmla="*/ 0 w 172"/>
                <a:gd name="T19" fmla="*/ 234 h 245"/>
                <a:gd name="T20" fmla="*/ 12 w 172"/>
                <a:gd name="T21" fmla="*/ 245 h 245"/>
                <a:gd name="T22" fmla="*/ 28 w 172"/>
                <a:gd name="T23" fmla="*/ 231 h 245"/>
                <a:gd name="T24" fmla="*/ 45 w 172"/>
                <a:gd name="T25" fmla="*/ 163 h 245"/>
                <a:gd name="T26" fmla="*/ 90 w 172"/>
                <a:gd name="T27" fmla="*/ 191 h 245"/>
                <a:gd name="T28" fmla="*/ 89 w 172"/>
                <a:gd name="T29" fmla="*/ 198 h 245"/>
                <a:gd name="T30" fmla="*/ 88 w 172"/>
                <a:gd name="T31" fmla="*/ 209 h 245"/>
                <a:gd name="T32" fmla="*/ 125 w 172"/>
                <a:gd name="T33" fmla="*/ 245 h 245"/>
                <a:gd name="T34" fmla="*/ 169 w 172"/>
                <a:gd name="T35" fmla="*/ 192 h 245"/>
                <a:gd name="T36" fmla="*/ 164 w 172"/>
                <a:gd name="T37" fmla="*/ 187 h 245"/>
                <a:gd name="T38" fmla="*/ 157 w 172"/>
                <a:gd name="T39" fmla="*/ 196 h 245"/>
                <a:gd name="T40" fmla="*/ 126 w 172"/>
                <a:gd name="T41" fmla="*/ 235 h 245"/>
                <a:gd name="T42" fmla="*/ 114 w 172"/>
                <a:gd name="T43" fmla="*/ 217 h 245"/>
                <a:gd name="T44" fmla="*/ 116 w 172"/>
                <a:gd name="T45" fmla="*/ 202 h 245"/>
                <a:gd name="T46" fmla="*/ 118 w 172"/>
                <a:gd name="T47" fmla="*/ 191 h 245"/>
                <a:gd name="T48" fmla="*/ 61 w 172"/>
                <a:gd name="T49" fmla="*/ 154 h 245"/>
                <a:gd name="T50" fmla="*/ 90 w 172"/>
                <a:gd name="T51" fmla="*/ 131 h 245"/>
                <a:gd name="T52" fmla="*/ 145 w 172"/>
                <a:gd name="T53" fmla="*/ 98 h 245"/>
                <a:gd name="T54" fmla="*/ 156 w 172"/>
                <a:gd name="T55" fmla="*/ 102 h 245"/>
                <a:gd name="T56" fmla="*/ 138 w 172"/>
                <a:gd name="T57" fmla="*/ 122 h 245"/>
                <a:gd name="T58" fmla="*/ 152 w 172"/>
                <a:gd name="T59" fmla="*/ 135 h 245"/>
                <a:gd name="T60" fmla="*/ 172 w 172"/>
                <a:gd name="T61" fmla="*/ 112 h 245"/>
                <a:gd name="T62" fmla="*/ 145 w 172"/>
                <a:gd name="T63" fmla="*/ 88 h 245"/>
                <a:gd name="T64" fmla="*/ 89 w 172"/>
                <a:gd name="T65" fmla="*/ 119 h 245"/>
                <a:gd name="T66" fmla="*/ 49 w 172"/>
                <a:gd name="T67" fmla="*/ 149 h 245"/>
                <a:gd name="T68" fmla="*/ 83 w 172"/>
                <a:gd name="T69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5">
                  <a:moveTo>
                    <a:pt x="83" y="10"/>
                  </a:moveTo>
                  <a:cubicBezTo>
                    <a:pt x="84" y="9"/>
                    <a:pt x="85" y="5"/>
                    <a:pt x="85" y="4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2"/>
                    <a:pt x="35" y="3"/>
                  </a:cubicBezTo>
                  <a:cubicBezTo>
                    <a:pt x="32" y="3"/>
                    <a:pt x="27" y="4"/>
                    <a:pt x="27" y="11"/>
                  </a:cubicBezTo>
                  <a:cubicBezTo>
                    <a:pt x="27" y="16"/>
                    <a:pt x="32" y="16"/>
                    <a:pt x="36" y="16"/>
                  </a:cubicBezTo>
                  <a:cubicBezTo>
                    <a:pt x="53" y="16"/>
                    <a:pt x="53" y="18"/>
                    <a:pt x="53" y="21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5" y="245"/>
                    <a:pt x="12" y="245"/>
                  </a:cubicBezTo>
                  <a:cubicBezTo>
                    <a:pt x="22" y="245"/>
                    <a:pt x="26" y="238"/>
                    <a:pt x="28" y="231"/>
                  </a:cubicBezTo>
                  <a:cubicBezTo>
                    <a:pt x="29" y="229"/>
                    <a:pt x="44" y="168"/>
                    <a:pt x="45" y="163"/>
                  </a:cubicBezTo>
                  <a:cubicBezTo>
                    <a:pt x="70" y="165"/>
                    <a:pt x="90" y="173"/>
                    <a:pt x="90" y="191"/>
                  </a:cubicBezTo>
                  <a:cubicBezTo>
                    <a:pt x="90" y="193"/>
                    <a:pt x="90" y="195"/>
                    <a:pt x="89" y="198"/>
                  </a:cubicBezTo>
                  <a:cubicBezTo>
                    <a:pt x="88" y="204"/>
                    <a:pt x="88" y="205"/>
                    <a:pt x="88" y="209"/>
                  </a:cubicBezTo>
                  <a:cubicBezTo>
                    <a:pt x="88" y="234"/>
                    <a:pt x="108" y="245"/>
                    <a:pt x="125" y="245"/>
                  </a:cubicBezTo>
                  <a:cubicBezTo>
                    <a:pt x="159" y="245"/>
                    <a:pt x="169" y="192"/>
                    <a:pt x="169" y="192"/>
                  </a:cubicBezTo>
                  <a:cubicBezTo>
                    <a:pt x="169" y="187"/>
                    <a:pt x="165" y="187"/>
                    <a:pt x="164" y="187"/>
                  </a:cubicBezTo>
                  <a:cubicBezTo>
                    <a:pt x="159" y="187"/>
                    <a:pt x="158" y="189"/>
                    <a:pt x="157" y="196"/>
                  </a:cubicBezTo>
                  <a:cubicBezTo>
                    <a:pt x="153" y="211"/>
                    <a:pt x="143" y="235"/>
                    <a:pt x="126" y="235"/>
                  </a:cubicBezTo>
                  <a:cubicBezTo>
                    <a:pt x="117" y="235"/>
                    <a:pt x="114" y="227"/>
                    <a:pt x="114" y="217"/>
                  </a:cubicBezTo>
                  <a:cubicBezTo>
                    <a:pt x="114" y="211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1"/>
                  </a:cubicBezTo>
                  <a:cubicBezTo>
                    <a:pt x="118" y="160"/>
                    <a:pt x="76" y="155"/>
                    <a:pt x="61" y="154"/>
                  </a:cubicBezTo>
                  <a:cubicBezTo>
                    <a:pt x="71" y="147"/>
                    <a:pt x="84" y="136"/>
                    <a:pt x="90" y="131"/>
                  </a:cubicBezTo>
                  <a:cubicBezTo>
                    <a:pt x="108" y="114"/>
                    <a:pt x="125" y="98"/>
                    <a:pt x="145" y="98"/>
                  </a:cubicBezTo>
                  <a:cubicBezTo>
                    <a:pt x="149" y="98"/>
                    <a:pt x="154" y="99"/>
                    <a:pt x="156" y="102"/>
                  </a:cubicBezTo>
                  <a:cubicBezTo>
                    <a:pt x="141" y="105"/>
                    <a:pt x="138" y="116"/>
                    <a:pt x="138" y="122"/>
                  </a:cubicBezTo>
                  <a:cubicBezTo>
                    <a:pt x="138" y="129"/>
                    <a:pt x="144" y="135"/>
                    <a:pt x="152" y="135"/>
                  </a:cubicBezTo>
                  <a:cubicBezTo>
                    <a:pt x="162" y="135"/>
                    <a:pt x="172" y="127"/>
                    <a:pt x="172" y="112"/>
                  </a:cubicBezTo>
                  <a:cubicBezTo>
                    <a:pt x="172" y="101"/>
                    <a:pt x="164" y="88"/>
                    <a:pt x="145" y="88"/>
                  </a:cubicBezTo>
                  <a:cubicBezTo>
                    <a:pt x="125" y="88"/>
                    <a:pt x="107" y="102"/>
                    <a:pt x="89" y="119"/>
                  </a:cubicBezTo>
                  <a:cubicBezTo>
                    <a:pt x="75" y="132"/>
                    <a:pt x="63" y="143"/>
                    <a:pt x="49" y="149"/>
                  </a:cubicBezTo>
                  <a:lnTo>
                    <a:pt x="83" y="1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0">
              <a:extLst>
                <a:ext uri="{FF2B5EF4-FFF2-40B4-BE49-F238E27FC236}">
                  <a16:creationId xmlns:a16="http://schemas.microsoft.com/office/drawing/2014/main" id="{4388E74E-EF59-4A43-BC89-995D975DCE04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2811464" y="2682875"/>
              <a:ext cx="22225" cy="666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1">
              <a:extLst>
                <a:ext uri="{FF2B5EF4-FFF2-40B4-BE49-F238E27FC236}">
                  <a16:creationId xmlns:a16="http://schemas.microsoft.com/office/drawing/2014/main" id="{10C5C82E-CF8C-4027-B32B-0BAA1F69F3CD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2886077" y="2546350"/>
              <a:ext cx="103188" cy="2540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1 w 277"/>
                <a:gd name="T5" fmla="*/ 17 h 57"/>
                <a:gd name="T6" fmla="*/ 91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2">
              <a:extLst>
                <a:ext uri="{FF2B5EF4-FFF2-40B4-BE49-F238E27FC236}">
                  <a16:creationId xmlns:a16="http://schemas.microsoft.com/office/drawing/2014/main" id="{ACF7E7D3-575E-4F0F-9CA8-3F17E4D5DC36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2884489" y="2608263"/>
              <a:ext cx="93663" cy="10001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4 h 226"/>
                <a:gd name="T30" fmla="*/ 48 w 249"/>
                <a:gd name="T31" fmla="*/ 216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5 h 226"/>
                <a:gd name="T38" fmla="*/ 0 w 249"/>
                <a:gd name="T39" fmla="*/ 194 h 226"/>
                <a:gd name="T40" fmla="*/ 47 w 249"/>
                <a:gd name="T41" fmla="*/ 226 h 226"/>
                <a:gd name="T42" fmla="*/ 100 w 249"/>
                <a:gd name="T43" fmla="*/ 189 h 226"/>
                <a:gd name="T44" fmla="*/ 153 w 249"/>
                <a:gd name="T45" fmla="*/ 226 h 226"/>
                <a:gd name="T46" fmla="*/ 233 w 249"/>
                <a:gd name="T47" fmla="*/ 150 h 226"/>
                <a:gd name="T48" fmla="*/ 227 w 249"/>
                <a:gd name="T49" fmla="*/ 145 h 226"/>
                <a:gd name="T50" fmla="*/ 221 w 249"/>
                <a:gd name="T51" fmla="*/ 150 h 226"/>
                <a:gd name="T52" fmla="*/ 154 w 249"/>
                <a:gd name="T53" fmla="*/ 216 h 226"/>
                <a:gd name="T54" fmla="*/ 127 w 249"/>
                <a:gd name="T55" fmla="*/ 183 h 226"/>
                <a:gd name="T56" fmla="*/ 135 w 249"/>
                <a:gd name="T57" fmla="*/ 139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100" y="189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3">
              <a:extLst>
                <a:ext uri="{FF2B5EF4-FFF2-40B4-BE49-F238E27FC236}">
                  <a16:creationId xmlns:a16="http://schemas.microsoft.com/office/drawing/2014/main" id="{CFD4132F-5E67-4130-8EB8-A1586D3B955B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2992439" y="2636838"/>
              <a:ext cx="39688" cy="1031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2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5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4">
              <a:extLst>
                <a:ext uri="{FF2B5EF4-FFF2-40B4-BE49-F238E27FC236}">
                  <a16:creationId xmlns:a16="http://schemas.microsoft.com/office/drawing/2014/main" id="{9AE4B9AE-70EC-4548-82DF-842394ADF825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3063877" y="2682875"/>
              <a:ext cx="22225" cy="666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5">
              <a:extLst>
                <a:ext uri="{FF2B5EF4-FFF2-40B4-BE49-F238E27FC236}">
                  <a16:creationId xmlns:a16="http://schemas.microsoft.com/office/drawing/2014/main" id="{1C6F726F-4AB1-4952-BDAA-F9225F50B534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3138489" y="2546350"/>
              <a:ext cx="103188" cy="2540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6">
              <a:extLst>
                <a:ext uri="{FF2B5EF4-FFF2-40B4-BE49-F238E27FC236}">
                  <a16:creationId xmlns:a16="http://schemas.microsoft.com/office/drawing/2014/main" id="{6D2E02BF-E9A3-4B6D-A9DF-02147F89988E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3136902" y="2608263"/>
              <a:ext cx="93663" cy="1000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7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6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6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6" y="81"/>
                    <a:pt x="27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2" y="216"/>
                    <a:pt x="22" y="209"/>
                  </a:cubicBezTo>
                  <a:cubicBezTo>
                    <a:pt x="34" y="207"/>
                    <a:pt x="45" y="196"/>
                    <a:pt x="45" y="182"/>
                  </a:cubicBezTo>
                  <a:cubicBezTo>
                    <a:pt x="45" y="169"/>
                    <a:pt x="34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6" y="226"/>
                  </a:cubicBezTo>
                  <a:cubicBezTo>
                    <a:pt x="79" y="226"/>
                    <a:pt x="97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7">
              <a:extLst>
                <a:ext uri="{FF2B5EF4-FFF2-40B4-BE49-F238E27FC236}">
                  <a16:creationId xmlns:a16="http://schemas.microsoft.com/office/drawing/2014/main" id="{298AF2F8-C4E9-48B9-8711-409B20181383}"/>
                </a:ext>
              </a:extLst>
            </p:cNvPr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3238502" y="2636838"/>
              <a:ext cx="57150" cy="134938"/>
            </a:xfrm>
            <a:custGeom>
              <a:avLst/>
              <a:gdLst>
                <a:gd name="T0" fmla="*/ 153 w 153"/>
                <a:gd name="T1" fmla="*/ 14 h 303"/>
                <a:gd name="T2" fmla="*/ 139 w 153"/>
                <a:gd name="T3" fmla="*/ 0 h 303"/>
                <a:gd name="T4" fmla="*/ 120 w 153"/>
                <a:gd name="T5" fmla="*/ 20 h 303"/>
                <a:gd name="T6" fmla="*/ 134 w 153"/>
                <a:gd name="T7" fmla="*/ 33 h 303"/>
                <a:gd name="T8" fmla="*/ 153 w 153"/>
                <a:gd name="T9" fmla="*/ 14 h 303"/>
                <a:gd name="T10" fmla="*/ 79 w 153"/>
                <a:gd name="T11" fmla="*/ 249 h 303"/>
                <a:gd name="T12" fmla="*/ 34 w 153"/>
                <a:gd name="T13" fmla="*/ 293 h 303"/>
                <a:gd name="T14" fmla="*/ 22 w 153"/>
                <a:gd name="T15" fmla="*/ 291 h 303"/>
                <a:gd name="T16" fmla="*/ 33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4 w 153"/>
                <a:gd name="T23" fmla="*/ 303 h 303"/>
                <a:gd name="T24" fmla="*/ 107 w 153"/>
                <a:gd name="T25" fmla="*/ 248 h 303"/>
                <a:gd name="T26" fmla="*/ 138 w 153"/>
                <a:gd name="T27" fmla="*/ 123 h 303"/>
                <a:gd name="T28" fmla="*/ 140 w 153"/>
                <a:gd name="T29" fmla="*/ 111 h 303"/>
                <a:gd name="T30" fmla="*/ 103 w 153"/>
                <a:gd name="T31" fmla="*/ 78 h 303"/>
                <a:gd name="T32" fmla="*/ 42 w 153"/>
                <a:gd name="T33" fmla="*/ 131 h 303"/>
                <a:gd name="T34" fmla="*/ 48 w 153"/>
                <a:gd name="T35" fmla="*/ 136 h 303"/>
                <a:gd name="T36" fmla="*/ 55 w 153"/>
                <a:gd name="T37" fmla="*/ 129 h 303"/>
                <a:gd name="T38" fmla="*/ 102 w 153"/>
                <a:gd name="T39" fmla="*/ 88 h 303"/>
                <a:gd name="T40" fmla="*/ 114 w 153"/>
                <a:gd name="T41" fmla="*/ 105 h 303"/>
                <a:gd name="T42" fmla="*/ 113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4"/>
                  </a:moveTo>
                  <a:cubicBezTo>
                    <a:pt x="153" y="8"/>
                    <a:pt x="149" y="0"/>
                    <a:pt x="139" y="0"/>
                  </a:cubicBezTo>
                  <a:cubicBezTo>
                    <a:pt x="129" y="0"/>
                    <a:pt x="120" y="10"/>
                    <a:pt x="120" y="20"/>
                  </a:cubicBezTo>
                  <a:cubicBezTo>
                    <a:pt x="120" y="25"/>
                    <a:pt x="124" y="33"/>
                    <a:pt x="134" y="33"/>
                  </a:cubicBezTo>
                  <a:cubicBezTo>
                    <a:pt x="143" y="33"/>
                    <a:pt x="153" y="24"/>
                    <a:pt x="153" y="14"/>
                  </a:cubicBezTo>
                  <a:close/>
                  <a:moveTo>
                    <a:pt x="79" y="249"/>
                  </a:moveTo>
                  <a:cubicBezTo>
                    <a:pt x="73" y="273"/>
                    <a:pt x="55" y="293"/>
                    <a:pt x="34" y="293"/>
                  </a:cubicBezTo>
                  <a:cubicBezTo>
                    <a:pt x="30" y="293"/>
                    <a:pt x="25" y="292"/>
                    <a:pt x="22" y="291"/>
                  </a:cubicBezTo>
                  <a:cubicBezTo>
                    <a:pt x="31" y="287"/>
                    <a:pt x="33" y="278"/>
                    <a:pt x="33" y="273"/>
                  </a:cubicBezTo>
                  <a:cubicBezTo>
                    <a:pt x="33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4" y="303"/>
                    <a:pt x="34" y="303"/>
                  </a:cubicBezTo>
                  <a:cubicBezTo>
                    <a:pt x="55" y="303"/>
                    <a:pt x="96" y="290"/>
                    <a:pt x="107" y="248"/>
                  </a:cubicBezTo>
                  <a:lnTo>
                    <a:pt x="138" y="123"/>
                  </a:lnTo>
                  <a:cubicBezTo>
                    <a:pt x="139" y="119"/>
                    <a:pt x="140" y="116"/>
                    <a:pt x="140" y="111"/>
                  </a:cubicBezTo>
                  <a:cubicBezTo>
                    <a:pt x="140" y="91"/>
                    <a:pt x="124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7" y="136"/>
                    <a:pt x="48" y="136"/>
                  </a:cubicBezTo>
                  <a:cubicBezTo>
                    <a:pt x="52" y="136"/>
                    <a:pt x="52" y="135"/>
                    <a:pt x="55" y="129"/>
                  </a:cubicBezTo>
                  <a:cubicBezTo>
                    <a:pt x="63" y="109"/>
                    <a:pt x="82" y="88"/>
                    <a:pt x="102" y="88"/>
                  </a:cubicBezTo>
                  <a:cubicBezTo>
                    <a:pt x="111" y="88"/>
                    <a:pt x="114" y="94"/>
                    <a:pt x="114" y="105"/>
                  </a:cubicBezTo>
                  <a:cubicBezTo>
                    <a:pt x="114" y="109"/>
                    <a:pt x="113" y="113"/>
                    <a:pt x="113" y="115"/>
                  </a:cubicBezTo>
                  <a:lnTo>
                    <a:pt x="79" y="24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8">
              <a:extLst>
                <a:ext uri="{FF2B5EF4-FFF2-40B4-BE49-F238E27FC236}">
                  <a16:creationId xmlns:a16="http://schemas.microsoft.com/office/drawing/2014/main" id="{C11E9CAA-D1DB-44C2-8FA7-CB76B94E003B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3327402" y="2540000"/>
              <a:ext cx="44450" cy="22225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Arc 4">
            <a:extLst>
              <a:ext uri="{FF2B5EF4-FFF2-40B4-BE49-F238E27FC236}">
                <a16:creationId xmlns:a16="http://schemas.microsoft.com/office/drawing/2014/main" id="{D205F876-F7B9-E8B0-317A-FD53DD95B612}"/>
              </a:ext>
            </a:extLst>
          </p:cNvPr>
          <p:cNvSpPr/>
          <p:nvPr/>
        </p:nvSpPr>
        <p:spPr>
          <a:xfrm rot="19487625" flipH="1">
            <a:off x="1552286" y="2923828"/>
            <a:ext cx="801196" cy="707659"/>
          </a:xfrm>
          <a:prstGeom prst="arc">
            <a:avLst>
              <a:gd name="adj1" fmla="val 16200000"/>
              <a:gd name="adj2" fmla="val 1057222"/>
            </a:avLst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BBF9D1B-DFAF-8FFF-240F-A8B0D4405C1A}"/>
              </a:ext>
            </a:extLst>
          </p:cNvPr>
          <p:cNvGrpSpPr>
            <a:grpSpLocks noChangeAspect="1"/>
          </p:cNvGrpSpPr>
          <p:nvPr>
            <p:custDataLst>
              <p:tags r:id="rId29"/>
            </p:custDataLst>
          </p:nvPr>
        </p:nvGrpSpPr>
        <p:grpSpPr>
          <a:xfrm>
            <a:off x="1123967" y="3303475"/>
            <a:ext cx="328063" cy="187465"/>
            <a:chOff x="10204450" y="6153151"/>
            <a:chExt cx="466726" cy="266701"/>
          </a:xfrm>
          <a:solidFill>
            <a:schemeClr val="tx1"/>
          </a:solidFill>
        </p:grpSpPr>
        <p:sp>
          <p:nvSpPr>
            <p:cNvPr id="13" name="Freeform 86">
              <a:extLst>
                <a:ext uri="{FF2B5EF4-FFF2-40B4-BE49-F238E27FC236}">
                  <a16:creationId xmlns:a16="http://schemas.microsoft.com/office/drawing/2014/main" id="{29434135-3A4C-4AE1-C8C5-ADE88515D3D6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7">
              <a:extLst>
                <a:ext uri="{FF2B5EF4-FFF2-40B4-BE49-F238E27FC236}">
                  <a16:creationId xmlns:a16="http://schemas.microsoft.com/office/drawing/2014/main" id="{371C112A-85A3-D6D2-D192-C426816424EE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4E7CCEB0-C85A-2155-A46C-3502F1DD42C1}"/>
              </a:ext>
            </a:extLst>
          </p:cNvPr>
          <p:cNvCxnSpPr>
            <a:cxnSpLocks/>
          </p:cNvCxnSpPr>
          <p:nvPr/>
        </p:nvCxnSpPr>
        <p:spPr>
          <a:xfrm flipV="1">
            <a:off x="802216" y="3407251"/>
            <a:ext cx="275425" cy="15132"/>
          </a:xfrm>
          <a:prstGeom prst="straightConnector1">
            <a:avLst/>
          </a:prstGeom>
          <a:ln w="19050">
            <a:solidFill>
              <a:schemeClr val="tx1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Freeform 7">
            <a:extLst>
              <a:ext uri="{FF2B5EF4-FFF2-40B4-BE49-F238E27FC236}">
                <a16:creationId xmlns:a16="http://schemas.microsoft.com/office/drawing/2014/main" id="{7255EC6B-1455-5D18-BA43-58561AB36B86}"/>
              </a:ext>
            </a:extLst>
          </p:cNvPr>
          <p:cNvSpPr>
            <a:spLocks noChangeAspect="1"/>
          </p:cNvSpPr>
          <p:nvPr>
            <p:custDataLst>
              <p:tags r:id="rId30"/>
            </p:custDataLst>
          </p:nvPr>
        </p:nvSpPr>
        <p:spPr bwMode="auto">
          <a:xfrm>
            <a:off x="510192" y="3349425"/>
            <a:ext cx="179588" cy="145916"/>
          </a:xfrm>
          <a:custGeom>
            <a:avLst/>
            <a:gdLst>
              <a:gd name="T0" fmla="*/ 152 w 249"/>
              <a:gd name="T1" fmla="*/ 70 h 227"/>
              <a:gd name="T2" fmla="*/ 202 w 249"/>
              <a:gd name="T3" fmla="*/ 11 h 227"/>
              <a:gd name="T4" fmla="*/ 227 w 249"/>
              <a:gd name="T5" fmla="*/ 18 h 227"/>
              <a:gd name="T6" fmla="*/ 203 w 249"/>
              <a:gd name="T7" fmla="*/ 45 h 227"/>
              <a:gd name="T8" fmla="*/ 222 w 249"/>
              <a:gd name="T9" fmla="*/ 62 h 227"/>
              <a:gd name="T10" fmla="*/ 249 w 249"/>
              <a:gd name="T11" fmla="*/ 33 h 227"/>
              <a:gd name="T12" fmla="*/ 202 w 249"/>
              <a:gd name="T13" fmla="*/ 0 h 227"/>
              <a:gd name="T14" fmla="*/ 150 w 249"/>
              <a:gd name="T15" fmla="*/ 38 h 227"/>
              <a:gd name="T16" fmla="*/ 96 w 249"/>
              <a:gd name="T17" fmla="*/ 0 h 227"/>
              <a:gd name="T18" fmla="*/ 15 w 249"/>
              <a:gd name="T19" fmla="*/ 77 h 227"/>
              <a:gd name="T20" fmla="*/ 21 w 249"/>
              <a:gd name="T21" fmla="*/ 82 h 227"/>
              <a:gd name="T22" fmla="*/ 28 w 249"/>
              <a:gd name="T23" fmla="*/ 77 h 227"/>
              <a:gd name="T24" fmla="*/ 95 w 249"/>
              <a:gd name="T25" fmla="*/ 11 h 227"/>
              <a:gd name="T26" fmla="*/ 122 w 249"/>
              <a:gd name="T27" fmla="*/ 45 h 227"/>
              <a:gd name="T28" fmla="*/ 95 w 249"/>
              <a:gd name="T29" fmla="*/ 164 h 227"/>
              <a:gd name="T30" fmla="*/ 47 w 249"/>
              <a:gd name="T31" fmla="*/ 216 h 227"/>
              <a:gd name="T32" fmla="*/ 22 w 249"/>
              <a:gd name="T33" fmla="*/ 210 h 227"/>
              <a:gd name="T34" fmla="*/ 46 w 249"/>
              <a:gd name="T35" fmla="*/ 183 h 227"/>
              <a:gd name="T36" fmla="*/ 27 w 249"/>
              <a:gd name="T37" fmla="*/ 165 h 227"/>
              <a:gd name="T38" fmla="*/ 0 w 249"/>
              <a:gd name="T39" fmla="*/ 194 h 227"/>
              <a:gd name="T40" fmla="*/ 47 w 249"/>
              <a:gd name="T41" fmla="*/ 227 h 227"/>
              <a:gd name="T42" fmla="*/ 99 w 249"/>
              <a:gd name="T43" fmla="*/ 189 h 227"/>
              <a:gd name="T44" fmla="*/ 153 w 249"/>
              <a:gd name="T45" fmla="*/ 227 h 227"/>
              <a:gd name="T46" fmla="*/ 233 w 249"/>
              <a:gd name="T47" fmla="*/ 150 h 227"/>
              <a:gd name="T48" fmla="*/ 227 w 249"/>
              <a:gd name="T49" fmla="*/ 145 h 227"/>
              <a:gd name="T50" fmla="*/ 221 w 249"/>
              <a:gd name="T51" fmla="*/ 150 h 227"/>
              <a:gd name="T52" fmla="*/ 154 w 249"/>
              <a:gd name="T53" fmla="*/ 216 h 227"/>
              <a:gd name="T54" fmla="*/ 127 w 249"/>
              <a:gd name="T55" fmla="*/ 183 h 227"/>
              <a:gd name="T56" fmla="*/ 135 w 249"/>
              <a:gd name="T57" fmla="*/ 139 h 227"/>
              <a:gd name="T58" fmla="*/ 152 w 249"/>
              <a:gd name="T59" fmla="*/ 7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9" h="227">
                <a:moveTo>
                  <a:pt x="152" y="70"/>
                </a:moveTo>
                <a:cubicBezTo>
                  <a:pt x="155" y="57"/>
                  <a:pt x="167" y="11"/>
                  <a:pt x="202" y="11"/>
                </a:cubicBezTo>
                <a:cubicBezTo>
                  <a:pt x="204" y="11"/>
                  <a:pt x="216" y="11"/>
                  <a:pt x="227" y="18"/>
                </a:cubicBezTo>
                <a:cubicBezTo>
                  <a:pt x="213" y="20"/>
                  <a:pt x="203" y="33"/>
                  <a:pt x="203" y="45"/>
                </a:cubicBezTo>
                <a:cubicBezTo>
                  <a:pt x="203" y="53"/>
                  <a:pt x="208" y="62"/>
                  <a:pt x="222" y="62"/>
                </a:cubicBezTo>
                <a:cubicBezTo>
                  <a:pt x="233" y="62"/>
                  <a:pt x="249" y="53"/>
                  <a:pt x="249" y="33"/>
                </a:cubicBezTo>
                <a:cubicBezTo>
                  <a:pt x="249" y="7"/>
                  <a:pt x="219" y="0"/>
                  <a:pt x="202" y="0"/>
                </a:cubicBezTo>
                <a:cubicBezTo>
                  <a:pt x="173" y="0"/>
                  <a:pt x="156" y="27"/>
                  <a:pt x="150" y="38"/>
                </a:cubicBezTo>
                <a:cubicBezTo>
                  <a:pt x="137" y="5"/>
                  <a:pt x="110" y="0"/>
                  <a:pt x="96" y="0"/>
                </a:cubicBezTo>
                <a:cubicBezTo>
                  <a:pt x="44" y="0"/>
                  <a:pt x="15" y="65"/>
                  <a:pt x="15" y="77"/>
                </a:cubicBezTo>
                <a:cubicBezTo>
                  <a:pt x="15" y="82"/>
                  <a:pt x="20" y="82"/>
                  <a:pt x="21" y="82"/>
                </a:cubicBezTo>
                <a:cubicBezTo>
                  <a:pt x="25" y="82"/>
                  <a:pt x="27" y="81"/>
                  <a:pt x="28" y="77"/>
                </a:cubicBezTo>
                <a:cubicBezTo>
                  <a:pt x="45" y="24"/>
                  <a:pt x="78" y="11"/>
                  <a:pt x="95" y="11"/>
                </a:cubicBezTo>
                <a:cubicBezTo>
                  <a:pt x="104" y="11"/>
                  <a:pt x="122" y="16"/>
                  <a:pt x="122" y="45"/>
                </a:cubicBezTo>
                <a:cubicBezTo>
                  <a:pt x="122" y="60"/>
                  <a:pt x="113" y="94"/>
                  <a:pt x="95" y="164"/>
                </a:cubicBezTo>
                <a:cubicBezTo>
                  <a:pt x="87" y="195"/>
                  <a:pt x="69" y="216"/>
                  <a:pt x="47" y="216"/>
                </a:cubicBezTo>
                <a:cubicBezTo>
                  <a:pt x="44" y="216"/>
                  <a:pt x="33" y="216"/>
                  <a:pt x="22" y="210"/>
                </a:cubicBezTo>
                <a:cubicBezTo>
                  <a:pt x="35" y="207"/>
                  <a:pt x="46" y="197"/>
                  <a:pt x="46" y="183"/>
                </a:cubicBezTo>
                <a:cubicBezTo>
                  <a:pt x="46" y="169"/>
                  <a:pt x="35" y="165"/>
                  <a:pt x="27" y="165"/>
                </a:cubicBezTo>
                <a:cubicBezTo>
                  <a:pt x="12" y="165"/>
                  <a:pt x="0" y="178"/>
                  <a:pt x="0" y="194"/>
                </a:cubicBezTo>
                <a:cubicBezTo>
                  <a:pt x="0" y="217"/>
                  <a:pt x="25" y="227"/>
                  <a:pt x="47" y="227"/>
                </a:cubicBezTo>
                <a:cubicBezTo>
                  <a:pt x="80" y="227"/>
                  <a:pt x="98" y="192"/>
                  <a:pt x="99" y="189"/>
                </a:cubicBezTo>
                <a:cubicBezTo>
                  <a:pt x="105" y="208"/>
                  <a:pt x="123" y="227"/>
                  <a:pt x="153" y="227"/>
                </a:cubicBezTo>
                <a:cubicBezTo>
                  <a:pt x="205" y="227"/>
                  <a:pt x="233" y="162"/>
                  <a:pt x="233" y="150"/>
                </a:cubicBezTo>
                <a:cubicBezTo>
                  <a:pt x="233" y="145"/>
                  <a:pt x="229" y="145"/>
                  <a:pt x="227" y="145"/>
                </a:cubicBezTo>
                <a:cubicBezTo>
                  <a:pt x="223" y="145"/>
                  <a:pt x="222" y="147"/>
                  <a:pt x="221" y="150"/>
                </a:cubicBezTo>
                <a:cubicBezTo>
                  <a:pt x="204" y="204"/>
                  <a:pt x="170" y="216"/>
                  <a:pt x="154" y="216"/>
                </a:cubicBezTo>
                <a:cubicBezTo>
                  <a:pt x="135" y="216"/>
                  <a:pt x="127" y="200"/>
                  <a:pt x="127" y="183"/>
                </a:cubicBezTo>
                <a:cubicBezTo>
                  <a:pt x="127" y="172"/>
                  <a:pt x="130" y="161"/>
                  <a:pt x="135" y="139"/>
                </a:cubicBezTo>
                <a:lnTo>
                  <a:pt x="152" y="70"/>
                </a:lnTo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78D50483-51E8-1BF3-4C02-D6BF31547D32}"/>
              </a:ext>
            </a:extLst>
          </p:cNvPr>
          <p:cNvCxnSpPr>
            <a:cxnSpLocks/>
          </p:cNvCxnSpPr>
          <p:nvPr/>
        </p:nvCxnSpPr>
        <p:spPr>
          <a:xfrm>
            <a:off x="1069421" y="1990250"/>
            <a:ext cx="4160430" cy="0"/>
          </a:xfrm>
          <a:prstGeom prst="straightConnector1">
            <a:avLst/>
          </a:prstGeom>
          <a:ln w="25400">
            <a:solidFill>
              <a:srgbClr val="C00000"/>
            </a:solidFill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5" name="Picture 24">
            <a:extLst>
              <a:ext uri="{FF2B5EF4-FFF2-40B4-BE49-F238E27FC236}">
                <a16:creationId xmlns:a16="http://schemas.microsoft.com/office/drawing/2014/main" id="{2F20BE2D-6E52-EFD8-B7FB-2D19C6D46515}"/>
              </a:ext>
            </a:extLst>
          </p:cNvPr>
          <p:cNvPicPr>
            <a:picLocks noChangeAspect="1"/>
          </p:cNvPicPr>
          <p:nvPr/>
        </p:nvPicPr>
        <p:blipFill>
          <a:blip r:embed="rId2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60" y="1530257"/>
            <a:ext cx="940740" cy="856745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863EEC2F-5593-A68D-EEAC-FCFF3614F054}"/>
              </a:ext>
            </a:extLst>
          </p:cNvPr>
          <p:cNvGrpSpPr>
            <a:grpSpLocks noChangeAspect="1"/>
          </p:cNvGrpSpPr>
          <p:nvPr>
            <p:custDataLst>
              <p:tags r:id="rId31"/>
            </p:custDataLst>
          </p:nvPr>
        </p:nvGrpSpPr>
        <p:grpSpPr>
          <a:xfrm>
            <a:off x="1125777" y="1657611"/>
            <a:ext cx="1510543" cy="246808"/>
            <a:chOff x="1166812" y="1665288"/>
            <a:chExt cx="1292225" cy="211137"/>
          </a:xfrm>
        </p:grpSpPr>
        <p:sp>
          <p:nvSpPr>
            <p:cNvPr id="36" name="Freeform 49">
              <a:extLst>
                <a:ext uri="{FF2B5EF4-FFF2-40B4-BE49-F238E27FC236}">
                  <a16:creationId xmlns:a16="http://schemas.microsoft.com/office/drawing/2014/main" id="{D78B049C-9A70-E564-BD72-775484418E18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1166812" y="1674813"/>
              <a:ext cx="80963" cy="152400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" name="Freeform 50">
              <a:extLst>
                <a:ext uri="{FF2B5EF4-FFF2-40B4-BE49-F238E27FC236}">
                  <a16:creationId xmlns:a16="http://schemas.microsoft.com/office/drawing/2014/main" id="{CF1B1D55-A0E4-7CBC-D01D-8ED5298A20DB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1265237" y="1679575"/>
              <a:ext cx="112713" cy="144462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" name="Freeform 51">
              <a:extLst>
                <a:ext uri="{FF2B5EF4-FFF2-40B4-BE49-F238E27FC236}">
                  <a16:creationId xmlns:a16="http://schemas.microsoft.com/office/drawing/2014/main" id="{59E0C3E6-6CEC-A4E4-D95E-6879B86ED50F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1397000" y="1674813"/>
              <a:ext cx="111125" cy="152400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7 w 303"/>
                <a:gd name="T17" fmla="*/ 133 h 362"/>
                <a:gd name="T18" fmla="*/ 295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1" y="226"/>
                    <a:pt x="291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7" y="133"/>
                  </a:cubicBezTo>
                  <a:cubicBezTo>
                    <a:pt x="288" y="140"/>
                    <a:pt x="288" y="142"/>
                    <a:pt x="295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" name="Freeform 52">
              <a:extLst>
                <a:ext uri="{FF2B5EF4-FFF2-40B4-BE49-F238E27FC236}">
                  <a16:creationId xmlns:a16="http://schemas.microsoft.com/office/drawing/2014/main" id="{E4EDE97D-0922-C028-3AFC-0CBF0B172C15}"/>
                </a:ext>
              </a:extLst>
            </p:cNvPr>
            <p:cNvSpPr>
              <a:spLocks noEditPoints="1"/>
            </p:cNvSpPr>
            <p:nvPr>
              <p:custDataLst>
                <p:tags r:id="rId90"/>
              </p:custDataLst>
            </p:nvPr>
          </p:nvSpPr>
          <p:spPr bwMode="auto">
            <a:xfrm>
              <a:off x="1524000" y="1728788"/>
              <a:ext cx="80963" cy="96837"/>
            </a:xfrm>
            <a:custGeom>
              <a:avLst/>
              <a:gdLst>
                <a:gd name="T0" fmla="*/ 220 w 220"/>
                <a:gd name="T1" fmla="*/ 116 h 229"/>
                <a:gd name="T2" fmla="*/ 110 w 220"/>
                <a:gd name="T3" fmla="*/ 0 h 229"/>
                <a:gd name="T4" fmla="*/ 0 w 220"/>
                <a:gd name="T5" fmla="*/ 116 h 229"/>
                <a:gd name="T6" fmla="*/ 110 w 220"/>
                <a:gd name="T7" fmla="*/ 229 h 229"/>
                <a:gd name="T8" fmla="*/ 220 w 220"/>
                <a:gd name="T9" fmla="*/ 116 h 229"/>
                <a:gd name="T10" fmla="*/ 110 w 220"/>
                <a:gd name="T11" fmla="*/ 216 h 229"/>
                <a:gd name="T12" fmla="*/ 53 w 220"/>
                <a:gd name="T13" fmla="*/ 183 h 229"/>
                <a:gd name="T14" fmla="*/ 41 w 220"/>
                <a:gd name="T15" fmla="*/ 112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2 h 229"/>
                <a:gd name="T24" fmla="*/ 168 w 220"/>
                <a:gd name="T25" fmla="*/ 179 h 229"/>
                <a:gd name="T26" fmla="*/ 110 w 220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6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0" name="Freeform 53">
              <a:extLst>
                <a:ext uri="{FF2B5EF4-FFF2-40B4-BE49-F238E27FC236}">
                  <a16:creationId xmlns:a16="http://schemas.microsoft.com/office/drawing/2014/main" id="{AAC15515-5A59-9B1A-258B-322F630DADDD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1616075" y="1730375"/>
              <a:ext cx="141288" cy="93662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2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1" name="Freeform 54">
              <a:extLst>
                <a:ext uri="{FF2B5EF4-FFF2-40B4-BE49-F238E27FC236}">
                  <a16:creationId xmlns:a16="http://schemas.microsoft.com/office/drawing/2014/main" id="{E16EA7B2-065F-B810-031D-6155BE24507B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1779587" y="1665288"/>
              <a:ext cx="42863" cy="211137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22F5D8F1-F480-2A5F-4AAE-EA6A58B77C65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1838325" y="1730375"/>
              <a:ext cx="149225" cy="952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77CE435-5E12-953F-D285-1B03370DDB9A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1998662" y="1757363"/>
              <a:ext cx="58738" cy="100012"/>
            </a:xfrm>
            <a:custGeom>
              <a:avLst/>
              <a:gdLst>
                <a:gd name="T0" fmla="*/ 162 w 162"/>
                <a:gd name="T1" fmla="*/ 121 h 239"/>
                <a:gd name="T2" fmla="*/ 141 w 162"/>
                <a:gd name="T3" fmla="*/ 30 h 239"/>
                <a:gd name="T4" fmla="*/ 81 w 162"/>
                <a:gd name="T5" fmla="*/ 0 h 239"/>
                <a:gd name="T6" fmla="*/ 0 w 162"/>
                <a:gd name="T7" fmla="*/ 121 h 239"/>
                <a:gd name="T8" fmla="*/ 81 w 162"/>
                <a:gd name="T9" fmla="*/ 239 h 239"/>
                <a:gd name="T10" fmla="*/ 162 w 162"/>
                <a:gd name="T11" fmla="*/ 121 h 239"/>
                <a:gd name="T12" fmla="*/ 81 w 162"/>
                <a:gd name="T13" fmla="*/ 229 h 239"/>
                <a:gd name="T14" fmla="*/ 37 w 162"/>
                <a:gd name="T15" fmla="*/ 191 h 239"/>
                <a:gd name="T16" fmla="*/ 32 w 162"/>
                <a:gd name="T17" fmla="*/ 116 h 239"/>
                <a:gd name="T18" fmla="*/ 37 w 162"/>
                <a:gd name="T19" fmla="*/ 45 h 239"/>
                <a:gd name="T20" fmla="*/ 81 w 162"/>
                <a:gd name="T21" fmla="*/ 10 h 239"/>
                <a:gd name="T22" fmla="*/ 124 w 162"/>
                <a:gd name="T23" fmla="*/ 42 h 239"/>
                <a:gd name="T24" fmla="*/ 130 w 162"/>
                <a:gd name="T25" fmla="*/ 116 h 239"/>
                <a:gd name="T26" fmla="*/ 126 w 162"/>
                <a:gd name="T27" fmla="*/ 190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1"/>
                  </a:moveTo>
                  <a:cubicBezTo>
                    <a:pt x="162" y="82"/>
                    <a:pt x="157" y="55"/>
                    <a:pt x="141" y="30"/>
                  </a:cubicBezTo>
                  <a:cubicBezTo>
                    <a:pt x="131" y="14"/>
                    <a:pt x="109" y="0"/>
                    <a:pt x="81" y="0"/>
                  </a:cubicBezTo>
                  <a:cubicBezTo>
                    <a:pt x="0" y="0"/>
                    <a:pt x="0" y="95"/>
                    <a:pt x="0" y="121"/>
                  </a:cubicBezTo>
                  <a:cubicBezTo>
                    <a:pt x="0" y="146"/>
                    <a:pt x="0" y="239"/>
                    <a:pt x="81" y="239"/>
                  </a:cubicBezTo>
                  <a:cubicBezTo>
                    <a:pt x="162" y="239"/>
                    <a:pt x="162" y="146"/>
                    <a:pt x="162" y="121"/>
                  </a:cubicBezTo>
                  <a:close/>
                  <a:moveTo>
                    <a:pt x="81" y="229"/>
                  </a:moveTo>
                  <a:cubicBezTo>
                    <a:pt x="65" y="229"/>
                    <a:pt x="44" y="220"/>
                    <a:pt x="37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1"/>
                    <a:pt x="32" y="64"/>
                    <a:pt x="37" y="45"/>
                  </a:cubicBezTo>
                  <a:cubicBezTo>
                    <a:pt x="45" y="17"/>
                    <a:pt x="67" y="10"/>
                    <a:pt x="81" y="10"/>
                  </a:cubicBezTo>
                  <a:cubicBezTo>
                    <a:pt x="100" y="10"/>
                    <a:pt x="118" y="21"/>
                    <a:pt x="124" y="42"/>
                  </a:cubicBezTo>
                  <a:cubicBezTo>
                    <a:pt x="130" y="61"/>
                    <a:pt x="130" y="86"/>
                    <a:pt x="130" y="116"/>
                  </a:cubicBezTo>
                  <a:cubicBezTo>
                    <a:pt x="130" y="142"/>
                    <a:pt x="130" y="168"/>
                    <a:pt x="126" y="190"/>
                  </a:cubicBezTo>
                  <a:cubicBezTo>
                    <a:pt x="119" y="221"/>
                    <a:pt x="95" y="229"/>
                    <a:pt x="81" y="229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FA401D32-FA7A-524C-B114-0EA46C569907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2084387" y="1665288"/>
              <a:ext cx="71438" cy="211137"/>
            </a:xfrm>
            <a:custGeom>
              <a:avLst/>
              <a:gdLst>
                <a:gd name="T0" fmla="*/ 192 w 194"/>
                <a:gd name="T1" fmla="*/ 19 h 499"/>
                <a:gd name="T2" fmla="*/ 194 w 194"/>
                <a:gd name="T3" fmla="*/ 10 h 499"/>
                <a:gd name="T4" fmla="*/ 184 w 194"/>
                <a:gd name="T5" fmla="*/ 0 h 499"/>
                <a:gd name="T6" fmla="*/ 176 w 194"/>
                <a:gd name="T7" fmla="*/ 5 h 499"/>
                <a:gd name="T8" fmla="*/ 3 w 194"/>
                <a:gd name="T9" fmla="*/ 480 h 499"/>
                <a:gd name="T10" fmla="*/ 0 w 194"/>
                <a:gd name="T11" fmla="*/ 489 h 499"/>
                <a:gd name="T12" fmla="*/ 10 w 194"/>
                <a:gd name="T13" fmla="*/ 499 h 499"/>
                <a:gd name="T14" fmla="*/ 21 w 194"/>
                <a:gd name="T15" fmla="*/ 487 h 499"/>
                <a:gd name="T16" fmla="*/ 192 w 194"/>
                <a:gd name="T17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9">
                  <a:moveTo>
                    <a:pt x="192" y="19"/>
                  </a:moveTo>
                  <a:cubicBezTo>
                    <a:pt x="194" y="13"/>
                    <a:pt x="194" y="11"/>
                    <a:pt x="194" y="10"/>
                  </a:cubicBezTo>
                  <a:cubicBezTo>
                    <a:pt x="194" y="5"/>
                    <a:pt x="190" y="0"/>
                    <a:pt x="184" y="0"/>
                  </a:cubicBezTo>
                  <a:cubicBezTo>
                    <a:pt x="181" y="0"/>
                    <a:pt x="177" y="2"/>
                    <a:pt x="176" y="5"/>
                  </a:cubicBezTo>
                  <a:lnTo>
                    <a:pt x="3" y="480"/>
                  </a:lnTo>
                  <a:cubicBezTo>
                    <a:pt x="0" y="486"/>
                    <a:pt x="0" y="488"/>
                    <a:pt x="0" y="489"/>
                  </a:cubicBezTo>
                  <a:cubicBezTo>
                    <a:pt x="0" y="494"/>
                    <a:pt x="5" y="499"/>
                    <a:pt x="10" y="499"/>
                  </a:cubicBezTo>
                  <a:cubicBezTo>
                    <a:pt x="17" y="499"/>
                    <a:pt x="18" y="495"/>
                    <a:pt x="21" y="487"/>
                  </a:cubicBezTo>
                  <a:lnTo>
                    <a:pt x="192" y="19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163797F3-D4E6-6EC5-865A-C9D31A78648A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2170112" y="1730375"/>
              <a:ext cx="149225" cy="952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9B8CEFFA-38A9-DD22-DAB6-8394401EFE26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338387" y="1757363"/>
              <a:ext cx="47625" cy="984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4" name="Freeform 60">
              <a:extLst>
                <a:ext uri="{FF2B5EF4-FFF2-40B4-BE49-F238E27FC236}">
                  <a16:creationId xmlns:a16="http://schemas.microsoft.com/office/drawing/2014/main" id="{D03B74A6-652B-73A0-7FA1-140775C4E852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2417762" y="1665288"/>
              <a:ext cx="41275" cy="211137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7D698336-CB93-1943-5A3B-3FEF179FBDF1}"/>
              </a:ext>
            </a:extLst>
          </p:cNvPr>
          <p:cNvGrpSpPr>
            <a:grpSpLocks noChangeAspect="1"/>
          </p:cNvGrpSpPr>
          <p:nvPr>
            <p:custDataLst>
              <p:tags r:id="rId32"/>
            </p:custDataLst>
          </p:nvPr>
        </p:nvGrpSpPr>
        <p:grpSpPr>
          <a:xfrm>
            <a:off x="1308101" y="6132513"/>
            <a:ext cx="1895475" cy="293687"/>
            <a:chOff x="1308101" y="6132513"/>
            <a:chExt cx="1895475" cy="293687"/>
          </a:xfrm>
        </p:grpSpPr>
        <p:sp>
          <p:nvSpPr>
            <p:cNvPr id="125" name="Freeform 7">
              <a:extLst>
                <a:ext uri="{FF2B5EF4-FFF2-40B4-BE49-F238E27FC236}">
                  <a16:creationId xmlns:a16="http://schemas.microsoft.com/office/drawing/2014/main" id="{3AF0EB21-74D9-333B-B949-FB582B4C1CA9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1308101" y="6224588"/>
              <a:ext cx="177800" cy="139700"/>
            </a:xfrm>
            <a:custGeom>
              <a:avLst/>
              <a:gdLst>
                <a:gd name="T0" fmla="*/ 299 w 341"/>
                <a:gd name="T1" fmla="*/ 48 h 221"/>
                <a:gd name="T2" fmla="*/ 341 w 341"/>
                <a:gd name="T3" fmla="*/ 16 h 221"/>
                <a:gd name="T4" fmla="*/ 341 w 341"/>
                <a:gd name="T5" fmla="*/ 0 h 221"/>
                <a:gd name="T6" fmla="*/ 305 w 341"/>
                <a:gd name="T7" fmla="*/ 2 h 221"/>
                <a:gd name="T8" fmla="*/ 258 w 341"/>
                <a:gd name="T9" fmla="*/ 0 h 221"/>
                <a:gd name="T10" fmla="*/ 258 w 341"/>
                <a:gd name="T11" fmla="*/ 16 h 221"/>
                <a:gd name="T12" fmla="*/ 287 w 341"/>
                <a:gd name="T13" fmla="*/ 40 h 221"/>
                <a:gd name="T14" fmla="*/ 285 w 341"/>
                <a:gd name="T15" fmla="*/ 50 h 221"/>
                <a:gd name="T16" fmla="*/ 239 w 341"/>
                <a:gd name="T17" fmla="*/ 178 h 221"/>
                <a:gd name="T18" fmla="*/ 190 w 341"/>
                <a:gd name="T19" fmla="*/ 39 h 221"/>
                <a:gd name="T20" fmla="*/ 188 w 341"/>
                <a:gd name="T21" fmla="*/ 29 h 221"/>
                <a:gd name="T22" fmla="*/ 217 w 341"/>
                <a:gd name="T23" fmla="*/ 16 h 221"/>
                <a:gd name="T24" fmla="*/ 217 w 341"/>
                <a:gd name="T25" fmla="*/ 0 h 221"/>
                <a:gd name="T26" fmla="*/ 165 w 341"/>
                <a:gd name="T27" fmla="*/ 2 h 221"/>
                <a:gd name="T28" fmla="*/ 121 w 341"/>
                <a:gd name="T29" fmla="*/ 0 h 221"/>
                <a:gd name="T30" fmla="*/ 121 w 341"/>
                <a:gd name="T31" fmla="*/ 16 h 221"/>
                <a:gd name="T32" fmla="*/ 152 w 341"/>
                <a:gd name="T33" fmla="*/ 23 h 221"/>
                <a:gd name="T34" fmla="*/ 164 w 341"/>
                <a:gd name="T35" fmla="*/ 51 h 221"/>
                <a:gd name="T36" fmla="*/ 121 w 341"/>
                <a:gd name="T37" fmla="*/ 171 h 221"/>
                <a:gd name="T38" fmla="*/ 73 w 341"/>
                <a:gd name="T39" fmla="*/ 38 h 221"/>
                <a:gd name="T40" fmla="*/ 71 w 341"/>
                <a:gd name="T41" fmla="*/ 29 h 221"/>
                <a:gd name="T42" fmla="*/ 100 w 341"/>
                <a:gd name="T43" fmla="*/ 16 h 221"/>
                <a:gd name="T44" fmla="*/ 100 w 341"/>
                <a:gd name="T45" fmla="*/ 0 h 221"/>
                <a:gd name="T46" fmla="*/ 46 w 341"/>
                <a:gd name="T47" fmla="*/ 2 h 221"/>
                <a:gd name="T48" fmla="*/ 0 w 341"/>
                <a:gd name="T49" fmla="*/ 0 h 221"/>
                <a:gd name="T50" fmla="*/ 0 w 341"/>
                <a:gd name="T51" fmla="*/ 16 h 221"/>
                <a:gd name="T52" fmla="*/ 37 w 341"/>
                <a:gd name="T53" fmla="*/ 33 h 221"/>
                <a:gd name="T54" fmla="*/ 99 w 341"/>
                <a:gd name="T55" fmla="*/ 210 h 221"/>
                <a:gd name="T56" fmla="*/ 110 w 341"/>
                <a:gd name="T57" fmla="*/ 221 h 221"/>
                <a:gd name="T58" fmla="*/ 120 w 341"/>
                <a:gd name="T59" fmla="*/ 211 h 221"/>
                <a:gd name="T60" fmla="*/ 170 w 341"/>
                <a:gd name="T61" fmla="*/ 70 h 221"/>
                <a:gd name="T62" fmla="*/ 221 w 341"/>
                <a:gd name="T63" fmla="*/ 211 h 221"/>
                <a:gd name="T64" fmla="*/ 231 w 341"/>
                <a:gd name="T65" fmla="*/ 221 h 221"/>
                <a:gd name="T66" fmla="*/ 241 w 341"/>
                <a:gd name="T67" fmla="*/ 211 h 221"/>
                <a:gd name="T68" fmla="*/ 299 w 341"/>
                <a:gd name="T69" fmla="*/ 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1">
                  <a:moveTo>
                    <a:pt x="299" y="48"/>
                  </a:moveTo>
                  <a:cubicBezTo>
                    <a:pt x="308" y="23"/>
                    <a:pt x="324" y="16"/>
                    <a:pt x="341" y="16"/>
                  </a:cubicBezTo>
                  <a:lnTo>
                    <a:pt x="341" y="0"/>
                  </a:lnTo>
                  <a:cubicBezTo>
                    <a:pt x="330" y="1"/>
                    <a:pt x="316" y="2"/>
                    <a:pt x="305" y="2"/>
                  </a:cubicBezTo>
                  <a:cubicBezTo>
                    <a:pt x="290" y="2"/>
                    <a:pt x="268" y="1"/>
                    <a:pt x="258" y="0"/>
                  </a:cubicBezTo>
                  <a:lnTo>
                    <a:pt x="258" y="16"/>
                  </a:lnTo>
                  <a:cubicBezTo>
                    <a:pt x="276" y="16"/>
                    <a:pt x="287" y="25"/>
                    <a:pt x="287" y="40"/>
                  </a:cubicBezTo>
                  <a:cubicBezTo>
                    <a:pt x="287" y="43"/>
                    <a:pt x="287" y="44"/>
                    <a:pt x="285" y="50"/>
                  </a:cubicBezTo>
                  <a:lnTo>
                    <a:pt x="239" y="178"/>
                  </a:lnTo>
                  <a:lnTo>
                    <a:pt x="190" y="39"/>
                  </a:lnTo>
                  <a:cubicBezTo>
                    <a:pt x="188" y="33"/>
                    <a:pt x="188" y="32"/>
                    <a:pt x="188" y="29"/>
                  </a:cubicBezTo>
                  <a:cubicBezTo>
                    <a:pt x="188" y="16"/>
                    <a:pt x="207" y="16"/>
                    <a:pt x="217" y="16"/>
                  </a:cubicBezTo>
                  <a:lnTo>
                    <a:pt x="217" y="0"/>
                  </a:lnTo>
                  <a:cubicBezTo>
                    <a:pt x="203" y="1"/>
                    <a:pt x="177" y="2"/>
                    <a:pt x="165" y="2"/>
                  </a:cubicBezTo>
                  <a:cubicBezTo>
                    <a:pt x="150" y="2"/>
                    <a:pt x="136" y="1"/>
                    <a:pt x="121" y="0"/>
                  </a:cubicBezTo>
                  <a:lnTo>
                    <a:pt x="121" y="16"/>
                  </a:lnTo>
                  <a:cubicBezTo>
                    <a:pt x="139" y="16"/>
                    <a:pt x="147" y="17"/>
                    <a:pt x="152" y="23"/>
                  </a:cubicBezTo>
                  <a:cubicBezTo>
                    <a:pt x="155" y="26"/>
                    <a:pt x="160" y="41"/>
                    <a:pt x="164" y="51"/>
                  </a:cubicBezTo>
                  <a:lnTo>
                    <a:pt x="121" y="171"/>
                  </a:lnTo>
                  <a:lnTo>
                    <a:pt x="73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6"/>
                    <a:pt x="90" y="16"/>
                    <a:pt x="100" y="16"/>
                  </a:cubicBezTo>
                  <a:lnTo>
                    <a:pt x="100" y="0"/>
                  </a:lnTo>
                  <a:cubicBezTo>
                    <a:pt x="85" y="1"/>
                    <a:pt x="57" y="2"/>
                    <a:pt x="46" y="2"/>
                  </a:cubicBezTo>
                  <a:cubicBezTo>
                    <a:pt x="44" y="2"/>
                    <a:pt x="18" y="1"/>
                    <a:pt x="0" y="0"/>
                  </a:cubicBezTo>
                  <a:lnTo>
                    <a:pt x="0" y="16"/>
                  </a:lnTo>
                  <a:cubicBezTo>
                    <a:pt x="25" y="16"/>
                    <a:pt x="31" y="17"/>
                    <a:pt x="37" y="33"/>
                  </a:cubicBezTo>
                  <a:lnTo>
                    <a:pt x="99" y="210"/>
                  </a:lnTo>
                  <a:cubicBezTo>
                    <a:pt x="102" y="217"/>
                    <a:pt x="103" y="221"/>
                    <a:pt x="110" y="221"/>
                  </a:cubicBezTo>
                  <a:cubicBezTo>
                    <a:pt x="116" y="221"/>
                    <a:pt x="117" y="218"/>
                    <a:pt x="120" y="211"/>
                  </a:cubicBezTo>
                  <a:lnTo>
                    <a:pt x="170" y="70"/>
                  </a:lnTo>
                  <a:lnTo>
                    <a:pt x="221" y="211"/>
                  </a:lnTo>
                  <a:cubicBezTo>
                    <a:pt x="223" y="217"/>
                    <a:pt x="224" y="221"/>
                    <a:pt x="231" y="221"/>
                  </a:cubicBezTo>
                  <a:cubicBezTo>
                    <a:pt x="237" y="221"/>
                    <a:pt x="239" y="216"/>
                    <a:pt x="241" y="211"/>
                  </a:cubicBezTo>
                  <a:lnTo>
                    <a:pt x="299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8">
              <a:extLst>
                <a:ext uri="{FF2B5EF4-FFF2-40B4-BE49-F238E27FC236}">
                  <a16:creationId xmlns:a16="http://schemas.microsoft.com/office/drawing/2014/main" id="{FEE478A4-EAA5-EC35-E234-2B86485C3F19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1498601" y="6140450"/>
              <a:ext cx="131763" cy="220662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3 w 251"/>
                <a:gd name="T9" fmla="*/ 346 h 346"/>
                <a:gd name="T10" fmla="*/ 113 w 251"/>
                <a:gd name="T11" fmla="*/ 331 h 346"/>
                <a:gd name="T12" fmla="*/ 74 w 251"/>
                <a:gd name="T13" fmla="*/ 308 h 346"/>
                <a:gd name="T14" fmla="*/ 74 w 251"/>
                <a:gd name="T15" fmla="*/ 217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6" y="346"/>
                    <a:pt x="113" y="346"/>
                  </a:cubicBezTo>
                  <a:lnTo>
                    <a:pt x="113" y="331"/>
                  </a:lnTo>
                  <a:cubicBezTo>
                    <a:pt x="79" y="331"/>
                    <a:pt x="74" y="331"/>
                    <a:pt x="74" y="308"/>
                  </a:cubicBezTo>
                  <a:lnTo>
                    <a:pt x="74" y="217"/>
                  </a:lnTo>
                  <a:cubicBezTo>
                    <a:pt x="74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3" y="126"/>
                    <a:pt x="81" y="156"/>
                    <a:pt x="72" y="175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9">
              <a:extLst>
                <a:ext uri="{FF2B5EF4-FFF2-40B4-BE49-F238E27FC236}">
                  <a16:creationId xmlns:a16="http://schemas.microsoft.com/office/drawing/2014/main" id="{FFB3B329-89F5-A4DA-2BE0-85F7AED0A2EC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1643064" y="6219825"/>
              <a:ext cx="100013" cy="144462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0">
              <a:extLst>
                <a:ext uri="{FF2B5EF4-FFF2-40B4-BE49-F238E27FC236}">
                  <a16:creationId xmlns:a16="http://schemas.microsoft.com/office/drawing/2014/main" id="{A3483416-53CD-9293-E4C4-4051EEF886C0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1758951" y="6221413"/>
              <a:ext cx="130175" cy="139700"/>
            </a:xfrm>
            <a:custGeom>
              <a:avLst/>
              <a:gdLst>
                <a:gd name="T0" fmla="*/ 39 w 250"/>
                <a:gd name="T1" fmla="*/ 49 h 220"/>
                <a:gd name="T2" fmla="*/ 39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5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1">
              <a:extLst>
                <a:ext uri="{FF2B5EF4-FFF2-40B4-BE49-F238E27FC236}">
                  <a16:creationId xmlns:a16="http://schemas.microsoft.com/office/drawing/2014/main" id="{B8898B57-35C3-31A7-B2B4-8D28805AFB9A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1990726" y="6132513"/>
              <a:ext cx="144463" cy="349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">
              <a:extLst>
                <a:ext uri="{FF2B5EF4-FFF2-40B4-BE49-F238E27FC236}">
                  <a16:creationId xmlns:a16="http://schemas.microsoft.com/office/drawing/2014/main" id="{A9526BC2-7240-803C-0A87-22D7E72DFF8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1989139" y="6221413"/>
              <a:ext cx="130175" cy="142875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1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">
              <a:extLst>
                <a:ext uri="{FF2B5EF4-FFF2-40B4-BE49-F238E27FC236}">
                  <a16:creationId xmlns:a16="http://schemas.microsoft.com/office/drawing/2014/main" id="{54CFE658-237B-2B82-DE01-77C1F5851CA9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2139951" y="6261100"/>
              <a:ext cx="53975" cy="150812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7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0"/>
                    <a:pt x="47" y="213"/>
                  </a:cubicBezTo>
                  <a:cubicBezTo>
                    <a:pt x="47" y="205"/>
                    <a:pt x="50" y="198"/>
                    <a:pt x="53" y="190"/>
                  </a:cubicBezTo>
                  <a:cubicBezTo>
                    <a:pt x="56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0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0" y="135"/>
                    <a:pt x="11" y="133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4">
              <a:extLst>
                <a:ext uri="{FF2B5EF4-FFF2-40B4-BE49-F238E27FC236}">
                  <a16:creationId xmlns:a16="http://schemas.microsoft.com/office/drawing/2014/main" id="{5D3EF039-4F87-16CF-3F1D-17E80F80E8A4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2312989" y="6148388"/>
              <a:ext cx="55563" cy="212725"/>
            </a:xfrm>
            <a:custGeom>
              <a:avLst/>
              <a:gdLst>
                <a:gd name="T0" fmla="*/ 71 w 106"/>
                <a:gd name="T1" fmla="*/ 114 h 334"/>
                <a:gd name="T2" fmla="*/ 2 w 106"/>
                <a:gd name="T3" fmla="*/ 119 h 334"/>
                <a:gd name="T4" fmla="*/ 2 w 106"/>
                <a:gd name="T5" fmla="*/ 135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4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4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2" y="333"/>
                    <a:pt x="54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4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5">
              <a:extLst>
                <a:ext uri="{FF2B5EF4-FFF2-40B4-BE49-F238E27FC236}">
                  <a16:creationId xmlns:a16="http://schemas.microsoft.com/office/drawing/2014/main" id="{145297ED-FBE2-ED7F-0342-A2468333BC3F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2384426" y="6221413"/>
              <a:ext cx="130175" cy="13970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6">
              <a:extLst>
                <a:ext uri="{FF2B5EF4-FFF2-40B4-BE49-F238E27FC236}">
                  <a16:creationId xmlns:a16="http://schemas.microsoft.com/office/drawing/2014/main" id="{11FD85AD-DB7E-195D-2CF8-62E7449CD2CE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2614614" y="6221413"/>
              <a:ext cx="87313" cy="13970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7">
              <a:extLst>
                <a:ext uri="{FF2B5EF4-FFF2-40B4-BE49-F238E27FC236}">
                  <a16:creationId xmlns:a16="http://schemas.microsoft.com/office/drawing/2014/main" id="{5FFC0390-745D-A8E2-6EE1-DF22F119974F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2717801" y="6148388"/>
              <a:ext cx="55563" cy="212725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8">
              <a:extLst>
                <a:ext uri="{FF2B5EF4-FFF2-40B4-BE49-F238E27FC236}">
                  <a16:creationId xmlns:a16="http://schemas.microsoft.com/office/drawing/2014/main" id="{AF4FC492-3C4B-6302-0089-9A86C150E534}"/>
                </a:ext>
              </a:extLst>
            </p:cNvPr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2789239" y="6216650"/>
              <a:ext cx="119063" cy="209550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1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39" y="108"/>
                    <a:pt x="132" y="121"/>
                  </a:cubicBezTo>
                  <a:cubicBezTo>
                    <a:pt x="128" y="127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7" y="118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1"/>
                    <a:pt x="27" y="120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9">
              <a:extLst>
                <a:ext uri="{FF2B5EF4-FFF2-40B4-BE49-F238E27FC236}">
                  <a16:creationId xmlns:a16="http://schemas.microsoft.com/office/drawing/2014/main" id="{0B22A3C2-1203-75B1-4253-BB94BD490D72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2919414" y="6140450"/>
              <a:ext cx="131763" cy="220662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1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5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0">
              <a:extLst>
                <a:ext uri="{FF2B5EF4-FFF2-40B4-BE49-F238E27FC236}">
                  <a16:creationId xmlns:a16="http://schemas.microsoft.com/office/drawing/2014/main" id="{9BBA56A6-210A-4D6D-FB1A-512AD4D104A7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3052764" y="6165850"/>
              <a:ext cx="82550" cy="198437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1">
              <a:extLst>
                <a:ext uri="{FF2B5EF4-FFF2-40B4-BE49-F238E27FC236}">
                  <a16:creationId xmlns:a16="http://schemas.microsoft.com/office/drawing/2014/main" id="{1CA2E79D-712E-2F9C-189A-B0F45C0BDFD1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171826" y="6327775"/>
              <a:ext cx="31750" cy="95250"/>
            </a:xfrm>
            <a:custGeom>
              <a:avLst/>
              <a:gdLst>
                <a:gd name="T0" fmla="*/ 59 w 59"/>
                <a:gd name="T1" fmla="*/ 53 h 150"/>
                <a:gd name="T2" fmla="*/ 27 w 59"/>
                <a:gd name="T3" fmla="*/ 0 h 150"/>
                <a:gd name="T4" fmla="*/ 0 w 59"/>
                <a:gd name="T5" fmla="*/ 27 h 150"/>
                <a:gd name="T6" fmla="*/ 27 w 59"/>
                <a:gd name="T7" fmla="*/ 53 h 150"/>
                <a:gd name="T8" fmla="*/ 46 w 59"/>
                <a:gd name="T9" fmla="*/ 46 h 150"/>
                <a:gd name="T10" fmla="*/ 47 w 59"/>
                <a:gd name="T11" fmla="*/ 45 h 150"/>
                <a:gd name="T12" fmla="*/ 48 w 59"/>
                <a:gd name="T13" fmla="*/ 53 h 150"/>
                <a:gd name="T14" fmla="*/ 12 w 59"/>
                <a:gd name="T15" fmla="*/ 139 h 150"/>
                <a:gd name="T16" fmla="*/ 8 w 59"/>
                <a:gd name="T17" fmla="*/ 144 h 150"/>
                <a:gd name="T18" fmla="*/ 13 w 59"/>
                <a:gd name="T19" fmla="*/ 150 h 150"/>
                <a:gd name="T20" fmla="*/ 59 w 59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50">
                  <a:moveTo>
                    <a:pt x="59" y="53"/>
                  </a:moveTo>
                  <a:cubicBezTo>
                    <a:pt x="59" y="21"/>
                    <a:pt x="47" y="0"/>
                    <a:pt x="27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9" y="53"/>
                    <a:pt x="27" y="53"/>
                  </a:cubicBezTo>
                  <a:cubicBezTo>
                    <a:pt x="35" y="53"/>
                    <a:pt x="41" y="50"/>
                    <a:pt x="46" y="46"/>
                  </a:cubicBezTo>
                  <a:lnTo>
                    <a:pt x="47" y="45"/>
                  </a:lnTo>
                  <a:cubicBezTo>
                    <a:pt x="47" y="45"/>
                    <a:pt x="48" y="46"/>
                    <a:pt x="48" y="53"/>
                  </a:cubicBezTo>
                  <a:cubicBezTo>
                    <a:pt x="48" y="85"/>
                    <a:pt x="34" y="115"/>
                    <a:pt x="12" y="139"/>
                  </a:cubicBezTo>
                  <a:cubicBezTo>
                    <a:pt x="9" y="142"/>
                    <a:pt x="8" y="142"/>
                    <a:pt x="8" y="144"/>
                  </a:cubicBezTo>
                  <a:cubicBezTo>
                    <a:pt x="8" y="148"/>
                    <a:pt x="11" y="150"/>
                    <a:pt x="13" y="150"/>
                  </a:cubicBezTo>
                  <a:cubicBezTo>
                    <a:pt x="19" y="150"/>
                    <a:pt x="59" y="110"/>
                    <a:pt x="59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A5C58555-A4CE-00B4-A188-0914B95619E3}"/>
              </a:ext>
            </a:extLst>
          </p:cNvPr>
          <p:cNvGrpSpPr>
            <a:grpSpLocks noChangeAspect="1"/>
          </p:cNvGrpSpPr>
          <p:nvPr>
            <p:custDataLst>
              <p:tags r:id="rId33"/>
            </p:custDataLst>
          </p:nvPr>
        </p:nvGrpSpPr>
        <p:grpSpPr>
          <a:xfrm>
            <a:off x="3336721" y="6148388"/>
            <a:ext cx="1150938" cy="261938"/>
            <a:chOff x="3455989" y="6148388"/>
            <a:chExt cx="1150938" cy="261938"/>
          </a:xfrm>
        </p:grpSpPr>
        <p:sp>
          <p:nvSpPr>
            <p:cNvPr id="141" name="Freeform 28">
              <a:extLst>
                <a:ext uri="{FF2B5EF4-FFF2-40B4-BE49-F238E27FC236}">
                  <a16:creationId xmlns:a16="http://schemas.microsoft.com/office/drawing/2014/main" id="{1F6DFFF8-145B-B746-B6E9-0CCDDBB9C381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455989" y="6227763"/>
              <a:ext cx="138113" cy="1381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9">
              <a:extLst>
                <a:ext uri="{FF2B5EF4-FFF2-40B4-BE49-F238E27FC236}">
                  <a16:creationId xmlns:a16="http://schemas.microsoft.com/office/drawing/2014/main" id="{B96C0A2C-1F70-9338-FBED-123F99773B8A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621089" y="6259513"/>
              <a:ext cx="95250" cy="150813"/>
            </a:xfrm>
            <a:custGeom>
              <a:avLst/>
              <a:gdLst>
                <a:gd name="T0" fmla="*/ 83 w 172"/>
                <a:gd name="T1" fmla="*/ 11 h 246"/>
                <a:gd name="T2" fmla="*/ 84 w 172"/>
                <a:gd name="T3" fmla="*/ 5 h 246"/>
                <a:gd name="T4" fmla="*/ 79 w 172"/>
                <a:gd name="T5" fmla="*/ 0 h 246"/>
                <a:gd name="T6" fmla="*/ 34 w 172"/>
                <a:gd name="T7" fmla="*/ 4 h 246"/>
                <a:gd name="T8" fmla="*/ 27 w 172"/>
                <a:gd name="T9" fmla="*/ 12 h 246"/>
                <a:gd name="T10" fmla="*/ 36 w 172"/>
                <a:gd name="T11" fmla="*/ 17 h 246"/>
                <a:gd name="T12" fmla="*/ 52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3 h 246"/>
                <a:gd name="T36" fmla="*/ 163 w 172"/>
                <a:gd name="T37" fmla="*/ 188 h 246"/>
                <a:gd name="T38" fmla="*/ 156 w 172"/>
                <a:gd name="T39" fmla="*/ 197 h 246"/>
                <a:gd name="T40" fmla="*/ 126 w 172"/>
                <a:gd name="T41" fmla="*/ 236 h 246"/>
                <a:gd name="T42" fmla="*/ 113 w 172"/>
                <a:gd name="T43" fmla="*/ 218 h 246"/>
                <a:gd name="T44" fmla="*/ 115 w 172"/>
                <a:gd name="T45" fmla="*/ 202 h 246"/>
                <a:gd name="T46" fmla="*/ 117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4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7" y="5"/>
                    <a:pt x="27" y="12"/>
                  </a:cubicBezTo>
                  <a:cubicBezTo>
                    <a:pt x="27" y="17"/>
                    <a:pt x="31" y="17"/>
                    <a:pt x="36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2" y="27"/>
                    <a:pt x="51" y="30"/>
                  </a:cubicBezTo>
                  <a:lnTo>
                    <a:pt x="2" y="227"/>
                  </a:lnTo>
                  <a:cubicBezTo>
                    <a:pt x="0" y="234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9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5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8" y="246"/>
                    <a:pt x="169" y="193"/>
                    <a:pt x="169" y="193"/>
                  </a:cubicBezTo>
                  <a:cubicBezTo>
                    <a:pt x="169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7"/>
                  </a:cubicBezTo>
                  <a:cubicBezTo>
                    <a:pt x="152" y="212"/>
                    <a:pt x="143" y="236"/>
                    <a:pt x="126" y="236"/>
                  </a:cubicBezTo>
                  <a:cubicBezTo>
                    <a:pt x="116" y="236"/>
                    <a:pt x="113" y="228"/>
                    <a:pt x="113" y="218"/>
                  </a:cubicBezTo>
                  <a:cubicBezTo>
                    <a:pt x="113" y="212"/>
                    <a:pt x="113" y="212"/>
                    <a:pt x="115" y="202"/>
                  </a:cubicBezTo>
                  <a:cubicBezTo>
                    <a:pt x="116" y="201"/>
                    <a:pt x="117" y="195"/>
                    <a:pt x="117" y="192"/>
                  </a:cubicBezTo>
                  <a:cubicBezTo>
                    <a:pt x="117" y="161"/>
                    <a:pt x="75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9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8"/>
                    <a:pt x="172" y="113"/>
                  </a:cubicBezTo>
                  <a:cubicBezTo>
                    <a:pt x="172" y="102"/>
                    <a:pt x="163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4" y="133"/>
                    <a:pt x="63" y="144"/>
                    <a:pt x="49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30">
              <a:extLst>
                <a:ext uri="{FF2B5EF4-FFF2-40B4-BE49-F238E27FC236}">
                  <a16:creationId xmlns:a16="http://schemas.microsoft.com/office/drawing/2014/main" id="{2B28D2E9-E9BE-5804-6E3B-8957CD13CBF6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3844927" y="6159501"/>
              <a:ext cx="58738" cy="203200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31">
              <a:extLst>
                <a:ext uri="{FF2B5EF4-FFF2-40B4-BE49-F238E27FC236}">
                  <a16:creationId xmlns:a16="http://schemas.microsoft.com/office/drawing/2014/main" id="{8ACEC45C-59B2-C9A5-56EC-9012B1254502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3921127" y="6227763"/>
              <a:ext cx="141288" cy="1349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5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3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3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4" y="0"/>
                    <a:pt x="145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32">
              <a:extLst>
                <a:ext uri="{FF2B5EF4-FFF2-40B4-BE49-F238E27FC236}">
                  <a16:creationId xmlns:a16="http://schemas.microsoft.com/office/drawing/2014/main" id="{6227FE92-2A4F-E106-0F5C-9B9CD8B9FD8D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4168777" y="6151563"/>
              <a:ext cx="61913" cy="211138"/>
            </a:xfrm>
            <a:custGeom>
              <a:avLst/>
              <a:gdLst>
                <a:gd name="T0" fmla="*/ 72 w 110"/>
                <a:gd name="T1" fmla="*/ 0 h 347"/>
                <a:gd name="T2" fmla="*/ 0 w 110"/>
                <a:gd name="T3" fmla="*/ 6 h 347"/>
                <a:gd name="T4" fmla="*/ 0 w 110"/>
                <a:gd name="T5" fmla="*/ 21 h 347"/>
                <a:gd name="T6" fmla="*/ 39 w 110"/>
                <a:gd name="T7" fmla="*/ 49 h 347"/>
                <a:gd name="T8" fmla="*/ 39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2 w 110"/>
                <a:gd name="T21" fmla="*/ 309 h 347"/>
                <a:gd name="T22" fmla="*/ 72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3">
              <a:extLst>
                <a:ext uri="{FF2B5EF4-FFF2-40B4-BE49-F238E27FC236}">
                  <a16:creationId xmlns:a16="http://schemas.microsoft.com/office/drawing/2014/main" id="{43EB9FCC-AB06-33CC-1B94-38A10B9A0CFB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4244977" y="6226176"/>
              <a:ext cx="107950" cy="139700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34">
              <a:extLst>
                <a:ext uri="{FF2B5EF4-FFF2-40B4-BE49-F238E27FC236}">
                  <a16:creationId xmlns:a16="http://schemas.microsoft.com/office/drawing/2014/main" id="{8F4CAD14-74E8-E48E-056B-FD8C21C4C91F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368802" y="6148388"/>
              <a:ext cx="90488" cy="2143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4 w 162"/>
                <a:gd name="T7" fmla="*/ 14 h 352"/>
                <a:gd name="T8" fmla="*/ 119 w 162"/>
                <a:gd name="T9" fmla="*/ 35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8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1 w 162"/>
                <a:gd name="T39" fmla="*/ 336 h 352"/>
                <a:gd name="T40" fmla="*/ 73 w 162"/>
                <a:gd name="T41" fmla="*/ 313 h 352"/>
                <a:gd name="T42" fmla="*/ 73 w 162"/>
                <a:gd name="T43" fmla="*/ 152 h 352"/>
                <a:gd name="T44" fmla="*/ 130 w 162"/>
                <a:gd name="T45" fmla="*/ 152 h 352"/>
                <a:gd name="T46" fmla="*/ 130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9" y="11"/>
                    <a:pt x="126" y="11"/>
                    <a:pt x="134" y="14"/>
                  </a:cubicBezTo>
                  <a:cubicBezTo>
                    <a:pt x="128" y="16"/>
                    <a:pt x="119" y="23"/>
                    <a:pt x="119" y="35"/>
                  </a:cubicBezTo>
                  <a:cubicBezTo>
                    <a:pt x="119" y="47"/>
                    <a:pt x="127" y="57"/>
                    <a:pt x="140" y="57"/>
                  </a:cubicBezTo>
                  <a:cubicBezTo>
                    <a:pt x="155" y="57"/>
                    <a:pt x="162" y="47"/>
                    <a:pt x="162" y="35"/>
                  </a:cubicBezTo>
                  <a:cubicBezTo>
                    <a:pt x="162" y="16"/>
                    <a:pt x="144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1" y="336"/>
                  </a:lnTo>
                  <a:cubicBezTo>
                    <a:pt x="74" y="336"/>
                    <a:pt x="73" y="331"/>
                    <a:pt x="73" y="313"/>
                  </a:cubicBezTo>
                  <a:lnTo>
                    <a:pt x="73" y="152"/>
                  </a:lnTo>
                  <a:lnTo>
                    <a:pt x="130" y="152"/>
                  </a:lnTo>
                  <a:lnTo>
                    <a:pt x="130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35">
              <a:extLst>
                <a:ext uri="{FF2B5EF4-FFF2-40B4-BE49-F238E27FC236}">
                  <a16:creationId xmlns:a16="http://schemas.microsoft.com/office/drawing/2014/main" id="{05A6166D-9014-CB7F-F617-C42DE973B872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451352" y="6175376"/>
              <a:ext cx="85725" cy="19050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36">
              <a:extLst>
                <a:ext uri="{FF2B5EF4-FFF2-40B4-BE49-F238E27FC236}">
                  <a16:creationId xmlns:a16="http://schemas.microsoft.com/office/drawing/2014/main" id="{C1913BA2-5F5D-FE22-0D8D-53508F100E5D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4576764" y="6230938"/>
              <a:ext cx="30163" cy="131763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CB7C6BC5-940B-AD4F-41B3-5816BCEF2048}"/>
              </a:ext>
            </a:extLst>
          </p:cNvPr>
          <p:cNvGrpSpPr>
            <a:grpSpLocks noChangeAspect="1"/>
          </p:cNvGrpSpPr>
          <p:nvPr>
            <p:custDataLst>
              <p:tags r:id="rId34"/>
            </p:custDataLst>
          </p:nvPr>
        </p:nvGrpSpPr>
        <p:grpSpPr>
          <a:xfrm>
            <a:off x="1308101" y="6537325"/>
            <a:ext cx="1912938" cy="311151"/>
            <a:chOff x="1308101" y="6537325"/>
            <a:chExt cx="1912938" cy="311151"/>
          </a:xfrm>
        </p:grpSpPr>
        <p:sp>
          <p:nvSpPr>
            <p:cNvPr id="251" name="Freeform 43">
              <a:extLst>
                <a:ext uri="{FF2B5EF4-FFF2-40B4-BE49-F238E27FC236}">
                  <a16:creationId xmlns:a16="http://schemas.microsoft.com/office/drawing/2014/main" id="{3829243B-4A96-C398-C0B6-659289D1DF4E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1308101" y="6626225"/>
              <a:ext cx="177800" cy="136525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8 w 341"/>
                <a:gd name="T9" fmla="*/ 0 h 220"/>
                <a:gd name="T10" fmla="*/ 258 w 341"/>
                <a:gd name="T11" fmla="*/ 15 h 220"/>
                <a:gd name="T12" fmla="*/ 287 w 341"/>
                <a:gd name="T13" fmla="*/ 39 h 220"/>
                <a:gd name="T14" fmla="*/ 285 w 341"/>
                <a:gd name="T15" fmla="*/ 49 h 220"/>
                <a:gd name="T16" fmla="*/ 239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3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8" y="0"/>
                  </a:cubicBezTo>
                  <a:lnTo>
                    <a:pt x="258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49"/>
                  </a:cubicBezTo>
                  <a:lnTo>
                    <a:pt x="239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0"/>
                    <a:pt x="164" y="50"/>
                  </a:cubicBezTo>
                  <a:lnTo>
                    <a:pt x="121" y="171"/>
                  </a:lnTo>
                  <a:lnTo>
                    <a:pt x="73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5" y="0"/>
                    <a:pt x="57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4" y="220"/>
                    <a:pt x="231" y="220"/>
                  </a:cubicBezTo>
                  <a:cubicBezTo>
                    <a:pt x="237" y="220"/>
                    <a:pt x="239" y="215"/>
                    <a:pt x="241" y="211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44">
              <a:extLst>
                <a:ext uri="{FF2B5EF4-FFF2-40B4-BE49-F238E27FC236}">
                  <a16:creationId xmlns:a16="http://schemas.microsoft.com/office/drawing/2014/main" id="{D3AC55AD-56B2-EE7A-8CE9-A0BF3F48C73A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1498601" y="6545263"/>
              <a:ext cx="130175" cy="212725"/>
            </a:xfrm>
            <a:custGeom>
              <a:avLst/>
              <a:gdLst>
                <a:gd name="T0" fmla="*/ 39 w 251"/>
                <a:gd name="T1" fmla="*/ 309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3 w 251"/>
                <a:gd name="T9" fmla="*/ 346 h 346"/>
                <a:gd name="T10" fmla="*/ 113 w 251"/>
                <a:gd name="T11" fmla="*/ 331 h 346"/>
                <a:gd name="T12" fmla="*/ 74 w 251"/>
                <a:gd name="T13" fmla="*/ 309 h 346"/>
                <a:gd name="T14" fmla="*/ 74 w 251"/>
                <a:gd name="T15" fmla="*/ 217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9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7 w 251"/>
                <a:gd name="T37" fmla="*/ 145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70" y="345"/>
                    <a:pt x="96" y="346"/>
                    <a:pt x="113" y="346"/>
                  </a:cubicBezTo>
                  <a:lnTo>
                    <a:pt x="113" y="331"/>
                  </a:lnTo>
                  <a:cubicBezTo>
                    <a:pt x="79" y="331"/>
                    <a:pt x="74" y="331"/>
                    <a:pt x="74" y="309"/>
                  </a:cubicBezTo>
                  <a:lnTo>
                    <a:pt x="74" y="217"/>
                  </a:lnTo>
                  <a:cubicBezTo>
                    <a:pt x="74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7" y="145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3" y="126"/>
                    <a:pt x="81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5">
              <a:extLst>
                <a:ext uri="{FF2B5EF4-FFF2-40B4-BE49-F238E27FC236}">
                  <a16:creationId xmlns:a16="http://schemas.microsoft.com/office/drawing/2014/main" id="{04AC2F73-1313-A7A3-59F9-876B8DBA307C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1641476" y="6621463"/>
              <a:ext cx="100013" cy="1412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46">
              <a:extLst>
                <a:ext uri="{FF2B5EF4-FFF2-40B4-BE49-F238E27FC236}">
                  <a16:creationId xmlns:a16="http://schemas.microsoft.com/office/drawing/2014/main" id="{6C886491-B881-FDBF-6660-EDDB9741D6C0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1758951" y="6623050"/>
              <a:ext cx="130175" cy="134938"/>
            </a:xfrm>
            <a:custGeom>
              <a:avLst/>
              <a:gdLst>
                <a:gd name="T0" fmla="*/ 39 w 250"/>
                <a:gd name="T1" fmla="*/ 49 h 220"/>
                <a:gd name="T2" fmla="*/ 39 w 250"/>
                <a:gd name="T3" fmla="*/ 183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3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3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5 h 220"/>
                <a:gd name="T38" fmla="*/ 196 w 250"/>
                <a:gd name="T39" fmla="*/ 19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6 h 220"/>
                <a:gd name="T48" fmla="*/ 0 w 250"/>
                <a:gd name="T49" fmla="*/ 21 h 220"/>
                <a:gd name="T50" fmla="*/ 39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2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47">
              <a:extLst>
                <a:ext uri="{FF2B5EF4-FFF2-40B4-BE49-F238E27FC236}">
                  <a16:creationId xmlns:a16="http://schemas.microsoft.com/office/drawing/2014/main" id="{2F0B5670-529A-04B2-E990-34173A13C5D4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1989139" y="6537325"/>
              <a:ext cx="144463" cy="33338"/>
            </a:xfrm>
            <a:custGeom>
              <a:avLst/>
              <a:gdLst>
                <a:gd name="T0" fmla="*/ 270 w 277"/>
                <a:gd name="T1" fmla="*/ 0 h 56"/>
                <a:gd name="T2" fmla="*/ 194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6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4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2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3"/>
                    <a:pt x="56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8" y="56"/>
                    <a:pt x="211" y="52"/>
                    <a:pt x="222" y="47"/>
                  </a:cubicBezTo>
                  <a:cubicBezTo>
                    <a:pt x="232" y="42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48">
              <a:extLst>
                <a:ext uri="{FF2B5EF4-FFF2-40B4-BE49-F238E27FC236}">
                  <a16:creationId xmlns:a16="http://schemas.microsoft.com/office/drawing/2014/main" id="{7F3CCFA0-95A0-9AA7-D2C4-5EAD6DB1186E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1987551" y="6623050"/>
              <a:ext cx="130175" cy="13970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49">
              <a:extLst>
                <a:ext uri="{FF2B5EF4-FFF2-40B4-BE49-F238E27FC236}">
                  <a16:creationId xmlns:a16="http://schemas.microsoft.com/office/drawing/2014/main" id="{A8B4384D-D228-406D-737C-8D2026EA7AB8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2128839" y="6662738"/>
              <a:ext cx="79375" cy="185738"/>
            </a:xfrm>
            <a:custGeom>
              <a:avLst/>
              <a:gdLst>
                <a:gd name="T0" fmla="*/ 153 w 153"/>
                <a:gd name="T1" fmla="*/ 13 h 302"/>
                <a:gd name="T2" fmla="*/ 139 w 153"/>
                <a:gd name="T3" fmla="*/ 0 h 302"/>
                <a:gd name="T4" fmla="*/ 120 w 153"/>
                <a:gd name="T5" fmla="*/ 19 h 302"/>
                <a:gd name="T6" fmla="*/ 134 w 153"/>
                <a:gd name="T7" fmla="*/ 32 h 302"/>
                <a:gd name="T8" fmla="*/ 153 w 153"/>
                <a:gd name="T9" fmla="*/ 13 h 302"/>
                <a:gd name="T10" fmla="*/ 79 w 153"/>
                <a:gd name="T11" fmla="*/ 248 h 302"/>
                <a:gd name="T12" fmla="*/ 34 w 153"/>
                <a:gd name="T13" fmla="*/ 293 h 302"/>
                <a:gd name="T14" fmla="*/ 22 w 153"/>
                <a:gd name="T15" fmla="*/ 290 h 302"/>
                <a:gd name="T16" fmla="*/ 34 w 153"/>
                <a:gd name="T17" fmla="*/ 273 h 302"/>
                <a:gd name="T18" fmla="*/ 20 w 153"/>
                <a:gd name="T19" fmla="*/ 260 h 302"/>
                <a:gd name="T20" fmla="*/ 0 w 153"/>
                <a:gd name="T21" fmla="*/ 280 h 302"/>
                <a:gd name="T22" fmla="*/ 35 w 153"/>
                <a:gd name="T23" fmla="*/ 302 h 302"/>
                <a:gd name="T24" fmla="*/ 107 w 153"/>
                <a:gd name="T25" fmla="*/ 247 h 302"/>
                <a:gd name="T26" fmla="*/ 139 w 153"/>
                <a:gd name="T27" fmla="*/ 122 h 302"/>
                <a:gd name="T28" fmla="*/ 140 w 153"/>
                <a:gd name="T29" fmla="*/ 110 h 302"/>
                <a:gd name="T30" fmla="*/ 103 w 153"/>
                <a:gd name="T31" fmla="*/ 77 h 302"/>
                <a:gd name="T32" fmla="*/ 42 w 153"/>
                <a:gd name="T33" fmla="*/ 131 h 302"/>
                <a:gd name="T34" fmla="*/ 48 w 153"/>
                <a:gd name="T35" fmla="*/ 135 h 302"/>
                <a:gd name="T36" fmla="*/ 55 w 153"/>
                <a:gd name="T37" fmla="*/ 129 h 302"/>
                <a:gd name="T38" fmla="*/ 102 w 153"/>
                <a:gd name="T39" fmla="*/ 87 h 302"/>
                <a:gd name="T40" fmla="*/ 114 w 153"/>
                <a:gd name="T41" fmla="*/ 104 h 302"/>
                <a:gd name="T42" fmla="*/ 113 w 153"/>
                <a:gd name="T43" fmla="*/ 115 h 302"/>
                <a:gd name="T44" fmla="*/ 79 w 153"/>
                <a:gd name="T45" fmla="*/ 248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2">
                  <a:moveTo>
                    <a:pt x="153" y="13"/>
                  </a:moveTo>
                  <a:cubicBezTo>
                    <a:pt x="153" y="7"/>
                    <a:pt x="149" y="0"/>
                    <a:pt x="139" y="0"/>
                  </a:cubicBezTo>
                  <a:cubicBezTo>
                    <a:pt x="129" y="0"/>
                    <a:pt x="120" y="10"/>
                    <a:pt x="120" y="19"/>
                  </a:cubicBezTo>
                  <a:cubicBezTo>
                    <a:pt x="120" y="25"/>
                    <a:pt x="124" y="32"/>
                    <a:pt x="134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8"/>
                  </a:moveTo>
                  <a:cubicBezTo>
                    <a:pt x="73" y="272"/>
                    <a:pt x="55" y="293"/>
                    <a:pt x="34" y="293"/>
                  </a:cubicBezTo>
                  <a:cubicBezTo>
                    <a:pt x="30" y="293"/>
                    <a:pt x="26" y="292"/>
                    <a:pt x="22" y="290"/>
                  </a:cubicBezTo>
                  <a:cubicBezTo>
                    <a:pt x="31" y="286"/>
                    <a:pt x="34" y="278"/>
                    <a:pt x="34" y="273"/>
                  </a:cubicBezTo>
                  <a:cubicBezTo>
                    <a:pt x="34" y="264"/>
                    <a:pt x="27" y="260"/>
                    <a:pt x="20" y="260"/>
                  </a:cubicBezTo>
                  <a:cubicBezTo>
                    <a:pt x="9" y="260"/>
                    <a:pt x="0" y="269"/>
                    <a:pt x="0" y="280"/>
                  </a:cubicBezTo>
                  <a:cubicBezTo>
                    <a:pt x="0" y="294"/>
                    <a:pt x="14" y="302"/>
                    <a:pt x="35" y="302"/>
                  </a:cubicBezTo>
                  <a:cubicBezTo>
                    <a:pt x="56" y="302"/>
                    <a:pt x="97" y="290"/>
                    <a:pt x="107" y="247"/>
                  </a:cubicBezTo>
                  <a:lnTo>
                    <a:pt x="139" y="122"/>
                  </a:lnTo>
                  <a:cubicBezTo>
                    <a:pt x="140" y="119"/>
                    <a:pt x="140" y="115"/>
                    <a:pt x="140" y="110"/>
                  </a:cubicBezTo>
                  <a:cubicBezTo>
                    <a:pt x="140" y="91"/>
                    <a:pt x="124" y="77"/>
                    <a:pt x="103" y="77"/>
                  </a:cubicBezTo>
                  <a:cubicBezTo>
                    <a:pt x="64" y="77"/>
                    <a:pt x="42" y="126"/>
                    <a:pt x="42" y="131"/>
                  </a:cubicBezTo>
                  <a:cubicBezTo>
                    <a:pt x="42" y="135"/>
                    <a:pt x="47" y="135"/>
                    <a:pt x="48" y="135"/>
                  </a:cubicBezTo>
                  <a:cubicBezTo>
                    <a:pt x="52" y="135"/>
                    <a:pt x="53" y="134"/>
                    <a:pt x="55" y="129"/>
                  </a:cubicBezTo>
                  <a:cubicBezTo>
                    <a:pt x="64" y="109"/>
                    <a:pt x="82" y="87"/>
                    <a:pt x="102" y="87"/>
                  </a:cubicBezTo>
                  <a:cubicBezTo>
                    <a:pt x="111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79" y="2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50">
              <a:extLst>
                <a:ext uri="{FF2B5EF4-FFF2-40B4-BE49-F238E27FC236}">
                  <a16:creationId xmlns:a16="http://schemas.microsoft.com/office/drawing/2014/main" id="{6A59438B-5D17-DDF8-6391-619A76BB2E1F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2333626" y="6553200"/>
              <a:ext cx="55563" cy="204788"/>
            </a:xfrm>
            <a:custGeom>
              <a:avLst/>
              <a:gdLst>
                <a:gd name="T0" fmla="*/ 71 w 106"/>
                <a:gd name="T1" fmla="*/ 113 h 333"/>
                <a:gd name="T2" fmla="*/ 2 w 106"/>
                <a:gd name="T3" fmla="*/ 119 h 333"/>
                <a:gd name="T4" fmla="*/ 2 w 106"/>
                <a:gd name="T5" fmla="*/ 134 h 333"/>
                <a:gd name="T6" fmla="*/ 39 w 106"/>
                <a:gd name="T7" fmla="*/ 161 h 333"/>
                <a:gd name="T8" fmla="*/ 39 w 106"/>
                <a:gd name="T9" fmla="*/ 296 h 333"/>
                <a:gd name="T10" fmla="*/ 0 w 106"/>
                <a:gd name="T11" fmla="*/ 318 h 333"/>
                <a:gd name="T12" fmla="*/ 0 w 106"/>
                <a:gd name="T13" fmla="*/ 333 h 333"/>
                <a:gd name="T14" fmla="*/ 55 w 106"/>
                <a:gd name="T15" fmla="*/ 332 h 333"/>
                <a:gd name="T16" fmla="*/ 106 w 106"/>
                <a:gd name="T17" fmla="*/ 333 h 333"/>
                <a:gd name="T18" fmla="*/ 106 w 106"/>
                <a:gd name="T19" fmla="*/ 318 h 333"/>
                <a:gd name="T20" fmla="*/ 71 w 106"/>
                <a:gd name="T21" fmla="*/ 296 h 333"/>
                <a:gd name="T22" fmla="*/ 71 w 106"/>
                <a:gd name="T23" fmla="*/ 113 h 333"/>
                <a:gd name="T24" fmla="*/ 73 w 106"/>
                <a:gd name="T25" fmla="*/ 26 h 333"/>
                <a:gd name="T26" fmla="*/ 47 w 106"/>
                <a:gd name="T27" fmla="*/ 0 h 333"/>
                <a:gd name="T28" fmla="*/ 21 w 106"/>
                <a:gd name="T29" fmla="*/ 26 h 333"/>
                <a:gd name="T30" fmla="*/ 47 w 106"/>
                <a:gd name="T31" fmla="*/ 53 h 333"/>
                <a:gd name="T32" fmla="*/ 73 w 106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3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89" y="333"/>
                    <a:pt x="106" y="333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51">
              <a:extLst>
                <a:ext uri="{FF2B5EF4-FFF2-40B4-BE49-F238E27FC236}">
                  <a16:creationId xmlns:a16="http://schemas.microsoft.com/office/drawing/2014/main" id="{73577577-DD7C-9473-D7F5-BE574C9748C7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2405064" y="6623050"/>
              <a:ext cx="130175" cy="134938"/>
            </a:xfrm>
            <a:custGeom>
              <a:avLst/>
              <a:gdLst>
                <a:gd name="T0" fmla="*/ 38 w 250"/>
                <a:gd name="T1" fmla="*/ 49 h 220"/>
                <a:gd name="T2" fmla="*/ 38 w 250"/>
                <a:gd name="T3" fmla="*/ 183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3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3 h 220"/>
                <a:gd name="T24" fmla="*/ 138 w 250"/>
                <a:gd name="T25" fmla="*/ 205 h 220"/>
                <a:gd name="T26" fmla="*/ 138 w 250"/>
                <a:gd name="T27" fmla="*/ 220 h 220"/>
                <a:gd name="T28" fmla="*/ 194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1 w 250"/>
                <a:gd name="T35" fmla="*/ 190 h 220"/>
                <a:gd name="T36" fmla="*/ 211 w 250"/>
                <a:gd name="T37" fmla="*/ 95 h 220"/>
                <a:gd name="T38" fmla="*/ 196 w 250"/>
                <a:gd name="T39" fmla="*/ 19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6 h 220"/>
                <a:gd name="T48" fmla="*/ 0 w 250"/>
                <a:gd name="T49" fmla="*/ 21 h 220"/>
                <a:gd name="T50" fmla="*/ 38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8" y="49"/>
                  </a:move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4" y="219"/>
                  </a:cubicBezTo>
                  <a:cubicBezTo>
                    <a:pt x="207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2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52">
              <a:extLst>
                <a:ext uri="{FF2B5EF4-FFF2-40B4-BE49-F238E27FC236}">
                  <a16:creationId xmlns:a16="http://schemas.microsoft.com/office/drawing/2014/main" id="{DDE1CD96-155A-E487-E677-4F3363E5E756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2635251" y="6623050"/>
              <a:ext cx="87313" cy="134938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6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2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1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53">
              <a:extLst>
                <a:ext uri="{FF2B5EF4-FFF2-40B4-BE49-F238E27FC236}">
                  <a16:creationId xmlns:a16="http://schemas.microsoft.com/office/drawing/2014/main" id="{DE93D517-07B8-8894-83EB-1EF487FAB3C4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2736851" y="6553200"/>
              <a:ext cx="57150" cy="204788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9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6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54">
              <a:extLst>
                <a:ext uri="{FF2B5EF4-FFF2-40B4-BE49-F238E27FC236}">
                  <a16:creationId xmlns:a16="http://schemas.microsoft.com/office/drawing/2014/main" id="{A41B5569-DA40-90D4-AF9B-142F0A7410E0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2808289" y="6619875"/>
              <a:ext cx="119063" cy="203200"/>
            </a:xfrm>
            <a:custGeom>
              <a:avLst/>
              <a:gdLst>
                <a:gd name="T0" fmla="*/ 97 w 228"/>
                <a:gd name="T1" fmla="*/ 140 h 328"/>
                <a:gd name="T2" fmla="*/ 53 w 228"/>
                <a:gd name="T3" fmla="*/ 78 h 328"/>
                <a:gd name="T4" fmla="*/ 61 w 228"/>
                <a:gd name="T5" fmla="*/ 37 h 328"/>
                <a:gd name="T6" fmla="*/ 97 w 228"/>
                <a:gd name="T7" fmla="*/ 17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7 w 228"/>
                <a:gd name="T17" fmla="*/ 136 h 328"/>
                <a:gd name="T18" fmla="*/ 97 w 228"/>
                <a:gd name="T19" fmla="*/ 151 h 328"/>
                <a:gd name="T20" fmla="*/ 177 w 228"/>
                <a:gd name="T21" fmla="*/ 78 h 328"/>
                <a:gd name="T22" fmla="*/ 157 w 228"/>
                <a:gd name="T23" fmla="*/ 30 h 328"/>
                <a:gd name="T24" fmla="*/ 202 w 228"/>
                <a:gd name="T25" fmla="*/ 11 h 328"/>
                <a:gd name="T26" fmla="*/ 207 w 228"/>
                <a:gd name="T27" fmla="*/ 11 h 328"/>
                <a:gd name="T28" fmla="*/ 199 w 228"/>
                <a:gd name="T29" fmla="*/ 25 h 328"/>
                <a:gd name="T30" fmla="*/ 213 w 228"/>
                <a:gd name="T31" fmla="*/ 39 h 328"/>
                <a:gd name="T32" fmla="*/ 228 w 228"/>
                <a:gd name="T33" fmla="*/ 24 h 328"/>
                <a:gd name="T34" fmla="*/ 202 w 228"/>
                <a:gd name="T35" fmla="*/ 0 h 328"/>
                <a:gd name="T36" fmla="*/ 149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39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8 w 228"/>
                <a:gd name="T55" fmla="*/ 207 h 328"/>
                <a:gd name="T56" fmla="*/ 103 w 228"/>
                <a:gd name="T57" fmla="*/ 193 h 328"/>
                <a:gd name="T58" fmla="*/ 65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6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3" y="140"/>
                    <a:pt x="53" y="90"/>
                    <a:pt x="53" y="78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6"/>
                    <a:pt x="140" y="78"/>
                  </a:cubicBezTo>
                  <a:cubicBezTo>
                    <a:pt x="140" y="91"/>
                    <a:pt x="140" y="107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7" y="136"/>
                  </a:cubicBezTo>
                  <a:cubicBezTo>
                    <a:pt x="67" y="150"/>
                    <a:pt x="87" y="151"/>
                    <a:pt x="97" y="151"/>
                  </a:cubicBezTo>
                  <a:cubicBezTo>
                    <a:pt x="143" y="151"/>
                    <a:pt x="177" y="117"/>
                    <a:pt x="177" y="78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0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49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6"/>
                    <a:pt x="214" y="221"/>
                    <a:pt x="188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0" y="193"/>
                    <a:pt x="69" y="193"/>
                    <a:pt x="65" y="193"/>
                  </a:cubicBezTo>
                  <a:cubicBezTo>
                    <a:pt x="49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0" y="317"/>
                    <a:pt x="26" y="291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59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55">
              <a:extLst>
                <a:ext uri="{FF2B5EF4-FFF2-40B4-BE49-F238E27FC236}">
                  <a16:creationId xmlns:a16="http://schemas.microsoft.com/office/drawing/2014/main" id="{62C1E71C-4270-7D11-546D-DD0F1EC3CCBD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2938464" y="6545263"/>
              <a:ext cx="131763" cy="212725"/>
            </a:xfrm>
            <a:custGeom>
              <a:avLst/>
              <a:gdLst>
                <a:gd name="T0" fmla="*/ 39 w 251"/>
                <a:gd name="T1" fmla="*/ 309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9 h 346"/>
                <a:gd name="T14" fmla="*/ 73 w 251"/>
                <a:gd name="T15" fmla="*/ 217 h 346"/>
                <a:gd name="T16" fmla="*/ 140 w 251"/>
                <a:gd name="T17" fmla="*/ 137 h 346"/>
                <a:gd name="T18" fmla="*/ 177 w 251"/>
                <a:gd name="T19" fmla="*/ 192 h 346"/>
                <a:gd name="T20" fmla="*/ 177 w 251"/>
                <a:gd name="T21" fmla="*/ 309 h 346"/>
                <a:gd name="T22" fmla="*/ 138 w 251"/>
                <a:gd name="T23" fmla="*/ 331 h 346"/>
                <a:gd name="T24" fmla="*/ 138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5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6" y="145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56">
              <a:extLst>
                <a:ext uri="{FF2B5EF4-FFF2-40B4-BE49-F238E27FC236}">
                  <a16:creationId xmlns:a16="http://schemas.microsoft.com/office/drawing/2014/main" id="{64ECF3C3-0315-B18E-3C42-0D04E0A684DE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071814" y="6569075"/>
              <a:ext cx="82550" cy="1936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57">
              <a:extLst>
                <a:ext uri="{FF2B5EF4-FFF2-40B4-BE49-F238E27FC236}">
                  <a16:creationId xmlns:a16="http://schemas.microsoft.com/office/drawing/2014/main" id="{BB99ABF2-FF28-49D4-DC7A-C9090CDDC5D4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190876" y="6726238"/>
              <a:ext cx="30163" cy="920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2 h 149"/>
                <a:gd name="T8" fmla="*/ 46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2 w 59"/>
                <a:gd name="T15" fmla="*/ 138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7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2"/>
                    <a:pt x="27" y="52"/>
                  </a:cubicBezTo>
                  <a:cubicBezTo>
                    <a:pt x="35" y="52"/>
                    <a:pt x="41" y="50"/>
                    <a:pt x="46" y="46"/>
                  </a:cubicBezTo>
                  <a:lnTo>
                    <a:pt x="47" y="45"/>
                  </a:lnTo>
                  <a:cubicBezTo>
                    <a:pt x="47" y="45"/>
                    <a:pt x="48" y="45"/>
                    <a:pt x="48" y="52"/>
                  </a:cubicBezTo>
                  <a:cubicBezTo>
                    <a:pt x="48" y="84"/>
                    <a:pt x="34" y="114"/>
                    <a:pt x="12" y="138"/>
                  </a:cubicBezTo>
                  <a:cubicBezTo>
                    <a:pt x="9" y="141"/>
                    <a:pt x="8" y="141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09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A3D4B7A5-6528-6990-2E96-0CC30418DDB4}"/>
              </a:ext>
            </a:extLst>
          </p:cNvPr>
          <p:cNvGrpSpPr>
            <a:grpSpLocks noChangeAspect="1"/>
          </p:cNvGrpSpPr>
          <p:nvPr>
            <p:custDataLst>
              <p:tags r:id="rId35"/>
            </p:custDataLst>
          </p:nvPr>
        </p:nvGrpSpPr>
        <p:grpSpPr>
          <a:xfrm>
            <a:off x="3336721" y="6554788"/>
            <a:ext cx="1150938" cy="261938"/>
            <a:chOff x="3455989" y="6554788"/>
            <a:chExt cx="1150938" cy="261938"/>
          </a:xfrm>
        </p:grpSpPr>
        <p:sp>
          <p:nvSpPr>
            <p:cNvPr id="352" name="Freeform 64">
              <a:extLst>
                <a:ext uri="{FF2B5EF4-FFF2-40B4-BE49-F238E27FC236}">
                  <a16:creationId xmlns:a16="http://schemas.microsoft.com/office/drawing/2014/main" id="{DFC91CE7-6E2C-BBF7-6258-F18A8B426D87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455989" y="6634163"/>
              <a:ext cx="138113" cy="1381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9"/>
                  </a:cubicBezTo>
                  <a:cubicBezTo>
                    <a:pt x="35" y="206"/>
                    <a:pt x="45" y="196"/>
                    <a:pt x="45" y="182"/>
                  </a:cubicBezTo>
                  <a:cubicBezTo>
                    <a:pt x="45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65">
              <a:extLst>
                <a:ext uri="{FF2B5EF4-FFF2-40B4-BE49-F238E27FC236}">
                  <a16:creationId xmlns:a16="http://schemas.microsoft.com/office/drawing/2014/main" id="{C741067F-F222-7105-7318-DEF21B19E20F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3621089" y="6665913"/>
              <a:ext cx="95250" cy="150813"/>
            </a:xfrm>
            <a:custGeom>
              <a:avLst/>
              <a:gdLst>
                <a:gd name="T0" fmla="*/ 83 w 172"/>
                <a:gd name="T1" fmla="*/ 11 h 246"/>
                <a:gd name="T2" fmla="*/ 84 w 172"/>
                <a:gd name="T3" fmla="*/ 5 h 246"/>
                <a:gd name="T4" fmla="*/ 79 w 172"/>
                <a:gd name="T5" fmla="*/ 0 h 246"/>
                <a:gd name="T6" fmla="*/ 34 w 172"/>
                <a:gd name="T7" fmla="*/ 4 h 246"/>
                <a:gd name="T8" fmla="*/ 27 w 172"/>
                <a:gd name="T9" fmla="*/ 12 h 246"/>
                <a:gd name="T10" fmla="*/ 36 w 172"/>
                <a:gd name="T11" fmla="*/ 17 h 246"/>
                <a:gd name="T12" fmla="*/ 52 w 172"/>
                <a:gd name="T13" fmla="*/ 22 h 246"/>
                <a:gd name="T14" fmla="*/ 51 w 172"/>
                <a:gd name="T15" fmla="*/ 30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3 h 246"/>
                <a:gd name="T36" fmla="*/ 163 w 172"/>
                <a:gd name="T37" fmla="*/ 188 h 246"/>
                <a:gd name="T38" fmla="*/ 156 w 172"/>
                <a:gd name="T39" fmla="*/ 197 h 246"/>
                <a:gd name="T40" fmla="*/ 126 w 172"/>
                <a:gd name="T41" fmla="*/ 236 h 246"/>
                <a:gd name="T42" fmla="*/ 113 w 172"/>
                <a:gd name="T43" fmla="*/ 218 h 246"/>
                <a:gd name="T44" fmla="*/ 115 w 172"/>
                <a:gd name="T45" fmla="*/ 202 h 246"/>
                <a:gd name="T46" fmla="*/ 117 w 172"/>
                <a:gd name="T47" fmla="*/ 192 h 246"/>
                <a:gd name="T48" fmla="*/ 61 w 172"/>
                <a:gd name="T49" fmla="*/ 155 h 246"/>
                <a:gd name="T50" fmla="*/ 90 w 172"/>
                <a:gd name="T51" fmla="*/ 132 h 246"/>
                <a:gd name="T52" fmla="*/ 144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9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7" y="5"/>
                    <a:pt x="27" y="12"/>
                  </a:cubicBezTo>
                  <a:cubicBezTo>
                    <a:pt x="27" y="17"/>
                    <a:pt x="31" y="17"/>
                    <a:pt x="36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2" y="27"/>
                    <a:pt x="51" y="30"/>
                  </a:cubicBezTo>
                  <a:lnTo>
                    <a:pt x="2" y="227"/>
                  </a:lnTo>
                  <a:cubicBezTo>
                    <a:pt x="0" y="234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9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5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8" y="246"/>
                    <a:pt x="169" y="193"/>
                    <a:pt x="169" y="193"/>
                  </a:cubicBezTo>
                  <a:cubicBezTo>
                    <a:pt x="169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7"/>
                  </a:cubicBezTo>
                  <a:cubicBezTo>
                    <a:pt x="152" y="212"/>
                    <a:pt x="143" y="236"/>
                    <a:pt x="126" y="236"/>
                  </a:cubicBezTo>
                  <a:cubicBezTo>
                    <a:pt x="116" y="236"/>
                    <a:pt x="113" y="228"/>
                    <a:pt x="113" y="218"/>
                  </a:cubicBezTo>
                  <a:cubicBezTo>
                    <a:pt x="113" y="212"/>
                    <a:pt x="113" y="212"/>
                    <a:pt x="115" y="202"/>
                  </a:cubicBezTo>
                  <a:cubicBezTo>
                    <a:pt x="116" y="201"/>
                    <a:pt x="117" y="195"/>
                    <a:pt x="117" y="192"/>
                  </a:cubicBezTo>
                  <a:cubicBezTo>
                    <a:pt x="117" y="161"/>
                    <a:pt x="75" y="156"/>
                    <a:pt x="61" y="155"/>
                  </a:cubicBezTo>
                  <a:cubicBezTo>
                    <a:pt x="71" y="148"/>
                    <a:pt x="84" y="137"/>
                    <a:pt x="90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9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8"/>
                    <a:pt x="172" y="113"/>
                  </a:cubicBezTo>
                  <a:cubicBezTo>
                    <a:pt x="172" y="102"/>
                    <a:pt x="163" y="89"/>
                    <a:pt x="145" y="89"/>
                  </a:cubicBezTo>
                  <a:cubicBezTo>
                    <a:pt x="125" y="89"/>
                    <a:pt x="107" y="103"/>
                    <a:pt x="89" y="119"/>
                  </a:cubicBezTo>
                  <a:cubicBezTo>
                    <a:pt x="74" y="133"/>
                    <a:pt x="63" y="144"/>
                    <a:pt x="49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66">
              <a:extLst>
                <a:ext uri="{FF2B5EF4-FFF2-40B4-BE49-F238E27FC236}">
                  <a16:creationId xmlns:a16="http://schemas.microsoft.com/office/drawing/2014/main" id="{65685BE7-EBB2-AAA7-2038-DB9EC58E1A43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3844927" y="6565901"/>
              <a:ext cx="58738" cy="203200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67">
              <a:extLst>
                <a:ext uri="{FF2B5EF4-FFF2-40B4-BE49-F238E27FC236}">
                  <a16:creationId xmlns:a16="http://schemas.microsoft.com/office/drawing/2014/main" id="{97268E11-3F94-576E-B13C-F20AC49C3EEA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921127" y="6634163"/>
              <a:ext cx="141288" cy="1349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5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3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3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4" y="0"/>
                    <a:pt x="145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68">
              <a:extLst>
                <a:ext uri="{FF2B5EF4-FFF2-40B4-BE49-F238E27FC236}">
                  <a16:creationId xmlns:a16="http://schemas.microsoft.com/office/drawing/2014/main" id="{36C4C130-BA95-E429-2B32-E6A764A77141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168777" y="6557963"/>
              <a:ext cx="61913" cy="211138"/>
            </a:xfrm>
            <a:custGeom>
              <a:avLst/>
              <a:gdLst>
                <a:gd name="T0" fmla="*/ 72 w 110"/>
                <a:gd name="T1" fmla="*/ 0 h 347"/>
                <a:gd name="T2" fmla="*/ 0 w 110"/>
                <a:gd name="T3" fmla="*/ 6 h 347"/>
                <a:gd name="T4" fmla="*/ 0 w 110"/>
                <a:gd name="T5" fmla="*/ 21 h 347"/>
                <a:gd name="T6" fmla="*/ 39 w 110"/>
                <a:gd name="T7" fmla="*/ 49 h 347"/>
                <a:gd name="T8" fmla="*/ 39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2 w 110"/>
                <a:gd name="T21" fmla="*/ 309 h 347"/>
                <a:gd name="T22" fmla="*/ 72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69">
              <a:extLst>
                <a:ext uri="{FF2B5EF4-FFF2-40B4-BE49-F238E27FC236}">
                  <a16:creationId xmlns:a16="http://schemas.microsoft.com/office/drawing/2014/main" id="{43DE5306-D60C-E02A-3481-FCE91AE7216A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4244977" y="6632576"/>
              <a:ext cx="107950" cy="139700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7"/>
                    <a:pt x="41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70">
              <a:extLst>
                <a:ext uri="{FF2B5EF4-FFF2-40B4-BE49-F238E27FC236}">
                  <a16:creationId xmlns:a16="http://schemas.microsoft.com/office/drawing/2014/main" id="{54D4D2AB-A757-4A9E-0F15-C8886C9E7A99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368802" y="6554788"/>
              <a:ext cx="90488" cy="214313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4 w 162"/>
                <a:gd name="T7" fmla="*/ 14 h 352"/>
                <a:gd name="T8" fmla="*/ 119 w 162"/>
                <a:gd name="T9" fmla="*/ 35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8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1 w 162"/>
                <a:gd name="T39" fmla="*/ 336 h 352"/>
                <a:gd name="T40" fmla="*/ 73 w 162"/>
                <a:gd name="T41" fmla="*/ 313 h 352"/>
                <a:gd name="T42" fmla="*/ 73 w 162"/>
                <a:gd name="T43" fmla="*/ 152 h 352"/>
                <a:gd name="T44" fmla="*/ 130 w 162"/>
                <a:gd name="T45" fmla="*/ 152 h 352"/>
                <a:gd name="T46" fmla="*/ 130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9" y="11"/>
                    <a:pt x="126" y="11"/>
                    <a:pt x="134" y="14"/>
                  </a:cubicBezTo>
                  <a:cubicBezTo>
                    <a:pt x="128" y="16"/>
                    <a:pt x="119" y="23"/>
                    <a:pt x="119" y="35"/>
                  </a:cubicBezTo>
                  <a:cubicBezTo>
                    <a:pt x="119" y="47"/>
                    <a:pt x="127" y="57"/>
                    <a:pt x="140" y="57"/>
                  </a:cubicBezTo>
                  <a:cubicBezTo>
                    <a:pt x="155" y="57"/>
                    <a:pt x="162" y="47"/>
                    <a:pt x="162" y="35"/>
                  </a:cubicBezTo>
                  <a:cubicBezTo>
                    <a:pt x="162" y="16"/>
                    <a:pt x="144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1" y="336"/>
                  </a:lnTo>
                  <a:cubicBezTo>
                    <a:pt x="74" y="336"/>
                    <a:pt x="73" y="331"/>
                    <a:pt x="73" y="313"/>
                  </a:cubicBezTo>
                  <a:lnTo>
                    <a:pt x="73" y="152"/>
                  </a:lnTo>
                  <a:lnTo>
                    <a:pt x="130" y="152"/>
                  </a:lnTo>
                  <a:lnTo>
                    <a:pt x="130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71">
              <a:extLst>
                <a:ext uri="{FF2B5EF4-FFF2-40B4-BE49-F238E27FC236}">
                  <a16:creationId xmlns:a16="http://schemas.microsoft.com/office/drawing/2014/main" id="{0E4BCD5B-9F01-6A9E-1D4D-5E4A94F465BA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451352" y="6581776"/>
              <a:ext cx="85725" cy="19050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7 h 312"/>
                <a:gd name="T26" fmla="*/ 144 w 156"/>
                <a:gd name="T27" fmla="*/ 217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72">
              <a:extLst>
                <a:ext uri="{FF2B5EF4-FFF2-40B4-BE49-F238E27FC236}">
                  <a16:creationId xmlns:a16="http://schemas.microsoft.com/office/drawing/2014/main" id="{873BC501-E964-59C8-77A1-0AD95D9529B7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4576764" y="6637338"/>
              <a:ext cx="30163" cy="131763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1" name="Rectangle 360">
            <a:extLst>
              <a:ext uri="{FF2B5EF4-FFF2-40B4-BE49-F238E27FC236}">
                <a16:creationId xmlns:a16="http://schemas.microsoft.com/office/drawing/2014/main" id="{A29567A5-67A7-4BD7-D51F-AF8EFDB27972}"/>
              </a:ext>
            </a:extLst>
          </p:cNvPr>
          <p:cNvSpPr/>
          <p:nvPr/>
        </p:nvSpPr>
        <p:spPr>
          <a:xfrm>
            <a:off x="157643" y="2910599"/>
            <a:ext cx="1665054" cy="757707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cxnSp>
        <p:nvCxnSpPr>
          <p:cNvPr id="362" name="Straight Connector 361">
            <a:extLst>
              <a:ext uri="{FF2B5EF4-FFF2-40B4-BE49-F238E27FC236}">
                <a16:creationId xmlns:a16="http://schemas.microsoft.com/office/drawing/2014/main" id="{6A1E8CED-8893-05E9-0C3A-4D27ADB8A701}"/>
              </a:ext>
            </a:extLst>
          </p:cNvPr>
          <p:cNvCxnSpPr>
            <a:cxnSpLocks/>
          </p:cNvCxnSpPr>
          <p:nvPr/>
        </p:nvCxnSpPr>
        <p:spPr>
          <a:xfrm>
            <a:off x="211375" y="2974920"/>
            <a:ext cx="1496636" cy="635677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5C94AFCC-17CA-BEF5-C070-17DDB0F28AD8}"/>
              </a:ext>
            </a:extLst>
          </p:cNvPr>
          <p:cNvCxnSpPr>
            <a:cxnSpLocks/>
          </p:cNvCxnSpPr>
          <p:nvPr/>
        </p:nvCxnSpPr>
        <p:spPr>
          <a:xfrm flipV="1">
            <a:off x="250808" y="2988550"/>
            <a:ext cx="1498086" cy="575778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4" name="Group 36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 title="IguanaTex Vector Display">
            <a:extLst>
              <a:ext uri="{FF2B5EF4-FFF2-40B4-BE49-F238E27FC236}">
                <a16:creationId xmlns:a16="http://schemas.microsoft.com/office/drawing/2014/main" id="{8DE94260-6724-A6EC-B2A0-59812E9149BC}"/>
              </a:ext>
            </a:extLst>
          </p:cNvPr>
          <p:cNvGrpSpPr>
            <a:grpSpLocks noChangeAspect="1"/>
          </p:cNvGrpSpPr>
          <p:nvPr>
            <p:custDataLst>
              <p:tags r:id="rId36"/>
            </p:custDataLst>
          </p:nvPr>
        </p:nvGrpSpPr>
        <p:grpSpPr>
          <a:xfrm>
            <a:off x="803950" y="4319170"/>
            <a:ext cx="296862" cy="199407"/>
            <a:chOff x="5189538" y="3438525"/>
            <a:chExt cx="314326" cy="211138"/>
          </a:xfrm>
          <a:solidFill>
            <a:srgbClr val="C00000"/>
          </a:solidFill>
        </p:grpSpPr>
        <p:sp>
          <p:nvSpPr>
            <p:cNvPr id="365" name="Freeform 150">
              <a:extLst>
                <a:ext uri="{FF2B5EF4-FFF2-40B4-BE49-F238E27FC236}">
                  <a16:creationId xmlns:a16="http://schemas.microsoft.com/office/drawing/2014/main" id="{1AC8FECE-F100-D521-EB5B-63C91E72EE2C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5189538" y="3438525"/>
              <a:ext cx="166688" cy="160338"/>
            </a:xfrm>
            <a:custGeom>
              <a:avLst/>
              <a:gdLst>
                <a:gd name="T0" fmla="*/ 152 w 249"/>
                <a:gd name="T1" fmla="*/ 70 h 227"/>
                <a:gd name="T2" fmla="*/ 202 w 249"/>
                <a:gd name="T3" fmla="*/ 11 h 227"/>
                <a:gd name="T4" fmla="*/ 227 w 249"/>
                <a:gd name="T5" fmla="*/ 18 h 227"/>
                <a:gd name="T6" fmla="*/ 203 w 249"/>
                <a:gd name="T7" fmla="*/ 45 h 227"/>
                <a:gd name="T8" fmla="*/ 222 w 249"/>
                <a:gd name="T9" fmla="*/ 62 h 227"/>
                <a:gd name="T10" fmla="*/ 249 w 249"/>
                <a:gd name="T11" fmla="*/ 33 h 227"/>
                <a:gd name="T12" fmla="*/ 202 w 249"/>
                <a:gd name="T13" fmla="*/ 0 h 227"/>
                <a:gd name="T14" fmla="*/ 150 w 249"/>
                <a:gd name="T15" fmla="*/ 38 h 227"/>
                <a:gd name="T16" fmla="*/ 96 w 249"/>
                <a:gd name="T17" fmla="*/ 0 h 227"/>
                <a:gd name="T18" fmla="*/ 15 w 249"/>
                <a:gd name="T19" fmla="*/ 77 h 227"/>
                <a:gd name="T20" fmla="*/ 21 w 249"/>
                <a:gd name="T21" fmla="*/ 82 h 227"/>
                <a:gd name="T22" fmla="*/ 28 w 249"/>
                <a:gd name="T23" fmla="*/ 77 h 227"/>
                <a:gd name="T24" fmla="*/ 95 w 249"/>
                <a:gd name="T25" fmla="*/ 11 h 227"/>
                <a:gd name="T26" fmla="*/ 122 w 249"/>
                <a:gd name="T27" fmla="*/ 45 h 227"/>
                <a:gd name="T28" fmla="*/ 95 w 249"/>
                <a:gd name="T29" fmla="*/ 164 h 227"/>
                <a:gd name="T30" fmla="*/ 47 w 249"/>
                <a:gd name="T31" fmla="*/ 216 h 227"/>
                <a:gd name="T32" fmla="*/ 22 w 249"/>
                <a:gd name="T33" fmla="*/ 209 h 227"/>
                <a:gd name="T34" fmla="*/ 46 w 249"/>
                <a:gd name="T35" fmla="*/ 182 h 227"/>
                <a:gd name="T36" fmla="*/ 27 w 249"/>
                <a:gd name="T37" fmla="*/ 165 h 227"/>
                <a:gd name="T38" fmla="*/ 0 w 249"/>
                <a:gd name="T39" fmla="*/ 194 h 227"/>
                <a:gd name="T40" fmla="*/ 47 w 249"/>
                <a:gd name="T41" fmla="*/ 227 h 227"/>
                <a:gd name="T42" fmla="*/ 99 w 249"/>
                <a:gd name="T43" fmla="*/ 189 h 227"/>
                <a:gd name="T44" fmla="*/ 153 w 249"/>
                <a:gd name="T45" fmla="*/ 227 h 227"/>
                <a:gd name="T46" fmla="*/ 233 w 249"/>
                <a:gd name="T47" fmla="*/ 150 h 227"/>
                <a:gd name="T48" fmla="*/ 227 w 249"/>
                <a:gd name="T49" fmla="*/ 145 h 227"/>
                <a:gd name="T50" fmla="*/ 221 w 249"/>
                <a:gd name="T51" fmla="*/ 150 h 227"/>
                <a:gd name="T52" fmla="*/ 154 w 249"/>
                <a:gd name="T53" fmla="*/ 216 h 227"/>
                <a:gd name="T54" fmla="*/ 127 w 249"/>
                <a:gd name="T55" fmla="*/ 183 h 227"/>
                <a:gd name="T56" fmla="*/ 135 w 249"/>
                <a:gd name="T57" fmla="*/ 139 h 227"/>
                <a:gd name="T58" fmla="*/ 152 w 249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7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51">
              <a:extLst>
                <a:ext uri="{FF2B5EF4-FFF2-40B4-BE49-F238E27FC236}">
                  <a16:creationId xmlns:a16="http://schemas.microsoft.com/office/drawing/2014/main" id="{6FD64F38-A754-5538-11BD-955820C617C5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387976" y="3476625"/>
              <a:ext cx="115888" cy="173038"/>
            </a:xfrm>
            <a:custGeom>
              <a:avLst/>
              <a:gdLst>
                <a:gd name="T0" fmla="*/ 83 w 172"/>
                <a:gd name="T1" fmla="*/ 10 h 246"/>
                <a:gd name="T2" fmla="*/ 84 w 172"/>
                <a:gd name="T3" fmla="*/ 4 h 246"/>
                <a:gd name="T4" fmla="*/ 79 w 172"/>
                <a:gd name="T5" fmla="*/ 0 h 246"/>
                <a:gd name="T6" fmla="*/ 34 w 172"/>
                <a:gd name="T7" fmla="*/ 3 h 246"/>
                <a:gd name="T8" fmla="*/ 26 w 172"/>
                <a:gd name="T9" fmla="*/ 11 h 246"/>
                <a:gd name="T10" fmla="*/ 36 w 172"/>
                <a:gd name="T11" fmla="*/ 16 h 246"/>
                <a:gd name="T12" fmla="*/ 52 w 172"/>
                <a:gd name="T13" fmla="*/ 21 h 246"/>
                <a:gd name="T14" fmla="*/ 51 w 172"/>
                <a:gd name="T15" fmla="*/ 29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3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2 h 246"/>
                <a:gd name="T36" fmla="*/ 163 w 172"/>
                <a:gd name="T37" fmla="*/ 188 h 246"/>
                <a:gd name="T38" fmla="*/ 156 w 172"/>
                <a:gd name="T39" fmla="*/ 196 h 246"/>
                <a:gd name="T40" fmla="*/ 126 w 172"/>
                <a:gd name="T41" fmla="*/ 236 h 246"/>
                <a:gd name="T42" fmla="*/ 113 w 172"/>
                <a:gd name="T43" fmla="*/ 218 h 246"/>
                <a:gd name="T44" fmla="*/ 116 w 172"/>
                <a:gd name="T45" fmla="*/ 202 h 246"/>
                <a:gd name="T46" fmla="*/ 117 w 172"/>
                <a:gd name="T47" fmla="*/ 191 h 246"/>
                <a:gd name="T48" fmla="*/ 61 w 172"/>
                <a:gd name="T49" fmla="*/ 154 h 246"/>
                <a:gd name="T50" fmla="*/ 90 w 172"/>
                <a:gd name="T51" fmla="*/ 131 h 246"/>
                <a:gd name="T52" fmla="*/ 145 w 172"/>
                <a:gd name="T53" fmla="*/ 98 h 246"/>
                <a:gd name="T54" fmla="*/ 156 w 172"/>
                <a:gd name="T55" fmla="*/ 102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8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6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2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3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2"/>
                  </a:cubicBezTo>
                  <a:cubicBezTo>
                    <a:pt x="169" y="188"/>
                    <a:pt x="165" y="188"/>
                    <a:pt x="163" y="188"/>
                  </a:cubicBezTo>
                  <a:cubicBezTo>
                    <a:pt x="159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6" y="202"/>
                  </a:cubicBezTo>
                  <a:cubicBezTo>
                    <a:pt x="116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1" y="154"/>
                  </a:cubicBezTo>
                  <a:cubicBezTo>
                    <a:pt x="71" y="148"/>
                    <a:pt x="84" y="136"/>
                    <a:pt x="90" y="131"/>
                  </a:cubicBezTo>
                  <a:cubicBezTo>
                    <a:pt x="108" y="114"/>
                    <a:pt x="125" y="98"/>
                    <a:pt x="145" y="98"/>
                  </a:cubicBezTo>
                  <a:cubicBezTo>
                    <a:pt x="149" y="98"/>
                    <a:pt x="153" y="99"/>
                    <a:pt x="156" y="102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7"/>
                    <a:pt x="172" y="113"/>
                  </a:cubicBezTo>
                  <a:cubicBezTo>
                    <a:pt x="172" y="101"/>
                    <a:pt x="163" y="88"/>
                    <a:pt x="145" y="88"/>
                  </a:cubicBezTo>
                  <a:cubicBezTo>
                    <a:pt x="125" y="88"/>
                    <a:pt x="107" y="102"/>
                    <a:pt x="89" y="119"/>
                  </a:cubicBezTo>
                  <a:cubicBezTo>
                    <a:pt x="74" y="133"/>
                    <a:pt x="63" y="144"/>
                    <a:pt x="49" y="150"/>
                  </a:cubicBezTo>
                  <a:lnTo>
                    <a:pt x="83" y="1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67" name="Straight Arrow Connector 366">
            <a:extLst>
              <a:ext uri="{FF2B5EF4-FFF2-40B4-BE49-F238E27FC236}">
                <a16:creationId xmlns:a16="http://schemas.microsoft.com/office/drawing/2014/main" id="{8AF7A791-FC2E-2CDD-006D-0D5C5E260682}"/>
              </a:ext>
            </a:extLst>
          </p:cNvPr>
          <p:cNvCxnSpPr>
            <a:cxnSpLocks/>
          </p:cNvCxnSpPr>
          <p:nvPr/>
        </p:nvCxnSpPr>
        <p:spPr>
          <a:xfrm>
            <a:off x="1161594" y="4387318"/>
            <a:ext cx="787942" cy="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291505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155" grpId="0"/>
      <p:bldP spid="156" grpId="0" animBg="1"/>
      <p:bldP spid="163" grpId="0" animBg="1"/>
      <p:bldP spid="164" grpId="0" animBg="1"/>
      <p:bldP spid="50" grpId="0" animBg="1"/>
      <p:bldP spid="62" grpId="0"/>
      <p:bldP spid="292" grpId="0"/>
      <p:bldP spid="63" grpId="0" animBg="1"/>
      <p:bldP spid="293" grpId="0" animBg="1"/>
      <p:bldP spid="64" grpId="0"/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Arrow: Right 26">
            <a:extLst>
              <a:ext uri="{FF2B5EF4-FFF2-40B4-BE49-F238E27FC236}">
                <a16:creationId xmlns:a16="http://schemas.microsoft.com/office/drawing/2014/main" id="{8DC25164-C91E-88EC-20FC-2F1AFCC9823A}"/>
              </a:ext>
            </a:extLst>
          </p:cNvPr>
          <p:cNvSpPr/>
          <p:nvPr/>
        </p:nvSpPr>
        <p:spPr>
          <a:xfrm rot="10800000">
            <a:off x="1882303" y="290016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9EF27E7D-FB40-1FD7-9AFC-86B0B257C323}"/>
              </a:ext>
            </a:extLst>
          </p:cNvPr>
          <p:cNvSpPr/>
          <p:nvPr/>
        </p:nvSpPr>
        <p:spPr>
          <a:xfrm>
            <a:off x="2005586" y="3793334"/>
            <a:ext cx="3224265" cy="1157413"/>
          </a:xfrm>
          <a:prstGeom prst="rightArrow">
            <a:avLst>
              <a:gd name="adj1" fmla="val 89736"/>
              <a:gd name="adj2" fmla="val 32119"/>
            </a:avLst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dirty="0"/>
              <a:t>I know 1 solution to puzzle</a:t>
            </a:r>
          </a:p>
        </p:txBody>
      </p:sp>
      <p:sp>
        <p:nvSpPr>
          <p:cNvPr id="4" name="Freeform 7 1">
            <a:extLst>
              <a:ext uri="{FF2B5EF4-FFF2-40B4-BE49-F238E27FC236}">
                <a16:creationId xmlns:a16="http://schemas.microsoft.com/office/drawing/2014/main" id="{804C2FC5-D6F5-D265-6F71-15E2DBE9DA12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5847137" y="1235891"/>
            <a:ext cx="313414" cy="216979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4BCDD39-F42D-C4DE-6100-7F521F1FC11C}"/>
              </a:ext>
            </a:extLst>
          </p:cNvPr>
          <p:cNvCxnSpPr>
            <a:cxnSpLocks/>
          </p:cNvCxnSpPr>
          <p:nvPr/>
        </p:nvCxnSpPr>
        <p:spPr>
          <a:xfrm flipH="1">
            <a:off x="1953838" y="266823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F0A9BBE-95B8-00A3-DD85-F19BE8433B4D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212326" y="3059999"/>
            <a:ext cx="980697" cy="174744"/>
            <a:chOff x="2541586" y="2540000"/>
            <a:chExt cx="873125" cy="155576"/>
          </a:xfrm>
          <a:solidFill>
            <a:schemeClr val="tx1"/>
          </a:solidFill>
        </p:grpSpPr>
        <p:sp>
          <p:nvSpPr>
            <p:cNvPr id="29" name="Freeform 68 1 1 1">
              <a:extLst>
                <a:ext uri="{FF2B5EF4-FFF2-40B4-BE49-F238E27FC236}">
                  <a16:creationId xmlns:a16="http://schemas.microsoft.com/office/drawing/2014/main" id="{100566D6-9047-235B-AE01-893D92864ADA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9 1 1 1">
              <a:extLst>
                <a:ext uri="{FF2B5EF4-FFF2-40B4-BE49-F238E27FC236}">
                  <a16:creationId xmlns:a16="http://schemas.microsoft.com/office/drawing/2014/main" id="{C12E28F4-987A-4842-B5EE-5268CCFA83EC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70 1 1 1">
              <a:extLst>
                <a:ext uri="{FF2B5EF4-FFF2-40B4-BE49-F238E27FC236}">
                  <a16:creationId xmlns:a16="http://schemas.microsoft.com/office/drawing/2014/main" id="{90B19687-D2E3-1AA4-AB63-4CC3882404F9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1 1 1 1">
              <a:extLst>
                <a:ext uri="{FF2B5EF4-FFF2-40B4-BE49-F238E27FC236}">
                  <a16:creationId xmlns:a16="http://schemas.microsoft.com/office/drawing/2014/main" id="{B1514829-D025-ED79-1B3F-842E39ED9F69}"/>
                </a:ext>
              </a:extLst>
            </p:cNvPr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72 1 1 1">
              <a:extLst>
                <a:ext uri="{FF2B5EF4-FFF2-40B4-BE49-F238E27FC236}">
                  <a16:creationId xmlns:a16="http://schemas.microsoft.com/office/drawing/2014/main" id="{83914955-978E-702C-C7FA-8DC6721B3ECB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73 1 1 1">
              <a:extLst>
                <a:ext uri="{FF2B5EF4-FFF2-40B4-BE49-F238E27FC236}">
                  <a16:creationId xmlns:a16="http://schemas.microsoft.com/office/drawing/2014/main" id="{4AD5DB88-6598-9A2E-8989-6D278DED9EBF}"/>
                </a:ext>
              </a:extLst>
            </p:cNvPr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74 1 1 1">
              <a:extLst>
                <a:ext uri="{FF2B5EF4-FFF2-40B4-BE49-F238E27FC236}">
                  <a16:creationId xmlns:a16="http://schemas.microsoft.com/office/drawing/2014/main" id="{348F541C-CE0E-4287-55E3-72309D4242CF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14547DD-A5D2-B454-48B3-3CEC4C76F4E5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2215279" y="3970206"/>
            <a:ext cx="989880" cy="176043"/>
            <a:chOff x="2179638" y="5199063"/>
            <a:chExt cx="1633537" cy="290513"/>
          </a:xfrm>
          <a:solidFill>
            <a:schemeClr val="tx1"/>
          </a:solidFill>
        </p:grpSpPr>
        <p:sp>
          <p:nvSpPr>
            <p:cNvPr id="43" name="Freeform 115 1 1">
              <a:extLst>
                <a:ext uri="{FF2B5EF4-FFF2-40B4-BE49-F238E27FC236}">
                  <a16:creationId xmlns:a16="http://schemas.microsoft.com/office/drawing/2014/main" id="{7ADFC9B2-1564-40F3-DD7D-37A6B977167D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6 1 1">
              <a:extLst>
                <a:ext uri="{FF2B5EF4-FFF2-40B4-BE49-F238E27FC236}">
                  <a16:creationId xmlns:a16="http://schemas.microsoft.com/office/drawing/2014/main" id="{D1D3C191-F33D-DC63-F38F-7632B05DF0BA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7 1 1">
              <a:extLst>
                <a:ext uri="{FF2B5EF4-FFF2-40B4-BE49-F238E27FC236}">
                  <a16:creationId xmlns:a16="http://schemas.microsoft.com/office/drawing/2014/main" id="{79F5B758-03A7-9EC2-12E4-C4CB23AB3710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8 1 1">
              <a:extLst>
                <a:ext uri="{FF2B5EF4-FFF2-40B4-BE49-F238E27FC236}">
                  <a16:creationId xmlns:a16="http://schemas.microsoft.com/office/drawing/2014/main" id="{20E45179-D007-E417-98C4-3DAD8D88F034}"/>
                </a:ext>
              </a:extLst>
            </p:cNvPr>
            <p:cNvSpPr>
              <a:spLocks noEditPoints="1"/>
            </p:cNvSpPr>
            <p:nvPr>
              <p:custDataLst>
                <p:tags r:id="rId92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9 1 1">
              <a:extLst>
                <a:ext uri="{FF2B5EF4-FFF2-40B4-BE49-F238E27FC236}">
                  <a16:creationId xmlns:a16="http://schemas.microsoft.com/office/drawing/2014/main" id="{9C99A717-4CFD-5478-0376-263A3250FAE9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120 1 1">
              <a:extLst>
                <a:ext uri="{FF2B5EF4-FFF2-40B4-BE49-F238E27FC236}">
                  <a16:creationId xmlns:a16="http://schemas.microsoft.com/office/drawing/2014/main" id="{18D377D5-5BEF-CBE8-3025-55892603ED1F}"/>
                </a:ext>
              </a:extLst>
            </p:cNvPr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21 1 1">
              <a:extLst>
                <a:ext uri="{FF2B5EF4-FFF2-40B4-BE49-F238E27FC236}">
                  <a16:creationId xmlns:a16="http://schemas.microsoft.com/office/drawing/2014/main" id="{EC093DDF-80A7-0CCE-4364-F68BBC3AE761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1345682-6B73-C2B9-5D4F-31D5731FE4F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199241" y="1176166"/>
            <a:ext cx="604783" cy="288105"/>
            <a:chOff x="2541584" y="2538412"/>
            <a:chExt cx="403226" cy="192088"/>
          </a:xfrm>
        </p:grpSpPr>
        <p:sp>
          <p:nvSpPr>
            <p:cNvPr id="52" name="Freeform 155 1">
              <a:extLst>
                <a:ext uri="{FF2B5EF4-FFF2-40B4-BE49-F238E27FC236}">
                  <a16:creationId xmlns:a16="http://schemas.microsoft.com/office/drawing/2014/main" id="{85205319-D833-4361-CD27-4C63CE43E8D7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541584" y="2541587"/>
              <a:ext cx="61913" cy="1444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56 1">
              <a:extLst>
                <a:ext uri="{FF2B5EF4-FFF2-40B4-BE49-F238E27FC236}">
                  <a16:creationId xmlns:a16="http://schemas.microsoft.com/office/drawing/2014/main" id="{E0321B71-E178-5447-51FF-908346BC9BB2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2622547" y="2579687"/>
              <a:ext cx="88900" cy="106363"/>
            </a:xfrm>
            <a:custGeom>
              <a:avLst/>
              <a:gdLst>
                <a:gd name="T0" fmla="*/ 146 w 225"/>
                <a:gd name="T1" fmla="*/ 186 h 230"/>
                <a:gd name="T2" fmla="*/ 184 w 225"/>
                <a:gd name="T3" fmla="*/ 227 h 230"/>
                <a:gd name="T4" fmla="*/ 225 w 225"/>
                <a:gd name="T5" fmla="*/ 180 h 230"/>
                <a:gd name="T6" fmla="*/ 225 w 225"/>
                <a:gd name="T7" fmla="*/ 152 h 230"/>
                <a:gd name="T8" fmla="*/ 213 w 225"/>
                <a:gd name="T9" fmla="*/ 152 h 230"/>
                <a:gd name="T10" fmla="*/ 213 w 225"/>
                <a:gd name="T11" fmla="*/ 180 h 230"/>
                <a:gd name="T12" fmla="*/ 195 w 225"/>
                <a:gd name="T13" fmla="*/ 212 h 230"/>
                <a:gd name="T14" fmla="*/ 176 w 225"/>
                <a:gd name="T15" fmla="*/ 187 h 230"/>
                <a:gd name="T16" fmla="*/ 176 w 225"/>
                <a:gd name="T17" fmla="*/ 87 h 230"/>
                <a:gd name="T18" fmla="*/ 159 w 225"/>
                <a:gd name="T19" fmla="*/ 28 h 230"/>
                <a:gd name="T20" fmla="*/ 90 w 225"/>
                <a:gd name="T21" fmla="*/ 0 h 230"/>
                <a:gd name="T22" fmla="*/ 15 w 225"/>
                <a:gd name="T23" fmla="*/ 57 h 230"/>
                <a:gd name="T24" fmla="*/ 38 w 225"/>
                <a:gd name="T25" fmla="*/ 80 h 230"/>
                <a:gd name="T26" fmla="*/ 61 w 225"/>
                <a:gd name="T27" fmla="*/ 57 h 230"/>
                <a:gd name="T28" fmla="*/ 35 w 225"/>
                <a:gd name="T29" fmla="*/ 34 h 230"/>
                <a:gd name="T30" fmla="*/ 89 w 225"/>
                <a:gd name="T31" fmla="*/ 11 h 230"/>
                <a:gd name="T32" fmla="*/ 142 w 225"/>
                <a:gd name="T33" fmla="*/ 75 h 230"/>
                <a:gd name="T34" fmla="*/ 142 w 225"/>
                <a:gd name="T35" fmla="*/ 94 h 230"/>
                <a:gd name="T36" fmla="*/ 50 w 225"/>
                <a:gd name="T37" fmla="*/ 112 h 230"/>
                <a:gd name="T38" fmla="*/ 0 w 225"/>
                <a:gd name="T39" fmla="*/ 177 h 230"/>
                <a:gd name="T40" fmla="*/ 80 w 225"/>
                <a:gd name="T41" fmla="*/ 230 h 230"/>
                <a:gd name="T42" fmla="*/ 146 w 225"/>
                <a:gd name="T43" fmla="*/ 186 h 230"/>
                <a:gd name="T44" fmla="*/ 142 w 225"/>
                <a:gd name="T45" fmla="*/ 104 h 230"/>
                <a:gd name="T46" fmla="*/ 142 w 225"/>
                <a:gd name="T47" fmla="*/ 154 h 230"/>
                <a:gd name="T48" fmla="*/ 84 w 225"/>
                <a:gd name="T49" fmla="*/ 219 h 230"/>
                <a:gd name="T50" fmla="*/ 39 w 225"/>
                <a:gd name="T51" fmla="*/ 176 h 230"/>
                <a:gd name="T52" fmla="*/ 142 w 225"/>
                <a:gd name="T53" fmla="*/ 10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30">
                  <a:moveTo>
                    <a:pt x="146" y="186"/>
                  </a:moveTo>
                  <a:cubicBezTo>
                    <a:pt x="148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9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9" y="230"/>
                    <a:pt x="80" y="230"/>
                  </a:cubicBezTo>
                  <a:cubicBezTo>
                    <a:pt x="113" y="230"/>
                    <a:pt x="136" y="210"/>
                    <a:pt x="146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4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57 1">
              <a:extLst>
                <a:ext uri="{FF2B5EF4-FFF2-40B4-BE49-F238E27FC236}">
                  <a16:creationId xmlns:a16="http://schemas.microsoft.com/office/drawing/2014/main" id="{5527C51C-B2BC-FB34-C7C1-9EE76C678B61}"/>
                </a:ext>
              </a:extLst>
            </p:cNvPr>
            <p:cNvSpPr>
              <a:spLocks noEditPoints="1"/>
            </p:cNvSpPr>
            <p:nvPr>
              <p:custDataLst>
                <p:tags r:id="rId87"/>
              </p:custDataLst>
            </p:nvPr>
          </p:nvSpPr>
          <p:spPr bwMode="auto">
            <a:xfrm>
              <a:off x="2719384" y="2579687"/>
              <a:ext cx="90488" cy="150813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2 w 228"/>
                <a:gd name="T35" fmla="*/ 0 h 329"/>
                <a:gd name="T36" fmla="*/ 149 w 228"/>
                <a:gd name="T37" fmla="*/ 23 h 329"/>
                <a:gd name="T38" fmla="*/ 96 w 228"/>
                <a:gd name="T39" fmla="*/ 5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3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7"/>
                    <a:pt x="107" y="5"/>
                    <a:pt x="96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58 1">
              <a:extLst>
                <a:ext uri="{FF2B5EF4-FFF2-40B4-BE49-F238E27FC236}">
                  <a16:creationId xmlns:a16="http://schemas.microsoft.com/office/drawing/2014/main" id="{16961864-9DC8-9851-4656-5972A46CDFC4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2882897" y="2538412"/>
              <a:ext cx="61913" cy="147638"/>
            </a:xfrm>
            <a:custGeom>
              <a:avLst/>
              <a:gdLst>
                <a:gd name="T0" fmla="*/ 92 w 154"/>
                <a:gd name="T1" fmla="*/ 113 h 319"/>
                <a:gd name="T2" fmla="*/ 139 w 154"/>
                <a:gd name="T3" fmla="*/ 113 h 319"/>
                <a:gd name="T4" fmla="*/ 154 w 154"/>
                <a:gd name="T5" fmla="*/ 103 h 319"/>
                <a:gd name="T6" fmla="*/ 140 w 154"/>
                <a:gd name="T7" fmla="*/ 98 h 319"/>
                <a:gd name="T8" fmla="*/ 96 w 154"/>
                <a:gd name="T9" fmla="*/ 98 h 319"/>
                <a:gd name="T10" fmla="*/ 116 w 154"/>
                <a:gd name="T11" fmla="*/ 14 h 319"/>
                <a:gd name="T12" fmla="*/ 102 w 154"/>
                <a:gd name="T13" fmla="*/ 0 h 319"/>
                <a:gd name="T14" fmla="*/ 82 w 154"/>
                <a:gd name="T15" fmla="*/ 18 h 319"/>
                <a:gd name="T16" fmla="*/ 62 w 154"/>
                <a:gd name="T17" fmla="*/ 98 h 319"/>
                <a:gd name="T18" fmla="*/ 15 w 154"/>
                <a:gd name="T19" fmla="*/ 98 h 319"/>
                <a:gd name="T20" fmla="*/ 0 w 154"/>
                <a:gd name="T21" fmla="*/ 107 h 319"/>
                <a:gd name="T22" fmla="*/ 14 w 154"/>
                <a:gd name="T23" fmla="*/ 113 h 319"/>
                <a:gd name="T24" fmla="*/ 58 w 154"/>
                <a:gd name="T25" fmla="*/ 113 h 319"/>
                <a:gd name="T26" fmla="*/ 20 w 154"/>
                <a:gd name="T27" fmla="*/ 273 h 319"/>
                <a:gd name="T28" fmla="*/ 66 w 154"/>
                <a:gd name="T29" fmla="*/ 319 h 319"/>
                <a:gd name="T30" fmla="*/ 146 w 154"/>
                <a:gd name="T31" fmla="*/ 242 h 319"/>
                <a:gd name="T32" fmla="*/ 140 w 154"/>
                <a:gd name="T33" fmla="*/ 237 h 319"/>
                <a:gd name="T34" fmla="*/ 132 w 154"/>
                <a:gd name="T35" fmla="*/ 244 h 319"/>
                <a:gd name="T36" fmla="*/ 67 w 154"/>
                <a:gd name="T37" fmla="*/ 308 h 319"/>
                <a:gd name="T38" fmla="*/ 52 w 154"/>
                <a:gd name="T39" fmla="*/ 285 h 319"/>
                <a:gd name="T40" fmla="*/ 55 w 154"/>
                <a:gd name="T41" fmla="*/ 261 h 319"/>
                <a:gd name="T42" fmla="*/ 92 w 154"/>
                <a:gd name="T43" fmla="*/ 11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9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8"/>
                    <a:pt x="149" y="98"/>
                    <a:pt x="140" y="98"/>
                  </a:cubicBezTo>
                  <a:lnTo>
                    <a:pt x="96" y="98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4"/>
                    <a:pt x="20" y="273"/>
                  </a:cubicBezTo>
                  <a:cubicBezTo>
                    <a:pt x="20" y="300"/>
                    <a:pt x="39" y="319"/>
                    <a:pt x="66" y="319"/>
                  </a:cubicBezTo>
                  <a:cubicBezTo>
                    <a:pt x="117" y="319"/>
                    <a:pt x="146" y="246"/>
                    <a:pt x="146" y="242"/>
                  </a:cubicBezTo>
                  <a:cubicBezTo>
                    <a:pt x="146" y="237"/>
                    <a:pt x="142" y="237"/>
                    <a:pt x="140" y="237"/>
                  </a:cubicBezTo>
                  <a:cubicBezTo>
                    <a:pt x="135" y="237"/>
                    <a:pt x="135" y="238"/>
                    <a:pt x="132" y="244"/>
                  </a:cubicBezTo>
                  <a:cubicBezTo>
                    <a:pt x="111" y="296"/>
                    <a:pt x="84" y="308"/>
                    <a:pt x="67" y="308"/>
                  </a:cubicBezTo>
                  <a:cubicBezTo>
                    <a:pt x="57" y="308"/>
                    <a:pt x="52" y="301"/>
                    <a:pt x="52" y="285"/>
                  </a:cubicBezTo>
                  <a:cubicBezTo>
                    <a:pt x="52" y="273"/>
                    <a:pt x="53" y="269"/>
                    <a:pt x="55" y="261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E231218-9C16-5928-FE44-C423D42484A5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7624576" y="1110607"/>
            <a:ext cx="664730" cy="353662"/>
            <a:chOff x="8128005" y="1146176"/>
            <a:chExt cx="817563" cy="434975"/>
          </a:xfrm>
        </p:grpSpPr>
        <p:sp>
          <p:nvSpPr>
            <p:cNvPr id="57" name="Freeform 165">
              <a:extLst>
                <a:ext uri="{FF2B5EF4-FFF2-40B4-BE49-F238E27FC236}">
                  <a16:creationId xmlns:a16="http://schemas.microsoft.com/office/drawing/2014/main" id="{FFE02843-8B2A-641E-6FA6-7C1B2AD886F6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8128005" y="1260476"/>
              <a:ext cx="114300" cy="244475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66">
              <a:extLst>
                <a:ext uri="{FF2B5EF4-FFF2-40B4-BE49-F238E27FC236}">
                  <a16:creationId xmlns:a16="http://schemas.microsoft.com/office/drawing/2014/main" id="{F3E90B41-15E7-E8F8-E38A-C63C57FA5F4B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8277230" y="1325564"/>
              <a:ext cx="165100" cy="179388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67">
              <a:extLst>
                <a:ext uri="{FF2B5EF4-FFF2-40B4-BE49-F238E27FC236}">
                  <a16:creationId xmlns:a16="http://schemas.microsoft.com/office/drawing/2014/main" id="{227D18AF-5F2F-406D-0FF7-2C7ABDDA7014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8455030" y="1323976"/>
              <a:ext cx="166688" cy="257175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8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6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5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8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6"/>
                    <a:pt x="53" y="50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8" y="160"/>
                  </a:moveTo>
                  <a:cubicBezTo>
                    <a:pt x="38" y="158"/>
                    <a:pt x="38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7" y="6"/>
                    <a:pt x="96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5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8" y="176"/>
                    <a:pt x="38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4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68">
              <a:extLst>
                <a:ext uri="{FF2B5EF4-FFF2-40B4-BE49-F238E27FC236}">
                  <a16:creationId xmlns:a16="http://schemas.microsoft.com/office/drawing/2014/main" id="{D08D5CB9-A6BB-E7BF-5C74-54C4E82A395F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8742368" y="1146176"/>
              <a:ext cx="203200" cy="4445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69">
              <a:extLst>
                <a:ext uri="{FF2B5EF4-FFF2-40B4-BE49-F238E27FC236}">
                  <a16:creationId xmlns:a16="http://schemas.microsoft.com/office/drawing/2014/main" id="{6BD1491A-A39E-FDD7-56EA-59E3A462D8E2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8755068" y="1255714"/>
              <a:ext cx="112713" cy="249238"/>
            </a:xfrm>
            <a:custGeom>
              <a:avLst/>
              <a:gdLst>
                <a:gd name="T0" fmla="*/ 92 w 154"/>
                <a:gd name="T1" fmla="*/ 113 h 318"/>
                <a:gd name="T2" fmla="*/ 139 w 154"/>
                <a:gd name="T3" fmla="*/ 113 h 318"/>
                <a:gd name="T4" fmla="*/ 154 w 154"/>
                <a:gd name="T5" fmla="*/ 103 h 318"/>
                <a:gd name="T6" fmla="*/ 140 w 154"/>
                <a:gd name="T7" fmla="*/ 97 h 318"/>
                <a:gd name="T8" fmla="*/ 96 w 154"/>
                <a:gd name="T9" fmla="*/ 97 h 318"/>
                <a:gd name="T10" fmla="*/ 116 w 154"/>
                <a:gd name="T11" fmla="*/ 13 h 318"/>
                <a:gd name="T12" fmla="*/ 102 w 154"/>
                <a:gd name="T13" fmla="*/ 0 h 318"/>
                <a:gd name="T14" fmla="*/ 82 w 154"/>
                <a:gd name="T15" fmla="*/ 18 h 318"/>
                <a:gd name="T16" fmla="*/ 62 w 154"/>
                <a:gd name="T17" fmla="*/ 97 h 318"/>
                <a:gd name="T18" fmla="*/ 15 w 154"/>
                <a:gd name="T19" fmla="*/ 97 h 318"/>
                <a:gd name="T20" fmla="*/ 0 w 154"/>
                <a:gd name="T21" fmla="*/ 107 h 318"/>
                <a:gd name="T22" fmla="*/ 14 w 154"/>
                <a:gd name="T23" fmla="*/ 113 h 318"/>
                <a:gd name="T24" fmla="*/ 58 w 154"/>
                <a:gd name="T25" fmla="*/ 113 h 318"/>
                <a:gd name="T26" fmla="*/ 20 w 154"/>
                <a:gd name="T27" fmla="*/ 272 h 318"/>
                <a:gd name="T28" fmla="*/ 66 w 154"/>
                <a:gd name="T29" fmla="*/ 318 h 318"/>
                <a:gd name="T30" fmla="*/ 146 w 154"/>
                <a:gd name="T31" fmla="*/ 241 h 318"/>
                <a:gd name="T32" fmla="*/ 140 w 154"/>
                <a:gd name="T33" fmla="*/ 236 h 318"/>
                <a:gd name="T34" fmla="*/ 132 w 154"/>
                <a:gd name="T35" fmla="*/ 243 h 318"/>
                <a:gd name="T36" fmla="*/ 67 w 154"/>
                <a:gd name="T37" fmla="*/ 307 h 318"/>
                <a:gd name="T38" fmla="*/ 52 w 154"/>
                <a:gd name="T39" fmla="*/ 284 h 318"/>
                <a:gd name="T40" fmla="*/ 55 w 154"/>
                <a:gd name="T41" fmla="*/ 260 h 318"/>
                <a:gd name="T42" fmla="*/ 92 w 154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6"/>
                    <a:pt x="116" y="16"/>
                    <a:pt x="116" y="13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0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6" y="245"/>
                    <a:pt x="146" y="241"/>
                  </a:cubicBezTo>
                  <a:cubicBezTo>
                    <a:pt x="146" y="236"/>
                    <a:pt x="142" y="236"/>
                    <a:pt x="140" y="236"/>
                  </a:cubicBezTo>
                  <a:cubicBezTo>
                    <a:pt x="135" y="236"/>
                    <a:pt x="135" y="237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1" name="TextBox 430">
            <a:extLst>
              <a:ext uri="{FF2B5EF4-FFF2-40B4-BE49-F238E27FC236}">
                <a16:creationId xmlns:a16="http://schemas.microsoft.com/office/drawing/2014/main" id="{A92C1F05-EC79-9BD4-93B3-FD365F493057}"/>
              </a:ext>
            </a:extLst>
          </p:cNvPr>
          <p:cNvSpPr txBox="1"/>
          <p:nvPr/>
        </p:nvSpPr>
        <p:spPr>
          <a:xfrm>
            <a:off x="2090847" y="3257689"/>
            <a:ext cx="3022067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p:sp>
        <p:nvSpPr>
          <p:cNvPr id="6" name="Freeform 21 1">
            <a:extLst>
              <a:ext uri="{FF2B5EF4-FFF2-40B4-BE49-F238E27FC236}">
                <a16:creationId xmlns:a16="http://schemas.microsoft.com/office/drawing/2014/main" id="{176F3B9F-6862-50CD-4232-81380124ACD6}"/>
              </a:ext>
            </a:extLst>
          </p:cNvPr>
          <p:cNvSpPr>
            <a:spLocks noChangeAspect="1" noEditPoints="1"/>
          </p:cNvSpPr>
          <p:nvPr>
            <p:custDataLst>
              <p:tags r:id="rId7"/>
            </p:custDataLst>
          </p:nvPr>
        </p:nvSpPr>
        <p:spPr bwMode="auto">
          <a:xfrm>
            <a:off x="10079131" y="1243401"/>
            <a:ext cx="210334" cy="205113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5" name="Group 11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 title="IguanaTex Vector Display">
            <a:extLst>
              <a:ext uri="{FF2B5EF4-FFF2-40B4-BE49-F238E27FC236}">
                <a16:creationId xmlns:a16="http://schemas.microsoft.com/office/drawing/2014/main" id="{EDC2CB5B-0D36-DAF0-EFFE-230F71C12906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8482544" y="1172614"/>
            <a:ext cx="467783" cy="256753"/>
            <a:chOff x="7600950" y="1338263"/>
            <a:chExt cx="633413" cy="347663"/>
          </a:xfrm>
        </p:grpSpPr>
        <p:sp>
          <p:nvSpPr>
            <p:cNvPr id="71" name="Freeform 29">
              <a:extLst>
                <a:ext uri="{FF2B5EF4-FFF2-40B4-BE49-F238E27FC236}">
                  <a16:creationId xmlns:a16="http://schemas.microsoft.com/office/drawing/2014/main" id="{E6DB50AE-958F-3ED0-4D4D-5B62CB7391F7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7600950" y="1338263"/>
              <a:ext cx="73025" cy="34766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C4D02317-3DE6-C4ED-4FCA-6EE1C7CE0DB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7720013" y="1411288"/>
              <a:ext cx="193675" cy="201613"/>
            </a:xfrm>
            <a:custGeom>
              <a:avLst/>
              <a:gdLst>
                <a:gd name="T0" fmla="*/ 295 w 304"/>
                <a:gd name="T1" fmla="*/ 156 h 290"/>
                <a:gd name="T2" fmla="*/ 304 w 304"/>
                <a:gd name="T3" fmla="*/ 145 h 290"/>
                <a:gd name="T4" fmla="*/ 295 w 304"/>
                <a:gd name="T5" fmla="*/ 134 h 290"/>
                <a:gd name="T6" fmla="*/ 18 w 304"/>
                <a:gd name="T7" fmla="*/ 4 h 290"/>
                <a:gd name="T8" fmla="*/ 9 w 304"/>
                <a:gd name="T9" fmla="*/ 0 h 290"/>
                <a:gd name="T10" fmla="*/ 0 w 304"/>
                <a:gd name="T11" fmla="*/ 10 h 290"/>
                <a:gd name="T12" fmla="*/ 9 w 304"/>
                <a:gd name="T13" fmla="*/ 21 h 290"/>
                <a:gd name="T14" fmla="*/ 271 w 304"/>
                <a:gd name="T15" fmla="*/ 145 h 290"/>
                <a:gd name="T16" fmla="*/ 9 w 304"/>
                <a:gd name="T17" fmla="*/ 269 h 290"/>
                <a:gd name="T18" fmla="*/ 0 w 304"/>
                <a:gd name="T19" fmla="*/ 280 h 290"/>
                <a:gd name="T20" fmla="*/ 9 w 304"/>
                <a:gd name="T21" fmla="*/ 290 h 290"/>
                <a:gd name="T22" fmla="*/ 18 w 304"/>
                <a:gd name="T23" fmla="*/ 286 h 290"/>
                <a:gd name="T24" fmla="*/ 295 w 304"/>
                <a:gd name="T25" fmla="*/ 15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90">
                  <a:moveTo>
                    <a:pt x="295" y="156"/>
                  </a:moveTo>
                  <a:cubicBezTo>
                    <a:pt x="300" y="153"/>
                    <a:pt x="304" y="151"/>
                    <a:pt x="304" y="145"/>
                  </a:cubicBezTo>
                  <a:cubicBezTo>
                    <a:pt x="304" y="139"/>
                    <a:pt x="300" y="136"/>
                    <a:pt x="295" y="134"/>
                  </a:cubicBezTo>
                  <a:lnTo>
                    <a:pt x="18" y="4"/>
                  </a:ln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2" y="18"/>
                    <a:pt x="9" y="21"/>
                  </a:cubicBezTo>
                  <a:lnTo>
                    <a:pt x="271" y="145"/>
                  </a:lnTo>
                  <a:lnTo>
                    <a:pt x="9" y="269"/>
                  </a:lnTo>
                  <a:cubicBezTo>
                    <a:pt x="2" y="272"/>
                    <a:pt x="0" y="275"/>
                    <a:pt x="0" y="280"/>
                  </a:cubicBezTo>
                  <a:cubicBezTo>
                    <a:pt x="0" y="285"/>
                    <a:pt x="4" y="290"/>
                    <a:pt x="9" y="290"/>
                  </a:cubicBezTo>
                  <a:cubicBezTo>
                    <a:pt x="11" y="290"/>
                    <a:pt x="12" y="290"/>
                    <a:pt x="18" y="286"/>
                  </a:cubicBezTo>
                  <a:lnTo>
                    <a:pt x="295" y="156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8662ACB4-3A2B-7C95-44F3-82D64C487624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8035925" y="1381126"/>
              <a:ext cx="96838" cy="222250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6" y="1"/>
                    <a:pt x="81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2">
              <a:extLst>
                <a:ext uri="{FF2B5EF4-FFF2-40B4-BE49-F238E27FC236}">
                  <a16:creationId xmlns:a16="http://schemas.microsoft.com/office/drawing/2014/main" id="{9731E920-FB75-3028-7B65-122DA4DC2034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8159750" y="1338263"/>
              <a:ext cx="74613" cy="347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9" name="Arrow: Right 218">
            <a:extLst>
              <a:ext uri="{FF2B5EF4-FFF2-40B4-BE49-F238E27FC236}">
                <a16:creationId xmlns:a16="http://schemas.microsoft.com/office/drawing/2014/main" id="{BDBE5FBB-D84C-8C41-F182-A792CCC9AB14}"/>
              </a:ext>
            </a:extLst>
          </p:cNvPr>
          <p:cNvSpPr/>
          <p:nvPr/>
        </p:nvSpPr>
        <p:spPr>
          <a:xfrm>
            <a:off x="6965294" y="3793334"/>
            <a:ext cx="3224265" cy="1157413"/>
          </a:xfrm>
          <a:prstGeom prst="rightArrow">
            <a:avLst>
              <a:gd name="adj1" fmla="val 89736"/>
              <a:gd name="adj2" fmla="val 32119"/>
            </a:avLst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/>
              <a:t>I know 1 solution to puzzle</a:t>
            </a:r>
            <a:endParaRPr lang="en-US" sz="1800" dirty="0"/>
          </a:p>
        </p:txBody>
      </p:sp>
      <p:sp>
        <p:nvSpPr>
          <p:cNvPr id="220" name="Arrow: Right 219">
            <a:extLst>
              <a:ext uri="{FF2B5EF4-FFF2-40B4-BE49-F238E27FC236}">
                <a16:creationId xmlns:a16="http://schemas.microsoft.com/office/drawing/2014/main" id="{5ACE942C-997A-CAAA-67A6-3B633BA85973}"/>
              </a:ext>
            </a:extLst>
          </p:cNvPr>
          <p:cNvSpPr/>
          <p:nvPr/>
        </p:nvSpPr>
        <p:spPr>
          <a:xfrm rot="10800000">
            <a:off x="6842011" y="290016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9C61468D-4E32-E112-309F-D58BC9E14602}"/>
              </a:ext>
            </a:extLst>
          </p:cNvPr>
          <p:cNvCxnSpPr/>
          <p:nvPr/>
        </p:nvCxnSpPr>
        <p:spPr>
          <a:xfrm>
            <a:off x="6913932" y="2073267"/>
            <a:ext cx="322349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35E6A97-4BAE-8597-331B-A0AB207ADB9C}"/>
              </a:ext>
            </a:extLst>
          </p:cNvPr>
          <p:cNvCxnSpPr>
            <a:cxnSpLocks/>
          </p:cNvCxnSpPr>
          <p:nvPr/>
        </p:nvCxnSpPr>
        <p:spPr>
          <a:xfrm flipH="1">
            <a:off x="6913546" y="266823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BF9EA212-413D-52B5-2CFE-CB9393D5EDE6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7172034" y="3059999"/>
            <a:ext cx="980697" cy="174744"/>
            <a:chOff x="2541586" y="2540000"/>
            <a:chExt cx="873125" cy="155576"/>
          </a:xfrm>
          <a:solidFill>
            <a:schemeClr val="tx1"/>
          </a:solidFill>
        </p:grpSpPr>
        <p:sp>
          <p:nvSpPr>
            <p:cNvPr id="224" name="Freeform 68 1 1 2">
              <a:extLst>
                <a:ext uri="{FF2B5EF4-FFF2-40B4-BE49-F238E27FC236}">
                  <a16:creationId xmlns:a16="http://schemas.microsoft.com/office/drawing/2014/main" id="{87DE42C1-357B-108B-1020-0C42010746E2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69 1 1 2">
              <a:extLst>
                <a:ext uri="{FF2B5EF4-FFF2-40B4-BE49-F238E27FC236}">
                  <a16:creationId xmlns:a16="http://schemas.microsoft.com/office/drawing/2014/main" id="{07D0BC09-7A3A-4D65-1890-DEE2E541109C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0 1 1 2">
              <a:extLst>
                <a:ext uri="{FF2B5EF4-FFF2-40B4-BE49-F238E27FC236}">
                  <a16:creationId xmlns:a16="http://schemas.microsoft.com/office/drawing/2014/main" id="{C7340251-DC44-8A4C-BE46-A0E1A8BF7E70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71 1 1 2">
              <a:extLst>
                <a:ext uri="{FF2B5EF4-FFF2-40B4-BE49-F238E27FC236}">
                  <a16:creationId xmlns:a16="http://schemas.microsoft.com/office/drawing/2014/main" id="{652A8CEA-C670-E248-53BA-6D56D208FF72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72 1 1 2">
              <a:extLst>
                <a:ext uri="{FF2B5EF4-FFF2-40B4-BE49-F238E27FC236}">
                  <a16:creationId xmlns:a16="http://schemas.microsoft.com/office/drawing/2014/main" id="{B3F8D53F-171B-5221-01DA-01D8B2FCBA6C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Rectangle 73 1 1 2">
              <a:extLst>
                <a:ext uri="{FF2B5EF4-FFF2-40B4-BE49-F238E27FC236}">
                  <a16:creationId xmlns:a16="http://schemas.microsoft.com/office/drawing/2014/main" id="{B303013C-2E82-BECE-4B9D-55D59B0A54D3}"/>
                </a:ext>
              </a:extLst>
            </p:cNvPr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74 1 1 2">
              <a:extLst>
                <a:ext uri="{FF2B5EF4-FFF2-40B4-BE49-F238E27FC236}">
                  <a16:creationId xmlns:a16="http://schemas.microsoft.com/office/drawing/2014/main" id="{0DF862CE-295F-3AA8-79B3-460DCFC1DA64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4A1DE9D1-E9C6-F73A-D392-546FE9E54C10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7174987" y="3970206"/>
            <a:ext cx="989880" cy="176043"/>
            <a:chOff x="2179638" y="5199063"/>
            <a:chExt cx="1633537" cy="290513"/>
          </a:xfrm>
          <a:solidFill>
            <a:schemeClr val="tx1"/>
          </a:solidFill>
        </p:grpSpPr>
        <p:sp>
          <p:nvSpPr>
            <p:cNvPr id="232" name="Freeform 115 1 2">
              <a:extLst>
                <a:ext uri="{FF2B5EF4-FFF2-40B4-BE49-F238E27FC236}">
                  <a16:creationId xmlns:a16="http://schemas.microsoft.com/office/drawing/2014/main" id="{DC5054C6-CB41-6A36-22B4-AD667F111695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16 1 2">
              <a:extLst>
                <a:ext uri="{FF2B5EF4-FFF2-40B4-BE49-F238E27FC236}">
                  <a16:creationId xmlns:a16="http://schemas.microsoft.com/office/drawing/2014/main" id="{DEC66B05-02C0-B9C8-715E-DF13BE6D8FEC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7 1 2">
              <a:extLst>
                <a:ext uri="{FF2B5EF4-FFF2-40B4-BE49-F238E27FC236}">
                  <a16:creationId xmlns:a16="http://schemas.microsoft.com/office/drawing/2014/main" id="{B29E351F-6089-6844-0CB0-4C8C9E3173D9}"/>
                </a:ext>
              </a:extLst>
            </p:cNvPr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18 1 2">
              <a:extLst>
                <a:ext uri="{FF2B5EF4-FFF2-40B4-BE49-F238E27FC236}">
                  <a16:creationId xmlns:a16="http://schemas.microsoft.com/office/drawing/2014/main" id="{825966B4-3D63-55A8-2B50-332BFCA3FEDD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19 1 2">
              <a:extLst>
                <a:ext uri="{FF2B5EF4-FFF2-40B4-BE49-F238E27FC236}">
                  <a16:creationId xmlns:a16="http://schemas.microsoft.com/office/drawing/2014/main" id="{3BB3D8F0-942C-DDCF-50DD-8B7F88AF9623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Rectangle 120 1 2">
              <a:extLst>
                <a:ext uri="{FF2B5EF4-FFF2-40B4-BE49-F238E27FC236}">
                  <a16:creationId xmlns:a16="http://schemas.microsoft.com/office/drawing/2014/main" id="{2C649DFA-9AF2-45DC-6BA1-8CD2630AC0DA}"/>
                </a:ext>
              </a:extLst>
            </p:cNvPr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21 1 2">
              <a:extLst>
                <a:ext uri="{FF2B5EF4-FFF2-40B4-BE49-F238E27FC236}">
                  <a16:creationId xmlns:a16="http://schemas.microsoft.com/office/drawing/2014/main" id="{9607AFE3-E5EB-43AE-0D2E-7C52360108FA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2A370AF1-A083-C6F4-802E-686CC0C720C2}"/>
                  </a:ext>
                </a:extLst>
              </p:cNvPr>
              <p:cNvSpPr txBox="1"/>
              <p:nvPr/>
            </p:nvSpPr>
            <p:spPr>
              <a:xfrm>
                <a:off x="6964917" y="227906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acc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2A370AF1-A083-C6F4-802E-686CC0C720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64917" y="2279060"/>
                <a:ext cx="3380652" cy="400110"/>
              </a:xfrm>
              <a:prstGeom prst="rect">
                <a:avLst/>
              </a:prstGeom>
              <a:blipFill>
                <a:blip r:embed="rId229"/>
                <a:stretch>
                  <a:fillRect l="-1986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0" name="TextBox 239">
            <a:extLst>
              <a:ext uri="{FF2B5EF4-FFF2-40B4-BE49-F238E27FC236}">
                <a16:creationId xmlns:a16="http://schemas.microsoft.com/office/drawing/2014/main" id="{45369121-D8AF-0658-22DE-6E47BE61796A}"/>
              </a:ext>
            </a:extLst>
          </p:cNvPr>
          <p:cNvSpPr txBox="1"/>
          <p:nvPr/>
        </p:nvSpPr>
        <p:spPr>
          <a:xfrm>
            <a:off x="7050555" y="3257689"/>
            <a:ext cx="3022067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3418C51-D7A2-09BD-B57C-2F4D951A38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Hybrid Game (H1)</a:t>
            </a:r>
          </a:p>
        </p:txBody>
      </p:sp>
      <p:sp>
        <p:nvSpPr>
          <p:cNvPr id="94" name="Arc 93">
            <a:extLst>
              <a:ext uri="{FF2B5EF4-FFF2-40B4-BE49-F238E27FC236}">
                <a16:creationId xmlns:a16="http://schemas.microsoft.com/office/drawing/2014/main" id="{D933ACFB-C32B-D5A1-5222-8E7DA5E6DCEB}"/>
              </a:ext>
            </a:extLst>
          </p:cNvPr>
          <p:cNvSpPr/>
          <p:nvPr/>
        </p:nvSpPr>
        <p:spPr>
          <a:xfrm rot="2779180">
            <a:off x="9394535" y="3807467"/>
            <a:ext cx="1067184" cy="1070531"/>
          </a:xfrm>
          <a:prstGeom prst="arc">
            <a:avLst/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A2B32046-8D3B-9AB0-C1DF-45B2557C8BA3}"/>
              </a:ext>
            </a:extLst>
          </p:cNvPr>
          <p:cNvCxnSpPr>
            <a:cxnSpLocks/>
          </p:cNvCxnSpPr>
          <p:nvPr/>
        </p:nvCxnSpPr>
        <p:spPr>
          <a:xfrm flipH="1" flipV="1">
            <a:off x="11054543" y="4811049"/>
            <a:ext cx="425577" cy="68"/>
          </a:xfrm>
          <a:prstGeom prst="straightConnector1">
            <a:avLst/>
          </a:prstGeom>
          <a:ln w="19050">
            <a:solidFill>
              <a:schemeClr val="tx1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96" name="Group 95">
            <a:extLst>
              <a:ext uri="{FF2B5EF4-FFF2-40B4-BE49-F238E27FC236}">
                <a16:creationId xmlns:a16="http://schemas.microsoft.com/office/drawing/2014/main" id="{487EA9E8-EF1E-1FCA-45FD-70B2E10B9683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10534899" y="4681736"/>
            <a:ext cx="466726" cy="266701"/>
            <a:chOff x="10204450" y="6153151"/>
            <a:chExt cx="466726" cy="266701"/>
          </a:xfrm>
          <a:solidFill>
            <a:schemeClr val="tx1"/>
          </a:solidFill>
        </p:grpSpPr>
        <p:sp>
          <p:nvSpPr>
            <p:cNvPr id="97" name="Freeform 86">
              <a:extLst>
                <a:ext uri="{FF2B5EF4-FFF2-40B4-BE49-F238E27FC236}">
                  <a16:creationId xmlns:a16="http://schemas.microsoft.com/office/drawing/2014/main" id="{EB5DE6C2-E0D4-E188-8FE1-FB270E65437D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87">
              <a:extLst>
                <a:ext uri="{FF2B5EF4-FFF2-40B4-BE49-F238E27FC236}">
                  <a16:creationId xmlns:a16="http://schemas.microsoft.com/office/drawing/2014/main" id="{AC4F2823-4247-52F8-60BE-D4972235C91C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" name="Group 9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DB742F65-4FFF-0EC4-F2D2-7B1F31DFD93B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11600237" y="4603751"/>
            <a:ext cx="233600" cy="336748"/>
            <a:chOff x="2540000" y="2540000"/>
            <a:chExt cx="122238" cy="176213"/>
          </a:xfrm>
        </p:grpSpPr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D41CA1F5-671A-2114-2DA1-985123787AD2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EE54B60F-904F-C771-D3E1-0422AB718333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14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 title="IguanaTex Vector Display">
            <a:extLst>
              <a:ext uri="{FF2B5EF4-FFF2-40B4-BE49-F238E27FC236}">
                <a16:creationId xmlns:a16="http://schemas.microsoft.com/office/drawing/2014/main" id="{E2E60F32-664C-AA14-2D28-9A97216432AA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11259017" y="2257091"/>
            <a:ext cx="312738" cy="311151"/>
            <a:chOff x="4546600" y="2565400"/>
            <a:chExt cx="312738" cy="311151"/>
          </a:xfrm>
        </p:grpSpPr>
        <p:sp>
          <p:nvSpPr>
            <p:cNvPr id="146" name="Freeform 62">
              <a:extLst>
                <a:ext uri="{FF2B5EF4-FFF2-40B4-BE49-F238E27FC236}">
                  <a16:creationId xmlns:a16="http://schemas.microsoft.com/office/drawing/2014/main" id="{474F392A-56BC-D5F3-D465-5BB435321BB8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4548188" y="2565400"/>
              <a:ext cx="198438" cy="4127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63">
              <a:extLst>
                <a:ext uri="{FF2B5EF4-FFF2-40B4-BE49-F238E27FC236}">
                  <a16:creationId xmlns:a16="http://schemas.microsoft.com/office/drawing/2014/main" id="{0C73EB7F-1185-2181-A118-A3F1EB083DB3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546600" y="2665413"/>
              <a:ext cx="177800" cy="161925"/>
            </a:xfrm>
            <a:custGeom>
              <a:avLst/>
              <a:gdLst>
                <a:gd name="T0" fmla="*/ 152 w 248"/>
                <a:gd name="T1" fmla="*/ 69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1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6 h 226"/>
                <a:gd name="T20" fmla="*/ 21 w 248"/>
                <a:gd name="T21" fmla="*/ 81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6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69"/>
                  </a:moveTo>
                  <a:cubicBezTo>
                    <a:pt x="155" y="56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1"/>
                    <a:pt x="221" y="61"/>
                  </a:cubicBezTo>
                  <a:cubicBezTo>
                    <a:pt x="232" y="61"/>
                    <a:pt x="248" y="52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6"/>
                  </a:cubicBezTo>
                  <a:cubicBezTo>
                    <a:pt x="15" y="81"/>
                    <a:pt x="20" y="81"/>
                    <a:pt x="21" y="81"/>
                  </a:cubicBezTo>
                  <a:cubicBezTo>
                    <a:pt x="25" y="81"/>
                    <a:pt x="27" y="80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59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1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64">
              <a:extLst>
                <a:ext uri="{FF2B5EF4-FFF2-40B4-BE49-F238E27FC236}">
                  <a16:creationId xmlns:a16="http://schemas.microsoft.com/office/drawing/2014/main" id="{C37AAA0D-F31B-1AC4-3C23-03CEC082AF0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767263" y="2709863"/>
              <a:ext cx="92075" cy="166688"/>
            </a:xfrm>
            <a:custGeom>
              <a:avLst/>
              <a:gdLst>
                <a:gd name="T0" fmla="*/ 79 w 128"/>
                <a:gd name="T1" fmla="*/ 10 h 232"/>
                <a:gd name="T2" fmla="*/ 69 w 128"/>
                <a:gd name="T3" fmla="*/ 0 h 232"/>
                <a:gd name="T4" fmla="*/ 0 w 128"/>
                <a:gd name="T5" fmla="*/ 23 h 232"/>
                <a:gd name="T6" fmla="*/ 0 w 128"/>
                <a:gd name="T7" fmla="*/ 35 h 232"/>
                <a:gd name="T8" fmla="*/ 51 w 128"/>
                <a:gd name="T9" fmla="*/ 25 h 232"/>
                <a:gd name="T10" fmla="*/ 51 w 128"/>
                <a:gd name="T11" fmla="*/ 203 h 232"/>
                <a:gd name="T12" fmla="*/ 16 w 128"/>
                <a:gd name="T13" fmla="*/ 219 h 232"/>
                <a:gd name="T14" fmla="*/ 3 w 128"/>
                <a:gd name="T15" fmla="*/ 219 h 232"/>
                <a:gd name="T16" fmla="*/ 3 w 128"/>
                <a:gd name="T17" fmla="*/ 232 h 232"/>
                <a:gd name="T18" fmla="*/ 65 w 128"/>
                <a:gd name="T19" fmla="*/ 231 h 232"/>
                <a:gd name="T20" fmla="*/ 128 w 128"/>
                <a:gd name="T21" fmla="*/ 232 h 232"/>
                <a:gd name="T22" fmla="*/ 128 w 128"/>
                <a:gd name="T23" fmla="*/ 219 h 232"/>
                <a:gd name="T24" fmla="*/ 114 w 128"/>
                <a:gd name="T25" fmla="*/ 219 h 232"/>
                <a:gd name="T26" fmla="*/ 79 w 128"/>
                <a:gd name="T27" fmla="*/ 203 h 232"/>
                <a:gd name="T28" fmla="*/ 79 w 128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232">
                  <a:moveTo>
                    <a:pt x="79" y="10"/>
                  </a:moveTo>
                  <a:cubicBezTo>
                    <a:pt x="79" y="1"/>
                    <a:pt x="79" y="0"/>
                    <a:pt x="69" y="0"/>
                  </a:cubicBezTo>
                  <a:cubicBezTo>
                    <a:pt x="47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8" y="232"/>
                  </a:cubicBezTo>
                  <a:lnTo>
                    <a:pt x="128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9" name="Group 14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 title="IguanaTex Vector Display">
            <a:extLst>
              <a:ext uri="{FF2B5EF4-FFF2-40B4-BE49-F238E27FC236}">
                <a16:creationId xmlns:a16="http://schemas.microsoft.com/office/drawing/2014/main" id="{0201BEB3-531F-BA3B-8B0A-420A3E38659E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11264044" y="3675525"/>
            <a:ext cx="315893" cy="346604"/>
            <a:chOff x="4627563" y="3649663"/>
            <a:chExt cx="342901" cy="376238"/>
          </a:xfrm>
        </p:grpSpPr>
        <p:sp>
          <p:nvSpPr>
            <p:cNvPr id="150" name="Freeform 88">
              <a:extLst>
                <a:ext uri="{FF2B5EF4-FFF2-40B4-BE49-F238E27FC236}">
                  <a16:creationId xmlns:a16="http://schemas.microsoft.com/office/drawing/2014/main" id="{A6BE9231-972A-0E4A-910E-E01B2D5310D7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629151" y="3649663"/>
              <a:ext cx="196850" cy="428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89">
              <a:extLst>
                <a:ext uri="{FF2B5EF4-FFF2-40B4-BE49-F238E27FC236}">
                  <a16:creationId xmlns:a16="http://schemas.microsoft.com/office/drawing/2014/main" id="{A97BF9A9-9B83-B6C8-A476-22EBC06103EA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627563" y="3752851"/>
              <a:ext cx="176213" cy="168275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8 h 226"/>
                <a:gd name="T34" fmla="*/ 46 w 249"/>
                <a:gd name="T35" fmla="*/ 181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49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5" y="226"/>
                    <a:pt x="233" y="161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90">
              <a:extLst>
                <a:ext uri="{FF2B5EF4-FFF2-40B4-BE49-F238E27FC236}">
                  <a16:creationId xmlns:a16="http://schemas.microsoft.com/office/drawing/2014/main" id="{093F180E-FC59-B27A-A65B-F846B78F23F6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19651" y="3789363"/>
              <a:ext cx="150813" cy="30163"/>
            </a:xfrm>
            <a:custGeom>
              <a:avLst/>
              <a:gdLst>
                <a:gd name="T0" fmla="*/ 214 w 214"/>
                <a:gd name="T1" fmla="*/ 8 h 41"/>
                <a:gd name="T2" fmla="*/ 208 w 214"/>
                <a:gd name="T3" fmla="*/ 0 h 41"/>
                <a:gd name="T4" fmla="*/ 152 w 214"/>
                <a:gd name="T5" fmla="*/ 23 h 41"/>
                <a:gd name="T6" fmla="*/ 111 w 214"/>
                <a:gd name="T7" fmla="*/ 11 h 41"/>
                <a:gd name="T8" fmla="*/ 71 w 214"/>
                <a:gd name="T9" fmla="*/ 0 h 41"/>
                <a:gd name="T10" fmla="*/ 0 w 214"/>
                <a:gd name="T11" fmla="*/ 33 h 41"/>
                <a:gd name="T12" fmla="*/ 6 w 214"/>
                <a:gd name="T13" fmla="*/ 41 h 41"/>
                <a:gd name="T14" fmla="*/ 63 w 214"/>
                <a:gd name="T15" fmla="*/ 18 h 41"/>
                <a:gd name="T16" fmla="*/ 103 w 214"/>
                <a:gd name="T17" fmla="*/ 29 h 41"/>
                <a:gd name="T18" fmla="*/ 143 w 214"/>
                <a:gd name="T19" fmla="*/ 41 h 41"/>
                <a:gd name="T20" fmla="*/ 214 w 214"/>
                <a:gd name="T2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41">
                  <a:moveTo>
                    <a:pt x="214" y="8"/>
                  </a:moveTo>
                  <a:cubicBezTo>
                    <a:pt x="212" y="4"/>
                    <a:pt x="211" y="2"/>
                    <a:pt x="208" y="0"/>
                  </a:cubicBezTo>
                  <a:cubicBezTo>
                    <a:pt x="189" y="15"/>
                    <a:pt x="170" y="23"/>
                    <a:pt x="152" y="23"/>
                  </a:cubicBezTo>
                  <a:cubicBezTo>
                    <a:pt x="139" y="23"/>
                    <a:pt x="130" y="21"/>
                    <a:pt x="111" y="11"/>
                  </a:cubicBezTo>
                  <a:cubicBezTo>
                    <a:pt x="98" y="5"/>
                    <a:pt x="85" y="0"/>
                    <a:pt x="71" y="0"/>
                  </a:cubicBezTo>
                  <a:cubicBezTo>
                    <a:pt x="47" y="0"/>
                    <a:pt x="31" y="11"/>
                    <a:pt x="0" y="33"/>
                  </a:cubicBezTo>
                  <a:cubicBezTo>
                    <a:pt x="2" y="36"/>
                    <a:pt x="4" y="39"/>
                    <a:pt x="6" y="41"/>
                  </a:cubicBezTo>
                  <a:cubicBezTo>
                    <a:pt x="25" y="26"/>
                    <a:pt x="44" y="18"/>
                    <a:pt x="63" y="18"/>
                  </a:cubicBezTo>
                  <a:cubicBezTo>
                    <a:pt x="75" y="18"/>
                    <a:pt x="84" y="20"/>
                    <a:pt x="103" y="29"/>
                  </a:cubicBezTo>
                  <a:cubicBezTo>
                    <a:pt x="116" y="36"/>
                    <a:pt x="129" y="41"/>
                    <a:pt x="143" y="41"/>
                  </a:cubicBezTo>
                  <a:cubicBezTo>
                    <a:pt x="168" y="41"/>
                    <a:pt x="184" y="30"/>
                    <a:pt x="214" y="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1">
              <a:extLst>
                <a:ext uri="{FF2B5EF4-FFF2-40B4-BE49-F238E27FC236}">
                  <a16:creationId xmlns:a16="http://schemas.microsoft.com/office/drawing/2014/main" id="{75D98710-A57F-A3DF-E041-42B464679FEB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829176" y="3862388"/>
              <a:ext cx="82550" cy="163513"/>
            </a:xfrm>
            <a:custGeom>
              <a:avLst/>
              <a:gdLst>
                <a:gd name="T0" fmla="*/ 72 w 118"/>
                <a:gd name="T1" fmla="*/ 80 h 222"/>
                <a:gd name="T2" fmla="*/ 107 w 118"/>
                <a:gd name="T3" fmla="*/ 80 h 222"/>
                <a:gd name="T4" fmla="*/ 118 w 118"/>
                <a:gd name="T5" fmla="*/ 72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8 h 222"/>
                <a:gd name="T32" fmla="*/ 56 w 118"/>
                <a:gd name="T33" fmla="*/ 222 h 222"/>
                <a:gd name="T34" fmla="*/ 116 w 118"/>
                <a:gd name="T35" fmla="*/ 168 h 222"/>
                <a:gd name="T36" fmla="*/ 111 w 118"/>
                <a:gd name="T37" fmla="*/ 164 h 222"/>
                <a:gd name="T38" fmla="*/ 103 w 118"/>
                <a:gd name="T39" fmla="*/ 170 h 222"/>
                <a:gd name="T40" fmla="*/ 57 w 118"/>
                <a:gd name="T41" fmla="*/ 212 h 222"/>
                <a:gd name="T42" fmla="*/ 44 w 118"/>
                <a:gd name="T43" fmla="*/ 195 h 222"/>
                <a:gd name="T44" fmla="*/ 47 w 118"/>
                <a:gd name="T45" fmla="*/ 180 h 222"/>
                <a:gd name="T46" fmla="*/ 72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4"/>
                    <a:pt x="89" y="12"/>
                    <a:pt x="89" y="11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5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7" y="164"/>
                    <a:pt x="106" y="164"/>
                    <a:pt x="103" y="170"/>
                  </a:cubicBezTo>
                  <a:cubicBezTo>
                    <a:pt x="94" y="192"/>
                    <a:pt x="76" y="212"/>
                    <a:pt x="57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6" y="184"/>
                    <a:pt x="47" y="180"/>
                  </a:cubicBezTo>
                  <a:lnTo>
                    <a:pt x="72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24084C12-1646-9A53-2D5C-4CF14A8E7074}"/>
              </a:ext>
            </a:extLst>
          </p:cNvPr>
          <p:cNvSpPr txBox="1"/>
          <p:nvPr/>
        </p:nvSpPr>
        <p:spPr>
          <a:xfrm>
            <a:off x="11212823" y="2787452"/>
            <a:ext cx="492443" cy="33997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4617AF60-0734-90C0-330A-0F69AB9E20A2}"/>
              </a:ext>
            </a:extLst>
          </p:cNvPr>
          <p:cNvSpPr txBox="1"/>
          <p:nvPr/>
        </p:nvSpPr>
        <p:spPr>
          <a:xfrm>
            <a:off x="11212823" y="3192541"/>
            <a:ext cx="492443" cy="33997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56" name="Oval 155">
            <a:extLst>
              <a:ext uri="{FF2B5EF4-FFF2-40B4-BE49-F238E27FC236}">
                <a16:creationId xmlns:a16="http://schemas.microsoft.com/office/drawing/2014/main" id="{B03E7EAC-ABE7-BD1D-1ECE-3071541D696A}"/>
              </a:ext>
            </a:extLst>
          </p:cNvPr>
          <p:cNvSpPr/>
          <p:nvPr/>
        </p:nvSpPr>
        <p:spPr>
          <a:xfrm>
            <a:off x="10987975" y="1975842"/>
            <a:ext cx="846667" cy="2286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4762CD1-FE3E-5997-BCEA-A7F450FFBBA8}"/>
              </a:ext>
            </a:extLst>
          </p:cNvPr>
          <p:cNvCxnSpPr>
            <a:stCxn id="156" idx="2"/>
          </p:cNvCxnSpPr>
          <p:nvPr/>
        </p:nvCxnSpPr>
        <p:spPr>
          <a:xfrm flipH="1">
            <a:off x="10137423" y="3118842"/>
            <a:ext cx="850552" cy="7132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" name="Group 15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 title="IguanaTex Vector Display">
            <a:extLst>
              <a:ext uri="{FF2B5EF4-FFF2-40B4-BE49-F238E27FC236}">
                <a16:creationId xmlns:a16="http://schemas.microsoft.com/office/drawing/2014/main" id="{DDF4070F-8115-8314-3410-432ACB0F6FCB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5884420" y="2471987"/>
            <a:ext cx="312495" cy="237067"/>
            <a:chOff x="2540000" y="2540000"/>
            <a:chExt cx="184150" cy="139701"/>
          </a:xfrm>
        </p:grpSpPr>
        <p:sp>
          <p:nvSpPr>
            <p:cNvPr id="158" name="Freeform 54 1 1">
              <a:extLst>
                <a:ext uri="{FF2B5EF4-FFF2-40B4-BE49-F238E27FC236}">
                  <a16:creationId xmlns:a16="http://schemas.microsoft.com/office/drawing/2014/main" id="{A55DBA93-4DDA-3FD9-5F55-6C8AA65E6204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2540000" y="2540000"/>
              <a:ext cx="104775" cy="1063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5 1 1">
              <a:extLst>
                <a:ext uri="{FF2B5EF4-FFF2-40B4-BE49-F238E27FC236}">
                  <a16:creationId xmlns:a16="http://schemas.microsoft.com/office/drawing/2014/main" id="{187DDF27-D5E4-50C3-3EDB-D814C8159D9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670175" y="2570163"/>
              <a:ext cx="53975" cy="109538"/>
            </a:xfrm>
            <a:custGeom>
              <a:avLst/>
              <a:gdLst>
                <a:gd name="T0" fmla="*/ 79 w 128"/>
                <a:gd name="T1" fmla="*/ 9 h 232"/>
                <a:gd name="T2" fmla="*/ 69 w 128"/>
                <a:gd name="T3" fmla="*/ 0 h 232"/>
                <a:gd name="T4" fmla="*/ 0 w 128"/>
                <a:gd name="T5" fmla="*/ 22 h 232"/>
                <a:gd name="T6" fmla="*/ 0 w 128"/>
                <a:gd name="T7" fmla="*/ 35 h 232"/>
                <a:gd name="T8" fmla="*/ 51 w 128"/>
                <a:gd name="T9" fmla="*/ 25 h 232"/>
                <a:gd name="T10" fmla="*/ 51 w 128"/>
                <a:gd name="T11" fmla="*/ 203 h 232"/>
                <a:gd name="T12" fmla="*/ 16 w 128"/>
                <a:gd name="T13" fmla="*/ 219 h 232"/>
                <a:gd name="T14" fmla="*/ 3 w 128"/>
                <a:gd name="T15" fmla="*/ 219 h 232"/>
                <a:gd name="T16" fmla="*/ 3 w 128"/>
                <a:gd name="T17" fmla="*/ 232 h 232"/>
                <a:gd name="T18" fmla="*/ 65 w 128"/>
                <a:gd name="T19" fmla="*/ 231 h 232"/>
                <a:gd name="T20" fmla="*/ 128 w 128"/>
                <a:gd name="T21" fmla="*/ 232 h 232"/>
                <a:gd name="T22" fmla="*/ 128 w 128"/>
                <a:gd name="T23" fmla="*/ 219 h 232"/>
                <a:gd name="T24" fmla="*/ 114 w 128"/>
                <a:gd name="T25" fmla="*/ 219 h 232"/>
                <a:gd name="T26" fmla="*/ 79 w 128"/>
                <a:gd name="T27" fmla="*/ 203 h 232"/>
                <a:gd name="T28" fmla="*/ 79 w 128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232">
                  <a:moveTo>
                    <a:pt x="79" y="9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7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8" y="232"/>
                  </a:cubicBezTo>
                  <a:lnTo>
                    <a:pt x="128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 title="IguanaTex Vector Display">
            <a:extLst>
              <a:ext uri="{FF2B5EF4-FFF2-40B4-BE49-F238E27FC236}">
                <a16:creationId xmlns:a16="http://schemas.microsoft.com/office/drawing/2014/main" id="{A6C10B6C-47D1-BF1D-479B-988A76D47833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5884421" y="3581650"/>
            <a:ext cx="306388" cy="242887"/>
            <a:chOff x="2540000" y="3649663"/>
            <a:chExt cx="306388" cy="242887"/>
          </a:xfrm>
          <a:solidFill>
            <a:schemeClr val="tx1"/>
          </a:solidFill>
        </p:grpSpPr>
        <p:sp>
          <p:nvSpPr>
            <p:cNvPr id="161" name="Freeform 71 1">
              <a:extLst>
                <a:ext uri="{FF2B5EF4-FFF2-40B4-BE49-F238E27FC236}">
                  <a16:creationId xmlns:a16="http://schemas.microsoft.com/office/drawing/2014/main" id="{06462F6F-841C-4142-015F-5C4F8447322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540000" y="3649663"/>
              <a:ext cx="188913" cy="184150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50 w 248"/>
                <a:gd name="T15" fmla="*/ 38 h 227"/>
                <a:gd name="T16" fmla="*/ 96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5 w 248"/>
                <a:gd name="T25" fmla="*/ 11 h 227"/>
                <a:gd name="T26" fmla="*/ 122 w 248"/>
                <a:gd name="T27" fmla="*/ 45 h 227"/>
                <a:gd name="T28" fmla="*/ 95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7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2 1">
              <a:extLst>
                <a:ext uri="{FF2B5EF4-FFF2-40B4-BE49-F238E27FC236}">
                  <a16:creationId xmlns:a16="http://schemas.microsoft.com/office/drawing/2014/main" id="{FD75CF01-900A-AF75-67E9-DF853F5546C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2757488" y="3713163"/>
              <a:ext cx="88900" cy="179387"/>
            </a:xfrm>
            <a:custGeom>
              <a:avLst/>
              <a:gdLst>
                <a:gd name="T0" fmla="*/ 71 w 118"/>
                <a:gd name="T1" fmla="*/ 80 h 222"/>
                <a:gd name="T2" fmla="*/ 107 w 118"/>
                <a:gd name="T3" fmla="*/ 80 h 222"/>
                <a:gd name="T4" fmla="*/ 118 w 118"/>
                <a:gd name="T5" fmla="*/ 72 h 222"/>
                <a:gd name="T6" fmla="*/ 108 w 118"/>
                <a:gd name="T7" fmla="*/ 68 h 222"/>
                <a:gd name="T8" fmla="*/ 75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0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0" y="164"/>
                  </a:cubicBezTo>
                  <a:cubicBezTo>
                    <a:pt x="106" y="164"/>
                    <a:pt x="106" y="165"/>
                    <a:pt x="103" y="170"/>
                  </a:cubicBezTo>
                  <a:cubicBezTo>
                    <a:pt x="93" y="193"/>
                    <a:pt x="76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1"/>
                    <a:pt x="46" y="184"/>
                    <a:pt x="46" y="181"/>
                  </a:cubicBezTo>
                  <a:lnTo>
                    <a:pt x="71" y="8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4A156886-8F27-7F45-D8CD-5FEA7BE3DF99}"/>
              </a:ext>
            </a:extLst>
          </p:cNvPr>
          <p:cNvSpPr txBox="1"/>
          <p:nvPr/>
        </p:nvSpPr>
        <p:spPr>
          <a:xfrm>
            <a:off x="5831182" y="3005879"/>
            <a:ext cx="492443" cy="423334"/>
          </a:xfrm>
          <a:prstGeom prst="rect">
            <a:avLst/>
          </a:prstGeom>
          <a:noFill/>
          <a:ln>
            <a:noFill/>
          </a:ln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CBD499D0-7FFC-BBF9-71D5-10E962A1F4D2}"/>
              </a:ext>
            </a:extLst>
          </p:cNvPr>
          <p:cNvSpPr/>
          <p:nvPr/>
        </p:nvSpPr>
        <p:spPr>
          <a:xfrm>
            <a:off x="5609845" y="2260192"/>
            <a:ext cx="846667" cy="1783539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5" name="Straight Arrow Connector 164">
            <a:extLst>
              <a:ext uri="{FF2B5EF4-FFF2-40B4-BE49-F238E27FC236}">
                <a16:creationId xmlns:a16="http://schemas.microsoft.com/office/drawing/2014/main" id="{A01B8F47-3B87-3347-6761-CC113F0F349B}"/>
              </a:ext>
            </a:extLst>
          </p:cNvPr>
          <p:cNvCxnSpPr>
            <a:cxnSpLocks/>
            <a:stCxn id="164" idx="2"/>
          </p:cNvCxnSpPr>
          <p:nvPr/>
        </p:nvCxnSpPr>
        <p:spPr>
          <a:xfrm flipH="1">
            <a:off x="5146244" y="3151962"/>
            <a:ext cx="463601" cy="3547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09B54DF0-752D-4FEE-AE2B-5869E3006697}"/>
                  </a:ext>
                </a:extLst>
              </p:cNvPr>
              <p:cNvSpPr txBox="1"/>
              <p:nvPr/>
            </p:nvSpPr>
            <p:spPr>
              <a:xfrm>
                <a:off x="2005209" y="227906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09B54DF0-752D-4FEE-AE2B-5869E30066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5209" y="2279060"/>
                <a:ext cx="3380652" cy="400110"/>
              </a:xfrm>
              <a:prstGeom prst="rect">
                <a:avLst/>
              </a:prstGeom>
              <a:blipFill>
                <a:blip r:embed="rId230"/>
                <a:stretch>
                  <a:fillRect l="-1982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38" name="Group 337">
            <a:extLst>
              <a:ext uri="{FF2B5EF4-FFF2-40B4-BE49-F238E27FC236}">
                <a16:creationId xmlns:a16="http://schemas.microsoft.com/office/drawing/2014/main" id="{FAE1AAE4-7619-4650-B6B6-3FF4DE54AD91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7831138" y="1741488"/>
            <a:ext cx="1116012" cy="265112"/>
            <a:chOff x="7831138" y="1741488"/>
            <a:chExt cx="1116012" cy="265112"/>
          </a:xfrm>
        </p:grpSpPr>
        <p:sp>
          <p:nvSpPr>
            <p:cNvPr id="339" name="Freeform 21">
              <a:extLst>
                <a:ext uri="{FF2B5EF4-FFF2-40B4-BE49-F238E27FC236}">
                  <a16:creationId xmlns:a16="http://schemas.microsoft.com/office/drawing/2014/main" id="{215A4EDB-B3E5-446B-AB79-B1B6A8F04DFE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7831138" y="1752600"/>
              <a:ext cx="103187" cy="193675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2">
              <a:extLst>
                <a:ext uri="{FF2B5EF4-FFF2-40B4-BE49-F238E27FC236}">
                  <a16:creationId xmlns:a16="http://schemas.microsoft.com/office/drawing/2014/main" id="{CAEB3507-5E43-4089-9A73-8174D3BA4DD5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7954963" y="1758950"/>
              <a:ext cx="142875" cy="180975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3">
              <a:extLst>
                <a:ext uri="{FF2B5EF4-FFF2-40B4-BE49-F238E27FC236}">
                  <a16:creationId xmlns:a16="http://schemas.microsoft.com/office/drawing/2014/main" id="{D8A068A8-7FE2-488E-8F52-4715EBFEF792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8123238" y="1752600"/>
              <a:ext cx="141287" cy="193675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8 w 303"/>
                <a:gd name="T17" fmla="*/ 133 h 362"/>
                <a:gd name="T18" fmla="*/ 296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2" y="226"/>
                    <a:pt x="292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4">
              <a:extLst>
                <a:ext uri="{FF2B5EF4-FFF2-40B4-BE49-F238E27FC236}">
                  <a16:creationId xmlns:a16="http://schemas.microsoft.com/office/drawing/2014/main" id="{AC0B5A69-E681-46E0-B7FF-BB9140BB9F5E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8285163" y="1820863"/>
              <a:ext cx="101600" cy="122237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3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5">
              <a:extLst>
                <a:ext uri="{FF2B5EF4-FFF2-40B4-BE49-F238E27FC236}">
                  <a16:creationId xmlns:a16="http://schemas.microsoft.com/office/drawing/2014/main" id="{F5164EFD-A3BD-4AA5-9EB1-49F65F335F0B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8401050" y="1822450"/>
              <a:ext cx="180975" cy="117475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6">
              <a:extLst>
                <a:ext uri="{FF2B5EF4-FFF2-40B4-BE49-F238E27FC236}">
                  <a16:creationId xmlns:a16="http://schemas.microsoft.com/office/drawing/2014/main" id="{28FB2184-4BDC-4371-B3EC-190709DEC612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8609013" y="1741488"/>
              <a:ext cx="53975" cy="265112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7">
              <a:extLst>
                <a:ext uri="{FF2B5EF4-FFF2-40B4-BE49-F238E27FC236}">
                  <a16:creationId xmlns:a16="http://schemas.microsoft.com/office/drawing/2014/main" id="{B3AFF100-2D83-4A46-AFEC-A6F6A4379CE3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8713788" y="1747838"/>
              <a:ext cx="130175" cy="30162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8">
              <a:extLst>
                <a:ext uri="{FF2B5EF4-FFF2-40B4-BE49-F238E27FC236}">
                  <a16:creationId xmlns:a16="http://schemas.microsoft.com/office/drawing/2014/main" id="{4166BC74-FBEF-40A7-A90A-47B849493157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8683625" y="1822450"/>
              <a:ext cx="190500" cy="1206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3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5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5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5" y="169"/>
                    <a:pt x="303" y="175"/>
                    <a:pt x="303" y="185"/>
                  </a:cubicBezTo>
                  <a:cubicBezTo>
                    <a:pt x="303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3" y="210"/>
                    <a:pt x="333" y="198"/>
                  </a:cubicBezTo>
                  <a:cubicBezTo>
                    <a:pt x="333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9">
              <a:extLst>
                <a:ext uri="{FF2B5EF4-FFF2-40B4-BE49-F238E27FC236}">
                  <a16:creationId xmlns:a16="http://schemas.microsoft.com/office/drawing/2014/main" id="{808BC90F-1832-44BA-976F-F631C36F090C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8893175" y="1741488"/>
              <a:ext cx="53975" cy="265112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48" name="TextBox 347">
                <a:extLst>
                  <a:ext uri="{FF2B5EF4-FFF2-40B4-BE49-F238E27FC236}">
                    <a16:creationId xmlns:a16="http://schemas.microsoft.com/office/drawing/2014/main" id="{91BD1B1B-E436-4B73-A169-F8A34F80CF31}"/>
                  </a:ext>
                </a:extLst>
              </p:cNvPr>
              <p:cNvSpPr txBox="1"/>
              <p:nvPr/>
            </p:nvSpPr>
            <p:spPr>
              <a:xfrm>
                <a:off x="2011802" y="4158054"/>
                <a:ext cx="3146607" cy="7078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chemeClr val="tx1"/>
                    </a:solidFill>
                  </a:rPr>
                  <a:t>I know the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sz="2000" dirty="0">
                    <a:solidFill>
                      <a:schemeClr val="tx1"/>
                    </a:solidFill>
                  </a:rPr>
                  <a:t> in </a:t>
                </a:r>
                <a:r>
                  <a:rPr lang="en-US" sz="20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2000" dirty="0">
                    <a:solidFill>
                      <a:schemeClr val="tx1"/>
                    </a:solidFill>
                  </a:rPr>
                  <a:t>, </a:t>
                </a:r>
                <a:r>
                  <a:rPr lang="en-US" sz="2000" b="1" dirty="0">
                    <a:solidFill>
                      <a:schemeClr val="tx1"/>
                    </a:solidFill>
                  </a:rPr>
                  <a:t>OR</a:t>
                </a:r>
              </a:p>
              <a:p>
                <a:r>
                  <a:rPr lang="en-US" sz="2000" dirty="0">
                    <a:solidFill>
                      <a:schemeClr val="tx1"/>
                    </a:solidFill>
                  </a:rPr>
                  <a:t>I know 1 solution to puzzle</a:t>
                </a:r>
              </a:p>
            </p:txBody>
          </p:sp>
        </mc:Choice>
        <mc:Fallback xmlns="">
          <p:sp>
            <p:nvSpPr>
              <p:cNvPr id="348" name="TextBox 347">
                <a:extLst>
                  <a:ext uri="{FF2B5EF4-FFF2-40B4-BE49-F238E27FC236}">
                    <a16:creationId xmlns:a16="http://schemas.microsoft.com/office/drawing/2014/main" id="{91BD1B1B-E436-4B73-A169-F8A34F80CF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11802" y="4158054"/>
                <a:ext cx="3146607" cy="707886"/>
              </a:xfrm>
              <a:prstGeom prst="rect">
                <a:avLst/>
              </a:prstGeom>
              <a:blipFill>
                <a:blip r:embed="rId231"/>
                <a:stretch>
                  <a:fillRect l="-1938" t="-5172" r="-581" b="-1465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9" name="TextBox 348">
                <a:extLst>
                  <a:ext uri="{FF2B5EF4-FFF2-40B4-BE49-F238E27FC236}">
                    <a16:creationId xmlns:a16="http://schemas.microsoft.com/office/drawing/2014/main" id="{8A3AE1AD-CEDF-4C7A-BCD0-6013E911655E}"/>
                  </a:ext>
                </a:extLst>
              </p:cNvPr>
              <p:cNvSpPr txBox="1"/>
              <p:nvPr/>
            </p:nvSpPr>
            <p:spPr>
              <a:xfrm>
                <a:off x="6971510" y="4158054"/>
                <a:ext cx="3285673" cy="70788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chemeClr val="tx1"/>
                    </a:solidFill>
                  </a:rPr>
                  <a:t>I know the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acc>
                  </m:oMath>
                </a14:m>
                <a:r>
                  <a:rPr lang="en-US" sz="2000" dirty="0">
                    <a:solidFill>
                      <a:schemeClr val="tx1"/>
                    </a:solidFill>
                  </a:rPr>
                  <a:t> in </a:t>
                </a:r>
                <a:r>
                  <a:rPr lang="en-US" sz="2000" dirty="0" err="1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2000" dirty="0">
                    <a:solidFill>
                      <a:schemeClr val="tx1"/>
                    </a:solidFill>
                  </a:rPr>
                  <a:t>, </a:t>
                </a:r>
                <a:r>
                  <a:rPr lang="en-US" sz="2000" b="1" dirty="0">
                    <a:solidFill>
                      <a:schemeClr val="tx1"/>
                    </a:solidFill>
                  </a:rPr>
                  <a:t>OR</a:t>
                </a:r>
              </a:p>
              <a:p>
                <a:r>
                  <a:rPr lang="en-US" sz="2000" dirty="0">
                    <a:solidFill>
                      <a:schemeClr val="tx1"/>
                    </a:solidFill>
                  </a:rPr>
                  <a:t>I know 1 solution to puzzle</a:t>
                </a:r>
              </a:p>
            </p:txBody>
          </p:sp>
        </mc:Choice>
        <mc:Fallback xmlns="">
          <p:sp>
            <p:nvSpPr>
              <p:cNvPr id="349" name="TextBox 348">
                <a:extLst>
                  <a:ext uri="{FF2B5EF4-FFF2-40B4-BE49-F238E27FC236}">
                    <a16:creationId xmlns:a16="http://schemas.microsoft.com/office/drawing/2014/main" id="{8A3AE1AD-CEDF-4C7A-BCD0-6013E91165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71510" y="4158054"/>
                <a:ext cx="3285673" cy="707886"/>
              </a:xfrm>
              <a:prstGeom prst="rect">
                <a:avLst/>
              </a:prstGeom>
              <a:blipFill>
                <a:blip r:embed="rId232"/>
                <a:stretch>
                  <a:fillRect l="-2041" t="-5172" b="-1465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1C87EF8F-0806-4065-8492-BCE26C6E0A63}"/>
              </a:ext>
            </a:extLst>
          </p:cNvPr>
          <p:cNvCxnSpPr>
            <a:cxnSpLocks/>
          </p:cNvCxnSpPr>
          <p:nvPr/>
        </p:nvCxnSpPr>
        <p:spPr>
          <a:xfrm>
            <a:off x="155949" y="5098302"/>
            <a:ext cx="1181254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Arc 4">
            <a:extLst>
              <a:ext uri="{FF2B5EF4-FFF2-40B4-BE49-F238E27FC236}">
                <a16:creationId xmlns:a16="http://schemas.microsoft.com/office/drawing/2014/main" id="{D205F876-F7B9-E8B0-317A-FD53DD95B612}"/>
              </a:ext>
            </a:extLst>
          </p:cNvPr>
          <p:cNvSpPr/>
          <p:nvPr/>
        </p:nvSpPr>
        <p:spPr>
          <a:xfrm rot="19487625" flipH="1">
            <a:off x="1552286" y="2923828"/>
            <a:ext cx="801196" cy="707659"/>
          </a:xfrm>
          <a:prstGeom prst="arc">
            <a:avLst>
              <a:gd name="adj1" fmla="val 16200000"/>
              <a:gd name="adj2" fmla="val 1057222"/>
            </a:avLst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BBF9D1B-DFAF-8FFF-240F-A8B0D4405C1A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1123967" y="3303475"/>
            <a:ext cx="328063" cy="187465"/>
            <a:chOff x="10204450" y="6153151"/>
            <a:chExt cx="466726" cy="266701"/>
          </a:xfrm>
          <a:solidFill>
            <a:schemeClr val="tx1"/>
          </a:solidFill>
        </p:grpSpPr>
        <p:sp>
          <p:nvSpPr>
            <p:cNvPr id="13" name="Freeform 86">
              <a:extLst>
                <a:ext uri="{FF2B5EF4-FFF2-40B4-BE49-F238E27FC236}">
                  <a16:creationId xmlns:a16="http://schemas.microsoft.com/office/drawing/2014/main" id="{29434135-3A4C-4AE1-C8C5-ADE88515D3D6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7">
              <a:extLst>
                <a:ext uri="{FF2B5EF4-FFF2-40B4-BE49-F238E27FC236}">
                  <a16:creationId xmlns:a16="http://schemas.microsoft.com/office/drawing/2014/main" id="{371C112A-85A3-D6D2-D192-C426816424EE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4E7CCEB0-C85A-2155-A46C-3502F1DD42C1}"/>
              </a:ext>
            </a:extLst>
          </p:cNvPr>
          <p:cNvCxnSpPr>
            <a:cxnSpLocks/>
          </p:cNvCxnSpPr>
          <p:nvPr/>
        </p:nvCxnSpPr>
        <p:spPr>
          <a:xfrm flipV="1">
            <a:off x="802216" y="3407251"/>
            <a:ext cx="275425" cy="15132"/>
          </a:xfrm>
          <a:prstGeom prst="straightConnector1">
            <a:avLst/>
          </a:prstGeom>
          <a:ln w="19050">
            <a:solidFill>
              <a:schemeClr val="tx1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Freeform 7">
            <a:extLst>
              <a:ext uri="{FF2B5EF4-FFF2-40B4-BE49-F238E27FC236}">
                <a16:creationId xmlns:a16="http://schemas.microsoft.com/office/drawing/2014/main" id="{7255EC6B-1455-5D18-BA43-58561AB36B86}"/>
              </a:ext>
            </a:extLst>
          </p:cNvPr>
          <p:cNvSpPr>
            <a:spLocks noChangeAspect="1"/>
          </p:cNvSpPr>
          <p:nvPr>
            <p:custDataLst>
              <p:tags r:id="rId19"/>
            </p:custDataLst>
          </p:nvPr>
        </p:nvSpPr>
        <p:spPr bwMode="auto">
          <a:xfrm>
            <a:off x="510192" y="3349425"/>
            <a:ext cx="179588" cy="145916"/>
          </a:xfrm>
          <a:custGeom>
            <a:avLst/>
            <a:gdLst>
              <a:gd name="T0" fmla="*/ 152 w 249"/>
              <a:gd name="T1" fmla="*/ 70 h 227"/>
              <a:gd name="T2" fmla="*/ 202 w 249"/>
              <a:gd name="T3" fmla="*/ 11 h 227"/>
              <a:gd name="T4" fmla="*/ 227 w 249"/>
              <a:gd name="T5" fmla="*/ 18 h 227"/>
              <a:gd name="T6" fmla="*/ 203 w 249"/>
              <a:gd name="T7" fmla="*/ 45 h 227"/>
              <a:gd name="T8" fmla="*/ 222 w 249"/>
              <a:gd name="T9" fmla="*/ 62 h 227"/>
              <a:gd name="T10" fmla="*/ 249 w 249"/>
              <a:gd name="T11" fmla="*/ 33 h 227"/>
              <a:gd name="T12" fmla="*/ 202 w 249"/>
              <a:gd name="T13" fmla="*/ 0 h 227"/>
              <a:gd name="T14" fmla="*/ 150 w 249"/>
              <a:gd name="T15" fmla="*/ 38 h 227"/>
              <a:gd name="T16" fmla="*/ 96 w 249"/>
              <a:gd name="T17" fmla="*/ 0 h 227"/>
              <a:gd name="T18" fmla="*/ 15 w 249"/>
              <a:gd name="T19" fmla="*/ 77 h 227"/>
              <a:gd name="T20" fmla="*/ 21 w 249"/>
              <a:gd name="T21" fmla="*/ 82 h 227"/>
              <a:gd name="T22" fmla="*/ 28 w 249"/>
              <a:gd name="T23" fmla="*/ 77 h 227"/>
              <a:gd name="T24" fmla="*/ 95 w 249"/>
              <a:gd name="T25" fmla="*/ 11 h 227"/>
              <a:gd name="T26" fmla="*/ 122 w 249"/>
              <a:gd name="T27" fmla="*/ 45 h 227"/>
              <a:gd name="T28" fmla="*/ 95 w 249"/>
              <a:gd name="T29" fmla="*/ 164 h 227"/>
              <a:gd name="T30" fmla="*/ 47 w 249"/>
              <a:gd name="T31" fmla="*/ 216 h 227"/>
              <a:gd name="T32" fmla="*/ 22 w 249"/>
              <a:gd name="T33" fmla="*/ 210 h 227"/>
              <a:gd name="T34" fmla="*/ 46 w 249"/>
              <a:gd name="T35" fmla="*/ 183 h 227"/>
              <a:gd name="T36" fmla="*/ 27 w 249"/>
              <a:gd name="T37" fmla="*/ 165 h 227"/>
              <a:gd name="T38" fmla="*/ 0 w 249"/>
              <a:gd name="T39" fmla="*/ 194 h 227"/>
              <a:gd name="T40" fmla="*/ 47 w 249"/>
              <a:gd name="T41" fmla="*/ 227 h 227"/>
              <a:gd name="T42" fmla="*/ 99 w 249"/>
              <a:gd name="T43" fmla="*/ 189 h 227"/>
              <a:gd name="T44" fmla="*/ 153 w 249"/>
              <a:gd name="T45" fmla="*/ 227 h 227"/>
              <a:gd name="T46" fmla="*/ 233 w 249"/>
              <a:gd name="T47" fmla="*/ 150 h 227"/>
              <a:gd name="T48" fmla="*/ 227 w 249"/>
              <a:gd name="T49" fmla="*/ 145 h 227"/>
              <a:gd name="T50" fmla="*/ 221 w 249"/>
              <a:gd name="T51" fmla="*/ 150 h 227"/>
              <a:gd name="T52" fmla="*/ 154 w 249"/>
              <a:gd name="T53" fmla="*/ 216 h 227"/>
              <a:gd name="T54" fmla="*/ 127 w 249"/>
              <a:gd name="T55" fmla="*/ 183 h 227"/>
              <a:gd name="T56" fmla="*/ 135 w 249"/>
              <a:gd name="T57" fmla="*/ 139 h 227"/>
              <a:gd name="T58" fmla="*/ 152 w 249"/>
              <a:gd name="T59" fmla="*/ 7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9" h="227">
                <a:moveTo>
                  <a:pt x="152" y="70"/>
                </a:moveTo>
                <a:cubicBezTo>
                  <a:pt x="155" y="57"/>
                  <a:pt x="167" y="11"/>
                  <a:pt x="202" y="11"/>
                </a:cubicBezTo>
                <a:cubicBezTo>
                  <a:pt x="204" y="11"/>
                  <a:pt x="216" y="11"/>
                  <a:pt x="227" y="18"/>
                </a:cubicBezTo>
                <a:cubicBezTo>
                  <a:pt x="213" y="20"/>
                  <a:pt x="203" y="33"/>
                  <a:pt x="203" y="45"/>
                </a:cubicBezTo>
                <a:cubicBezTo>
                  <a:pt x="203" y="53"/>
                  <a:pt x="208" y="62"/>
                  <a:pt x="222" y="62"/>
                </a:cubicBezTo>
                <a:cubicBezTo>
                  <a:pt x="233" y="62"/>
                  <a:pt x="249" y="53"/>
                  <a:pt x="249" y="33"/>
                </a:cubicBezTo>
                <a:cubicBezTo>
                  <a:pt x="249" y="7"/>
                  <a:pt x="219" y="0"/>
                  <a:pt x="202" y="0"/>
                </a:cubicBezTo>
                <a:cubicBezTo>
                  <a:pt x="173" y="0"/>
                  <a:pt x="156" y="27"/>
                  <a:pt x="150" y="38"/>
                </a:cubicBezTo>
                <a:cubicBezTo>
                  <a:pt x="137" y="5"/>
                  <a:pt x="110" y="0"/>
                  <a:pt x="96" y="0"/>
                </a:cubicBezTo>
                <a:cubicBezTo>
                  <a:pt x="44" y="0"/>
                  <a:pt x="15" y="65"/>
                  <a:pt x="15" y="77"/>
                </a:cubicBezTo>
                <a:cubicBezTo>
                  <a:pt x="15" y="82"/>
                  <a:pt x="20" y="82"/>
                  <a:pt x="21" y="82"/>
                </a:cubicBezTo>
                <a:cubicBezTo>
                  <a:pt x="25" y="82"/>
                  <a:pt x="27" y="81"/>
                  <a:pt x="28" y="77"/>
                </a:cubicBezTo>
                <a:cubicBezTo>
                  <a:pt x="45" y="24"/>
                  <a:pt x="78" y="11"/>
                  <a:pt x="95" y="11"/>
                </a:cubicBezTo>
                <a:cubicBezTo>
                  <a:pt x="104" y="11"/>
                  <a:pt x="122" y="16"/>
                  <a:pt x="122" y="45"/>
                </a:cubicBezTo>
                <a:cubicBezTo>
                  <a:pt x="122" y="60"/>
                  <a:pt x="113" y="94"/>
                  <a:pt x="95" y="164"/>
                </a:cubicBezTo>
                <a:cubicBezTo>
                  <a:pt x="87" y="195"/>
                  <a:pt x="69" y="216"/>
                  <a:pt x="47" y="216"/>
                </a:cubicBezTo>
                <a:cubicBezTo>
                  <a:pt x="44" y="216"/>
                  <a:pt x="33" y="216"/>
                  <a:pt x="22" y="210"/>
                </a:cubicBezTo>
                <a:cubicBezTo>
                  <a:pt x="35" y="207"/>
                  <a:pt x="46" y="197"/>
                  <a:pt x="46" y="183"/>
                </a:cubicBezTo>
                <a:cubicBezTo>
                  <a:pt x="46" y="169"/>
                  <a:pt x="35" y="165"/>
                  <a:pt x="27" y="165"/>
                </a:cubicBezTo>
                <a:cubicBezTo>
                  <a:pt x="12" y="165"/>
                  <a:pt x="0" y="178"/>
                  <a:pt x="0" y="194"/>
                </a:cubicBezTo>
                <a:cubicBezTo>
                  <a:pt x="0" y="217"/>
                  <a:pt x="25" y="227"/>
                  <a:pt x="47" y="227"/>
                </a:cubicBezTo>
                <a:cubicBezTo>
                  <a:pt x="80" y="227"/>
                  <a:pt x="98" y="192"/>
                  <a:pt x="99" y="189"/>
                </a:cubicBezTo>
                <a:cubicBezTo>
                  <a:pt x="105" y="208"/>
                  <a:pt x="123" y="227"/>
                  <a:pt x="153" y="227"/>
                </a:cubicBezTo>
                <a:cubicBezTo>
                  <a:pt x="205" y="227"/>
                  <a:pt x="233" y="162"/>
                  <a:pt x="233" y="150"/>
                </a:cubicBezTo>
                <a:cubicBezTo>
                  <a:pt x="233" y="145"/>
                  <a:pt x="229" y="145"/>
                  <a:pt x="227" y="145"/>
                </a:cubicBezTo>
                <a:cubicBezTo>
                  <a:pt x="223" y="145"/>
                  <a:pt x="222" y="147"/>
                  <a:pt x="221" y="150"/>
                </a:cubicBezTo>
                <a:cubicBezTo>
                  <a:pt x="204" y="204"/>
                  <a:pt x="170" y="216"/>
                  <a:pt x="154" y="216"/>
                </a:cubicBezTo>
                <a:cubicBezTo>
                  <a:pt x="135" y="216"/>
                  <a:pt x="127" y="200"/>
                  <a:pt x="127" y="183"/>
                </a:cubicBezTo>
                <a:cubicBezTo>
                  <a:pt x="127" y="172"/>
                  <a:pt x="130" y="161"/>
                  <a:pt x="135" y="139"/>
                </a:cubicBezTo>
                <a:lnTo>
                  <a:pt x="152" y="70"/>
                </a:lnTo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78D50483-51E8-1BF3-4C02-D6BF31547D32}"/>
              </a:ext>
            </a:extLst>
          </p:cNvPr>
          <p:cNvCxnSpPr>
            <a:cxnSpLocks/>
          </p:cNvCxnSpPr>
          <p:nvPr/>
        </p:nvCxnSpPr>
        <p:spPr>
          <a:xfrm>
            <a:off x="1069421" y="1990250"/>
            <a:ext cx="4160430" cy="0"/>
          </a:xfrm>
          <a:prstGeom prst="straightConnector1">
            <a:avLst/>
          </a:prstGeom>
          <a:ln w="25400">
            <a:solidFill>
              <a:srgbClr val="C00000"/>
            </a:solidFill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5" name="Picture 24">
            <a:extLst>
              <a:ext uri="{FF2B5EF4-FFF2-40B4-BE49-F238E27FC236}">
                <a16:creationId xmlns:a16="http://schemas.microsoft.com/office/drawing/2014/main" id="{2F20BE2D-6E52-EFD8-B7FB-2D19C6D46515}"/>
              </a:ext>
            </a:extLst>
          </p:cNvPr>
          <p:cNvPicPr>
            <a:picLocks noChangeAspect="1"/>
          </p:cNvPicPr>
          <p:nvPr/>
        </p:nvPicPr>
        <p:blipFill>
          <a:blip r:embed="rId2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60" y="1530257"/>
            <a:ext cx="940740" cy="856745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863EEC2F-5593-A68D-EEAC-FCFF3614F054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1125777" y="1657611"/>
            <a:ext cx="1510543" cy="246808"/>
            <a:chOff x="1166812" y="1665288"/>
            <a:chExt cx="1292225" cy="211137"/>
          </a:xfrm>
        </p:grpSpPr>
        <p:sp>
          <p:nvSpPr>
            <p:cNvPr id="36" name="Freeform 49">
              <a:extLst>
                <a:ext uri="{FF2B5EF4-FFF2-40B4-BE49-F238E27FC236}">
                  <a16:creationId xmlns:a16="http://schemas.microsoft.com/office/drawing/2014/main" id="{D78B049C-9A70-E564-BD72-775484418E18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1166812" y="1674813"/>
              <a:ext cx="80963" cy="152400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" name="Freeform 50">
              <a:extLst>
                <a:ext uri="{FF2B5EF4-FFF2-40B4-BE49-F238E27FC236}">
                  <a16:creationId xmlns:a16="http://schemas.microsoft.com/office/drawing/2014/main" id="{CF1B1D55-A0E4-7CBC-D01D-8ED5298A20DB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1265237" y="1679575"/>
              <a:ext cx="112713" cy="144462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" name="Freeform 51">
              <a:extLst>
                <a:ext uri="{FF2B5EF4-FFF2-40B4-BE49-F238E27FC236}">
                  <a16:creationId xmlns:a16="http://schemas.microsoft.com/office/drawing/2014/main" id="{59E0C3E6-6CEC-A4E4-D95E-6879B86ED50F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1397000" y="1674813"/>
              <a:ext cx="111125" cy="152400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7 w 303"/>
                <a:gd name="T17" fmla="*/ 133 h 362"/>
                <a:gd name="T18" fmla="*/ 295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1" y="226"/>
                    <a:pt x="291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7" y="133"/>
                  </a:cubicBezTo>
                  <a:cubicBezTo>
                    <a:pt x="288" y="140"/>
                    <a:pt x="288" y="142"/>
                    <a:pt x="295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" name="Freeform 52">
              <a:extLst>
                <a:ext uri="{FF2B5EF4-FFF2-40B4-BE49-F238E27FC236}">
                  <a16:creationId xmlns:a16="http://schemas.microsoft.com/office/drawing/2014/main" id="{E4EDE97D-0922-C028-3AFC-0CBF0B172C15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1524000" y="1728788"/>
              <a:ext cx="80963" cy="96837"/>
            </a:xfrm>
            <a:custGeom>
              <a:avLst/>
              <a:gdLst>
                <a:gd name="T0" fmla="*/ 220 w 220"/>
                <a:gd name="T1" fmla="*/ 116 h 229"/>
                <a:gd name="T2" fmla="*/ 110 w 220"/>
                <a:gd name="T3" fmla="*/ 0 h 229"/>
                <a:gd name="T4" fmla="*/ 0 w 220"/>
                <a:gd name="T5" fmla="*/ 116 h 229"/>
                <a:gd name="T6" fmla="*/ 110 w 220"/>
                <a:gd name="T7" fmla="*/ 229 h 229"/>
                <a:gd name="T8" fmla="*/ 220 w 220"/>
                <a:gd name="T9" fmla="*/ 116 h 229"/>
                <a:gd name="T10" fmla="*/ 110 w 220"/>
                <a:gd name="T11" fmla="*/ 216 h 229"/>
                <a:gd name="T12" fmla="*/ 53 w 220"/>
                <a:gd name="T13" fmla="*/ 183 h 229"/>
                <a:gd name="T14" fmla="*/ 41 w 220"/>
                <a:gd name="T15" fmla="*/ 112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2 h 229"/>
                <a:gd name="T24" fmla="*/ 168 w 220"/>
                <a:gd name="T25" fmla="*/ 179 h 229"/>
                <a:gd name="T26" fmla="*/ 110 w 220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6"/>
                  </a:moveTo>
                  <a:cubicBezTo>
                    <a:pt x="220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0" name="Freeform 53">
              <a:extLst>
                <a:ext uri="{FF2B5EF4-FFF2-40B4-BE49-F238E27FC236}">
                  <a16:creationId xmlns:a16="http://schemas.microsoft.com/office/drawing/2014/main" id="{AAC15515-5A59-9B1A-258B-322F630DADDD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1616075" y="1730375"/>
              <a:ext cx="141288" cy="93662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2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1" name="Freeform 54">
              <a:extLst>
                <a:ext uri="{FF2B5EF4-FFF2-40B4-BE49-F238E27FC236}">
                  <a16:creationId xmlns:a16="http://schemas.microsoft.com/office/drawing/2014/main" id="{E16EA7B2-065F-B810-031D-6155BE24507B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1779587" y="1665288"/>
              <a:ext cx="42863" cy="211137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22F5D8F1-F480-2A5F-4AAE-EA6A58B77C65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1838325" y="1730375"/>
              <a:ext cx="149225" cy="952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77CE435-5E12-953F-D285-1B03370DDB9A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1998662" y="1757363"/>
              <a:ext cx="58738" cy="100012"/>
            </a:xfrm>
            <a:custGeom>
              <a:avLst/>
              <a:gdLst>
                <a:gd name="T0" fmla="*/ 162 w 162"/>
                <a:gd name="T1" fmla="*/ 121 h 239"/>
                <a:gd name="T2" fmla="*/ 141 w 162"/>
                <a:gd name="T3" fmla="*/ 30 h 239"/>
                <a:gd name="T4" fmla="*/ 81 w 162"/>
                <a:gd name="T5" fmla="*/ 0 h 239"/>
                <a:gd name="T6" fmla="*/ 0 w 162"/>
                <a:gd name="T7" fmla="*/ 121 h 239"/>
                <a:gd name="T8" fmla="*/ 81 w 162"/>
                <a:gd name="T9" fmla="*/ 239 h 239"/>
                <a:gd name="T10" fmla="*/ 162 w 162"/>
                <a:gd name="T11" fmla="*/ 121 h 239"/>
                <a:gd name="T12" fmla="*/ 81 w 162"/>
                <a:gd name="T13" fmla="*/ 229 h 239"/>
                <a:gd name="T14" fmla="*/ 37 w 162"/>
                <a:gd name="T15" fmla="*/ 191 h 239"/>
                <a:gd name="T16" fmla="*/ 32 w 162"/>
                <a:gd name="T17" fmla="*/ 116 h 239"/>
                <a:gd name="T18" fmla="*/ 37 w 162"/>
                <a:gd name="T19" fmla="*/ 45 h 239"/>
                <a:gd name="T20" fmla="*/ 81 w 162"/>
                <a:gd name="T21" fmla="*/ 10 h 239"/>
                <a:gd name="T22" fmla="*/ 124 w 162"/>
                <a:gd name="T23" fmla="*/ 42 h 239"/>
                <a:gd name="T24" fmla="*/ 130 w 162"/>
                <a:gd name="T25" fmla="*/ 116 h 239"/>
                <a:gd name="T26" fmla="*/ 126 w 162"/>
                <a:gd name="T27" fmla="*/ 190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1"/>
                  </a:moveTo>
                  <a:cubicBezTo>
                    <a:pt x="162" y="82"/>
                    <a:pt x="157" y="55"/>
                    <a:pt x="141" y="30"/>
                  </a:cubicBezTo>
                  <a:cubicBezTo>
                    <a:pt x="131" y="14"/>
                    <a:pt x="109" y="0"/>
                    <a:pt x="81" y="0"/>
                  </a:cubicBezTo>
                  <a:cubicBezTo>
                    <a:pt x="0" y="0"/>
                    <a:pt x="0" y="95"/>
                    <a:pt x="0" y="121"/>
                  </a:cubicBezTo>
                  <a:cubicBezTo>
                    <a:pt x="0" y="146"/>
                    <a:pt x="0" y="239"/>
                    <a:pt x="81" y="239"/>
                  </a:cubicBezTo>
                  <a:cubicBezTo>
                    <a:pt x="162" y="239"/>
                    <a:pt x="162" y="146"/>
                    <a:pt x="162" y="121"/>
                  </a:cubicBezTo>
                  <a:close/>
                  <a:moveTo>
                    <a:pt x="81" y="229"/>
                  </a:moveTo>
                  <a:cubicBezTo>
                    <a:pt x="65" y="229"/>
                    <a:pt x="44" y="220"/>
                    <a:pt x="37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1"/>
                    <a:pt x="32" y="64"/>
                    <a:pt x="37" y="45"/>
                  </a:cubicBezTo>
                  <a:cubicBezTo>
                    <a:pt x="45" y="17"/>
                    <a:pt x="67" y="10"/>
                    <a:pt x="81" y="10"/>
                  </a:cubicBezTo>
                  <a:cubicBezTo>
                    <a:pt x="100" y="10"/>
                    <a:pt x="118" y="21"/>
                    <a:pt x="124" y="42"/>
                  </a:cubicBezTo>
                  <a:cubicBezTo>
                    <a:pt x="130" y="61"/>
                    <a:pt x="130" y="86"/>
                    <a:pt x="130" y="116"/>
                  </a:cubicBezTo>
                  <a:cubicBezTo>
                    <a:pt x="130" y="142"/>
                    <a:pt x="130" y="168"/>
                    <a:pt x="126" y="190"/>
                  </a:cubicBezTo>
                  <a:cubicBezTo>
                    <a:pt x="119" y="221"/>
                    <a:pt x="95" y="229"/>
                    <a:pt x="81" y="229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FA401D32-FA7A-524C-B114-0EA46C569907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2084387" y="1665288"/>
              <a:ext cx="71438" cy="211137"/>
            </a:xfrm>
            <a:custGeom>
              <a:avLst/>
              <a:gdLst>
                <a:gd name="T0" fmla="*/ 192 w 194"/>
                <a:gd name="T1" fmla="*/ 19 h 499"/>
                <a:gd name="T2" fmla="*/ 194 w 194"/>
                <a:gd name="T3" fmla="*/ 10 h 499"/>
                <a:gd name="T4" fmla="*/ 184 w 194"/>
                <a:gd name="T5" fmla="*/ 0 h 499"/>
                <a:gd name="T6" fmla="*/ 176 w 194"/>
                <a:gd name="T7" fmla="*/ 5 h 499"/>
                <a:gd name="T8" fmla="*/ 3 w 194"/>
                <a:gd name="T9" fmla="*/ 480 h 499"/>
                <a:gd name="T10" fmla="*/ 0 w 194"/>
                <a:gd name="T11" fmla="*/ 489 h 499"/>
                <a:gd name="T12" fmla="*/ 10 w 194"/>
                <a:gd name="T13" fmla="*/ 499 h 499"/>
                <a:gd name="T14" fmla="*/ 21 w 194"/>
                <a:gd name="T15" fmla="*/ 487 h 499"/>
                <a:gd name="T16" fmla="*/ 192 w 194"/>
                <a:gd name="T17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499">
                  <a:moveTo>
                    <a:pt x="192" y="19"/>
                  </a:moveTo>
                  <a:cubicBezTo>
                    <a:pt x="194" y="13"/>
                    <a:pt x="194" y="11"/>
                    <a:pt x="194" y="10"/>
                  </a:cubicBezTo>
                  <a:cubicBezTo>
                    <a:pt x="194" y="5"/>
                    <a:pt x="190" y="0"/>
                    <a:pt x="184" y="0"/>
                  </a:cubicBezTo>
                  <a:cubicBezTo>
                    <a:pt x="181" y="0"/>
                    <a:pt x="177" y="2"/>
                    <a:pt x="176" y="5"/>
                  </a:cubicBezTo>
                  <a:lnTo>
                    <a:pt x="3" y="480"/>
                  </a:lnTo>
                  <a:cubicBezTo>
                    <a:pt x="0" y="486"/>
                    <a:pt x="0" y="488"/>
                    <a:pt x="0" y="489"/>
                  </a:cubicBezTo>
                  <a:cubicBezTo>
                    <a:pt x="0" y="494"/>
                    <a:pt x="5" y="499"/>
                    <a:pt x="10" y="499"/>
                  </a:cubicBezTo>
                  <a:cubicBezTo>
                    <a:pt x="17" y="499"/>
                    <a:pt x="18" y="495"/>
                    <a:pt x="21" y="487"/>
                  </a:cubicBezTo>
                  <a:lnTo>
                    <a:pt x="192" y="19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163797F3-D4E6-6EC5-865A-C9D31A78648A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2170112" y="1730375"/>
              <a:ext cx="149225" cy="952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9B8CEFFA-38A9-DD22-DAB6-8394401EFE26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2338387" y="1757363"/>
              <a:ext cx="47625" cy="984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4" name="Freeform 60">
              <a:extLst>
                <a:ext uri="{FF2B5EF4-FFF2-40B4-BE49-F238E27FC236}">
                  <a16:creationId xmlns:a16="http://schemas.microsoft.com/office/drawing/2014/main" id="{D03B74A6-652B-73A0-7FA1-140775C4E852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2417762" y="1665288"/>
              <a:ext cx="41275" cy="211137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361" name="Rectangle 360">
            <a:extLst>
              <a:ext uri="{FF2B5EF4-FFF2-40B4-BE49-F238E27FC236}">
                <a16:creationId xmlns:a16="http://schemas.microsoft.com/office/drawing/2014/main" id="{A29567A5-67A7-4BD7-D51F-AF8EFDB27972}"/>
              </a:ext>
            </a:extLst>
          </p:cNvPr>
          <p:cNvSpPr/>
          <p:nvPr/>
        </p:nvSpPr>
        <p:spPr>
          <a:xfrm>
            <a:off x="157643" y="2910599"/>
            <a:ext cx="1665054" cy="757707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cxnSp>
        <p:nvCxnSpPr>
          <p:cNvPr id="362" name="Straight Connector 361">
            <a:extLst>
              <a:ext uri="{FF2B5EF4-FFF2-40B4-BE49-F238E27FC236}">
                <a16:creationId xmlns:a16="http://schemas.microsoft.com/office/drawing/2014/main" id="{6A1E8CED-8893-05E9-0C3A-4D27ADB8A701}"/>
              </a:ext>
            </a:extLst>
          </p:cNvPr>
          <p:cNvCxnSpPr>
            <a:cxnSpLocks/>
          </p:cNvCxnSpPr>
          <p:nvPr/>
        </p:nvCxnSpPr>
        <p:spPr>
          <a:xfrm>
            <a:off x="211375" y="2974920"/>
            <a:ext cx="1496636" cy="635677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5C94AFCC-17CA-BEF5-C070-17DDB0F28AD8}"/>
              </a:ext>
            </a:extLst>
          </p:cNvPr>
          <p:cNvCxnSpPr>
            <a:cxnSpLocks/>
          </p:cNvCxnSpPr>
          <p:nvPr/>
        </p:nvCxnSpPr>
        <p:spPr>
          <a:xfrm flipV="1">
            <a:off x="250808" y="2988550"/>
            <a:ext cx="1498086" cy="575778"/>
          </a:xfrm>
          <a:prstGeom prst="lin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4" name="Group 36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 title="IguanaTex Vector Display">
            <a:extLst>
              <a:ext uri="{FF2B5EF4-FFF2-40B4-BE49-F238E27FC236}">
                <a16:creationId xmlns:a16="http://schemas.microsoft.com/office/drawing/2014/main" id="{8DE94260-6724-A6EC-B2A0-59812E9149BC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803950" y="4319170"/>
            <a:ext cx="296862" cy="199407"/>
            <a:chOff x="5189538" y="3438525"/>
            <a:chExt cx="314326" cy="211138"/>
          </a:xfrm>
          <a:solidFill>
            <a:srgbClr val="C00000"/>
          </a:solidFill>
        </p:grpSpPr>
        <p:sp>
          <p:nvSpPr>
            <p:cNvPr id="365" name="Freeform 150">
              <a:extLst>
                <a:ext uri="{FF2B5EF4-FFF2-40B4-BE49-F238E27FC236}">
                  <a16:creationId xmlns:a16="http://schemas.microsoft.com/office/drawing/2014/main" id="{1AC8FECE-F100-D521-EB5B-63C91E72EE2C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5189538" y="3438525"/>
              <a:ext cx="166688" cy="160338"/>
            </a:xfrm>
            <a:custGeom>
              <a:avLst/>
              <a:gdLst>
                <a:gd name="T0" fmla="*/ 152 w 249"/>
                <a:gd name="T1" fmla="*/ 70 h 227"/>
                <a:gd name="T2" fmla="*/ 202 w 249"/>
                <a:gd name="T3" fmla="*/ 11 h 227"/>
                <a:gd name="T4" fmla="*/ 227 w 249"/>
                <a:gd name="T5" fmla="*/ 18 h 227"/>
                <a:gd name="T6" fmla="*/ 203 w 249"/>
                <a:gd name="T7" fmla="*/ 45 h 227"/>
                <a:gd name="T8" fmla="*/ 222 w 249"/>
                <a:gd name="T9" fmla="*/ 62 h 227"/>
                <a:gd name="T10" fmla="*/ 249 w 249"/>
                <a:gd name="T11" fmla="*/ 33 h 227"/>
                <a:gd name="T12" fmla="*/ 202 w 249"/>
                <a:gd name="T13" fmla="*/ 0 h 227"/>
                <a:gd name="T14" fmla="*/ 150 w 249"/>
                <a:gd name="T15" fmla="*/ 38 h 227"/>
                <a:gd name="T16" fmla="*/ 96 w 249"/>
                <a:gd name="T17" fmla="*/ 0 h 227"/>
                <a:gd name="T18" fmla="*/ 15 w 249"/>
                <a:gd name="T19" fmla="*/ 77 h 227"/>
                <a:gd name="T20" fmla="*/ 21 w 249"/>
                <a:gd name="T21" fmla="*/ 82 h 227"/>
                <a:gd name="T22" fmla="*/ 28 w 249"/>
                <a:gd name="T23" fmla="*/ 77 h 227"/>
                <a:gd name="T24" fmla="*/ 95 w 249"/>
                <a:gd name="T25" fmla="*/ 11 h 227"/>
                <a:gd name="T26" fmla="*/ 122 w 249"/>
                <a:gd name="T27" fmla="*/ 45 h 227"/>
                <a:gd name="T28" fmla="*/ 95 w 249"/>
                <a:gd name="T29" fmla="*/ 164 h 227"/>
                <a:gd name="T30" fmla="*/ 47 w 249"/>
                <a:gd name="T31" fmla="*/ 216 h 227"/>
                <a:gd name="T32" fmla="*/ 22 w 249"/>
                <a:gd name="T33" fmla="*/ 209 h 227"/>
                <a:gd name="T34" fmla="*/ 46 w 249"/>
                <a:gd name="T35" fmla="*/ 182 h 227"/>
                <a:gd name="T36" fmla="*/ 27 w 249"/>
                <a:gd name="T37" fmla="*/ 165 h 227"/>
                <a:gd name="T38" fmla="*/ 0 w 249"/>
                <a:gd name="T39" fmla="*/ 194 h 227"/>
                <a:gd name="T40" fmla="*/ 47 w 249"/>
                <a:gd name="T41" fmla="*/ 227 h 227"/>
                <a:gd name="T42" fmla="*/ 99 w 249"/>
                <a:gd name="T43" fmla="*/ 189 h 227"/>
                <a:gd name="T44" fmla="*/ 153 w 249"/>
                <a:gd name="T45" fmla="*/ 227 h 227"/>
                <a:gd name="T46" fmla="*/ 233 w 249"/>
                <a:gd name="T47" fmla="*/ 150 h 227"/>
                <a:gd name="T48" fmla="*/ 227 w 249"/>
                <a:gd name="T49" fmla="*/ 145 h 227"/>
                <a:gd name="T50" fmla="*/ 221 w 249"/>
                <a:gd name="T51" fmla="*/ 150 h 227"/>
                <a:gd name="T52" fmla="*/ 154 w 249"/>
                <a:gd name="T53" fmla="*/ 216 h 227"/>
                <a:gd name="T54" fmla="*/ 127 w 249"/>
                <a:gd name="T55" fmla="*/ 183 h 227"/>
                <a:gd name="T56" fmla="*/ 135 w 249"/>
                <a:gd name="T57" fmla="*/ 139 h 227"/>
                <a:gd name="T58" fmla="*/ 152 w 249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7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51">
              <a:extLst>
                <a:ext uri="{FF2B5EF4-FFF2-40B4-BE49-F238E27FC236}">
                  <a16:creationId xmlns:a16="http://schemas.microsoft.com/office/drawing/2014/main" id="{6FD64F38-A754-5538-11BD-955820C617C5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5387976" y="3476625"/>
              <a:ext cx="115888" cy="173038"/>
            </a:xfrm>
            <a:custGeom>
              <a:avLst/>
              <a:gdLst>
                <a:gd name="T0" fmla="*/ 83 w 172"/>
                <a:gd name="T1" fmla="*/ 10 h 246"/>
                <a:gd name="T2" fmla="*/ 84 w 172"/>
                <a:gd name="T3" fmla="*/ 4 h 246"/>
                <a:gd name="T4" fmla="*/ 79 w 172"/>
                <a:gd name="T5" fmla="*/ 0 h 246"/>
                <a:gd name="T6" fmla="*/ 34 w 172"/>
                <a:gd name="T7" fmla="*/ 3 h 246"/>
                <a:gd name="T8" fmla="*/ 26 w 172"/>
                <a:gd name="T9" fmla="*/ 11 h 246"/>
                <a:gd name="T10" fmla="*/ 36 w 172"/>
                <a:gd name="T11" fmla="*/ 16 h 246"/>
                <a:gd name="T12" fmla="*/ 52 w 172"/>
                <a:gd name="T13" fmla="*/ 21 h 246"/>
                <a:gd name="T14" fmla="*/ 51 w 172"/>
                <a:gd name="T15" fmla="*/ 29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3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2 h 246"/>
                <a:gd name="T36" fmla="*/ 163 w 172"/>
                <a:gd name="T37" fmla="*/ 188 h 246"/>
                <a:gd name="T38" fmla="*/ 156 w 172"/>
                <a:gd name="T39" fmla="*/ 196 h 246"/>
                <a:gd name="T40" fmla="*/ 126 w 172"/>
                <a:gd name="T41" fmla="*/ 236 h 246"/>
                <a:gd name="T42" fmla="*/ 113 w 172"/>
                <a:gd name="T43" fmla="*/ 218 h 246"/>
                <a:gd name="T44" fmla="*/ 116 w 172"/>
                <a:gd name="T45" fmla="*/ 202 h 246"/>
                <a:gd name="T46" fmla="*/ 117 w 172"/>
                <a:gd name="T47" fmla="*/ 191 h 246"/>
                <a:gd name="T48" fmla="*/ 61 w 172"/>
                <a:gd name="T49" fmla="*/ 154 h 246"/>
                <a:gd name="T50" fmla="*/ 90 w 172"/>
                <a:gd name="T51" fmla="*/ 131 h 246"/>
                <a:gd name="T52" fmla="*/ 145 w 172"/>
                <a:gd name="T53" fmla="*/ 98 h 246"/>
                <a:gd name="T54" fmla="*/ 156 w 172"/>
                <a:gd name="T55" fmla="*/ 102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8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6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2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3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2"/>
                  </a:cubicBezTo>
                  <a:cubicBezTo>
                    <a:pt x="169" y="188"/>
                    <a:pt x="165" y="188"/>
                    <a:pt x="163" y="188"/>
                  </a:cubicBezTo>
                  <a:cubicBezTo>
                    <a:pt x="159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6" y="202"/>
                  </a:cubicBezTo>
                  <a:cubicBezTo>
                    <a:pt x="116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1" y="154"/>
                  </a:cubicBezTo>
                  <a:cubicBezTo>
                    <a:pt x="71" y="148"/>
                    <a:pt x="84" y="136"/>
                    <a:pt x="90" y="131"/>
                  </a:cubicBezTo>
                  <a:cubicBezTo>
                    <a:pt x="108" y="114"/>
                    <a:pt x="125" y="98"/>
                    <a:pt x="145" y="98"/>
                  </a:cubicBezTo>
                  <a:cubicBezTo>
                    <a:pt x="149" y="98"/>
                    <a:pt x="153" y="99"/>
                    <a:pt x="156" y="102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7"/>
                    <a:pt x="172" y="113"/>
                  </a:cubicBezTo>
                  <a:cubicBezTo>
                    <a:pt x="172" y="101"/>
                    <a:pt x="163" y="88"/>
                    <a:pt x="145" y="88"/>
                  </a:cubicBezTo>
                  <a:cubicBezTo>
                    <a:pt x="125" y="88"/>
                    <a:pt x="107" y="102"/>
                    <a:pt x="89" y="119"/>
                  </a:cubicBezTo>
                  <a:cubicBezTo>
                    <a:pt x="74" y="133"/>
                    <a:pt x="63" y="144"/>
                    <a:pt x="49" y="150"/>
                  </a:cubicBezTo>
                  <a:lnTo>
                    <a:pt x="83" y="1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67" name="Straight Arrow Connector 366">
            <a:extLst>
              <a:ext uri="{FF2B5EF4-FFF2-40B4-BE49-F238E27FC236}">
                <a16:creationId xmlns:a16="http://schemas.microsoft.com/office/drawing/2014/main" id="{8AF7A791-FC2E-2CDD-006D-0D5C5E260682}"/>
              </a:ext>
            </a:extLst>
          </p:cNvPr>
          <p:cNvCxnSpPr>
            <a:cxnSpLocks/>
          </p:cNvCxnSpPr>
          <p:nvPr/>
        </p:nvCxnSpPr>
        <p:spPr>
          <a:xfrm>
            <a:off x="1161594" y="4387318"/>
            <a:ext cx="787942" cy="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7780F733-A5AE-2DB7-5B97-67940E42F8A0}"/>
              </a:ext>
            </a:extLst>
          </p:cNvPr>
          <p:cNvSpPr txBox="1"/>
          <p:nvPr/>
        </p:nvSpPr>
        <p:spPr>
          <a:xfrm>
            <a:off x="250808" y="5272280"/>
            <a:ext cx="1191739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/>
              <a:t>Difficulties to formalize the intuition: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zh-CN" sz="2200" dirty="0"/>
              <a:t>Reduction doesn’t know the Pigeon Hole tuple</a:t>
            </a:r>
            <a:endParaRPr lang="en-US" sz="2200" dirty="0"/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200" dirty="0"/>
              <a:t>Shouldn’t talk about </a:t>
            </a:r>
            <a:r>
              <a:rPr lang="en-US" sz="2200" b="1" u="sng" dirty="0"/>
              <a:t>concrete values </a:t>
            </a:r>
            <a:r>
              <a:rPr lang="en-US" sz="2200" dirty="0"/>
              <a:t>for the underlying witness in the PHP argument. They are actually </a:t>
            </a:r>
            <a:r>
              <a:rPr lang="en-US" sz="2200" b="1" u="sng" dirty="0"/>
              <a:t>distributions</a:t>
            </a:r>
            <a:r>
              <a:rPr lang="en-US" sz="2200" dirty="0"/>
              <a:t>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227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8E6427-1B1F-BAA5-07A6-62CDA6EC12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We Have So Far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AB4F3DA-9B6D-BF71-9763-29804EE87C19}"/>
              </a:ext>
            </a:extLst>
          </p:cNvPr>
          <p:cNvSpPr txBox="1"/>
          <p:nvPr/>
        </p:nvSpPr>
        <p:spPr>
          <a:xfrm>
            <a:off x="265851" y="966787"/>
            <a:ext cx="10623821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/>
              <a:t>Game H0: </a:t>
            </a:r>
          </a:p>
          <a:p>
            <a:pPr marL="800100" lvl="1" indent="-342900">
              <a:buFont typeface="Calibri" panose="020F0502020204030204" pitchFamily="34" charset="0"/>
              <a:buChar char="√"/>
            </a:pPr>
            <a:r>
              <a:rPr lang="en-US" sz="2200" dirty="0">
                <a:solidFill>
                  <a:srgbClr val="00B050"/>
                </a:solidFill>
              </a:rPr>
              <a:t>Efficient. </a:t>
            </a:r>
          </a:p>
          <a:p>
            <a:pPr marL="800100" lvl="1" indent="-342900">
              <a:buFont typeface="Calibri" panose="020F0502020204030204" pitchFamily="34" charset="0"/>
              <a:buChar char="×"/>
            </a:pPr>
            <a:r>
              <a:rPr lang="en-US" sz="2200" dirty="0">
                <a:solidFill>
                  <a:srgbClr val="C00000"/>
                </a:solidFill>
              </a:rPr>
              <a:t> Can’t prove invariant condition</a:t>
            </a:r>
          </a:p>
          <a:p>
            <a:pPr algn="l"/>
            <a:r>
              <a:rPr lang="en-US" sz="2200" b="1" dirty="0"/>
              <a:t>Game H1: </a:t>
            </a:r>
          </a:p>
          <a:p>
            <a:pPr marL="800100" lvl="1" indent="-342900">
              <a:buFont typeface="Calibri" panose="020F0502020204030204" pitchFamily="34" charset="0"/>
              <a:buChar char="√"/>
            </a:pPr>
            <a:r>
              <a:rPr lang="en-US" sz="2200" dirty="0">
                <a:solidFill>
                  <a:srgbClr val="00B050"/>
                </a:solidFill>
              </a:rPr>
              <a:t>Can prove the invariant condition. </a:t>
            </a:r>
          </a:p>
          <a:p>
            <a:pPr marL="800100" lvl="1" indent="-342900">
              <a:buFont typeface="Calibri" panose="020F0502020204030204" pitchFamily="34" charset="0"/>
              <a:buChar char="×"/>
            </a:pPr>
            <a:r>
              <a:rPr lang="en-US" sz="2200" dirty="0">
                <a:solidFill>
                  <a:srgbClr val="C00000"/>
                </a:solidFill>
              </a:rPr>
              <a:t>Don’t know the Pigeon Hole tuple (efficiently).</a:t>
            </a:r>
          </a:p>
          <a:p>
            <a:pPr marL="800100" lvl="1" indent="-342900">
              <a:buFont typeface="Calibri" panose="020F0502020204030204" pitchFamily="34" charset="0"/>
              <a:buChar char="×"/>
            </a:pPr>
            <a:r>
              <a:rPr lang="en-US" sz="2200" dirty="0">
                <a:solidFill>
                  <a:srgbClr val="C00000"/>
                </a:solidFill>
              </a:rPr>
              <a:t>PH argument is not accurate. The PH relation may be “distributional”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E6ED96E-FBD2-6AA8-5AB9-77EC9B74C6B4}"/>
              </a:ext>
            </a:extLst>
          </p:cNvPr>
          <p:cNvSpPr txBox="1"/>
          <p:nvPr/>
        </p:nvSpPr>
        <p:spPr>
          <a:xfrm>
            <a:off x="265851" y="4010168"/>
            <a:ext cx="1062382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/>
              <a:t>Our idea (informal):</a:t>
            </a:r>
          </a:p>
          <a:p>
            <a:pPr marL="457200" indent="-457200" algn="l">
              <a:buFont typeface="+mj-lt"/>
              <a:buAutoNum type="arabicPeriod"/>
            </a:pPr>
            <a:r>
              <a:rPr lang="en-US" sz="2200" dirty="0"/>
              <a:t>Build a new machine G achieving the best of both games.</a:t>
            </a:r>
          </a:p>
          <a:p>
            <a:pPr marL="457200" indent="-457200" algn="l">
              <a:buFont typeface="+mj-lt"/>
              <a:buAutoNum type="arabicPeriod"/>
            </a:pPr>
            <a:r>
              <a:rPr lang="en-US" sz="2200" dirty="0"/>
              <a:t>Perform the Pigeon Hole argument in a “distributional” manner.</a:t>
            </a:r>
          </a:p>
        </p:txBody>
      </p:sp>
    </p:spTree>
    <p:extLst>
      <p:ext uri="{BB962C8B-B14F-4D97-AF65-F5344CB8AC3E}">
        <p14:creationId xmlns:p14="http://schemas.microsoft.com/office/powerpoint/2010/main" val="96300692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FB1F83-BCD7-2D85-6DBA-E831D43CBE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Our Protocol (Formal)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BE7C2D9A-5ED2-E84D-D0C5-736D168E1C26}"/>
                  </a:ext>
                </a:extLst>
              </p:cNvPr>
              <p:cNvSpPr txBox="1"/>
              <p:nvPr/>
            </p:nvSpPr>
            <p:spPr>
              <a:xfrm>
                <a:off x="1349427" y="3064151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BE7C2D9A-5ED2-E84D-D0C5-736D168E1C2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9427" y="3064151"/>
                <a:ext cx="3380652" cy="400110"/>
              </a:xfrm>
              <a:prstGeom prst="rect">
                <a:avLst/>
              </a:prstGeom>
              <a:blipFill>
                <a:blip r:embed="rId37"/>
                <a:stretch>
                  <a:fillRect l="-1802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Arrow: Right 4">
            <a:extLst>
              <a:ext uri="{FF2B5EF4-FFF2-40B4-BE49-F238E27FC236}">
                <a16:creationId xmlns:a16="http://schemas.microsoft.com/office/drawing/2014/main" id="{47BB083D-4924-E455-DC9E-90128D6CD16C}"/>
              </a:ext>
            </a:extLst>
          </p:cNvPr>
          <p:cNvSpPr/>
          <p:nvPr/>
        </p:nvSpPr>
        <p:spPr>
          <a:xfrm rot="10800000">
            <a:off x="1226521" y="3685257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Arrow: Right 5">
            <a:extLst>
              <a:ext uri="{FF2B5EF4-FFF2-40B4-BE49-F238E27FC236}">
                <a16:creationId xmlns:a16="http://schemas.microsoft.com/office/drawing/2014/main" id="{10E63502-036E-22C5-DD3D-899151FF4273}"/>
              </a:ext>
            </a:extLst>
          </p:cNvPr>
          <p:cNvSpPr/>
          <p:nvPr/>
        </p:nvSpPr>
        <p:spPr>
          <a:xfrm>
            <a:off x="1349804" y="4578425"/>
            <a:ext cx="3224265" cy="1157413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/>
              <a:t>I know 1 solution to puzzle</a:t>
            </a:r>
            <a:endParaRPr lang="en-US" sz="1800" dirty="0"/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2014F7F7-DD62-E783-6820-AFFCA1452DB8}"/>
              </a:ext>
            </a:extLst>
          </p:cNvPr>
          <p:cNvCxnSpPr/>
          <p:nvPr/>
        </p:nvCxnSpPr>
        <p:spPr>
          <a:xfrm>
            <a:off x="1298442" y="2858358"/>
            <a:ext cx="322349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397996EB-62E5-41CA-E9C9-42BDD1154F7B}"/>
              </a:ext>
            </a:extLst>
          </p:cNvPr>
          <p:cNvCxnSpPr>
            <a:cxnSpLocks/>
          </p:cNvCxnSpPr>
          <p:nvPr/>
        </p:nvCxnSpPr>
        <p:spPr>
          <a:xfrm flipH="1">
            <a:off x="1298056" y="3453323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858E3A93-6DCE-DA82-1D3F-96AA65CE91B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556544" y="3845090"/>
            <a:ext cx="980697" cy="174744"/>
            <a:chOff x="2541586" y="2540000"/>
            <a:chExt cx="873125" cy="155576"/>
          </a:xfrm>
        </p:grpSpPr>
        <p:sp>
          <p:nvSpPr>
            <p:cNvPr id="11" name="Freeform 68 1 1 1">
              <a:extLst>
                <a:ext uri="{FF2B5EF4-FFF2-40B4-BE49-F238E27FC236}">
                  <a16:creationId xmlns:a16="http://schemas.microsoft.com/office/drawing/2014/main" id="{D8C74562-B6CA-9EF0-60C4-F9922FB1F8B9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9 1 1 1">
              <a:extLst>
                <a:ext uri="{FF2B5EF4-FFF2-40B4-BE49-F238E27FC236}">
                  <a16:creationId xmlns:a16="http://schemas.microsoft.com/office/drawing/2014/main" id="{B2B2801B-C4DC-213C-0E26-93F8BC51CA30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70 1 1 1">
              <a:extLst>
                <a:ext uri="{FF2B5EF4-FFF2-40B4-BE49-F238E27FC236}">
                  <a16:creationId xmlns:a16="http://schemas.microsoft.com/office/drawing/2014/main" id="{0971F4EA-DB14-D36F-27ED-682C5C9F60E8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71 1 1 1">
              <a:extLst>
                <a:ext uri="{FF2B5EF4-FFF2-40B4-BE49-F238E27FC236}">
                  <a16:creationId xmlns:a16="http://schemas.microsoft.com/office/drawing/2014/main" id="{11B7AA77-05B0-4193-CEE0-81F4ED48EA05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72 1 1 1">
              <a:extLst>
                <a:ext uri="{FF2B5EF4-FFF2-40B4-BE49-F238E27FC236}">
                  <a16:creationId xmlns:a16="http://schemas.microsoft.com/office/drawing/2014/main" id="{49BF7651-B6C6-0CF5-A91B-BB3F08F6B385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73 1 1 1">
              <a:extLst>
                <a:ext uri="{FF2B5EF4-FFF2-40B4-BE49-F238E27FC236}">
                  <a16:creationId xmlns:a16="http://schemas.microsoft.com/office/drawing/2014/main" id="{5B92290D-F908-CE2E-32FD-F618102C948D}"/>
                </a:ext>
              </a:extLst>
            </p:cNvPr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4 1 1 1">
              <a:extLst>
                <a:ext uri="{FF2B5EF4-FFF2-40B4-BE49-F238E27FC236}">
                  <a16:creationId xmlns:a16="http://schemas.microsoft.com/office/drawing/2014/main" id="{DB4D6CD8-9436-5693-FAE0-B43C83ABF64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5B67AF7-0618-1B07-C54A-60FACCD364D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559497" y="4755297"/>
            <a:ext cx="989880" cy="176043"/>
            <a:chOff x="2179638" y="5199063"/>
            <a:chExt cx="1633537" cy="290513"/>
          </a:xfrm>
        </p:grpSpPr>
        <p:sp>
          <p:nvSpPr>
            <p:cNvPr id="19" name="Freeform 115 1 1">
              <a:extLst>
                <a:ext uri="{FF2B5EF4-FFF2-40B4-BE49-F238E27FC236}">
                  <a16:creationId xmlns:a16="http://schemas.microsoft.com/office/drawing/2014/main" id="{E886316C-1DB5-E8DE-2B61-3CD99E3E40B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6 1 1">
              <a:extLst>
                <a:ext uri="{FF2B5EF4-FFF2-40B4-BE49-F238E27FC236}">
                  <a16:creationId xmlns:a16="http://schemas.microsoft.com/office/drawing/2014/main" id="{72E9EE72-869F-1A5C-821A-25B4D2F5693A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7 1 1">
              <a:extLst>
                <a:ext uri="{FF2B5EF4-FFF2-40B4-BE49-F238E27FC236}">
                  <a16:creationId xmlns:a16="http://schemas.microsoft.com/office/drawing/2014/main" id="{64B2CBC8-FFAB-32B9-8F22-6855A8B0A951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18 1 1">
              <a:extLst>
                <a:ext uri="{FF2B5EF4-FFF2-40B4-BE49-F238E27FC236}">
                  <a16:creationId xmlns:a16="http://schemas.microsoft.com/office/drawing/2014/main" id="{C2314FBC-2715-D43A-37C9-852C94434BE0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19 1 1">
              <a:extLst>
                <a:ext uri="{FF2B5EF4-FFF2-40B4-BE49-F238E27FC236}">
                  <a16:creationId xmlns:a16="http://schemas.microsoft.com/office/drawing/2014/main" id="{3ABAE0B2-9E42-BB15-FD2D-75DD30D0F9BC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120 1 1">
              <a:extLst>
                <a:ext uri="{FF2B5EF4-FFF2-40B4-BE49-F238E27FC236}">
                  <a16:creationId xmlns:a16="http://schemas.microsoft.com/office/drawing/2014/main" id="{70EFD5C0-CC7D-F47F-A7A0-69B0F4B9B944}"/>
                </a:ext>
              </a:extLst>
            </p:cNvPr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21 1 1">
              <a:extLst>
                <a:ext uri="{FF2B5EF4-FFF2-40B4-BE49-F238E27FC236}">
                  <a16:creationId xmlns:a16="http://schemas.microsoft.com/office/drawing/2014/main" id="{C71FDEE7-DBC7-14BC-71E6-0E5B63953579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8CE2F3C-2D11-F8EF-8B25-A135489BB25E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543459" y="1961257"/>
            <a:ext cx="604783" cy="288105"/>
            <a:chOff x="2541584" y="2538412"/>
            <a:chExt cx="403226" cy="192088"/>
          </a:xfrm>
        </p:grpSpPr>
        <p:sp>
          <p:nvSpPr>
            <p:cNvPr id="27" name="Freeform 155 1">
              <a:extLst>
                <a:ext uri="{FF2B5EF4-FFF2-40B4-BE49-F238E27FC236}">
                  <a16:creationId xmlns:a16="http://schemas.microsoft.com/office/drawing/2014/main" id="{21ECBA1F-7BA4-266F-E25B-CA1EC9AA41CA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541584" y="2541587"/>
              <a:ext cx="61913" cy="1444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56 1">
              <a:extLst>
                <a:ext uri="{FF2B5EF4-FFF2-40B4-BE49-F238E27FC236}">
                  <a16:creationId xmlns:a16="http://schemas.microsoft.com/office/drawing/2014/main" id="{BA33F8A8-B6F4-3701-1027-2886E86C7C85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2622547" y="2579687"/>
              <a:ext cx="88900" cy="106363"/>
            </a:xfrm>
            <a:custGeom>
              <a:avLst/>
              <a:gdLst>
                <a:gd name="T0" fmla="*/ 146 w 225"/>
                <a:gd name="T1" fmla="*/ 186 h 230"/>
                <a:gd name="T2" fmla="*/ 184 w 225"/>
                <a:gd name="T3" fmla="*/ 227 h 230"/>
                <a:gd name="T4" fmla="*/ 225 w 225"/>
                <a:gd name="T5" fmla="*/ 180 h 230"/>
                <a:gd name="T6" fmla="*/ 225 w 225"/>
                <a:gd name="T7" fmla="*/ 152 h 230"/>
                <a:gd name="T8" fmla="*/ 213 w 225"/>
                <a:gd name="T9" fmla="*/ 152 h 230"/>
                <a:gd name="T10" fmla="*/ 213 w 225"/>
                <a:gd name="T11" fmla="*/ 180 h 230"/>
                <a:gd name="T12" fmla="*/ 195 w 225"/>
                <a:gd name="T13" fmla="*/ 212 h 230"/>
                <a:gd name="T14" fmla="*/ 176 w 225"/>
                <a:gd name="T15" fmla="*/ 187 h 230"/>
                <a:gd name="T16" fmla="*/ 176 w 225"/>
                <a:gd name="T17" fmla="*/ 87 h 230"/>
                <a:gd name="T18" fmla="*/ 159 w 225"/>
                <a:gd name="T19" fmla="*/ 28 h 230"/>
                <a:gd name="T20" fmla="*/ 90 w 225"/>
                <a:gd name="T21" fmla="*/ 0 h 230"/>
                <a:gd name="T22" fmla="*/ 15 w 225"/>
                <a:gd name="T23" fmla="*/ 57 h 230"/>
                <a:gd name="T24" fmla="*/ 38 w 225"/>
                <a:gd name="T25" fmla="*/ 80 h 230"/>
                <a:gd name="T26" fmla="*/ 61 w 225"/>
                <a:gd name="T27" fmla="*/ 57 h 230"/>
                <a:gd name="T28" fmla="*/ 35 w 225"/>
                <a:gd name="T29" fmla="*/ 34 h 230"/>
                <a:gd name="T30" fmla="*/ 89 w 225"/>
                <a:gd name="T31" fmla="*/ 11 h 230"/>
                <a:gd name="T32" fmla="*/ 142 w 225"/>
                <a:gd name="T33" fmla="*/ 75 h 230"/>
                <a:gd name="T34" fmla="*/ 142 w 225"/>
                <a:gd name="T35" fmla="*/ 94 h 230"/>
                <a:gd name="T36" fmla="*/ 50 w 225"/>
                <a:gd name="T37" fmla="*/ 112 h 230"/>
                <a:gd name="T38" fmla="*/ 0 w 225"/>
                <a:gd name="T39" fmla="*/ 177 h 230"/>
                <a:gd name="T40" fmla="*/ 80 w 225"/>
                <a:gd name="T41" fmla="*/ 230 h 230"/>
                <a:gd name="T42" fmla="*/ 146 w 225"/>
                <a:gd name="T43" fmla="*/ 186 h 230"/>
                <a:gd name="T44" fmla="*/ 142 w 225"/>
                <a:gd name="T45" fmla="*/ 104 h 230"/>
                <a:gd name="T46" fmla="*/ 142 w 225"/>
                <a:gd name="T47" fmla="*/ 154 h 230"/>
                <a:gd name="T48" fmla="*/ 84 w 225"/>
                <a:gd name="T49" fmla="*/ 219 h 230"/>
                <a:gd name="T50" fmla="*/ 39 w 225"/>
                <a:gd name="T51" fmla="*/ 176 h 230"/>
                <a:gd name="T52" fmla="*/ 142 w 225"/>
                <a:gd name="T53" fmla="*/ 10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30">
                  <a:moveTo>
                    <a:pt x="146" y="186"/>
                  </a:moveTo>
                  <a:cubicBezTo>
                    <a:pt x="148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9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9" y="230"/>
                    <a:pt x="80" y="230"/>
                  </a:cubicBezTo>
                  <a:cubicBezTo>
                    <a:pt x="113" y="230"/>
                    <a:pt x="136" y="210"/>
                    <a:pt x="146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4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57 1">
              <a:extLst>
                <a:ext uri="{FF2B5EF4-FFF2-40B4-BE49-F238E27FC236}">
                  <a16:creationId xmlns:a16="http://schemas.microsoft.com/office/drawing/2014/main" id="{40C6498B-5741-8238-E73D-1F37C9A8DCCD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2719384" y="2579687"/>
              <a:ext cx="90488" cy="150813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2 w 228"/>
                <a:gd name="T35" fmla="*/ 0 h 329"/>
                <a:gd name="T36" fmla="*/ 149 w 228"/>
                <a:gd name="T37" fmla="*/ 23 h 329"/>
                <a:gd name="T38" fmla="*/ 96 w 228"/>
                <a:gd name="T39" fmla="*/ 5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3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7"/>
                    <a:pt x="107" y="5"/>
                    <a:pt x="96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58 1">
              <a:extLst>
                <a:ext uri="{FF2B5EF4-FFF2-40B4-BE49-F238E27FC236}">
                  <a16:creationId xmlns:a16="http://schemas.microsoft.com/office/drawing/2014/main" id="{F163F3E7-AD0D-99DD-7CD6-5F1FDDA27684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882897" y="2538412"/>
              <a:ext cx="61913" cy="147638"/>
            </a:xfrm>
            <a:custGeom>
              <a:avLst/>
              <a:gdLst>
                <a:gd name="T0" fmla="*/ 92 w 154"/>
                <a:gd name="T1" fmla="*/ 113 h 319"/>
                <a:gd name="T2" fmla="*/ 139 w 154"/>
                <a:gd name="T3" fmla="*/ 113 h 319"/>
                <a:gd name="T4" fmla="*/ 154 w 154"/>
                <a:gd name="T5" fmla="*/ 103 h 319"/>
                <a:gd name="T6" fmla="*/ 140 w 154"/>
                <a:gd name="T7" fmla="*/ 98 h 319"/>
                <a:gd name="T8" fmla="*/ 96 w 154"/>
                <a:gd name="T9" fmla="*/ 98 h 319"/>
                <a:gd name="T10" fmla="*/ 116 w 154"/>
                <a:gd name="T11" fmla="*/ 14 h 319"/>
                <a:gd name="T12" fmla="*/ 102 w 154"/>
                <a:gd name="T13" fmla="*/ 0 h 319"/>
                <a:gd name="T14" fmla="*/ 82 w 154"/>
                <a:gd name="T15" fmla="*/ 18 h 319"/>
                <a:gd name="T16" fmla="*/ 62 w 154"/>
                <a:gd name="T17" fmla="*/ 98 h 319"/>
                <a:gd name="T18" fmla="*/ 15 w 154"/>
                <a:gd name="T19" fmla="*/ 98 h 319"/>
                <a:gd name="T20" fmla="*/ 0 w 154"/>
                <a:gd name="T21" fmla="*/ 107 h 319"/>
                <a:gd name="T22" fmla="*/ 14 w 154"/>
                <a:gd name="T23" fmla="*/ 113 h 319"/>
                <a:gd name="T24" fmla="*/ 58 w 154"/>
                <a:gd name="T25" fmla="*/ 113 h 319"/>
                <a:gd name="T26" fmla="*/ 20 w 154"/>
                <a:gd name="T27" fmla="*/ 273 h 319"/>
                <a:gd name="T28" fmla="*/ 66 w 154"/>
                <a:gd name="T29" fmla="*/ 319 h 319"/>
                <a:gd name="T30" fmla="*/ 146 w 154"/>
                <a:gd name="T31" fmla="*/ 242 h 319"/>
                <a:gd name="T32" fmla="*/ 140 w 154"/>
                <a:gd name="T33" fmla="*/ 237 h 319"/>
                <a:gd name="T34" fmla="*/ 132 w 154"/>
                <a:gd name="T35" fmla="*/ 244 h 319"/>
                <a:gd name="T36" fmla="*/ 67 w 154"/>
                <a:gd name="T37" fmla="*/ 308 h 319"/>
                <a:gd name="T38" fmla="*/ 52 w 154"/>
                <a:gd name="T39" fmla="*/ 285 h 319"/>
                <a:gd name="T40" fmla="*/ 55 w 154"/>
                <a:gd name="T41" fmla="*/ 261 h 319"/>
                <a:gd name="T42" fmla="*/ 92 w 154"/>
                <a:gd name="T43" fmla="*/ 11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9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8"/>
                    <a:pt x="149" y="98"/>
                    <a:pt x="140" y="98"/>
                  </a:cubicBezTo>
                  <a:lnTo>
                    <a:pt x="96" y="98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4"/>
                    <a:pt x="20" y="273"/>
                  </a:cubicBezTo>
                  <a:cubicBezTo>
                    <a:pt x="20" y="300"/>
                    <a:pt x="39" y="319"/>
                    <a:pt x="66" y="319"/>
                  </a:cubicBezTo>
                  <a:cubicBezTo>
                    <a:pt x="117" y="319"/>
                    <a:pt x="146" y="246"/>
                    <a:pt x="146" y="242"/>
                  </a:cubicBezTo>
                  <a:cubicBezTo>
                    <a:pt x="146" y="237"/>
                    <a:pt x="142" y="237"/>
                    <a:pt x="140" y="237"/>
                  </a:cubicBezTo>
                  <a:cubicBezTo>
                    <a:pt x="135" y="237"/>
                    <a:pt x="135" y="238"/>
                    <a:pt x="132" y="244"/>
                  </a:cubicBezTo>
                  <a:cubicBezTo>
                    <a:pt x="111" y="296"/>
                    <a:pt x="84" y="308"/>
                    <a:pt x="67" y="308"/>
                  </a:cubicBezTo>
                  <a:cubicBezTo>
                    <a:pt x="57" y="308"/>
                    <a:pt x="52" y="301"/>
                    <a:pt x="52" y="285"/>
                  </a:cubicBezTo>
                  <a:cubicBezTo>
                    <a:pt x="52" y="273"/>
                    <a:pt x="53" y="269"/>
                    <a:pt x="55" y="261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CC39C5AF-F356-4CA5-ADE5-C9423C46B722}"/>
              </a:ext>
            </a:extLst>
          </p:cNvPr>
          <p:cNvSpPr txBox="1"/>
          <p:nvPr/>
        </p:nvSpPr>
        <p:spPr>
          <a:xfrm>
            <a:off x="1435065" y="4042780"/>
            <a:ext cx="30220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2E3402F6-9F29-9984-75D9-D331BEB83D30}"/>
                  </a:ext>
                </a:extLst>
              </p:cNvPr>
              <p:cNvSpPr txBox="1"/>
              <p:nvPr/>
            </p:nvSpPr>
            <p:spPr>
              <a:xfrm>
                <a:off x="1356020" y="4943145"/>
                <a:ext cx="3224265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I know the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sz="2000" dirty="0"/>
                  <a:t> in </a:t>
                </a:r>
                <a:r>
                  <a:rPr lang="en-US" sz="2000" dirty="0" err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2000" dirty="0"/>
                  <a:t>, </a:t>
                </a:r>
                <a:r>
                  <a:rPr lang="en-US" sz="2000" b="1" dirty="0"/>
                  <a:t>OR</a:t>
                </a:r>
              </a:p>
              <a:p>
                <a:r>
                  <a:rPr lang="en-US" sz="2000" dirty="0"/>
                  <a:t>I know 1 solution to puzzle</a:t>
                </a:r>
              </a:p>
            </p:txBody>
          </p:sp>
        </mc:Choice>
        <mc:Fallback xmlns=""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2E3402F6-9F29-9984-75D9-D331BEB83D3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56020" y="4943145"/>
                <a:ext cx="3224265" cy="707886"/>
              </a:xfrm>
              <a:prstGeom prst="rect">
                <a:avLst/>
              </a:prstGeom>
              <a:blipFill>
                <a:blip r:embed="rId38"/>
                <a:stretch>
                  <a:fillRect l="-1890" t="-6034" b="-146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3" name="Picture 32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4ECBB220-A683-9053-1326-0A440CE1A56F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729" y="2030222"/>
            <a:ext cx="736670" cy="322052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911AB344-BC87-37FA-5FAB-9B634AFF860A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216006" y="2526579"/>
            <a:ext cx="1116012" cy="263525"/>
            <a:chOff x="2871788" y="1741488"/>
            <a:chExt cx="1116012" cy="263525"/>
          </a:xfrm>
        </p:grpSpPr>
        <p:sp>
          <p:nvSpPr>
            <p:cNvPr id="35" name="Freeform 7 1">
              <a:extLst>
                <a:ext uri="{FF2B5EF4-FFF2-40B4-BE49-F238E27FC236}">
                  <a16:creationId xmlns:a16="http://schemas.microsoft.com/office/drawing/2014/main" id="{54DBF808-420C-8E2E-7465-8EBA85544966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871788" y="1752601"/>
              <a:ext cx="103187" cy="192088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8 1">
              <a:extLst>
                <a:ext uri="{FF2B5EF4-FFF2-40B4-BE49-F238E27FC236}">
                  <a16:creationId xmlns:a16="http://schemas.microsoft.com/office/drawing/2014/main" id="{3D1B16AB-0CB4-3881-9C69-09BF9F831A1E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2995613" y="1758951"/>
              <a:ext cx="142875" cy="179388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9 1">
              <a:extLst>
                <a:ext uri="{FF2B5EF4-FFF2-40B4-BE49-F238E27FC236}">
                  <a16:creationId xmlns:a16="http://schemas.microsoft.com/office/drawing/2014/main" id="{DFC3AF69-50F8-F643-B37B-BEE30C22DE68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163888" y="1752601"/>
              <a:ext cx="141287" cy="192088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8 w 303"/>
                <a:gd name="T17" fmla="*/ 133 h 362"/>
                <a:gd name="T18" fmla="*/ 296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2" y="226"/>
                    <a:pt x="292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0">
              <a:extLst>
                <a:ext uri="{FF2B5EF4-FFF2-40B4-BE49-F238E27FC236}">
                  <a16:creationId xmlns:a16="http://schemas.microsoft.com/office/drawing/2014/main" id="{8DB854DA-7453-91D6-001F-54A4B078E8CB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3325813" y="1820863"/>
              <a:ext cx="101600" cy="120650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3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1">
              <a:extLst>
                <a:ext uri="{FF2B5EF4-FFF2-40B4-BE49-F238E27FC236}">
                  <a16:creationId xmlns:a16="http://schemas.microsoft.com/office/drawing/2014/main" id="{81312056-9A49-479A-B1DE-AE70552D9DFD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441700" y="1822451"/>
              <a:ext cx="180975" cy="115888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2">
              <a:extLst>
                <a:ext uri="{FF2B5EF4-FFF2-40B4-BE49-F238E27FC236}">
                  <a16:creationId xmlns:a16="http://schemas.microsoft.com/office/drawing/2014/main" id="{E4EEEC6E-0E77-ECC4-C52D-29C9B61DE9BA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649663" y="1741488"/>
              <a:ext cx="53975" cy="263525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3">
              <a:extLst>
                <a:ext uri="{FF2B5EF4-FFF2-40B4-BE49-F238E27FC236}">
                  <a16:creationId xmlns:a16="http://schemas.microsoft.com/office/drawing/2014/main" id="{86FFBF04-78B9-6882-3908-B94AC5E726EC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724275" y="1822451"/>
              <a:ext cx="190500" cy="119063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3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5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5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5" y="169"/>
                    <a:pt x="303" y="175"/>
                    <a:pt x="303" y="185"/>
                  </a:cubicBezTo>
                  <a:cubicBezTo>
                    <a:pt x="303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3" y="210"/>
                    <a:pt x="333" y="198"/>
                  </a:cubicBezTo>
                  <a:cubicBezTo>
                    <a:pt x="333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4">
              <a:extLst>
                <a:ext uri="{FF2B5EF4-FFF2-40B4-BE49-F238E27FC236}">
                  <a16:creationId xmlns:a16="http://schemas.microsoft.com/office/drawing/2014/main" id="{BE6399E4-1598-7F9F-904E-7351BCDC651C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933825" y="1741488"/>
              <a:ext cx="53975" cy="263525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" name="Freeform 21 1">
            <a:extLst>
              <a:ext uri="{FF2B5EF4-FFF2-40B4-BE49-F238E27FC236}">
                <a16:creationId xmlns:a16="http://schemas.microsoft.com/office/drawing/2014/main" id="{B1D79ED1-5BA7-3E39-BDFE-432A5247D9E6}"/>
              </a:ext>
            </a:extLst>
          </p:cNvPr>
          <p:cNvSpPr>
            <a:spLocks noChangeAspect="1" noEditPoints="1"/>
          </p:cNvSpPr>
          <p:nvPr>
            <p:custDataLst>
              <p:tags r:id="rId6"/>
            </p:custDataLst>
          </p:nvPr>
        </p:nvSpPr>
        <p:spPr bwMode="auto">
          <a:xfrm>
            <a:off x="4730079" y="2033706"/>
            <a:ext cx="210334" cy="205113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38D0168C-7EAE-9C46-562A-C8305F53D54A}"/>
              </a:ext>
            </a:extLst>
          </p:cNvPr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6228618" y="1720874"/>
            <a:ext cx="5021891" cy="4594352"/>
          </a:xfrm>
          <a:prstGeom prst="rect">
            <a:avLst/>
          </a:prstGeom>
        </p:spPr>
      </p:pic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88FAD3FB-E56B-AE9E-E632-9405387FF79A}"/>
              </a:ext>
            </a:extLst>
          </p:cNvPr>
          <p:cNvCxnSpPr>
            <a:cxnSpLocks/>
          </p:cNvCxnSpPr>
          <p:nvPr/>
        </p:nvCxnSpPr>
        <p:spPr>
          <a:xfrm>
            <a:off x="5229802" y="1019311"/>
            <a:ext cx="0" cy="5614134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0213FD74-3C2B-5608-C2D9-BD6427562163}"/>
              </a:ext>
            </a:extLst>
          </p:cNvPr>
          <p:cNvSpPr txBox="1"/>
          <p:nvPr/>
        </p:nvSpPr>
        <p:spPr>
          <a:xfrm>
            <a:off x="405729" y="1163782"/>
            <a:ext cx="25401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u="sng" dirty="0"/>
              <a:t>Informal Version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3A1F250-0EC9-E6FA-1564-E596F7AF18ED}"/>
              </a:ext>
            </a:extLst>
          </p:cNvPr>
          <p:cNvSpPr txBox="1"/>
          <p:nvPr/>
        </p:nvSpPr>
        <p:spPr>
          <a:xfrm>
            <a:off x="5425671" y="1166313"/>
            <a:ext cx="254012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u="sng" dirty="0"/>
              <a:t>Formal Version</a:t>
            </a:r>
          </a:p>
        </p:txBody>
      </p:sp>
      <p:cxnSp>
        <p:nvCxnSpPr>
          <p:cNvPr id="55" name="Connector: Elbow 54">
            <a:extLst>
              <a:ext uri="{FF2B5EF4-FFF2-40B4-BE49-F238E27FC236}">
                <a16:creationId xmlns:a16="http://schemas.microsoft.com/office/drawing/2014/main" id="{77455E01-5147-CF51-2097-18B9BDF72C2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0515601" y="4141138"/>
            <a:ext cx="734909" cy="350029"/>
          </a:xfrm>
          <a:prstGeom prst="bentConnector3">
            <a:avLst>
              <a:gd name="adj1" fmla="val 985"/>
            </a:avLst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" name="Group 74">
            <a:extLst>
              <a:ext uri="{FF2B5EF4-FFF2-40B4-BE49-F238E27FC236}">
                <a16:creationId xmlns:a16="http://schemas.microsoft.com/office/drawing/2014/main" id="{85B3B82F-7CE4-C320-FA96-9D1397411084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11183199" y="3826378"/>
            <a:ext cx="320676" cy="241300"/>
            <a:chOff x="11210908" y="3771900"/>
            <a:chExt cx="320676" cy="241300"/>
          </a:xfrm>
        </p:grpSpPr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9A331FC2-DDB5-778E-D6A5-48B8326CAB29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11210908" y="3771900"/>
              <a:ext cx="182563" cy="184150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3060EA1E-315A-EAFD-3E81-A26125D320C6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11437921" y="3822700"/>
              <a:ext cx="93663" cy="19050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46C597CF-C26D-5F74-4983-95FB17E4051F}"/>
              </a:ext>
            </a:extLst>
          </p:cNvPr>
          <p:cNvSpPr txBox="1"/>
          <p:nvPr/>
        </p:nvSpPr>
        <p:spPr>
          <a:xfrm>
            <a:off x="10654865" y="4445564"/>
            <a:ext cx="13065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witness</a:t>
            </a:r>
          </a:p>
        </p:txBody>
      </p:sp>
    </p:spTree>
    <p:extLst>
      <p:ext uri="{BB962C8B-B14F-4D97-AF65-F5344CB8AC3E}">
        <p14:creationId xmlns:p14="http://schemas.microsoft.com/office/powerpoint/2010/main" val="1729778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8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1" name="Graphic 570">
            <a:extLst>
              <a:ext uri="{FF2B5EF4-FFF2-40B4-BE49-F238E27FC236}">
                <a16:creationId xmlns:a16="http://schemas.microsoft.com/office/drawing/2014/main" id="{90583702-584D-30B3-764B-D2E31C836CBA}"/>
              </a:ext>
            </a:extLst>
          </p:cNvPr>
          <p:cNvPicPr>
            <a:picLocks noChangeAspect="1"/>
          </p:cNvPicPr>
          <p:nvPr/>
        </p:nvPicPr>
        <p:blipFill>
          <a:blip r:embed="rId20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6"/>
              </a:ext>
            </a:extLst>
          </a:blip>
          <a:stretch>
            <a:fillRect/>
          </a:stretch>
        </p:blipFill>
        <p:spPr>
          <a:xfrm>
            <a:off x="36671" y="1656526"/>
            <a:ext cx="7428491" cy="417852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9857084-DDF1-45CF-A75D-1C26F11035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Small-Tag, One-sided, Sync, Classical (formal) </a:t>
            </a:r>
          </a:p>
        </p:txBody>
      </p:sp>
      <p:cxnSp>
        <p:nvCxnSpPr>
          <p:cNvPr id="585" name="Straight Connector 584">
            <a:extLst>
              <a:ext uri="{FF2B5EF4-FFF2-40B4-BE49-F238E27FC236}">
                <a16:creationId xmlns:a16="http://schemas.microsoft.com/office/drawing/2014/main" id="{71F8BCD1-5F8F-D5E4-84DE-C660BB0673A9}"/>
              </a:ext>
            </a:extLst>
          </p:cNvPr>
          <p:cNvCxnSpPr>
            <a:cxnSpLocks/>
          </p:cNvCxnSpPr>
          <p:nvPr/>
        </p:nvCxnSpPr>
        <p:spPr>
          <a:xfrm flipH="1">
            <a:off x="7465162" y="970384"/>
            <a:ext cx="20715" cy="566437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7" name="TextBox 586">
            <a:extLst>
              <a:ext uri="{FF2B5EF4-FFF2-40B4-BE49-F238E27FC236}">
                <a16:creationId xmlns:a16="http://schemas.microsoft.com/office/drawing/2014/main" id="{F104124E-9FDE-FFC3-37CE-1CB40CBB9FF8}"/>
              </a:ext>
            </a:extLst>
          </p:cNvPr>
          <p:cNvSpPr txBox="1"/>
          <p:nvPr/>
        </p:nvSpPr>
        <p:spPr>
          <a:xfrm>
            <a:off x="7559002" y="3437283"/>
            <a:ext cx="2260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b="1" dirty="0">
                <a:solidFill>
                  <a:srgbClr val="7030A0"/>
                </a:solidFill>
              </a:rPr>
              <a:t>Suffices to:</a:t>
            </a:r>
            <a:endParaRPr lang="en-US" sz="2000" b="1" dirty="0">
              <a:solidFill>
                <a:srgbClr val="7030A0"/>
              </a:solidFill>
            </a:endParaRPr>
          </a:p>
        </p:txBody>
      </p:sp>
      <p:pic>
        <p:nvPicPr>
          <p:cNvPr id="588" name="Picture 587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 title="IguanaTex Bitmap Display">
            <a:extLst>
              <a:ext uri="{FF2B5EF4-FFF2-40B4-BE49-F238E27FC236}">
                <a16:creationId xmlns:a16="http://schemas.microsoft.com/office/drawing/2014/main" id="{F73C8B59-FA79-33D8-8846-68CCE1C4E18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0870" y="1308979"/>
            <a:ext cx="171460" cy="239238"/>
          </a:xfrm>
          <a:prstGeom prst="rect">
            <a:avLst/>
          </a:prstGeom>
        </p:spPr>
      </p:pic>
      <p:sp>
        <p:nvSpPr>
          <p:cNvPr id="591" name="TextBox 590">
            <a:extLst>
              <a:ext uri="{FF2B5EF4-FFF2-40B4-BE49-F238E27FC236}">
                <a16:creationId xmlns:a16="http://schemas.microsoft.com/office/drawing/2014/main" id="{B79B6988-737D-0722-6ACB-B6DC1D803B4C}"/>
              </a:ext>
            </a:extLst>
          </p:cNvPr>
          <p:cNvSpPr txBox="1"/>
          <p:nvPr/>
        </p:nvSpPr>
        <p:spPr>
          <a:xfrm>
            <a:off x="7568863" y="875486"/>
            <a:ext cx="795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Goal:</a:t>
            </a:r>
          </a:p>
        </p:txBody>
      </p:sp>
      <p:pic>
        <p:nvPicPr>
          <p:cNvPr id="594" name="Picture 593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0)\}_{\secpar}$&#10;&#10;\end{document}" title="IguanaTex Bitmap Display">
            <a:extLst>
              <a:ext uri="{FF2B5EF4-FFF2-40B4-BE49-F238E27FC236}">
                <a16:creationId xmlns:a16="http://schemas.microsoft.com/office/drawing/2014/main" id="{3C85E52D-CC15-6502-CCDE-A1325E69CF5E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8186" y="1321013"/>
            <a:ext cx="1786401" cy="286282"/>
          </a:xfrm>
          <a:prstGeom prst="rect">
            <a:avLst/>
          </a:prstGeom>
        </p:spPr>
      </p:pic>
      <p:pic>
        <p:nvPicPr>
          <p:cNvPr id="595" name="Picture 594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1)\}_{\secpar}$&#10;&#10;\end{document}" title="IguanaTex Bitmap Display">
            <a:extLst>
              <a:ext uri="{FF2B5EF4-FFF2-40B4-BE49-F238E27FC236}">
                <a16:creationId xmlns:a16="http://schemas.microsoft.com/office/drawing/2014/main" id="{D28B9661-D76A-4B3F-DD20-E4CD002DD246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6084" y="1314732"/>
            <a:ext cx="1786400" cy="286282"/>
          </a:xfrm>
          <a:prstGeom prst="rect">
            <a:avLst/>
          </a:prstGeom>
        </p:spPr>
      </p:pic>
      <p:grpSp>
        <p:nvGrpSpPr>
          <p:cNvPr id="627" name="Group 626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{(\msf{View}_{\mcal{M}}, \tilde{v}) \leftarrow G(\secpar, m, \epsilon)\}_\secpar$&#10;&#10;&#10;\end{document}" title="IguanaTex Vector Display">
            <a:extLst>
              <a:ext uri="{FF2B5EF4-FFF2-40B4-BE49-F238E27FC236}">
                <a16:creationId xmlns:a16="http://schemas.microsoft.com/office/drawing/2014/main" id="{67EA4F49-DDA7-7D84-723C-9FAC0DE507D3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8599306" y="6365310"/>
            <a:ext cx="2759297" cy="269446"/>
            <a:chOff x="6329363" y="4132263"/>
            <a:chExt cx="2162176" cy="211137"/>
          </a:xfrm>
          <a:solidFill>
            <a:srgbClr val="7030A0"/>
          </a:solidFill>
        </p:grpSpPr>
        <p:sp>
          <p:nvSpPr>
            <p:cNvPr id="628" name="Freeform 81">
              <a:extLst>
                <a:ext uri="{FF2B5EF4-FFF2-40B4-BE49-F238E27FC236}">
                  <a16:creationId xmlns:a16="http://schemas.microsoft.com/office/drawing/2014/main" id="{AC0C19FB-9FA3-018E-5D19-703BD9F6786C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6329363" y="4132263"/>
              <a:ext cx="63500" cy="211137"/>
            </a:xfrm>
            <a:custGeom>
              <a:avLst/>
              <a:gdLst>
                <a:gd name="T0" fmla="*/ 105 w 177"/>
                <a:gd name="T1" fmla="*/ 66 h 498"/>
                <a:gd name="T2" fmla="*/ 172 w 177"/>
                <a:gd name="T3" fmla="*/ 11 h 498"/>
                <a:gd name="T4" fmla="*/ 177 w 177"/>
                <a:gd name="T5" fmla="*/ 5 h 498"/>
                <a:gd name="T6" fmla="*/ 167 w 177"/>
                <a:gd name="T7" fmla="*/ 0 h 498"/>
                <a:gd name="T8" fmla="*/ 71 w 177"/>
                <a:gd name="T9" fmla="*/ 62 h 498"/>
                <a:gd name="T10" fmla="*/ 71 w 177"/>
                <a:gd name="T11" fmla="*/ 176 h 498"/>
                <a:gd name="T12" fmla="*/ 52 w 177"/>
                <a:gd name="T13" fmla="*/ 227 h 498"/>
                <a:gd name="T14" fmla="*/ 4 w 177"/>
                <a:gd name="T15" fmla="*/ 243 h 498"/>
                <a:gd name="T16" fmla="*/ 0 w 177"/>
                <a:gd name="T17" fmla="*/ 249 h 498"/>
                <a:gd name="T18" fmla="*/ 8 w 177"/>
                <a:gd name="T19" fmla="*/ 254 h 498"/>
                <a:gd name="T20" fmla="*/ 70 w 177"/>
                <a:gd name="T21" fmla="*/ 299 h 498"/>
                <a:gd name="T22" fmla="*/ 71 w 177"/>
                <a:gd name="T23" fmla="*/ 323 h 498"/>
                <a:gd name="T24" fmla="*/ 71 w 177"/>
                <a:gd name="T25" fmla="*/ 422 h 498"/>
                <a:gd name="T26" fmla="*/ 95 w 177"/>
                <a:gd name="T27" fmla="*/ 478 h 498"/>
                <a:gd name="T28" fmla="*/ 167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6 w 177"/>
                <a:gd name="T35" fmla="*/ 444 h 498"/>
                <a:gd name="T36" fmla="*/ 105 w 177"/>
                <a:gd name="T37" fmla="*/ 420 h 498"/>
                <a:gd name="T38" fmla="*/ 105 w 177"/>
                <a:gd name="T39" fmla="*/ 316 h 498"/>
                <a:gd name="T40" fmla="*/ 85 w 177"/>
                <a:gd name="T41" fmla="*/ 268 h 498"/>
                <a:gd name="T42" fmla="*/ 46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5"/>
                    <a:pt x="71" y="211"/>
                    <a:pt x="52" y="227"/>
                  </a:cubicBezTo>
                  <a:cubicBezTo>
                    <a:pt x="34" y="242"/>
                    <a:pt x="15" y="243"/>
                    <a:pt x="4" y="243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4"/>
                  </a:cubicBezTo>
                  <a:cubicBezTo>
                    <a:pt x="41" y="256"/>
                    <a:pt x="64" y="274"/>
                    <a:pt x="70" y="299"/>
                  </a:cubicBezTo>
                  <a:cubicBezTo>
                    <a:pt x="71" y="304"/>
                    <a:pt x="71" y="305"/>
                    <a:pt x="71" y="323"/>
                  </a:cubicBezTo>
                  <a:lnTo>
                    <a:pt x="71" y="422"/>
                  </a:lnTo>
                  <a:cubicBezTo>
                    <a:pt x="71" y="443"/>
                    <a:pt x="71" y="459"/>
                    <a:pt x="95" y="478"/>
                  </a:cubicBezTo>
                  <a:cubicBezTo>
                    <a:pt x="115" y="493"/>
                    <a:pt x="148" y="498"/>
                    <a:pt x="167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7" y="485"/>
                    <a:pt x="113" y="469"/>
                    <a:pt x="106" y="444"/>
                  </a:cubicBezTo>
                  <a:cubicBezTo>
                    <a:pt x="105" y="439"/>
                    <a:pt x="105" y="438"/>
                    <a:pt x="105" y="420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8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7"/>
                    <a:pt x="105" y="214"/>
                    <a:pt x="105" y="186"/>
                  </a:cubicBezTo>
                  <a:lnTo>
                    <a:pt x="105" y="6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82">
              <a:extLst>
                <a:ext uri="{FF2B5EF4-FFF2-40B4-BE49-F238E27FC236}">
                  <a16:creationId xmlns:a16="http://schemas.microsoft.com/office/drawing/2014/main" id="{80B35972-B130-6E54-390E-9D06D3918FDD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6424613" y="4132263"/>
              <a:ext cx="41275" cy="211137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83">
              <a:extLst>
                <a:ext uri="{FF2B5EF4-FFF2-40B4-BE49-F238E27FC236}">
                  <a16:creationId xmlns:a16="http://schemas.microsoft.com/office/drawing/2014/main" id="{F667C992-EC17-A95D-367C-25D12BD678F3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6478588" y="4143375"/>
              <a:ext cx="115888" cy="147637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2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84">
              <a:extLst>
                <a:ext uri="{FF2B5EF4-FFF2-40B4-BE49-F238E27FC236}">
                  <a16:creationId xmlns:a16="http://schemas.microsoft.com/office/drawing/2014/main" id="{671E0DCA-AE30-B89C-8D0A-BFB3C29DBC0A}"/>
                </a:ext>
              </a:extLst>
            </p:cNvPr>
            <p:cNvSpPr>
              <a:spLocks noEditPoints="1"/>
            </p:cNvSpPr>
            <p:nvPr>
              <p:custDataLst>
                <p:tags r:id="rId185"/>
              </p:custDataLst>
            </p:nvPr>
          </p:nvSpPr>
          <p:spPr bwMode="auto">
            <a:xfrm>
              <a:off x="6610351" y="4146550"/>
              <a:ext cx="15875" cy="144462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0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0 w 44"/>
                <a:gd name="T17" fmla="*/ 340 h 340"/>
                <a:gd name="T18" fmla="*/ 40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0" y="340"/>
                  </a:lnTo>
                  <a:lnTo>
                    <a:pt x="40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85">
              <a:extLst>
                <a:ext uri="{FF2B5EF4-FFF2-40B4-BE49-F238E27FC236}">
                  <a16:creationId xmlns:a16="http://schemas.microsoft.com/office/drawing/2014/main" id="{34ABFC23-FF22-002F-5F13-BE7F7E4E2EF5}"/>
                </a:ext>
              </a:extLst>
            </p:cNvPr>
            <p:cNvSpPr>
              <a:spLocks noEditPoints="1"/>
            </p:cNvSpPr>
            <p:nvPr>
              <p:custDataLst>
                <p:tags r:id="rId186"/>
              </p:custDataLst>
            </p:nvPr>
          </p:nvSpPr>
          <p:spPr bwMode="auto">
            <a:xfrm>
              <a:off x="6645276" y="4194175"/>
              <a:ext cx="68263" cy="98425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8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8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9" y="205"/>
                    <a:pt x="37" y="169"/>
                    <a:pt x="35" y="120"/>
                  </a:cubicBezTo>
                  <a:lnTo>
                    <a:pt x="189" y="120"/>
                  </a:lnTo>
                  <a:close/>
                  <a:moveTo>
                    <a:pt x="38" y="93"/>
                  </a:moveTo>
                  <a:cubicBezTo>
                    <a:pt x="46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8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86">
              <a:extLst>
                <a:ext uri="{FF2B5EF4-FFF2-40B4-BE49-F238E27FC236}">
                  <a16:creationId xmlns:a16="http://schemas.microsoft.com/office/drawing/2014/main" id="{41B5AF00-4B67-1BFC-7661-FAEE2D0D1593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6721476" y="4197350"/>
              <a:ext cx="117475" cy="93662"/>
            </a:xfrm>
            <a:custGeom>
              <a:avLst/>
              <a:gdLst>
                <a:gd name="T0" fmla="*/ 326 w 326"/>
                <a:gd name="T1" fmla="*/ 0 h 222"/>
                <a:gd name="T2" fmla="*/ 290 w 326"/>
                <a:gd name="T3" fmla="*/ 0 h 222"/>
                <a:gd name="T4" fmla="*/ 258 w 326"/>
                <a:gd name="T5" fmla="*/ 106 h 222"/>
                <a:gd name="T6" fmla="*/ 235 w 326"/>
                <a:gd name="T7" fmla="*/ 195 h 222"/>
                <a:gd name="T8" fmla="*/ 234 w 326"/>
                <a:gd name="T9" fmla="*/ 195 h 222"/>
                <a:gd name="T10" fmla="*/ 211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6 w 326"/>
                <a:gd name="T17" fmla="*/ 94 h 222"/>
                <a:gd name="T18" fmla="*/ 91 w 326"/>
                <a:gd name="T19" fmla="*/ 194 h 222"/>
                <a:gd name="T20" fmla="*/ 91 w 326"/>
                <a:gd name="T21" fmla="*/ 194 h 222"/>
                <a:gd name="T22" fmla="*/ 64 w 326"/>
                <a:gd name="T23" fmla="*/ 86 h 222"/>
                <a:gd name="T24" fmla="*/ 38 w 326"/>
                <a:gd name="T25" fmla="*/ 0 h 222"/>
                <a:gd name="T26" fmla="*/ 0 w 326"/>
                <a:gd name="T27" fmla="*/ 0 h 222"/>
                <a:gd name="T28" fmla="*/ 68 w 326"/>
                <a:gd name="T29" fmla="*/ 222 h 222"/>
                <a:gd name="T30" fmla="*/ 108 w 326"/>
                <a:gd name="T31" fmla="*/ 222 h 222"/>
                <a:gd name="T32" fmla="*/ 139 w 326"/>
                <a:gd name="T33" fmla="*/ 119 h 222"/>
                <a:gd name="T34" fmla="*/ 161 w 326"/>
                <a:gd name="T35" fmla="*/ 28 h 222"/>
                <a:gd name="T36" fmla="*/ 162 w 326"/>
                <a:gd name="T37" fmla="*/ 28 h 222"/>
                <a:gd name="T38" fmla="*/ 178 w 326"/>
                <a:gd name="T39" fmla="*/ 98 h 222"/>
                <a:gd name="T40" fmla="*/ 214 w 326"/>
                <a:gd name="T41" fmla="*/ 222 h 222"/>
                <a:gd name="T42" fmla="*/ 258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90" y="0"/>
                  </a:lnTo>
                  <a:lnTo>
                    <a:pt x="258" y="106"/>
                  </a:lnTo>
                  <a:cubicBezTo>
                    <a:pt x="252" y="124"/>
                    <a:pt x="237" y="173"/>
                    <a:pt x="235" y="195"/>
                  </a:cubicBezTo>
                  <a:lnTo>
                    <a:pt x="234" y="195"/>
                  </a:lnTo>
                  <a:cubicBezTo>
                    <a:pt x="232" y="179"/>
                    <a:pt x="220" y="135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4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8" y="222"/>
                  </a:lnTo>
                  <a:cubicBezTo>
                    <a:pt x="110" y="214"/>
                    <a:pt x="128" y="158"/>
                    <a:pt x="139" y="119"/>
                  </a:cubicBezTo>
                  <a:cubicBezTo>
                    <a:pt x="146" y="96"/>
                    <a:pt x="160" y="47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6"/>
                    <a:pt x="178" y="98"/>
                  </a:cubicBezTo>
                  <a:lnTo>
                    <a:pt x="214" y="222"/>
                  </a:lnTo>
                  <a:lnTo>
                    <a:pt x="258" y="222"/>
                  </a:lnTo>
                  <a:lnTo>
                    <a:pt x="326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87">
              <a:extLst>
                <a:ext uri="{FF2B5EF4-FFF2-40B4-BE49-F238E27FC236}">
                  <a16:creationId xmlns:a16="http://schemas.microsoft.com/office/drawing/2014/main" id="{6E674DC5-C3AA-90A3-2937-F985B4370AE8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6850063" y="4217988"/>
              <a:ext cx="152400" cy="112712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8 w 420"/>
                <a:gd name="T17" fmla="*/ 218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8 h 263"/>
                <a:gd name="T28" fmla="*/ 281 w 420"/>
                <a:gd name="T29" fmla="*/ 134 h 263"/>
                <a:gd name="T30" fmla="*/ 216 w 420"/>
                <a:gd name="T31" fmla="*/ 197 h 263"/>
                <a:gd name="T32" fmla="*/ 182 w 420"/>
                <a:gd name="T33" fmla="*/ 114 h 263"/>
                <a:gd name="T34" fmla="*/ 155 w 420"/>
                <a:gd name="T35" fmla="*/ 13 h 263"/>
                <a:gd name="T36" fmla="*/ 152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5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4"/>
                  </a:cubicBezTo>
                  <a:cubicBezTo>
                    <a:pt x="390" y="233"/>
                    <a:pt x="389" y="226"/>
                    <a:pt x="388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3"/>
                    <a:pt x="410" y="9"/>
                    <a:pt x="410" y="6"/>
                  </a:cubicBezTo>
                  <a:cubicBezTo>
                    <a:pt x="410" y="6"/>
                    <a:pt x="410" y="0"/>
                    <a:pt x="407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1" y="93"/>
                    <a:pt x="281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2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2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5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4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2" y="54"/>
                  </a:cubicBezTo>
                  <a:cubicBezTo>
                    <a:pt x="144" y="99"/>
                    <a:pt x="163" y="170"/>
                    <a:pt x="184" y="206"/>
                  </a:cubicBezTo>
                  <a:cubicBezTo>
                    <a:pt x="190" y="218"/>
                    <a:pt x="199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88">
              <a:extLst>
                <a:ext uri="{FF2B5EF4-FFF2-40B4-BE49-F238E27FC236}">
                  <a16:creationId xmlns:a16="http://schemas.microsoft.com/office/drawing/2014/main" id="{D5BA3E2D-2715-DE21-37B5-500C292870A8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7037388" y="4268788"/>
              <a:ext cx="22225" cy="63500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89">
              <a:extLst>
                <a:ext uri="{FF2B5EF4-FFF2-40B4-BE49-F238E27FC236}">
                  <a16:creationId xmlns:a16="http://schemas.microsoft.com/office/drawing/2014/main" id="{70249474-4FD8-2CC6-550B-FCD0AD99A3EF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7104063" y="4138613"/>
              <a:ext cx="100013" cy="23812"/>
            </a:xfrm>
            <a:custGeom>
              <a:avLst/>
              <a:gdLst>
                <a:gd name="T0" fmla="*/ 270 w 277"/>
                <a:gd name="T1" fmla="*/ 0 h 56"/>
                <a:gd name="T2" fmla="*/ 194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6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4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6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8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90">
              <a:extLst>
                <a:ext uri="{FF2B5EF4-FFF2-40B4-BE49-F238E27FC236}">
                  <a16:creationId xmlns:a16="http://schemas.microsoft.com/office/drawing/2014/main" id="{C1125C67-98A4-D9AE-D362-459FCABE506E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7107238" y="4197350"/>
              <a:ext cx="79375" cy="9525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5 w 219"/>
                <a:gd name="T27" fmla="*/ 11 h 226"/>
                <a:gd name="T28" fmla="*/ 77 w 219"/>
                <a:gd name="T29" fmla="*/ 27 h 226"/>
                <a:gd name="T30" fmla="*/ 69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4" y="215"/>
                    <a:pt x="72" y="198"/>
                    <a:pt x="72" y="172"/>
                  </a:cubicBezTo>
                  <a:cubicBezTo>
                    <a:pt x="72" y="144"/>
                    <a:pt x="86" y="107"/>
                    <a:pt x="101" y="66"/>
                  </a:cubicBezTo>
                  <a:cubicBezTo>
                    <a:pt x="105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9" y="23"/>
                    <a:pt x="50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7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91">
              <a:extLst>
                <a:ext uri="{FF2B5EF4-FFF2-40B4-BE49-F238E27FC236}">
                  <a16:creationId xmlns:a16="http://schemas.microsoft.com/office/drawing/2014/main" id="{119F11FF-B52F-8811-1101-C8493415689A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7207251" y="4132263"/>
              <a:ext cx="41275" cy="211137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92">
              <a:extLst>
                <a:ext uri="{FF2B5EF4-FFF2-40B4-BE49-F238E27FC236}">
                  <a16:creationId xmlns:a16="http://schemas.microsoft.com/office/drawing/2014/main" id="{9B001F15-BB5B-BCC1-9648-DA1D2934F86C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7326313" y="4183063"/>
              <a:ext cx="160338" cy="109537"/>
            </a:xfrm>
            <a:custGeom>
              <a:avLst/>
              <a:gdLst>
                <a:gd name="T0" fmla="*/ 424 w 442"/>
                <a:gd name="T1" fmla="*/ 140 h 260"/>
                <a:gd name="T2" fmla="*/ 442 w 442"/>
                <a:gd name="T3" fmla="*/ 130 h 260"/>
                <a:gd name="T4" fmla="*/ 424 w 442"/>
                <a:gd name="T5" fmla="*/ 120 h 260"/>
                <a:gd name="T6" fmla="*/ 54 w 442"/>
                <a:gd name="T7" fmla="*/ 120 h 260"/>
                <a:gd name="T8" fmla="*/ 99 w 442"/>
                <a:gd name="T9" fmla="*/ 72 h 260"/>
                <a:gd name="T10" fmla="*/ 125 w 442"/>
                <a:gd name="T11" fmla="*/ 6 h 260"/>
                <a:gd name="T12" fmla="*/ 115 w 442"/>
                <a:gd name="T13" fmla="*/ 0 h 260"/>
                <a:gd name="T14" fmla="*/ 104 w 442"/>
                <a:gd name="T15" fmla="*/ 10 h 260"/>
                <a:gd name="T16" fmla="*/ 7 w 442"/>
                <a:gd name="T17" fmla="*/ 123 h 260"/>
                <a:gd name="T18" fmla="*/ 0 w 442"/>
                <a:gd name="T19" fmla="*/ 130 h 260"/>
                <a:gd name="T20" fmla="*/ 7 w 442"/>
                <a:gd name="T21" fmla="*/ 136 h 260"/>
                <a:gd name="T22" fmla="*/ 105 w 442"/>
                <a:gd name="T23" fmla="*/ 253 h 260"/>
                <a:gd name="T24" fmla="*/ 115 w 442"/>
                <a:gd name="T25" fmla="*/ 260 h 260"/>
                <a:gd name="T26" fmla="*/ 125 w 442"/>
                <a:gd name="T27" fmla="*/ 254 h 260"/>
                <a:gd name="T28" fmla="*/ 100 w 442"/>
                <a:gd name="T29" fmla="*/ 188 h 260"/>
                <a:gd name="T30" fmla="*/ 54 w 442"/>
                <a:gd name="T31" fmla="*/ 140 h 260"/>
                <a:gd name="T32" fmla="*/ 424 w 442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0">
                  <a:moveTo>
                    <a:pt x="424" y="140"/>
                  </a:moveTo>
                  <a:cubicBezTo>
                    <a:pt x="433" y="140"/>
                    <a:pt x="442" y="140"/>
                    <a:pt x="442" y="130"/>
                  </a:cubicBezTo>
                  <a:cubicBezTo>
                    <a:pt x="442" y="120"/>
                    <a:pt x="433" y="120"/>
                    <a:pt x="424" y="120"/>
                  </a:cubicBezTo>
                  <a:lnTo>
                    <a:pt x="54" y="120"/>
                  </a:lnTo>
                  <a:cubicBezTo>
                    <a:pt x="81" y="99"/>
                    <a:pt x="95" y="79"/>
                    <a:pt x="99" y="72"/>
                  </a:cubicBezTo>
                  <a:cubicBezTo>
                    <a:pt x="121" y="38"/>
                    <a:pt x="125" y="6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6" y="1"/>
                    <a:pt x="104" y="10"/>
                  </a:cubicBezTo>
                  <a:cubicBezTo>
                    <a:pt x="93" y="59"/>
                    <a:pt x="63" y="100"/>
                    <a:pt x="7" y="123"/>
                  </a:cubicBezTo>
                  <a:cubicBezTo>
                    <a:pt x="1" y="125"/>
                    <a:pt x="0" y="126"/>
                    <a:pt x="0" y="130"/>
                  </a:cubicBezTo>
                  <a:cubicBezTo>
                    <a:pt x="0" y="133"/>
                    <a:pt x="2" y="134"/>
                    <a:pt x="7" y="136"/>
                  </a:cubicBezTo>
                  <a:cubicBezTo>
                    <a:pt x="59" y="158"/>
                    <a:pt x="92" y="197"/>
                    <a:pt x="105" y="253"/>
                  </a:cubicBezTo>
                  <a:cubicBezTo>
                    <a:pt x="106" y="259"/>
                    <a:pt x="107" y="260"/>
                    <a:pt x="115" y="260"/>
                  </a:cubicBezTo>
                  <a:cubicBezTo>
                    <a:pt x="119" y="260"/>
                    <a:pt x="125" y="260"/>
                    <a:pt x="125" y="254"/>
                  </a:cubicBezTo>
                  <a:cubicBezTo>
                    <a:pt x="125" y="253"/>
                    <a:pt x="121" y="222"/>
                    <a:pt x="100" y="188"/>
                  </a:cubicBezTo>
                  <a:cubicBezTo>
                    <a:pt x="90" y="173"/>
                    <a:pt x="75" y="156"/>
                    <a:pt x="54" y="140"/>
                  </a:cubicBezTo>
                  <a:lnTo>
                    <a:pt x="424" y="14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93">
              <a:extLst>
                <a:ext uri="{FF2B5EF4-FFF2-40B4-BE49-F238E27FC236}">
                  <a16:creationId xmlns:a16="http://schemas.microsoft.com/office/drawing/2014/main" id="{775AB279-EA67-4808-2A71-0C6FD79F90A3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7554913" y="4141788"/>
              <a:ext cx="128588" cy="153987"/>
            </a:xfrm>
            <a:custGeom>
              <a:avLst/>
              <a:gdLst>
                <a:gd name="T0" fmla="*/ 354 w 354"/>
                <a:gd name="T1" fmla="*/ 5 h 363"/>
                <a:gd name="T2" fmla="*/ 348 w 354"/>
                <a:gd name="T3" fmla="*/ 0 h 363"/>
                <a:gd name="T4" fmla="*/ 341 w 354"/>
                <a:gd name="T5" fmla="*/ 6 h 363"/>
                <a:gd name="T6" fmla="*/ 306 w 354"/>
                <a:gd name="T7" fmla="*/ 44 h 363"/>
                <a:gd name="T8" fmla="*/ 223 w 354"/>
                <a:gd name="T9" fmla="*/ 0 h 363"/>
                <a:gd name="T10" fmla="*/ 0 w 354"/>
                <a:gd name="T11" fmla="*/ 226 h 363"/>
                <a:gd name="T12" fmla="*/ 136 w 354"/>
                <a:gd name="T13" fmla="*/ 363 h 363"/>
                <a:gd name="T14" fmla="*/ 198 w 354"/>
                <a:gd name="T15" fmla="*/ 351 h 363"/>
                <a:gd name="T16" fmla="*/ 242 w 354"/>
                <a:gd name="T17" fmla="*/ 320 h 363"/>
                <a:gd name="T18" fmla="*/ 264 w 354"/>
                <a:gd name="T19" fmla="*/ 351 h 363"/>
                <a:gd name="T20" fmla="*/ 268 w 354"/>
                <a:gd name="T21" fmla="*/ 349 h 363"/>
                <a:gd name="T22" fmla="*/ 276 w 354"/>
                <a:gd name="T23" fmla="*/ 319 h 363"/>
                <a:gd name="T24" fmla="*/ 286 w 354"/>
                <a:gd name="T25" fmla="*/ 280 h 363"/>
                <a:gd name="T26" fmla="*/ 292 w 354"/>
                <a:gd name="T27" fmla="*/ 255 h 363"/>
                <a:gd name="T28" fmla="*/ 326 w 354"/>
                <a:gd name="T29" fmla="*/ 231 h 363"/>
                <a:gd name="T30" fmla="*/ 334 w 354"/>
                <a:gd name="T31" fmla="*/ 221 h 363"/>
                <a:gd name="T32" fmla="*/ 328 w 354"/>
                <a:gd name="T33" fmla="*/ 215 h 363"/>
                <a:gd name="T34" fmla="*/ 276 w 354"/>
                <a:gd name="T35" fmla="*/ 217 h 363"/>
                <a:gd name="T36" fmla="*/ 206 w 354"/>
                <a:gd name="T37" fmla="*/ 215 h 363"/>
                <a:gd name="T38" fmla="*/ 195 w 354"/>
                <a:gd name="T39" fmla="*/ 225 h 363"/>
                <a:gd name="T40" fmla="*/ 210 w 354"/>
                <a:gd name="T41" fmla="*/ 231 h 363"/>
                <a:gd name="T42" fmla="*/ 237 w 354"/>
                <a:gd name="T43" fmla="*/ 232 h 363"/>
                <a:gd name="T44" fmla="*/ 252 w 354"/>
                <a:gd name="T45" fmla="*/ 241 h 363"/>
                <a:gd name="T46" fmla="*/ 242 w 354"/>
                <a:gd name="T47" fmla="*/ 287 h 363"/>
                <a:gd name="T48" fmla="*/ 146 w 354"/>
                <a:gd name="T49" fmla="*/ 347 h 363"/>
                <a:gd name="T50" fmla="*/ 45 w 354"/>
                <a:gd name="T51" fmla="*/ 242 h 363"/>
                <a:gd name="T52" fmla="*/ 103 w 354"/>
                <a:gd name="T53" fmla="*/ 80 h 363"/>
                <a:gd name="T54" fmla="*/ 227 w 354"/>
                <a:gd name="T55" fmla="*/ 15 h 363"/>
                <a:gd name="T56" fmla="*/ 308 w 354"/>
                <a:gd name="T57" fmla="*/ 112 h 363"/>
                <a:gd name="T58" fmla="*/ 306 w 354"/>
                <a:gd name="T59" fmla="*/ 137 h 363"/>
                <a:gd name="T60" fmla="*/ 314 w 354"/>
                <a:gd name="T61" fmla="*/ 142 h 363"/>
                <a:gd name="T62" fmla="*/ 322 w 354"/>
                <a:gd name="T63" fmla="*/ 132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3"/>
                    <a:pt x="353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0" y="358"/>
                    <a:pt x="198" y="351"/>
                  </a:cubicBezTo>
                  <a:cubicBezTo>
                    <a:pt x="223" y="341"/>
                    <a:pt x="233" y="330"/>
                    <a:pt x="242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7" y="351"/>
                    <a:pt x="268" y="350"/>
                    <a:pt x="268" y="349"/>
                  </a:cubicBezTo>
                  <a:cubicBezTo>
                    <a:pt x="269" y="348"/>
                    <a:pt x="274" y="329"/>
                    <a:pt x="276" y="319"/>
                  </a:cubicBezTo>
                  <a:lnTo>
                    <a:pt x="286" y="280"/>
                  </a:lnTo>
                  <a:cubicBezTo>
                    <a:pt x="288" y="272"/>
                    <a:pt x="290" y="263"/>
                    <a:pt x="292" y="255"/>
                  </a:cubicBezTo>
                  <a:cubicBezTo>
                    <a:pt x="298" y="232"/>
                    <a:pt x="298" y="231"/>
                    <a:pt x="326" y="231"/>
                  </a:cubicBezTo>
                  <a:cubicBezTo>
                    <a:pt x="329" y="231"/>
                    <a:pt x="334" y="230"/>
                    <a:pt x="334" y="221"/>
                  </a:cubicBezTo>
                  <a:cubicBezTo>
                    <a:pt x="334" y="217"/>
                    <a:pt x="332" y="215"/>
                    <a:pt x="328" y="215"/>
                  </a:cubicBezTo>
                  <a:cubicBezTo>
                    <a:pt x="316" y="215"/>
                    <a:pt x="287" y="217"/>
                    <a:pt x="276" y="217"/>
                  </a:cubicBezTo>
                  <a:cubicBezTo>
                    <a:pt x="260" y="217"/>
                    <a:pt x="221" y="215"/>
                    <a:pt x="206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1" y="231"/>
                    <a:pt x="225" y="231"/>
                    <a:pt x="237" y="232"/>
                  </a:cubicBezTo>
                  <a:cubicBezTo>
                    <a:pt x="250" y="233"/>
                    <a:pt x="252" y="235"/>
                    <a:pt x="252" y="241"/>
                  </a:cubicBezTo>
                  <a:cubicBezTo>
                    <a:pt x="252" y="246"/>
                    <a:pt x="247" y="268"/>
                    <a:pt x="242" y="287"/>
                  </a:cubicBezTo>
                  <a:cubicBezTo>
                    <a:pt x="228" y="342"/>
                    <a:pt x="163" y="347"/>
                    <a:pt x="146" y="347"/>
                  </a:cubicBezTo>
                  <a:cubicBezTo>
                    <a:pt x="98" y="347"/>
                    <a:pt x="45" y="319"/>
                    <a:pt x="45" y="242"/>
                  </a:cubicBezTo>
                  <a:cubicBezTo>
                    <a:pt x="45" y="227"/>
                    <a:pt x="50" y="145"/>
                    <a:pt x="103" y="80"/>
                  </a:cubicBezTo>
                  <a:cubicBezTo>
                    <a:pt x="130" y="46"/>
                    <a:pt x="178" y="15"/>
                    <a:pt x="227" y="15"/>
                  </a:cubicBezTo>
                  <a:cubicBezTo>
                    <a:pt x="278" y="15"/>
                    <a:pt x="308" y="54"/>
                    <a:pt x="308" y="112"/>
                  </a:cubicBezTo>
                  <a:cubicBezTo>
                    <a:pt x="308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4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94">
              <a:extLst>
                <a:ext uri="{FF2B5EF4-FFF2-40B4-BE49-F238E27FC236}">
                  <a16:creationId xmlns:a16="http://schemas.microsoft.com/office/drawing/2014/main" id="{C875267B-6F29-91B8-30B9-39D3C70F1CDC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7705726" y="4132263"/>
              <a:ext cx="41275" cy="211137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95">
              <a:extLst>
                <a:ext uri="{FF2B5EF4-FFF2-40B4-BE49-F238E27FC236}">
                  <a16:creationId xmlns:a16="http://schemas.microsoft.com/office/drawing/2014/main" id="{F8D131BF-DAF8-EDA3-5533-E29134D6237F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7767638" y="4143375"/>
              <a:ext cx="88900" cy="150812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96">
              <a:extLst>
                <a:ext uri="{FF2B5EF4-FFF2-40B4-BE49-F238E27FC236}">
                  <a16:creationId xmlns:a16="http://schemas.microsoft.com/office/drawing/2014/main" id="{61623A0D-E152-C8F7-9CA3-474DD7D30766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7878763" y="4268788"/>
              <a:ext cx="20638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97">
              <a:extLst>
                <a:ext uri="{FF2B5EF4-FFF2-40B4-BE49-F238E27FC236}">
                  <a16:creationId xmlns:a16="http://schemas.microsoft.com/office/drawing/2014/main" id="{BC1978F9-C39B-6EA5-F796-A46AFE199486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7947026" y="4197350"/>
              <a:ext cx="147638" cy="9525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98">
              <a:extLst>
                <a:ext uri="{FF2B5EF4-FFF2-40B4-BE49-F238E27FC236}">
                  <a16:creationId xmlns:a16="http://schemas.microsoft.com/office/drawing/2014/main" id="{8A60A362-2425-7E04-901C-DEB8139B0992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8115301" y="4268788"/>
              <a:ext cx="22225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99">
              <a:extLst>
                <a:ext uri="{FF2B5EF4-FFF2-40B4-BE49-F238E27FC236}">
                  <a16:creationId xmlns:a16="http://schemas.microsoft.com/office/drawing/2014/main" id="{E3045766-8CFE-FD63-196B-3457CAF17A46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8188326" y="4200525"/>
              <a:ext cx="60325" cy="92075"/>
            </a:xfrm>
            <a:custGeom>
              <a:avLst/>
              <a:gdLst>
                <a:gd name="T0" fmla="*/ 126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3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1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2 w 164"/>
                <a:gd name="T29" fmla="*/ 209 h 220"/>
                <a:gd name="T30" fmla="*/ 38 w 164"/>
                <a:gd name="T31" fmla="*/ 144 h 220"/>
                <a:gd name="T32" fmla="*/ 43 w 164"/>
                <a:gd name="T33" fmla="*/ 102 h 220"/>
                <a:gd name="T34" fmla="*/ 126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6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7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3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0"/>
                    <a:pt x="91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9" y="201"/>
                    <a:pt x="110" y="209"/>
                    <a:pt x="92" y="209"/>
                  </a:cubicBezTo>
                  <a:cubicBezTo>
                    <a:pt x="63" y="209"/>
                    <a:pt x="38" y="188"/>
                    <a:pt x="38" y="144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6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00">
              <a:extLst>
                <a:ext uri="{FF2B5EF4-FFF2-40B4-BE49-F238E27FC236}">
                  <a16:creationId xmlns:a16="http://schemas.microsoft.com/office/drawing/2014/main" id="{8ECCBE36-8B3B-47E4-2B67-891EA857DF4E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8264526" y="4132263"/>
              <a:ext cx="41275" cy="211137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01">
              <a:extLst>
                <a:ext uri="{FF2B5EF4-FFF2-40B4-BE49-F238E27FC236}">
                  <a16:creationId xmlns:a16="http://schemas.microsoft.com/office/drawing/2014/main" id="{9D6F4BBF-6EE0-10DC-EDA7-88A0FAE58845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8335963" y="4132263"/>
              <a:ext cx="65088" cy="211137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0 h 498"/>
                <a:gd name="T14" fmla="*/ 173 w 177"/>
                <a:gd name="T15" fmla="*/ 254 h 498"/>
                <a:gd name="T16" fmla="*/ 177 w 177"/>
                <a:gd name="T17" fmla="*/ 249 h 498"/>
                <a:gd name="T18" fmla="*/ 169 w 177"/>
                <a:gd name="T19" fmla="*/ 243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29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0"/>
                  </a:cubicBezTo>
                  <a:cubicBezTo>
                    <a:pt x="143" y="256"/>
                    <a:pt x="162" y="255"/>
                    <a:pt x="173" y="254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3"/>
                  </a:cubicBezTo>
                  <a:cubicBezTo>
                    <a:pt x="136" y="241"/>
                    <a:pt x="112" y="223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8"/>
                    <a:pt x="70" y="54"/>
                  </a:cubicBezTo>
                  <a:cubicBezTo>
                    <a:pt x="72" y="58"/>
                    <a:pt x="72" y="59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3"/>
                    <a:pt x="92" y="229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0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02">
              <a:extLst>
                <a:ext uri="{FF2B5EF4-FFF2-40B4-BE49-F238E27FC236}">
                  <a16:creationId xmlns:a16="http://schemas.microsoft.com/office/drawing/2014/main" id="{CCE81131-7749-F52D-F031-412B403CC23A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8423276" y="4219575"/>
              <a:ext cx="68263" cy="104775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50 w 192"/>
                <a:gd name="T17" fmla="*/ 0 h 247"/>
                <a:gd name="T18" fmla="*/ 41 w 192"/>
                <a:gd name="T19" fmla="*/ 5 h 247"/>
                <a:gd name="T20" fmla="*/ 46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3" y="182"/>
                    <a:pt x="152" y="233"/>
                    <a:pt x="156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7" y="0"/>
                    <a:pt x="50" y="0"/>
                  </a:cubicBezTo>
                  <a:cubicBezTo>
                    <a:pt x="45" y="0"/>
                    <a:pt x="41" y="0"/>
                    <a:pt x="41" y="5"/>
                  </a:cubicBezTo>
                  <a:cubicBezTo>
                    <a:pt x="41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9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0" name="Group 64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 title="IguanaTex Vector Display">
            <a:extLst>
              <a:ext uri="{FF2B5EF4-FFF2-40B4-BE49-F238E27FC236}">
                <a16:creationId xmlns:a16="http://schemas.microsoft.com/office/drawing/2014/main" id="{1598DE96-4DDC-FC15-D12C-F9AA32D7B5C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8084313" y="5966114"/>
            <a:ext cx="347133" cy="359531"/>
            <a:chOff x="2540000" y="2540000"/>
            <a:chExt cx="222250" cy="230188"/>
          </a:xfrm>
          <a:solidFill>
            <a:srgbClr val="7030A0"/>
          </a:solidFill>
        </p:grpSpPr>
        <p:sp>
          <p:nvSpPr>
            <p:cNvPr id="651" name="Freeform 109">
              <a:extLst>
                <a:ext uri="{FF2B5EF4-FFF2-40B4-BE49-F238E27FC236}">
                  <a16:creationId xmlns:a16="http://schemas.microsoft.com/office/drawing/2014/main" id="{D58C74C9-E319-A8AA-F1FA-4DF9B7416F24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2581275" y="2540000"/>
              <a:ext cx="63500" cy="63500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1 h 159"/>
                <a:gd name="T4" fmla="*/ 127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3 h 159"/>
                <a:gd name="T16" fmla="*/ 142 w 147"/>
                <a:gd name="T17" fmla="*/ 109 h 159"/>
                <a:gd name="T18" fmla="*/ 135 w 147"/>
                <a:gd name="T19" fmla="*/ 115 h 159"/>
                <a:gd name="T20" fmla="*/ 87 w 147"/>
                <a:gd name="T21" fmla="*/ 147 h 159"/>
                <a:gd name="T22" fmla="*/ 32 w 147"/>
                <a:gd name="T23" fmla="*/ 79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4" y="19"/>
                    <a:pt x="110" y="24"/>
                    <a:pt x="110" y="31"/>
                  </a:cubicBezTo>
                  <a:cubicBezTo>
                    <a:pt x="110" y="41"/>
                    <a:pt x="117" y="48"/>
                    <a:pt x="127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8" y="159"/>
                    <a:pt x="83" y="159"/>
                  </a:cubicBezTo>
                  <a:cubicBezTo>
                    <a:pt x="135" y="159"/>
                    <a:pt x="147" y="117"/>
                    <a:pt x="147" y="113"/>
                  </a:cubicBezTo>
                  <a:cubicBezTo>
                    <a:pt x="147" y="109"/>
                    <a:pt x="143" y="109"/>
                    <a:pt x="142" y="109"/>
                  </a:cubicBezTo>
                  <a:cubicBezTo>
                    <a:pt x="137" y="109"/>
                    <a:pt x="137" y="110"/>
                    <a:pt x="135" y="115"/>
                  </a:cubicBezTo>
                  <a:cubicBezTo>
                    <a:pt x="127" y="137"/>
                    <a:pt x="109" y="147"/>
                    <a:pt x="87" y="147"/>
                  </a:cubicBezTo>
                  <a:cubicBezTo>
                    <a:pt x="63" y="147"/>
                    <a:pt x="32" y="130"/>
                    <a:pt x="32" y="79"/>
                  </a:cubicBezTo>
                  <a:cubicBezTo>
                    <a:pt x="32" y="35"/>
                    <a:pt x="54" y="11"/>
                    <a:pt x="86" y="11"/>
                  </a:cubicBezTo>
                  <a:cubicBezTo>
                    <a:pt x="91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10">
              <a:extLst>
                <a:ext uri="{FF2B5EF4-FFF2-40B4-BE49-F238E27FC236}">
                  <a16:creationId xmlns:a16="http://schemas.microsoft.com/office/drawing/2014/main" id="{84D1AA5C-EA65-5EA3-7565-CBD319961201}"/>
                </a:ext>
              </a:extLst>
            </p:cNvPr>
            <p:cNvSpPr>
              <a:spLocks noEditPoints="1"/>
            </p:cNvSpPr>
            <p:nvPr>
              <p:custDataLst>
                <p:tags r:id="rId180"/>
              </p:custDataLst>
            </p:nvPr>
          </p:nvSpPr>
          <p:spPr bwMode="auto">
            <a:xfrm>
              <a:off x="2540000" y="2641600"/>
              <a:ext cx="146050" cy="85725"/>
            </a:xfrm>
            <a:custGeom>
              <a:avLst/>
              <a:gdLst>
                <a:gd name="T0" fmla="*/ 333 w 333"/>
                <a:gd name="T1" fmla="*/ 15 h 212"/>
                <a:gd name="T2" fmla="*/ 326 w 333"/>
                <a:gd name="T3" fmla="*/ 0 h 212"/>
                <a:gd name="T4" fmla="*/ 319 w 333"/>
                <a:gd name="T5" fmla="*/ 14 h 212"/>
                <a:gd name="T6" fmla="*/ 250 w 333"/>
                <a:gd name="T7" fmla="*/ 69 h 212"/>
                <a:gd name="T8" fmla="*/ 170 w 333"/>
                <a:gd name="T9" fmla="*/ 36 h 212"/>
                <a:gd name="T10" fmla="*/ 84 w 333"/>
                <a:gd name="T11" fmla="*/ 0 h 212"/>
                <a:gd name="T12" fmla="*/ 0 w 333"/>
                <a:gd name="T13" fmla="*/ 81 h 212"/>
                <a:gd name="T14" fmla="*/ 7 w 333"/>
                <a:gd name="T15" fmla="*/ 96 h 212"/>
                <a:gd name="T16" fmla="*/ 14 w 333"/>
                <a:gd name="T17" fmla="*/ 84 h 212"/>
                <a:gd name="T18" fmla="*/ 84 w 333"/>
                <a:gd name="T19" fmla="*/ 28 h 212"/>
                <a:gd name="T20" fmla="*/ 163 w 333"/>
                <a:gd name="T21" fmla="*/ 61 h 212"/>
                <a:gd name="T22" fmla="*/ 250 w 333"/>
                <a:gd name="T23" fmla="*/ 96 h 212"/>
                <a:gd name="T24" fmla="*/ 333 w 333"/>
                <a:gd name="T25" fmla="*/ 15 h 212"/>
                <a:gd name="T26" fmla="*/ 333 w 333"/>
                <a:gd name="T27" fmla="*/ 132 h 212"/>
                <a:gd name="T28" fmla="*/ 326 w 333"/>
                <a:gd name="T29" fmla="*/ 116 h 212"/>
                <a:gd name="T30" fmla="*/ 319 w 333"/>
                <a:gd name="T31" fmla="*/ 130 h 212"/>
                <a:gd name="T32" fmla="*/ 250 w 333"/>
                <a:gd name="T33" fmla="*/ 185 h 212"/>
                <a:gd name="T34" fmla="*/ 170 w 333"/>
                <a:gd name="T35" fmla="*/ 152 h 212"/>
                <a:gd name="T36" fmla="*/ 84 w 333"/>
                <a:gd name="T37" fmla="*/ 116 h 212"/>
                <a:gd name="T38" fmla="*/ 0 w 333"/>
                <a:gd name="T39" fmla="*/ 197 h 212"/>
                <a:gd name="T40" fmla="*/ 7 w 333"/>
                <a:gd name="T41" fmla="*/ 212 h 212"/>
                <a:gd name="T42" fmla="*/ 14 w 333"/>
                <a:gd name="T43" fmla="*/ 201 h 212"/>
                <a:gd name="T44" fmla="*/ 84 w 333"/>
                <a:gd name="T45" fmla="*/ 144 h 212"/>
                <a:gd name="T46" fmla="*/ 163 w 333"/>
                <a:gd name="T47" fmla="*/ 177 h 212"/>
                <a:gd name="T48" fmla="*/ 250 w 333"/>
                <a:gd name="T49" fmla="*/ 212 h 212"/>
                <a:gd name="T50" fmla="*/ 333 w 333"/>
                <a:gd name="T51" fmla="*/ 13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2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2"/>
                    <a:pt x="250" y="212"/>
                  </a:cubicBezTo>
                  <a:cubicBezTo>
                    <a:pt x="297" y="212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11">
              <a:extLst>
                <a:ext uri="{FF2B5EF4-FFF2-40B4-BE49-F238E27FC236}">
                  <a16:creationId xmlns:a16="http://schemas.microsoft.com/office/drawing/2014/main" id="{53EDE85D-C685-ED6C-CE4C-565005E334ED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2708275" y="2708275"/>
              <a:ext cx="53975" cy="61913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5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2 h 154"/>
                <a:gd name="T10" fmla="*/ 113 w 125"/>
                <a:gd name="T11" fmla="*/ 12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5 h 154"/>
                <a:gd name="T20" fmla="*/ 72 w 125"/>
                <a:gd name="T21" fmla="*/ 154 h 154"/>
                <a:gd name="T22" fmla="*/ 116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5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2"/>
                    <a:pt x="100" y="12"/>
                  </a:cubicBezTo>
                  <a:lnTo>
                    <a:pt x="113" y="12"/>
                  </a:lnTo>
                  <a:cubicBezTo>
                    <a:pt x="119" y="12"/>
                    <a:pt x="125" y="12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5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6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3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5"/>
                    <a:pt x="33" y="72"/>
                  </a:cubicBezTo>
                  <a:lnTo>
                    <a:pt x="98" y="7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" name="Group 64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 title="IguanaTex Vector Display">
            <a:extLst>
              <a:ext uri="{FF2B5EF4-FFF2-40B4-BE49-F238E27FC236}">
                <a16:creationId xmlns:a16="http://schemas.microsoft.com/office/drawing/2014/main" id="{26D2F91E-6819-ECF4-DFE0-4FE878E4616E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8567235" y="5626063"/>
            <a:ext cx="1841214" cy="363538"/>
            <a:chOff x="9448800" y="4665663"/>
            <a:chExt cx="1366838" cy="269875"/>
          </a:xfrm>
          <a:solidFill>
            <a:srgbClr val="7030A0"/>
          </a:solidFill>
        </p:grpSpPr>
        <p:sp>
          <p:nvSpPr>
            <p:cNvPr id="66" name="Freeform 7">
              <a:extLst>
                <a:ext uri="{FF2B5EF4-FFF2-40B4-BE49-F238E27FC236}">
                  <a16:creationId xmlns:a16="http://schemas.microsoft.com/office/drawing/2014/main" id="{61E562A1-60F5-61C1-B101-DBEC1D314FB7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9448800" y="4700588"/>
              <a:ext cx="60325" cy="200025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1 w 177"/>
                <a:gd name="T9" fmla="*/ 63 h 499"/>
                <a:gd name="T10" fmla="*/ 71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1 w 177"/>
                <a:gd name="T23" fmla="*/ 324 h 499"/>
                <a:gd name="T24" fmla="*/ 71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1" y="63"/>
                  </a:cubicBezTo>
                  <a:lnTo>
                    <a:pt x="71" y="176"/>
                  </a:lnTo>
                  <a:cubicBezTo>
                    <a:pt x="71" y="196"/>
                    <a:pt x="71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3"/>
                  </a:lnTo>
                  <a:cubicBezTo>
                    <a:pt x="71" y="444"/>
                    <a:pt x="71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4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453B9EF3-5669-81C0-84E2-BBEC6074222E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9536113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90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8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3" y="30"/>
                    <a:pt x="90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8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9">
              <a:extLst>
                <a:ext uri="{FF2B5EF4-FFF2-40B4-BE49-F238E27FC236}">
                  <a16:creationId xmlns:a16="http://schemas.microsoft.com/office/drawing/2014/main" id="{D425D414-080B-9C53-5BBE-4316432B3D70}"/>
                </a:ext>
              </a:extLst>
            </p:cNvPr>
            <p:cNvSpPr>
              <a:spLocks noEditPoints="1"/>
            </p:cNvSpPr>
            <p:nvPr>
              <p:custDataLst>
                <p:tags r:id="rId164"/>
              </p:custDataLst>
            </p:nvPr>
          </p:nvSpPr>
          <p:spPr bwMode="auto">
            <a:xfrm>
              <a:off x="9671050" y="4714876"/>
              <a:ext cx="14288" cy="134938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5 h 339"/>
                <a:gd name="T6" fmla="*/ 44 w 44"/>
                <a:gd name="T7" fmla="*/ 45 h 339"/>
                <a:gd name="T8" fmla="*/ 44 w 44"/>
                <a:gd name="T9" fmla="*/ 0 h 339"/>
                <a:gd name="T10" fmla="*/ 40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0 w 44"/>
                <a:gd name="T17" fmla="*/ 339 h 339"/>
                <a:gd name="T18" fmla="*/ 40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0" y="339"/>
                  </a:lnTo>
                  <a:lnTo>
                    <a:pt x="40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0">
              <a:extLst>
                <a:ext uri="{FF2B5EF4-FFF2-40B4-BE49-F238E27FC236}">
                  <a16:creationId xmlns:a16="http://schemas.microsoft.com/office/drawing/2014/main" id="{C47ABD37-BE74-F133-7295-7B2A43BEA448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9712325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89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7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2" y="30"/>
                    <a:pt x="89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7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1">
              <a:extLst>
                <a:ext uri="{FF2B5EF4-FFF2-40B4-BE49-F238E27FC236}">
                  <a16:creationId xmlns:a16="http://schemas.microsoft.com/office/drawing/2014/main" id="{92BCF4EB-91E5-AB9E-452C-25E51599375D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9840913" y="4665663"/>
              <a:ext cx="142875" cy="104775"/>
            </a:xfrm>
            <a:custGeom>
              <a:avLst/>
              <a:gdLst>
                <a:gd name="T0" fmla="*/ 338 w 420"/>
                <a:gd name="T1" fmla="*/ 100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3 h 263"/>
                <a:gd name="T16" fmla="*/ 388 w 420"/>
                <a:gd name="T17" fmla="*/ 217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7 h 263"/>
                <a:gd name="T28" fmla="*/ 281 w 420"/>
                <a:gd name="T29" fmla="*/ 134 h 263"/>
                <a:gd name="T30" fmla="*/ 216 w 420"/>
                <a:gd name="T31" fmla="*/ 196 h 263"/>
                <a:gd name="T32" fmla="*/ 182 w 420"/>
                <a:gd name="T33" fmla="*/ 113 h 263"/>
                <a:gd name="T34" fmla="*/ 155 w 420"/>
                <a:gd name="T35" fmla="*/ 12 h 263"/>
                <a:gd name="T36" fmla="*/ 152 w 420"/>
                <a:gd name="T37" fmla="*/ 1 h 263"/>
                <a:gd name="T38" fmla="*/ 148 w 420"/>
                <a:gd name="T39" fmla="*/ 0 h 263"/>
                <a:gd name="T40" fmla="*/ 124 w 420"/>
                <a:gd name="T41" fmla="*/ 17 h 263"/>
                <a:gd name="T42" fmla="*/ 73 w 420"/>
                <a:gd name="T43" fmla="*/ 194 h 263"/>
                <a:gd name="T44" fmla="*/ 45 w 420"/>
                <a:gd name="T45" fmla="*/ 228 h 263"/>
                <a:gd name="T46" fmla="*/ 17 w 420"/>
                <a:gd name="T47" fmla="*/ 218 h 263"/>
                <a:gd name="T48" fmla="*/ 14 w 420"/>
                <a:gd name="T49" fmla="*/ 216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3 h 263"/>
                <a:gd name="T60" fmla="*/ 184 w 420"/>
                <a:gd name="T61" fmla="*/ 206 h 263"/>
                <a:gd name="T62" fmla="*/ 204 w 420"/>
                <a:gd name="T63" fmla="*/ 233 h 263"/>
                <a:gd name="T64" fmla="*/ 295 w 420"/>
                <a:gd name="T65" fmla="*/ 147 h 263"/>
                <a:gd name="T66" fmla="*/ 338 w 420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7"/>
                    <a:pt x="355" y="207"/>
                  </a:cubicBezTo>
                  <a:cubicBezTo>
                    <a:pt x="355" y="213"/>
                    <a:pt x="355" y="225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3"/>
                  </a:cubicBezTo>
                  <a:cubicBezTo>
                    <a:pt x="390" y="232"/>
                    <a:pt x="389" y="226"/>
                    <a:pt x="388" y="217"/>
                  </a:cubicBezTo>
                  <a:cubicBezTo>
                    <a:pt x="387" y="204"/>
                    <a:pt x="387" y="194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2"/>
                    <a:pt x="410" y="9"/>
                    <a:pt x="410" y="6"/>
                  </a:cubicBezTo>
                  <a:cubicBezTo>
                    <a:pt x="410" y="5"/>
                    <a:pt x="410" y="0"/>
                    <a:pt x="407" y="0"/>
                  </a:cubicBezTo>
                  <a:cubicBezTo>
                    <a:pt x="405" y="0"/>
                    <a:pt x="405" y="0"/>
                    <a:pt x="399" y="7"/>
                  </a:cubicBezTo>
                  <a:cubicBezTo>
                    <a:pt x="361" y="50"/>
                    <a:pt x="321" y="93"/>
                    <a:pt x="281" y="134"/>
                  </a:cubicBezTo>
                  <a:cubicBezTo>
                    <a:pt x="251" y="165"/>
                    <a:pt x="241" y="175"/>
                    <a:pt x="216" y="196"/>
                  </a:cubicBezTo>
                  <a:cubicBezTo>
                    <a:pt x="201" y="172"/>
                    <a:pt x="193" y="146"/>
                    <a:pt x="182" y="113"/>
                  </a:cubicBezTo>
                  <a:cubicBezTo>
                    <a:pt x="172" y="80"/>
                    <a:pt x="163" y="46"/>
                    <a:pt x="155" y="12"/>
                  </a:cubicBezTo>
                  <a:cubicBezTo>
                    <a:pt x="153" y="2"/>
                    <a:pt x="153" y="2"/>
                    <a:pt x="152" y="1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69" y="203"/>
                    <a:pt x="58" y="228"/>
                    <a:pt x="45" y="228"/>
                  </a:cubicBezTo>
                  <a:cubicBezTo>
                    <a:pt x="40" y="228"/>
                    <a:pt x="26" y="225"/>
                    <a:pt x="17" y="218"/>
                  </a:cubicBezTo>
                  <a:cubicBezTo>
                    <a:pt x="15" y="217"/>
                    <a:pt x="14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8"/>
                  </a:cubicBezTo>
                  <a:cubicBezTo>
                    <a:pt x="21" y="262"/>
                    <a:pt x="31" y="263"/>
                    <a:pt x="34" y="263"/>
                  </a:cubicBezTo>
                  <a:cubicBezTo>
                    <a:pt x="58" y="263"/>
                    <a:pt x="80" y="209"/>
                    <a:pt x="87" y="194"/>
                  </a:cubicBezTo>
                  <a:cubicBezTo>
                    <a:pt x="96" y="173"/>
                    <a:pt x="120" y="116"/>
                    <a:pt x="132" y="53"/>
                  </a:cubicBezTo>
                  <a:cubicBezTo>
                    <a:pt x="144" y="98"/>
                    <a:pt x="163" y="170"/>
                    <a:pt x="184" y="206"/>
                  </a:cubicBezTo>
                  <a:cubicBezTo>
                    <a:pt x="190" y="217"/>
                    <a:pt x="199" y="233"/>
                    <a:pt x="204" y="233"/>
                  </a:cubicBezTo>
                  <a:cubicBezTo>
                    <a:pt x="212" y="233"/>
                    <a:pt x="275" y="168"/>
                    <a:pt x="295" y="147"/>
                  </a:cubicBezTo>
                  <a:lnTo>
                    <a:pt x="338" y="1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2">
              <a:extLst>
                <a:ext uri="{FF2B5EF4-FFF2-40B4-BE49-F238E27FC236}">
                  <a16:creationId xmlns:a16="http://schemas.microsoft.com/office/drawing/2014/main" id="{AF1D77B0-F4AD-5509-7DD2-112E80E8FDD4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9850438" y="4795838"/>
              <a:ext cx="30163" cy="139700"/>
            </a:xfrm>
            <a:custGeom>
              <a:avLst/>
              <a:gdLst>
                <a:gd name="T0" fmla="*/ 83 w 85"/>
                <a:gd name="T1" fmla="*/ 15 h 348"/>
                <a:gd name="T2" fmla="*/ 85 w 85"/>
                <a:gd name="T3" fmla="*/ 8 h 348"/>
                <a:gd name="T4" fmla="*/ 77 w 85"/>
                <a:gd name="T5" fmla="*/ 0 h 348"/>
                <a:gd name="T6" fmla="*/ 68 w 85"/>
                <a:gd name="T7" fmla="*/ 8 h 348"/>
                <a:gd name="T8" fmla="*/ 2 w 85"/>
                <a:gd name="T9" fmla="*/ 167 h 348"/>
                <a:gd name="T10" fmla="*/ 0 w 85"/>
                <a:gd name="T11" fmla="*/ 174 h 348"/>
                <a:gd name="T12" fmla="*/ 2 w 85"/>
                <a:gd name="T13" fmla="*/ 181 h 348"/>
                <a:gd name="T14" fmla="*/ 67 w 85"/>
                <a:gd name="T15" fmla="*/ 339 h 348"/>
                <a:gd name="T16" fmla="*/ 77 w 85"/>
                <a:gd name="T17" fmla="*/ 348 h 348"/>
                <a:gd name="T18" fmla="*/ 85 w 85"/>
                <a:gd name="T19" fmla="*/ 340 h 348"/>
                <a:gd name="T20" fmla="*/ 83 w 85"/>
                <a:gd name="T21" fmla="*/ 333 h 348"/>
                <a:gd name="T22" fmla="*/ 17 w 85"/>
                <a:gd name="T23" fmla="*/ 174 h 348"/>
                <a:gd name="T24" fmla="*/ 83 w 85"/>
                <a:gd name="T25" fmla="*/ 1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5"/>
                  </a:moveTo>
                  <a:cubicBezTo>
                    <a:pt x="85" y="10"/>
                    <a:pt x="85" y="9"/>
                    <a:pt x="85" y="8"/>
                  </a:cubicBezTo>
                  <a:cubicBezTo>
                    <a:pt x="85" y="3"/>
                    <a:pt x="81" y="0"/>
                    <a:pt x="77" y="0"/>
                  </a:cubicBezTo>
                  <a:cubicBezTo>
                    <a:pt x="71" y="0"/>
                    <a:pt x="70" y="4"/>
                    <a:pt x="68" y="8"/>
                  </a:cubicBezTo>
                  <a:lnTo>
                    <a:pt x="2" y="167"/>
                  </a:lnTo>
                  <a:cubicBezTo>
                    <a:pt x="0" y="172"/>
                    <a:pt x="0" y="173"/>
                    <a:pt x="0" y="174"/>
                  </a:cubicBezTo>
                  <a:cubicBezTo>
                    <a:pt x="0" y="176"/>
                    <a:pt x="0" y="176"/>
                    <a:pt x="2" y="181"/>
                  </a:cubicBezTo>
                  <a:lnTo>
                    <a:pt x="67" y="339"/>
                  </a:lnTo>
                  <a:cubicBezTo>
                    <a:pt x="69" y="344"/>
                    <a:pt x="71" y="348"/>
                    <a:pt x="77" y="348"/>
                  </a:cubicBezTo>
                  <a:cubicBezTo>
                    <a:pt x="81" y="348"/>
                    <a:pt x="85" y="345"/>
                    <a:pt x="85" y="340"/>
                  </a:cubicBezTo>
                  <a:cubicBezTo>
                    <a:pt x="85" y="339"/>
                    <a:pt x="85" y="338"/>
                    <a:pt x="83" y="333"/>
                  </a:cubicBezTo>
                  <a:lnTo>
                    <a:pt x="17" y="174"/>
                  </a:lnTo>
                  <a:lnTo>
                    <a:pt x="83" y="1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3">
              <a:extLst>
                <a:ext uri="{FF2B5EF4-FFF2-40B4-BE49-F238E27FC236}">
                  <a16:creationId xmlns:a16="http://schemas.microsoft.com/office/drawing/2014/main" id="{EE576FA6-AD7E-D990-C6FA-BFC0840C8493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9898063" y="4802188"/>
              <a:ext cx="92075" cy="101600"/>
            </a:xfrm>
            <a:custGeom>
              <a:avLst/>
              <a:gdLst>
                <a:gd name="T0" fmla="*/ 270 w 270"/>
                <a:gd name="T1" fmla="*/ 5 h 252"/>
                <a:gd name="T2" fmla="*/ 265 w 270"/>
                <a:gd name="T3" fmla="*/ 0 h 252"/>
                <a:gd name="T4" fmla="*/ 259 w 270"/>
                <a:gd name="T5" fmla="*/ 4 h 252"/>
                <a:gd name="T6" fmla="*/ 233 w 270"/>
                <a:gd name="T7" fmla="*/ 31 h 252"/>
                <a:gd name="T8" fmla="*/ 168 w 270"/>
                <a:gd name="T9" fmla="*/ 0 h 252"/>
                <a:gd name="T10" fmla="*/ 0 w 270"/>
                <a:gd name="T11" fmla="*/ 154 h 252"/>
                <a:gd name="T12" fmla="*/ 107 w 270"/>
                <a:gd name="T13" fmla="*/ 252 h 252"/>
                <a:gd name="T14" fmla="*/ 195 w 270"/>
                <a:gd name="T15" fmla="*/ 218 h 252"/>
                <a:gd name="T16" fmla="*/ 231 w 270"/>
                <a:gd name="T17" fmla="*/ 162 h 252"/>
                <a:gd name="T18" fmla="*/ 225 w 270"/>
                <a:gd name="T19" fmla="*/ 157 h 252"/>
                <a:gd name="T20" fmla="*/ 218 w 270"/>
                <a:gd name="T21" fmla="*/ 163 h 252"/>
                <a:gd name="T22" fmla="*/ 113 w 270"/>
                <a:gd name="T23" fmla="*/ 240 h 252"/>
                <a:gd name="T24" fmla="*/ 35 w 270"/>
                <a:gd name="T25" fmla="*/ 165 h 252"/>
                <a:gd name="T26" fmla="*/ 78 w 270"/>
                <a:gd name="T27" fmla="*/ 56 h 252"/>
                <a:gd name="T28" fmla="*/ 171 w 270"/>
                <a:gd name="T29" fmla="*/ 13 h 252"/>
                <a:gd name="T30" fmla="*/ 235 w 270"/>
                <a:gd name="T31" fmla="*/ 81 h 252"/>
                <a:gd name="T32" fmla="*/ 234 w 270"/>
                <a:gd name="T33" fmla="*/ 95 h 252"/>
                <a:gd name="T34" fmla="*/ 241 w 270"/>
                <a:gd name="T35" fmla="*/ 100 h 252"/>
                <a:gd name="T36" fmla="*/ 248 w 270"/>
                <a:gd name="T37" fmla="*/ 92 h 252"/>
                <a:gd name="T38" fmla="*/ 270 w 270"/>
                <a:gd name="T39" fmla="*/ 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0" h="252">
                  <a:moveTo>
                    <a:pt x="270" y="5"/>
                  </a:moveTo>
                  <a:cubicBezTo>
                    <a:pt x="270" y="3"/>
                    <a:pt x="269" y="0"/>
                    <a:pt x="265" y="0"/>
                  </a:cubicBezTo>
                  <a:cubicBezTo>
                    <a:pt x="263" y="0"/>
                    <a:pt x="262" y="1"/>
                    <a:pt x="259" y="4"/>
                  </a:cubicBezTo>
                  <a:lnTo>
                    <a:pt x="233" y="31"/>
                  </a:lnTo>
                  <a:cubicBezTo>
                    <a:pt x="230" y="27"/>
                    <a:pt x="211" y="0"/>
                    <a:pt x="168" y="0"/>
                  </a:cubicBezTo>
                  <a:cubicBezTo>
                    <a:pt x="83" y="0"/>
                    <a:pt x="0" y="75"/>
                    <a:pt x="0" y="154"/>
                  </a:cubicBezTo>
                  <a:cubicBezTo>
                    <a:pt x="0" y="211"/>
                    <a:pt x="45" y="252"/>
                    <a:pt x="107" y="252"/>
                  </a:cubicBezTo>
                  <a:cubicBezTo>
                    <a:pt x="126" y="252"/>
                    <a:pt x="159" y="249"/>
                    <a:pt x="195" y="218"/>
                  </a:cubicBezTo>
                  <a:cubicBezTo>
                    <a:pt x="223" y="195"/>
                    <a:pt x="231" y="164"/>
                    <a:pt x="231" y="162"/>
                  </a:cubicBezTo>
                  <a:cubicBezTo>
                    <a:pt x="231" y="157"/>
                    <a:pt x="226" y="157"/>
                    <a:pt x="225" y="157"/>
                  </a:cubicBezTo>
                  <a:cubicBezTo>
                    <a:pt x="220" y="157"/>
                    <a:pt x="219" y="159"/>
                    <a:pt x="218" y="163"/>
                  </a:cubicBezTo>
                  <a:cubicBezTo>
                    <a:pt x="204" y="211"/>
                    <a:pt x="155" y="240"/>
                    <a:pt x="113" y="240"/>
                  </a:cubicBezTo>
                  <a:cubicBezTo>
                    <a:pt x="76" y="240"/>
                    <a:pt x="35" y="220"/>
                    <a:pt x="35" y="165"/>
                  </a:cubicBezTo>
                  <a:cubicBezTo>
                    <a:pt x="35" y="155"/>
                    <a:pt x="37" y="100"/>
                    <a:pt x="78" y="56"/>
                  </a:cubicBezTo>
                  <a:cubicBezTo>
                    <a:pt x="102" y="29"/>
                    <a:pt x="138" y="13"/>
                    <a:pt x="171" y="13"/>
                  </a:cubicBezTo>
                  <a:cubicBezTo>
                    <a:pt x="212" y="13"/>
                    <a:pt x="235" y="42"/>
                    <a:pt x="235" y="81"/>
                  </a:cubicBezTo>
                  <a:cubicBezTo>
                    <a:pt x="235" y="91"/>
                    <a:pt x="234" y="93"/>
                    <a:pt x="234" y="95"/>
                  </a:cubicBezTo>
                  <a:cubicBezTo>
                    <a:pt x="234" y="100"/>
                    <a:pt x="239" y="100"/>
                    <a:pt x="241" y="100"/>
                  </a:cubicBezTo>
                  <a:cubicBezTo>
                    <a:pt x="246" y="100"/>
                    <a:pt x="246" y="99"/>
                    <a:pt x="248" y="92"/>
                  </a:cubicBezTo>
                  <a:lnTo>
                    <a:pt x="270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">
              <a:extLst>
                <a:ext uri="{FF2B5EF4-FFF2-40B4-BE49-F238E27FC236}">
                  <a16:creationId xmlns:a16="http://schemas.microsoft.com/office/drawing/2014/main" id="{B446D1A4-C67C-5919-65AA-7B042CBE911F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10002838" y="4884738"/>
              <a:ext cx="14288" cy="428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5 w 44"/>
                <a:gd name="T5" fmla="*/ 103 h 108"/>
                <a:gd name="T6" fmla="*/ 9 w 44"/>
                <a:gd name="T7" fmla="*/ 108 h 108"/>
                <a:gd name="T8" fmla="*/ 44 w 44"/>
                <a:gd name="T9" fmla="*/ 38 h 108"/>
                <a:gd name="T10" fmla="*/ 20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9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6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5">
              <a:extLst>
                <a:ext uri="{FF2B5EF4-FFF2-40B4-BE49-F238E27FC236}">
                  <a16:creationId xmlns:a16="http://schemas.microsoft.com/office/drawing/2014/main" id="{D939A72F-5FAE-CE99-701D-E1B1E493432B}"/>
                </a:ext>
              </a:extLst>
            </p:cNvPr>
            <p:cNvSpPr>
              <a:spLocks noEditPoints="1"/>
            </p:cNvSpPr>
            <p:nvPr>
              <p:custDataLst>
                <p:tags r:id="rId170"/>
              </p:custDataLst>
            </p:nvPr>
          </p:nvSpPr>
          <p:spPr bwMode="auto">
            <a:xfrm>
              <a:off x="10037763" y="4805363"/>
              <a:ext cx="93663" cy="98425"/>
            </a:xfrm>
            <a:custGeom>
              <a:avLst/>
              <a:gdLst>
                <a:gd name="T0" fmla="*/ 119 w 271"/>
                <a:gd name="T1" fmla="*/ 25 h 245"/>
                <a:gd name="T2" fmla="*/ 130 w 271"/>
                <a:gd name="T3" fmla="*/ 13 h 245"/>
                <a:gd name="T4" fmla="*/ 152 w 271"/>
                <a:gd name="T5" fmla="*/ 13 h 245"/>
                <a:gd name="T6" fmla="*/ 225 w 271"/>
                <a:gd name="T7" fmla="*/ 49 h 245"/>
                <a:gd name="T8" fmla="*/ 202 w 271"/>
                <a:gd name="T9" fmla="*/ 97 h 245"/>
                <a:gd name="T10" fmla="*/ 142 w 271"/>
                <a:gd name="T11" fmla="*/ 114 h 245"/>
                <a:gd name="T12" fmla="*/ 97 w 271"/>
                <a:gd name="T13" fmla="*/ 114 h 245"/>
                <a:gd name="T14" fmla="*/ 119 w 271"/>
                <a:gd name="T15" fmla="*/ 25 h 245"/>
                <a:gd name="T16" fmla="*/ 182 w 271"/>
                <a:gd name="T17" fmla="*/ 120 h 245"/>
                <a:gd name="T18" fmla="*/ 261 w 271"/>
                <a:gd name="T19" fmla="*/ 54 h 245"/>
                <a:gd name="T20" fmla="*/ 174 w 271"/>
                <a:gd name="T21" fmla="*/ 0 h 245"/>
                <a:gd name="T22" fmla="*/ 67 w 271"/>
                <a:gd name="T23" fmla="*/ 0 h 245"/>
                <a:gd name="T24" fmla="*/ 56 w 271"/>
                <a:gd name="T25" fmla="*/ 8 h 245"/>
                <a:gd name="T26" fmla="*/ 67 w 271"/>
                <a:gd name="T27" fmla="*/ 13 h 245"/>
                <a:gd name="T28" fmla="*/ 81 w 271"/>
                <a:gd name="T29" fmla="*/ 13 h 245"/>
                <a:gd name="T30" fmla="*/ 89 w 271"/>
                <a:gd name="T31" fmla="*/ 18 h 245"/>
                <a:gd name="T32" fmla="*/ 87 w 271"/>
                <a:gd name="T33" fmla="*/ 26 h 245"/>
                <a:gd name="T34" fmla="*/ 41 w 271"/>
                <a:gd name="T35" fmla="*/ 211 h 245"/>
                <a:gd name="T36" fmla="*/ 10 w 271"/>
                <a:gd name="T37" fmla="*/ 226 h 245"/>
                <a:gd name="T38" fmla="*/ 0 w 271"/>
                <a:gd name="T39" fmla="*/ 233 h 245"/>
                <a:gd name="T40" fmla="*/ 5 w 271"/>
                <a:gd name="T41" fmla="*/ 238 h 245"/>
                <a:gd name="T42" fmla="*/ 27 w 271"/>
                <a:gd name="T43" fmla="*/ 237 h 245"/>
                <a:gd name="T44" fmla="*/ 50 w 271"/>
                <a:gd name="T45" fmla="*/ 237 h 245"/>
                <a:gd name="T46" fmla="*/ 72 w 271"/>
                <a:gd name="T47" fmla="*/ 237 h 245"/>
                <a:gd name="T48" fmla="*/ 96 w 271"/>
                <a:gd name="T49" fmla="*/ 238 h 245"/>
                <a:gd name="T50" fmla="*/ 103 w 271"/>
                <a:gd name="T51" fmla="*/ 231 h 245"/>
                <a:gd name="T52" fmla="*/ 91 w 271"/>
                <a:gd name="T53" fmla="*/ 226 h 245"/>
                <a:gd name="T54" fmla="*/ 78 w 271"/>
                <a:gd name="T55" fmla="*/ 225 h 245"/>
                <a:gd name="T56" fmla="*/ 70 w 271"/>
                <a:gd name="T57" fmla="*/ 220 h 245"/>
                <a:gd name="T58" fmla="*/ 72 w 271"/>
                <a:gd name="T59" fmla="*/ 212 h 245"/>
                <a:gd name="T60" fmla="*/ 94 w 271"/>
                <a:gd name="T61" fmla="*/ 124 h 245"/>
                <a:gd name="T62" fmla="*/ 141 w 271"/>
                <a:gd name="T63" fmla="*/ 124 h 245"/>
                <a:gd name="T64" fmla="*/ 184 w 271"/>
                <a:gd name="T65" fmla="*/ 155 h 245"/>
                <a:gd name="T66" fmla="*/ 179 w 271"/>
                <a:gd name="T67" fmla="*/ 180 h 245"/>
                <a:gd name="T68" fmla="*/ 174 w 271"/>
                <a:gd name="T69" fmla="*/ 207 h 245"/>
                <a:gd name="T70" fmla="*/ 225 w 271"/>
                <a:gd name="T71" fmla="*/ 245 h 245"/>
                <a:gd name="T72" fmla="*/ 271 w 271"/>
                <a:gd name="T73" fmla="*/ 205 h 245"/>
                <a:gd name="T74" fmla="*/ 265 w 271"/>
                <a:gd name="T75" fmla="*/ 200 h 245"/>
                <a:gd name="T76" fmla="*/ 259 w 271"/>
                <a:gd name="T77" fmla="*/ 206 h 245"/>
                <a:gd name="T78" fmla="*/ 226 w 271"/>
                <a:gd name="T79" fmla="*/ 236 h 245"/>
                <a:gd name="T80" fmla="*/ 211 w 271"/>
                <a:gd name="T81" fmla="*/ 213 h 245"/>
                <a:gd name="T82" fmla="*/ 214 w 271"/>
                <a:gd name="T83" fmla="*/ 177 h 245"/>
                <a:gd name="T84" fmla="*/ 216 w 271"/>
                <a:gd name="T85" fmla="*/ 160 h 245"/>
                <a:gd name="T86" fmla="*/ 206 w 271"/>
                <a:gd name="T87" fmla="*/ 134 h 245"/>
                <a:gd name="T88" fmla="*/ 182 w 271"/>
                <a:gd name="T89" fmla="*/ 12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245">
                  <a:moveTo>
                    <a:pt x="119" y="25"/>
                  </a:moveTo>
                  <a:cubicBezTo>
                    <a:pt x="121" y="15"/>
                    <a:pt x="122" y="14"/>
                    <a:pt x="130" y="13"/>
                  </a:cubicBezTo>
                  <a:lnTo>
                    <a:pt x="152" y="13"/>
                  </a:lnTo>
                  <a:cubicBezTo>
                    <a:pt x="185" y="13"/>
                    <a:pt x="225" y="13"/>
                    <a:pt x="225" y="49"/>
                  </a:cubicBezTo>
                  <a:cubicBezTo>
                    <a:pt x="225" y="63"/>
                    <a:pt x="218" y="85"/>
                    <a:pt x="202" y="97"/>
                  </a:cubicBezTo>
                  <a:cubicBezTo>
                    <a:pt x="187" y="109"/>
                    <a:pt x="166" y="114"/>
                    <a:pt x="142" y="114"/>
                  </a:cubicBezTo>
                  <a:lnTo>
                    <a:pt x="97" y="114"/>
                  </a:lnTo>
                  <a:lnTo>
                    <a:pt x="119" y="25"/>
                  </a:lnTo>
                  <a:close/>
                  <a:moveTo>
                    <a:pt x="182" y="120"/>
                  </a:moveTo>
                  <a:cubicBezTo>
                    <a:pt x="224" y="110"/>
                    <a:pt x="261" y="85"/>
                    <a:pt x="261" y="54"/>
                  </a:cubicBezTo>
                  <a:cubicBezTo>
                    <a:pt x="261" y="24"/>
                    <a:pt x="225" y="0"/>
                    <a:pt x="174" y="0"/>
                  </a:cubicBezTo>
                  <a:lnTo>
                    <a:pt x="67" y="0"/>
                  </a:lnTo>
                  <a:cubicBezTo>
                    <a:pt x="61" y="0"/>
                    <a:pt x="56" y="0"/>
                    <a:pt x="56" y="8"/>
                  </a:cubicBezTo>
                  <a:cubicBezTo>
                    <a:pt x="56" y="13"/>
                    <a:pt x="60" y="13"/>
                    <a:pt x="67" y="13"/>
                  </a:cubicBezTo>
                  <a:cubicBezTo>
                    <a:pt x="68" y="13"/>
                    <a:pt x="74" y="13"/>
                    <a:pt x="81" y="13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7" y="26"/>
                  </a:cubicBezTo>
                  <a:lnTo>
                    <a:pt x="41" y="211"/>
                  </a:lnTo>
                  <a:cubicBezTo>
                    <a:pt x="38" y="223"/>
                    <a:pt x="37" y="226"/>
                    <a:pt x="10" y="226"/>
                  </a:cubicBezTo>
                  <a:cubicBezTo>
                    <a:pt x="4" y="226"/>
                    <a:pt x="0" y="226"/>
                    <a:pt x="0" y="233"/>
                  </a:cubicBezTo>
                  <a:cubicBezTo>
                    <a:pt x="0" y="237"/>
                    <a:pt x="2" y="238"/>
                    <a:pt x="5" y="238"/>
                  </a:cubicBezTo>
                  <a:cubicBezTo>
                    <a:pt x="12" y="238"/>
                    <a:pt x="20" y="237"/>
                    <a:pt x="27" y="237"/>
                  </a:cubicBezTo>
                  <a:cubicBezTo>
                    <a:pt x="34" y="237"/>
                    <a:pt x="44" y="237"/>
                    <a:pt x="50" y="237"/>
                  </a:cubicBezTo>
                  <a:cubicBezTo>
                    <a:pt x="57" y="237"/>
                    <a:pt x="65" y="237"/>
                    <a:pt x="72" y="237"/>
                  </a:cubicBezTo>
                  <a:cubicBezTo>
                    <a:pt x="80" y="237"/>
                    <a:pt x="88" y="238"/>
                    <a:pt x="96" y="238"/>
                  </a:cubicBezTo>
                  <a:cubicBezTo>
                    <a:pt x="97" y="238"/>
                    <a:pt x="103" y="238"/>
                    <a:pt x="103" y="231"/>
                  </a:cubicBezTo>
                  <a:cubicBezTo>
                    <a:pt x="103" y="226"/>
                    <a:pt x="99" y="226"/>
                    <a:pt x="91" y="226"/>
                  </a:cubicBezTo>
                  <a:cubicBezTo>
                    <a:pt x="86" y="226"/>
                    <a:pt x="84" y="226"/>
                    <a:pt x="78" y="225"/>
                  </a:cubicBezTo>
                  <a:cubicBezTo>
                    <a:pt x="70" y="224"/>
                    <a:pt x="70" y="223"/>
                    <a:pt x="70" y="220"/>
                  </a:cubicBezTo>
                  <a:cubicBezTo>
                    <a:pt x="70" y="220"/>
                    <a:pt x="70" y="217"/>
                    <a:pt x="72" y="212"/>
                  </a:cubicBezTo>
                  <a:lnTo>
                    <a:pt x="94" y="124"/>
                  </a:lnTo>
                  <a:lnTo>
                    <a:pt x="141" y="124"/>
                  </a:lnTo>
                  <a:cubicBezTo>
                    <a:pt x="171" y="124"/>
                    <a:pt x="184" y="139"/>
                    <a:pt x="184" y="155"/>
                  </a:cubicBezTo>
                  <a:cubicBezTo>
                    <a:pt x="184" y="160"/>
                    <a:pt x="181" y="172"/>
                    <a:pt x="179" y="180"/>
                  </a:cubicBezTo>
                  <a:cubicBezTo>
                    <a:pt x="175" y="196"/>
                    <a:pt x="174" y="201"/>
                    <a:pt x="174" y="207"/>
                  </a:cubicBezTo>
                  <a:cubicBezTo>
                    <a:pt x="174" y="235"/>
                    <a:pt x="199" y="245"/>
                    <a:pt x="225" y="245"/>
                  </a:cubicBezTo>
                  <a:cubicBezTo>
                    <a:pt x="257" y="245"/>
                    <a:pt x="271" y="211"/>
                    <a:pt x="271" y="205"/>
                  </a:cubicBezTo>
                  <a:cubicBezTo>
                    <a:pt x="271" y="204"/>
                    <a:pt x="270" y="200"/>
                    <a:pt x="265" y="200"/>
                  </a:cubicBezTo>
                  <a:cubicBezTo>
                    <a:pt x="261" y="200"/>
                    <a:pt x="260" y="202"/>
                    <a:pt x="259" y="206"/>
                  </a:cubicBezTo>
                  <a:cubicBezTo>
                    <a:pt x="254" y="221"/>
                    <a:pt x="241" y="236"/>
                    <a:pt x="226" y="236"/>
                  </a:cubicBezTo>
                  <a:cubicBezTo>
                    <a:pt x="217" y="236"/>
                    <a:pt x="211" y="232"/>
                    <a:pt x="211" y="213"/>
                  </a:cubicBezTo>
                  <a:cubicBezTo>
                    <a:pt x="211" y="204"/>
                    <a:pt x="213" y="186"/>
                    <a:pt x="214" y="177"/>
                  </a:cubicBezTo>
                  <a:cubicBezTo>
                    <a:pt x="216" y="167"/>
                    <a:pt x="216" y="164"/>
                    <a:pt x="216" y="160"/>
                  </a:cubicBezTo>
                  <a:cubicBezTo>
                    <a:pt x="216" y="156"/>
                    <a:pt x="216" y="145"/>
                    <a:pt x="206" y="134"/>
                  </a:cubicBezTo>
                  <a:cubicBezTo>
                    <a:pt x="199" y="127"/>
                    <a:pt x="190" y="123"/>
                    <a:pt x="182" y="1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6">
              <a:extLst>
                <a:ext uri="{FF2B5EF4-FFF2-40B4-BE49-F238E27FC236}">
                  <a16:creationId xmlns:a16="http://schemas.microsoft.com/office/drawing/2014/main" id="{5012CD47-7397-8829-3C83-46966D53AED4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10142538" y="4795838"/>
              <a:ext cx="28575" cy="139700"/>
            </a:xfrm>
            <a:custGeom>
              <a:avLst/>
              <a:gdLst>
                <a:gd name="T0" fmla="*/ 83 w 85"/>
                <a:gd name="T1" fmla="*/ 181 h 348"/>
                <a:gd name="T2" fmla="*/ 85 w 85"/>
                <a:gd name="T3" fmla="*/ 174 h 348"/>
                <a:gd name="T4" fmla="*/ 83 w 85"/>
                <a:gd name="T5" fmla="*/ 167 h 348"/>
                <a:gd name="T6" fmla="*/ 18 w 85"/>
                <a:gd name="T7" fmla="*/ 9 h 348"/>
                <a:gd name="T8" fmla="*/ 8 w 85"/>
                <a:gd name="T9" fmla="*/ 0 h 348"/>
                <a:gd name="T10" fmla="*/ 0 w 85"/>
                <a:gd name="T11" fmla="*/ 8 h 348"/>
                <a:gd name="T12" fmla="*/ 2 w 85"/>
                <a:gd name="T13" fmla="*/ 15 h 348"/>
                <a:gd name="T14" fmla="*/ 68 w 85"/>
                <a:gd name="T15" fmla="*/ 174 h 348"/>
                <a:gd name="T16" fmla="*/ 2 w 85"/>
                <a:gd name="T17" fmla="*/ 333 h 348"/>
                <a:gd name="T18" fmla="*/ 0 w 85"/>
                <a:gd name="T19" fmla="*/ 340 h 348"/>
                <a:gd name="T20" fmla="*/ 8 w 85"/>
                <a:gd name="T21" fmla="*/ 348 h 348"/>
                <a:gd name="T22" fmla="*/ 17 w 85"/>
                <a:gd name="T23" fmla="*/ 340 h 348"/>
                <a:gd name="T24" fmla="*/ 83 w 85"/>
                <a:gd name="T25" fmla="*/ 18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81"/>
                  </a:moveTo>
                  <a:cubicBezTo>
                    <a:pt x="85" y="176"/>
                    <a:pt x="85" y="175"/>
                    <a:pt x="85" y="174"/>
                  </a:cubicBezTo>
                  <a:cubicBezTo>
                    <a:pt x="85" y="172"/>
                    <a:pt x="85" y="172"/>
                    <a:pt x="83" y="167"/>
                  </a:cubicBezTo>
                  <a:lnTo>
                    <a:pt x="18" y="9"/>
                  </a:lnTo>
                  <a:cubicBezTo>
                    <a:pt x="16" y="4"/>
                    <a:pt x="14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9"/>
                    <a:pt x="0" y="10"/>
                    <a:pt x="2" y="15"/>
                  </a:cubicBezTo>
                  <a:lnTo>
                    <a:pt x="68" y="174"/>
                  </a:lnTo>
                  <a:lnTo>
                    <a:pt x="2" y="333"/>
                  </a:lnTo>
                  <a:cubicBezTo>
                    <a:pt x="0" y="338"/>
                    <a:pt x="0" y="339"/>
                    <a:pt x="0" y="340"/>
                  </a:cubicBezTo>
                  <a:cubicBezTo>
                    <a:pt x="0" y="345"/>
                    <a:pt x="4" y="348"/>
                    <a:pt x="8" y="348"/>
                  </a:cubicBezTo>
                  <a:cubicBezTo>
                    <a:pt x="14" y="348"/>
                    <a:pt x="15" y="344"/>
                    <a:pt x="17" y="340"/>
                  </a:cubicBezTo>
                  <a:lnTo>
                    <a:pt x="83" y="18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7">
              <a:extLst>
                <a:ext uri="{FF2B5EF4-FFF2-40B4-BE49-F238E27FC236}">
                  <a16:creationId xmlns:a16="http://schemas.microsoft.com/office/drawing/2014/main" id="{B45AEF00-2450-A48C-F2E6-72F0F8AD3952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10213975" y="4700588"/>
              <a:ext cx="39688" cy="2000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8">
              <a:extLst>
                <a:ext uri="{FF2B5EF4-FFF2-40B4-BE49-F238E27FC236}">
                  <a16:creationId xmlns:a16="http://schemas.microsoft.com/office/drawing/2014/main" id="{CBBB2A2C-67FB-B61D-C2E1-7D7A39A23949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10272713" y="4711701"/>
              <a:ext cx="84138" cy="14128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9">
              <a:extLst>
                <a:ext uri="{FF2B5EF4-FFF2-40B4-BE49-F238E27FC236}">
                  <a16:creationId xmlns:a16="http://schemas.microsoft.com/office/drawing/2014/main" id="{B9C5FE74-E6C1-55B0-70F2-84F7240404CD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10377488" y="4829176"/>
              <a:ext cx="20638" cy="6032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39"/>
                    <a:pt x="10" y="52"/>
                    <a:pt x="26" y="52"/>
                  </a:cubicBezTo>
                  <a:cubicBezTo>
                    <a:pt x="32" y="52"/>
                    <a:pt x="39" y="50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0">
              <a:extLst>
                <a:ext uri="{FF2B5EF4-FFF2-40B4-BE49-F238E27FC236}">
                  <a16:creationId xmlns:a16="http://schemas.microsoft.com/office/drawing/2014/main" id="{A20A5032-660B-071D-23CF-8A615FE70F61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10444163" y="4762501"/>
              <a:ext cx="139700" cy="9048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2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1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3 w 408"/>
                <a:gd name="T69" fmla="*/ 0 h 226"/>
                <a:gd name="T70" fmla="*/ 16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1">
              <a:extLst>
                <a:ext uri="{FF2B5EF4-FFF2-40B4-BE49-F238E27FC236}">
                  <a16:creationId xmlns:a16="http://schemas.microsoft.com/office/drawing/2014/main" id="{44E97A50-B051-7ECA-E670-BD2F90C4DF58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10599738" y="4700588"/>
              <a:ext cx="39688" cy="2000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2">
              <a:extLst>
                <a:ext uri="{FF2B5EF4-FFF2-40B4-BE49-F238E27FC236}">
                  <a16:creationId xmlns:a16="http://schemas.microsoft.com/office/drawing/2014/main" id="{7DB709AA-CA5D-6A3F-1114-FDE5503A899F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10668000" y="4700588"/>
              <a:ext cx="61913" cy="200025"/>
            </a:xfrm>
            <a:custGeom>
              <a:avLst/>
              <a:gdLst>
                <a:gd name="T0" fmla="*/ 71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6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1 w 177"/>
                <a:gd name="T37" fmla="*/ 78 h 499"/>
                <a:gd name="T38" fmla="*/ 71 w 177"/>
                <a:gd name="T39" fmla="*/ 183 h 499"/>
                <a:gd name="T40" fmla="*/ 91 w 177"/>
                <a:gd name="T41" fmla="*/ 230 h 499"/>
                <a:gd name="T42" fmla="*/ 130 w 177"/>
                <a:gd name="T43" fmla="*/ 250 h 499"/>
                <a:gd name="T44" fmla="*/ 71 w 177"/>
                <a:gd name="T45" fmla="*/ 313 h 499"/>
                <a:gd name="T46" fmla="*/ 71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3"/>
                  </a:moveTo>
                  <a:cubicBezTo>
                    <a:pt x="71" y="453"/>
                    <a:pt x="58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3" y="29"/>
                    <a:pt x="70" y="55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3">
              <a:extLst>
                <a:ext uri="{FF2B5EF4-FFF2-40B4-BE49-F238E27FC236}">
                  <a16:creationId xmlns:a16="http://schemas.microsoft.com/office/drawing/2014/main" id="{E695ACDD-77DE-AF84-316B-BD316D845C9D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10750550" y="4783138"/>
              <a:ext cx="65088" cy="98425"/>
            </a:xfrm>
            <a:custGeom>
              <a:avLst/>
              <a:gdLst>
                <a:gd name="T0" fmla="*/ 115 w 191"/>
                <a:gd name="T1" fmla="*/ 142 h 246"/>
                <a:gd name="T2" fmla="*/ 156 w 191"/>
                <a:gd name="T3" fmla="*/ 237 h 246"/>
                <a:gd name="T4" fmla="*/ 174 w 191"/>
                <a:gd name="T5" fmla="*/ 246 h 246"/>
                <a:gd name="T6" fmla="*/ 181 w 191"/>
                <a:gd name="T7" fmla="*/ 246 h 246"/>
                <a:gd name="T8" fmla="*/ 191 w 191"/>
                <a:gd name="T9" fmla="*/ 241 h 246"/>
                <a:gd name="T10" fmla="*/ 190 w 191"/>
                <a:gd name="T11" fmla="*/ 238 h 246"/>
                <a:gd name="T12" fmla="*/ 181 w 191"/>
                <a:gd name="T13" fmla="*/ 223 h 246"/>
                <a:gd name="T14" fmla="*/ 95 w 191"/>
                <a:gd name="T15" fmla="*/ 22 h 246"/>
                <a:gd name="T16" fmla="*/ 49 w 191"/>
                <a:gd name="T17" fmla="*/ 0 h 246"/>
                <a:gd name="T18" fmla="*/ 40 w 191"/>
                <a:gd name="T19" fmla="*/ 5 h 246"/>
                <a:gd name="T20" fmla="*/ 45 w 191"/>
                <a:gd name="T21" fmla="*/ 10 h 246"/>
                <a:gd name="T22" fmla="*/ 68 w 191"/>
                <a:gd name="T23" fmla="*/ 32 h 246"/>
                <a:gd name="T24" fmla="*/ 109 w 191"/>
                <a:gd name="T25" fmla="*/ 129 h 246"/>
                <a:gd name="T26" fmla="*/ 7 w 191"/>
                <a:gd name="T27" fmla="*/ 222 h 246"/>
                <a:gd name="T28" fmla="*/ 0 w 191"/>
                <a:gd name="T29" fmla="*/ 234 h 246"/>
                <a:gd name="T30" fmla="*/ 11 w 191"/>
                <a:gd name="T31" fmla="*/ 246 h 246"/>
                <a:gd name="T32" fmla="*/ 23 w 191"/>
                <a:gd name="T33" fmla="*/ 241 h 246"/>
                <a:gd name="T34" fmla="*/ 115 w 191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2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1" y="246"/>
                    <a:pt x="191" y="241"/>
                  </a:cubicBezTo>
                  <a:cubicBezTo>
                    <a:pt x="191" y="240"/>
                    <a:pt x="190" y="239"/>
                    <a:pt x="190" y="238"/>
                  </a:cubicBezTo>
                  <a:cubicBezTo>
                    <a:pt x="185" y="234"/>
                    <a:pt x="182" y="226"/>
                    <a:pt x="181" y="223"/>
                  </a:cubicBezTo>
                  <a:lnTo>
                    <a:pt x="95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9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09" y="129"/>
                  </a:lnTo>
                  <a:lnTo>
                    <a:pt x="7" y="222"/>
                  </a:lnTo>
                  <a:cubicBezTo>
                    <a:pt x="2" y="226"/>
                    <a:pt x="0" y="229"/>
                    <a:pt x="0" y="234"/>
                  </a:cubicBezTo>
                  <a:cubicBezTo>
                    <a:pt x="0" y="243"/>
                    <a:pt x="7" y="246"/>
                    <a:pt x="11" y="246"/>
                  </a:cubicBezTo>
                  <a:cubicBezTo>
                    <a:pt x="18" y="246"/>
                    <a:pt x="22" y="242"/>
                    <a:pt x="23" y="241"/>
                  </a:cubicBezTo>
                  <a:lnTo>
                    <a:pt x="115" y="14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B33108F1-6F83-49F8-BD73-30B4910AF385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7935631" y="3899090"/>
            <a:ext cx="2566122" cy="215583"/>
            <a:chOff x="2541587" y="2540000"/>
            <a:chExt cx="2343150" cy="196851"/>
          </a:xfrm>
          <a:solidFill>
            <a:srgbClr val="7030A0"/>
          </a:solidFill>
        </p:grpSpPr>
        <p:sp>
          <p:nvSpPr>
            <p:cNvPr id="111" name="Freeform 7">
              <a:extLst>
                <a:ext uri="{FF2B5EF4-FFF2-40B4-BE49-F238E27FC236}">
                  <a16:creationId xmlns:a16="http://schemas.microsoft.com/office/drawing/2014/main" id="{913B79A7-679A-4FFB-819C-9389575F1AC2}"/>
                </a:ext>
              </a:extLst>
            </p:cNvPr>
            <p:cNvSpPr>
              <a:spLocks noEditPoints="1"/>
            </p:cNvSpPr>
            <p:nvPr>
              <p:custDataLst>
                <p:tags r:id="rId138"/>
              </p:custDataLst>
            </p:nvPr>
          </p:nvSpPr>
          <p:spPr bwMode="auto">
            <a:xfrm>
              <a:off x="2541587" y="2544763"/>
              <a:ext cx="111125" cy="147638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8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1 w 307"/>
                <a:gd name="T15" fmla="*/ 162 h 340"/>
                <a:gd name="T16" fmla="*/ 294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2 w 307"/>
                <a:gd name="T27" fmla="*/ 39 h 340"/>
                <a:gd name="T28" fmla="*/ 52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1 w 307"/>
                <a:gd name="T41" fmla="*/ 162 h 340"/>
                <a:gd name="T42" fmla="*/ 180 w 307"/>
                <a:gd name="T43" fmla="*/ 325 h 340"/>
                <a:gd name="T44" fmla="*/ 118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9"/>
                    <a:pt x="94" y="15"/>
                    <a:pt x="118" y="15"/>
                  </a:cubicBezTo>
                  <a:lnTo>
                    <a:pt x="179" y="15"/>
                  </a:lnTo>
                  <a:cubicBezTo>
                    <a:pt x="228" y="15"/>
                    <a:pt x="245" y="57"/>
                    <a:pt x="245" y="84"/>
                  </a:cubicBezTo>
                  <a:cubicBezTo>
                    <a:pt x="245" y="116"/>
                    <a:pt x="221" y="158"/>
                    <a:pt x="165" y="158"/>
                  </a:cubicBezTo>
                  <a:lnTo>
                    <a:pt x="93" y="158"/>
                  </a:lnTo>
                  <a:close/>
                  <a:moveTo>
                    <a:pt x="211" y="162"/>
                  </a:moveTo>
                  <a:cubicBezTo>
                    <a:pt x="259" y="153"/>
                    <a:pt x="294" y="121"/>
                    <a:pt x="294" y="84"/>
                  </a:cubicBezTo>
                  <a:cubicBezTo>
                    <a:pt x="294" y="41"/>
                    <a:pt x="248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6"/>
                    <a:pt x="266" y="168"/>
                    <a:pt x="211" y="162"/>
                  </a:cubicBezTo>
                  <a:close/>
                  <a:moveTo>
                    <a:pt x="180" y="325"/>
                  </a:moveTo>
                  <a:lnTo>
                    <a:pt x="118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8">
              <a:extLst>
                <a:ext uri="{FF2B5EF4-FFF2-40B4-BE49-F238E27FC236}">
                  <a16:creationId xmlns:a16="http://schemas.microsoft.com/office/drawing/2014/main" id="{292798B8-2075-4B45-AE29-8687E91C2B43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2668587" y="2597150"/>
              <a:ext cx="90488" cy="984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4 w 251"/>
                <a:gd name="T23" fmla="*/ 165 h 226"/>
                <a:gd name="T24" fmla="*/ 74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1"/>
                    <a:pt x="74" y="165"/>
                  </a:cubicBezTo>
                  <a:lnTo>
                    <a:pt x="74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9">
              <a:extLst>
                <a:ext uri="{FF2B5EF4-FFF2-40B4-BE49-F238E27FC236}">
                  <a16:creationId xmlns:a16="http://schemas.microsoft.com/office/drawing/2014/main" id="{6BD447F2-C00F-42D6-B9F6-8D2DC473C34A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2768600" y="2547938"/>
              <a:ext cx="39688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">
              <a:extLst>
                <a:ext uri="{FF2B5EF4-FFF2-40B4-BE49-F238E27FC236}">
                  <a16:creationId xmlns:a16="http://schemas.microsoft.com/office/drawing/2014/main" id="{68C31548-52AC-48D2-AC86-EF341486DE72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2819400" y="2541588"/>
              <a:ext cx="39688" cy="15081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">
              <a:extLst>
                <a:ext uri="{FF2B5EF4-FFF2-40B4-BE49-F238E27FC236}">
                  <a16:creationId xmlns:a16="http://schemas.microsoft.com/office/drawing/2014/main" id="{AAD1BD95-9EF3-4AD2-B5CC-8089924BDC45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2870200" y="2541588"/>
              <a:ext cx="88900" cy="153988"/>
            </a:xfrm>
            <a:custGeom>
              <a:avLst/>
              <a:gdLst>
                <a:gd name="T0" fmla="*/ 172 w 245"/>
                <a:gd name="T1" fmla="*/ 319 h 352"/>
                <a:gd name="T2" fmla="*/ 172 w 245"/>
                <a:gd name="T3" fmla="*/ 352 h 352"/>
                <a:gd name="T4" fmla="*/ 245 w 245"/>
                <a:gd name="T5" fmla="*/ 346 h 352"/>
                <a:gd name="T6" fmla="*/ 245 w 245"/>
                <a:gd name="T7" fmla="*/ 331 h 352"/>
                <a:gd name="T8" fmla="*/ 207 w 245"/>
                <a:gd name="T9" fmla="*/ 303 h 352"/>
                <a:gd name="T10" fmla="*/ 207 w 245"/>
                <a:gd name="T11" fmla="*/ 0 h 352"/>
                <a:gd name="T12" fmla="*/ 135 w 245"/>
                <a:gd name="T13" fmla="*/ 6 h 352"/>
                <a:gd name="T14" fmla="*/ 135 w 245"/>
                <a:gd name="T15" fmla="*/ 21 h 352"/>
                <a:gd name="T16" fmla="*/ 174 w 245"/>
                <a:gd name="T17" fmla="*/ 49 h 352"/>
                <a:gd name="T18" fmla="*/ 174 w 245"/>
                <a:gd name="T19" fmla="*/ 157 h 352"/>
                <a:gd name="T20" fmla="*/ 111 w 245"/>
                <a:gd name="T21" fmla="*/ 126 h 352"/>
                <a:gd name="T22" fmla="*/ 0 w 245"/>
                <a:gd name="T23" fmla="*/ 239 h 352"/>
                <a:gd name="T24" fmla="*/ 105 w 245"/>
                <a:gd name="T25" fmla="*/ 352 h 352"/>
                <a:gd name="T26" fmla="*/ 172 w 245"/>
                <a:gd name="T27" fmla="*/ 319 h 352"/>
                <a:gd name="T28" fmla="*/ 172 w 245"/>
                <a:gd name="T29" fmla="*/ 185 h 352"/>
                <a:gd name="T30" fmla="*/ 172 w 245"/>
                <a:gd name="T31" fmla="*/ 287 h 352"/>
                <a:gd name="T32" fmla="*/ 167 w 245"/>
                <a:gd name="T33" fmla="*/ 306 h 352"/>
                <a:gd name="T34" fmla="*/ 108 w 245"/>
                <a:gd name="T35" fmla="*/ 341 h 352"/>
                <a:gd name="T36" fmla="*/ 56 w 245"/>
                <a:gd name="T37" fmla="*/ 309 h 352"/>
                <a:gd name="T38" fmla="*/ 41 w 245"/>
                <a:gd name="T39" fmla="*/ 240 h 352"/>
                <a:gd name="T40" fmla="*/ 57 w 245"/>
                <a:gd name="T41" fmla="*/ 169 h 352"/>
                <a:gd name="T42" fmla="*/ 113 w 245"/>
                <a:gd name="T43" fmla="*/ 137 h 352"/>
                <a:gd name="T44" fmla="*/ 167 w 245"/>
                <a:gd name="T45" fmla="*/ 167 h 352"/>
                <a:gd name="T46" fmla="*/ 172 w 245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2">
                  <a:moveTo>
                    <a:pt x="172" y="319"/>
                  </a:moveTo>
                  <a:lnTo>
                    <a:pt x="172" y="352"/>
                  </a:lnTo>
                  <a:lnTo>
                    <a:pt x="245" y="346"/>
                  </a:lnTo>
                  <a:lnTo>
                    <a:pt x="245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2">
              <a:extLst>
                <a:ext uri="{FF2B5EF4-FFF2-40B4-BE49-F238E27FC236}">
                  <a16:creationId xmlns:a16="http://schemas.microsoft.com/office/drawing/2014/main" id="{F3AD62DA-71F2-4E47-9629-EE6FAE6C562B}"/>
                </a:ext>
              </a:extLst>
            </p:cNvPr>
            <p:cNvSpPr>
              <a:spLocks noEditPoints="1"/>
            </p:cNvSpPr>
            <p:nvPr>
              <p:custDataLst>
                <p:tags r:id="rId143"/>
              </p:custDataLst>
            </p:nvPr>
          </p:nvSpPr>
          <p:spPr bwMode="auto">
            <a:xfrm>
              <a:off x="3032125" y="2595563"/>
              <a:ext cx="80963" cy="1000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3">
              <a:extLst>
                <a:ext uri="{FF2B5EF4-FFF2-40B4-BE49-F238E27FC236}">
                  <a16:creationId xmlns:a16="http://schemas.microsoft.com/office/drawing/2014/main" id="{9BEA83FD-278D-4EB4-A1A2-007F95086D34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3181350" y="2541588"/>
              <a:ext cx="90488" cy="150813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0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8 w 251"/>
                <a:gd name="T23" fmla="*/ 331 h 346"/>
                <a:gd name="T24" fmla="*/ 138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4">
              <a:extLst>
                <a:ext uri="{FF2B5EF4-FFF2-40B4-BE49-F238E27FC236}">
                  <a16:creationId xmlns:a16="http://schemas.microsoft.com/office/drawing/2014/main" id="{9DCC5E28-7255-45F5-9B76-A8819633BB8A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3273425" y="2598738"/>
              <a:ext cx="88900" cy="138113"/>
            </a:xfrm>
            <a:custGeom>
              <a:avLst/>
              <a:gdLst>
                <a:gd name="T0" fmla="*/ 198 w 244"/>
                <a:gd name="T1" fmla="*/ 48 h 317"/>
                <a:gd name="T2" fmla="*/ 244 w 244"/>
                <a:gd name="T3" fmla="*/ 16 h 317"/>
                <a:gd name="T4" fmla="*/ 244 w 244"/>
                <a:gd name="T5" fmla="*/ 0 h 317"/>
                <a:gd name="T6" fmla="*/ 206 w 244"/>
                <a:gd name="T7" fmla="*/ 2 h 317"/>
                <a:gd name="T8" fmla="*/ 163 w 244"/>
                <a:gd name="T9" fmla="*/ 0 h 317"/>
                <a:gd name="T10" fmla="*/ 163 w 244"/>
                <a:gd name="T11" fmla="*/ 16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2 h 317"/>
                <a:gd name="T18" fmla="*/ 78 w 244"/>
                <a:gd name="T19" fmla="*/ 38 h 317"/>
                <a:gd name="T20" fmla="*/ 75 w 244"/>
                <a:gd name="T21" fmla="*/ 29 h 317"/>
                <a:gd name="T22" fmla="*/ 103 w 244"/>
                <a:gd name="T23" fmla="*/ 16 h 317"/>
                <a:gd name="T24" fmla="*/ 103 w 244"/>
                <a:gd name="T25" fmla="*/ 0 h 317"/>
                <a:gd name="T26" fmla="*/ 48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5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7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1 h 317"/>
                <a:gd name="T52" fmla="*/ 198 w 244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8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8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9"/>
                    <a:pt x="110" y="261"/>
                  </a:cubicBezTo>
                  <a:lnTo>
                    <a:pt x="198" y="4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5">
              <a:extLst>
                <a:ext uri="{FF2B5EF4-FFF2-40B4-BE49-F238E27FC236}">
                  <a16:creationId xmlns:a16="http://schemas.microsoft.com/office/drawing/2014/main" id="{B96950DD-1179-4DA6-96A3-3B94EC854731}"/>
                </a:ext>
              </a:extLst>
            </p:cNvPr>
            <p:cNvSpPr>
              <a:spLocks noEditPoints="1"/>
            </p:cNvSpPr>
            <p:nvPr>
              <p:custDataLst>
                <p:tags r:id="rId146"/>
              </p:custDataLst>
            </p:nvPr>
          </p:nvSpPr>
          <p:spPr bwMode="auto">
            <a:xfrm>
              <a:off x="3370262" y="2541588"/>
              <a:ext cx="90488" cy="153988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5 h 352"/>
                <a:gd name="T16" fmla="*/ 135 w 246"/>
                <a:gd name="T17" fmla="*/ 352 h 352"/>
                <a:gd name="T18" fmla="*/ 246 w 246"/>
                <a:gd name="T19" fmla="*/ 239 h 352"/>
                <a:gd name="T20" fmla="*/ 141 w 246"/>
                <a:gd name="T21" fmla="*/ 126 h 352"/>
                <a:gd name="T22" fmla="*/ 72 w 246"/>
                <a:gd name="T23" fmla="*/ 158 h 352"/>
                <a:gd name="T24" fmla="*/ 74 w 246"/>
                <a:gd name="T25" fmla="*/ 289 h 352"/>
                <a:gd name="T26" fmla="*/ 74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0 h 352"/>
                <a:gd name="T42" fmla="*/ 74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5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1" y="126"/>
                  </a:cubicBezTo>
                  <a:cubicBezTo>
                    <a:pt x="102" y="126"/>
                    <a:pt x="80" y="149"/>
                    <a:pt x="72" y="158"/>
                  </a:cubicBezTo>
                  <a:close/>
                  <a:moveTo>
                    <a:pt x="74" y="289"/>
                  </a:moveTo>
                  <a:lnTo>
                    <a:pt x="74" y="187"/>
                  </a:lnTo>
                  <a:cubicBezTo>
                    <a:pt x="74" y="177"/>
                    <a:pt x="74" y="177"/>
                    <a:pt x="79" y="169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1" y="137"/>
                    <a:pt x="179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6"/>
                    <a:pt x="204" y="286"/>
                    <a:pt x="189" y="309"/>
                  </a:cubicBezTo>
                  <a:cubicBezTo>
                    <a:pt x="179" y="324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0"/>
                  </a:cubicBezTo>
                  <a:cubicBezTo>
                    <a:pt x="74" y="300"/>
                    <a:pt x="74" y="298"/>
                    <a:pt x="74" y="28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6">
              <a:extLst>
                <a:ext uri="{FF2B5EF4-FFF2-40B4-BE49-F238E27FC236}">
                  <a16:creationId xmlns:a16="http://schemas.microsoft.com/office/drawing/2014/main" id="{A44F30CC-0AEB-46D2-8C9A-63A9A6B02387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471862" y="2597150"/>
              <a:ext cx="60325" cy="952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06CCCA8E-BFBB-45B3-B7BB-D528F672309A}"/>
                </a:ext>
              </a:extLst>
            </p:cNvPr>
            <p:cNvSpPr>
              <a:spLocks noEditPoints="1"/>
            </p:cNvSpPr>
            <p:nvPr>
              <p:custDataLst>
                <p:tags r:id="rId148"/>
              </p:custDataLst>
            </p:nvPr>
          </p:nvSpPr>
          <p:spPr bwMode="auto">
            <a:xfrm>
              <a:off x="3543300" y="2547938"/>
              <a:ext cx="38100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EC42AE4D-0D08-4F8A-919E-D1EB59EFB440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3594100" y="2541588"/>
              <a:ext cx="88900" cy="153988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5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9">
              <a:extLst>
                <a:ext uri="{FF2B5EF4-FFF2-40B4-BE49-F238E27FC236}">
                  <a16:creationId xmlns:a16="http://schemas.microsoft.com/office/drawing/2014/main" id="{84F35E5A-D3F1-4C8B-A021-1BA4B00CF062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3754437" y="2597150"/>
              <a:ext cx="141288" cy="95250"/>
            </a:xfrm>
            <a:custGeom>
              <a:avLst/>
              <a:gdLst>
                <a:gd name="T0" fmla="*/ 39 w 390"/>
                <a:gd name="T1" fmla="*/ 49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7 w 390"/>
                <a:gd name="T9" fmla="*/ 219 h 220"/>
                <a:gd name="T10" fmla="*/ 113 w 390"/>
                <a:gd name="T11" fmla="*/ 220 h 220"/>
                <a:gd name="T12" fmla="*/ 113 w 390"/>
                <a:gd name="T13" fmla="*/ 205 h 220"/>
                <a:gd name="T14" fmla="*/ 74 w 390"/>
                <a:gd name="T15" fmla="*/ 182 h 220"/>
                <a:gd name="T16" fmla="*/ 74 w 390"/>
                <a:gd name="T17" fmla="*/ 91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1 h 220"/>
                <a:gd name="T38" fmla="*/ 280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8 w 390"/>
                <a:gd name="T45" fmla="*/ 205 h 220"/>
                <a:gd name="T46" fmla="*/ 278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5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9 h 220"/>
                <a:gd name="T64" fmla="*/ 144 w 390"/>
                <a:gd name="T65" fmla="*/ 0 h 220"/>
                <a:gd name="T66" fmla="*/ 71 w 390"/>
                <a:gd name="T67" fmla="*/ 52 h 220"/>
                <a:gd name="T68" fmla="*/ 71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80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8" y="205"/>
                  </a:cubicBezTo>
                  <a:lnTo>
                    <a:pt x="278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0">
              <a:extLst>
                <a:ext uri="{FF2B5EF4-FFF2-40B4-BE49-F238E27FC236}">
                  <a16:creationId xmlns:a16="http://schemas.microsoft.com/office/drawing/2014/main" id="{077E6425-0BE2-4B28-9053-D29D97A78140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3906837" y="2595563"/>
              <a:ext cx="80963" cy="100013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9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9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7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1">
              <a:extLst>
                <a:ext uri="{FF2B5EF4-FFF2-40B4-BE49-F238E27FC236}">
                  <a16:creationId xmlns:a16="http://schemas.microsoft.com/office/drawing/2014/main" id="{4A236F0C-EC1A-44D3-949A-7C5FEDD45AEF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3995737" y="2595563"/>
              <a:ext cx="68263" cy="100013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2">
              <a:extLst>
                <a:ext uri="{FF2B5EF4-FFF2-40B4-BE49-F238E27FC236}">
                  <a16:creationId xmlns:a16="http://schemas.microsoft.com/office/drawing/2014/main" id="{98FDBE74-ADF7-4818-97EC-3062D06C211F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070350" y="2541588"/>
              <a:ext cx="90488" cy="150813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1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3">
              <a:extLst>
                <a:ext uri="{FF2B5EF4-FFF2-40B4-BE49-F238E27FC236}">
                  <a16:creationId xmlns:a16="http://schemas.microsoft.com/office/drawing/2014/main" id="{0F1CBC9B-F4E4-4171-BB20-FC84DB60C0E6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4170362" y="2547938"/>
              <a:ext cx="39688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4">
              <a:extLst>
                <a:ext uri="{FF2B5EF4-FFF2-40B4-BE49-F238E27FC236}">
                  <a16:creationId xmlns:a16="http://schemas.microsoft.com/office/drawing/2014/main" id="{67B5EAD7-582D-4A8C-84BE-2099CBCF4097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4221162" y="2597150"/>
              <a:ext cx="90488" cy="952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5">
              <a:extLst>
                <a:ext uri="{FF2B5EF4-FFF2-40B4-BE49-F238E27FC236}">
                  <a16:creationId xmlns:a16="http://schemas.microsoft.com/office/drawing/2014/main" id="{1996CD21-599B-40B1-BD4F-9E378F7C7971}"/>
                </a:ext>
              </a:extLst>
            </p:cNvPr>
            <p:cNvSpPr>
              <a:spLocks noEditPoints="1"/>
            </p:cNvSpPr>
            <p:nvPr>
              <p:custDataLst>
                <p:tags r:id="rId156"/>
              </p:custDataLst>
            </p:nvPr>
          </p:nvSpPr>
          <p:spPr bwMode="auto">
            <a:xfrm>
              <a:off x="4321175" y="2595563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6">
              <a:extLst>
                <a:ext uri="{FF2B5EF4-FFF2-40B4-BE49-F238E27FC236}">
                  <a16:creationId xmlns:a16="http://schemas.microsoft.com/office/drawing/2014/main" id="{A3FA1E33-CC99-469E-9A1D-85DF938AADBC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467225" y="2540000"/>
              <a:ext cx="122238" cy="157163"/>
            </a:xfrm>
            <a:custGeom>
              <a:avLst/>
              <a:gdLst>
                <a:gd name="T0" fmla="*/ 267 w 338"/>
                <a:gd name="T1" fmla="*/ 320 h 362"/>
                <a:gd name="T2" fmla="*/ 299 w 338"/>
                <a:gd name="T3" fmla="*/ 351 h 362"/>
                <a:gd name="T4" fmla="*/ 304 w 338"/>
                <a:gd name="T5" fmla="*/ 339 h 362"/>
                <a:gd name="T6" fmla="*/ 304 w 338"/>
                <a:gd name="T7" fmla="*/ 252 h 362"/>
                <a:gd name="T8" fmla="*/ 338 w 338"/>
                <a:gd name="T9" fmla="*/ 231 h 362"/>
                <a:gd name="T10" fmla="*/ 338 w 338"/>
                <a:gd name="T11" fmla="*/ 215 h 362"/>
                <a:gd name="T12" fmla="*/ 277 w 338"/>
                <a:gd name="T13" fmla="*/ 217 h 362"/>
                <a:gd name="T14" fmla="*/ 197 w 338"/>
                <a:gd name="T15" fmla="*/ 215 h 362"/>
                <a:gd name="T16" fmla="*/ 197 w 338"/>
                <a:gd name="T17" fmla="*/ 231 h 362"/>
                <a:gd name="T18" fmla="*/ 213 w 338"/>
                <a:gd name="T19" fmla="*/ 231 h 362"/>
                <a:gd name="T20" fmla="*/ 259 w 338"/>
                <a:gd name="T21" fmla="*/ 254 h 362"/>
                <a:gd name="T22" fmla="*/ 259 w 338"/>
                <a:gd name="T23" fmla="*/ 286 h 362"/>
                <a:gd name="T24" fmla="*/ 182 w 338"/>
                <a:gd name="T25" fmla="*/ 347 h 362"/>
                <a:gd name="T26" fmla="*/ 51 w 338"/>
                <a:gd name="T27" fmla="*/ 181 h 362"/>
                <a:gd name="T28" fmla="*/ 179 w 338"/>
                <a:gd name="T29" fmla="*/ 15 h 362"/>
                <a:gd name="T30" fmla="*/ 288 w 338"/>
                <a:gd name="T31" fmla="*/ 133 h 362"/>
                <a:gd name="T32" fmla="*/ 296 w 338"/>
                <a:gd name="T33" fmla="*/ 142 h 362"/>
                <a:gd name="T34" fmla="*/ 304 w 338"/>
                <a:gd name="T35" fmla="*/ 130 h 362"/>
                <a:gd name="T36" fmla="*/ 304 w 338"/>
                <a:gd name="T37" fmla="*/ 12 h 362"/>
                <a:gd name="T38" fmla="*/ 298 w 338"/>
                <a:gd name="T39" fmla="*/ 0 h 362"/>
                <a:gd name="T40" fmla="*/ 290 w 338"/>
                <a:gd name="T41" fmla="*/ 6 h 362"/>
                <a:gd name="T42" fmla="*/ 265 w 338"/>
                <a:gd name="T43" fmla="*/ 43 h 362"/>
                <a:gd name="T44" fmla="*/ 173 w 338"/>
                <a:gd name="T45" fmla="*/ 0 h 362"/>
                <a:gd name="T46" fmla="*/ 0 w 338"/>
                <a:gd name="T47" fmla="*/ 181 h 362"/>
                <a:gd name="T48" fmla="*/ 174 w 338"/>
                <a:gd name="T49" fmla="*/ 362 h 362"/>
                <a:gd name="T50" fmla="*/ 267 w 338"/>
                <a:gd name="T51" fmla="*/ 32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8" h="362">
                  <a:moveTo>
                    <a:pt x="267" y="320"/>
                  </a:moveTo>
                  <a:cubicBezTo>
                    <a:pt x="274" y="331"/>
                    <a:pt x="294" y="351"/>
                    <a:pt x="299" y="351"/>
                  </a:cubicBezTo>
                  <a:cubicBezTo>
                    <a:pt x="304" y="351"/>
                    <a:pt x="304" y="347"/>
                    <a:pt x="304" y="339"/>
                  </a:cubicBezTo>
                  <a:lnTo>
                    <a:pt x="304" y="252"/>
                  </a:lnTo>
                  <a:cubicBezTo>
                    <a:pt x="304" y="233"/>
                    <a:pt x="306" y="231"/>
                    <a:pt x="338" y="231"/>
                  </a:cubicBezTo>
                  <a:lnTo>
                    <a:pt x="338" y="215"/>
                  </a:lnTo>
                  <a:cubicBezTo>
                    <a:pt x="320" y="216"/>
                    <a:pt x="292" y="217"/>
                    <a:pt x="277" y="217"/>
                  </a:cubicBezTo>
                  <a:cubicBezTo>
                    <a:pt x="257" y="217"/>
                    <a:pt x="215" y="217"/>
                    <a:pt x="197" y="215"/>
                  </a:cubicBezTo>
                  <a:lnTo>
                    <a:pt x="197" y="231"/>
                  </a:lnTo>
                  <a:lnTo>
                    <a:pt x="213" y="231"/>
                  </a:lnTo>
                  <a:cubicBezTo>
                    <a:pt x="258" y="231"/>
                    <a:pt x="259" y="236"/>
                    <a:pt x="259" y="254"/>
                  </a:cubicBezTo>
                  <a:lnTo>
                    <a:pt x="259" y="286"/>
                  </a:lnTo>
                  <a:cubicBezTo>
                    <a:pt x="259" y="342"/>
                    <a:pt x="196" y="347"/>
                    <a:pt x="182" y="347"/>
                  </a:cubicBezTo>
                  <a:cubicBezTo>
                    <a:pt x="150" y="347"/>
                    <a:pt x="51" y="329"/>
                    <a:pt x="51" y="181"/>
                  </a:cubicBezTo>
                  <a:cubicBezTo>
                    <a:pt x="51" y="32"/>
                    <a:pt x="149" y="15"/>
                    <a:pt x="179" y="15"/>
                  </a:cubicBezTo>
                  <a:cubicBezTo>
                    <a:pt x="232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9" y="27"/>
                    <a:pt x="222" y="0"/>
                    <a:pt x="173" y="0"/>
                  </a:cubicBezTo>
                  <a:cubicBezTo>
                    <a:pt x="80" y="0"/>
                    <a:pt x="0" y="78"/>
                    <a:pt x="0" y="181"/>
                  </a:cubicBezTo>
                  <a:cubicBezTo>
                    <a:pt x="0" y="283"/>
                    <a:pt x="79" y="362"/>
                    <a:pt x="174" y="362"/>
                  </a:cubicBezTo>
                  <a:cubicBezTo>
                    <a:pt x="211" y="362"/>
                    <a:pt x="250" y="349"/>
                    <a:pt x="267" y="3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7">
              <a:extLst>
                <a:ext uri="{FF2B5EF4-FFF2-40B4-BE49-F238E27FC236}">
                  <a16:creationId xmlns:a16="http://schemas.microsoft.com/office/drawing/2014/main" id="{E9DEF895-163B-4281-BC43-33D02EA47B4C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4664075" y="2595563"/>
              <a:ext cx="58738" cy="1000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19"/>
                    <a:pt x="87" y="1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E63EACC0-E20B-484A-BC91-0E377BE75307}"/>
                </a:ext>
              </a:extLst>
            </p:cNvPr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auto">
            <a:xfrm>
              <a:off x="4745037" y="2668588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9">
              <a:extLst>
                <a:ext uri="{FF2B5EF4-FFF2-40B4-BE49-F238E27FC236}">
                  <a16:creationId xmlns:a16="http://schemas.microsoft.com/office/drawing/2014/main" id="{2C9793B8-54C6-4602-8257-179CB93EFD2E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783137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6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3"/>
                  </a:lnTo>
                  <a:cubicBezTo>
                    <a:pt x="143" y="280"/>
                    <a:pt x="128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Oval 30">
              <a:extLst>
                <a:ext uri="{FF2B5EF4-FFF2-40B4-BE49-F238E27FC236}">
                  <a16:creationId xmlns:a16="http://schemas.microsoft.com/office/drawing/2014/main" id="{18D907DA-FFD8-4445-9218-58DFC323BA8E}"/>
                </a:ext>
              </a:extLst>
            </p:cNvPr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auto">
            <a:xfrm>
              <a:off x="4865687" y="2668588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92370702-E014-4699-BD43-53D031C9F010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8091062" y="4239477"/>
            <a:ext cx="2023690" cy="231230"/>
            <a:chOff x="2540000" y="2540000"/>
            <a:chExt cx="1847850" cy="211138"/>
          </a:xfrm>
          <a:solidFill>
            <a:srgbClr val="7030A0"/>
          </a:solidFill>
        </p:grpSpPr>
        <p:sp>
          <p:nvSpPr>
            <p:cNvPr id="136" name="Freeform 37">
              <a:extLst>
                <a:ext uri="{FF2B5EF4-FFF2-40B4-BE49-F238E27FC236}">
                  <a16:creationId xmlns:a16="http://schemas.microsoft.com/office/drawing/2014/main" id="{DBF28267-BCA7-48F3-A9C0-C30F1B5C07B8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2540000" y="2557463"/>
              <a:ext cx="60325" cy="141288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Oval 38">
              <a:extLst>
                <a:ext uri="{FF2B5EF4-FFF2-40B4-BE49-F238E27FC236}">
                  <a16:creationId xmlns:a16="http://schemas.microsoft.com/office/drawing/2014/main" id="{3642BF59-D34E-4B6E-8A91-9BB59764BEF0}"/>
                </a:ext>
              </a:extLst>
            </p:cNvPr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auto">
            <a:xfrm>
              <a:off x="2630488" y="2676525"/>
              <a:ext cx="19050" cy="2222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9">
              <a:extLst>
                <a:ext uri="{FF2B5EF4-FFF2-40B4-BE49-F238E27FC236}">
                  <a16:creationId xmlns:a16="http://schemas.microsoft.com/office/drawing/2014/main" id="{5DF7DCDC-2976-4F4A-9FFB-373BA7AAE2FC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2749550" y="2554288"/>
              <a:ext cx="55563" cy="144463"/>
            </a:xfrm>
            <a:custGeom>
              <a:avLst/>
              <a:gdLst>
                <a:gd name="T0" fmla="*/ 98 w 152"/>
                <a:gd name="T1" fmla="*/ 39 h 341"/>
                <a:gd name="T2" fmla="*/ 139 w 152"/>
                <a:gd name="T3" fmla="*/ 16 h 341"/>
                <a:gd name="T4" fmla="*/ 152 w 152"/>
                <a:gd name="T5" fmla="*/ 16 h 341"/>
                <a:gd name="T6" fmla="*/ 152 w 152"/>
                <a:gd name="T7" fmla="*/ 0 h 341"/>
                <a:gd name="T8" fmla="*/ 77 w 152"/>
                <a:gd name="T9" fmla="*/ 2 h 341"/>
                <a:gd name="T10" fmla="*/ 0 w 152"/>
                <a:gd name="T11" fmla="*/ 0 h 341"/>
                <a:gd name="T12" fmla="*/ 0 w 152"/>
                <a:gd name="T13" fmla="*/ 16 h 341"/>
                <a:gd name="T14" fmla="*/ 13 w 152"/>
                <a:gd name="T15" fmla="*/ 16 h 341"/>
                <a:gd name="T16" fmla="*/ 54 w 152"/>
                <a:gd name="T17" fmla="*/ 39 h 341"/>
                <a:gd name="T18" fmla="*/ 54 w 152"/>
                <a:gd name="T19" fmla="*/ 302 h 341"/>
                <a:gd name="T20" fmla="*/ 13 w 152"/>
                <a:gd name="T21" fmla="*/ 325 h 341"/>
                <a:gd name="T22" fmla="*/ 0 w 152"/>
                <a:gd name="T23" fmla="*/ 325 h 341"/>
                <a:gd name="T24" fmla="*/ 0 w 152"/>
                <a:gd name="T25" fmla="*/ 341 h 341"/>
                <a:gd name="T26" fmla="*/ 76 w 152"/>
                <a:gd name="T27" fmla="*/ 339 h 341"/>
                <a:gd name="T28" fmla="*/ 152 w 152"/>
                <a:gd name="T29" fmla="*/ 341 h 341"/>
                <a:gd name="T30" fmla="*/ 152 w 152"/>
                <a:gd name="T31" fmla="*/ 325 h 341"/>
                <a:gd name="T32" fmla="*/ 139 w 152"/>
                <a:gd name="T33" fmla="*/ 325 h 341"/>
                <a:gd name="T34" fmla="*/ 98 w 152"/>
                <a:gd name="T35" fmla="*/ 302 h 341"/>
                <a:gd name="T36" fmla="*/ 98 w 152"/>
                <a:gd name="T3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1">
                  <a:moveTo>
                    <a:pt x="98" y="39"/>
                  </a:moveTo>
                  <a:cubicBezTo>
                    <a:pt x="98" y="21"/>
                    <a:pt x="100" y="16"/>
                    <a:pt x="139" y="16"/>
                  </a:cubicBezTo>
                  <a:lnTo>
                    <a:pt x="152" y="16"/>
                  </a:lnTo>
                  <a:lnTo>
                    <a:pt x="152" y="0"/>
                  </a:lnTo>
                  <a:cubicBezTo>
                    <a:pt x="135" y="2"/>
                    <a:pt x="95" y="2"/>
                    <a:pt x="77" y="2"/>
                  </a:cubicBezTo>
                  <a:cubicBezTo>
                    <a:pt x="57" y="2"/>
                    <a:pt x="18" y="2"/>
                    <a:pt x="0" y="0"/>
                  </a:cubicBezTo>
                  <a:lnTo>
                    <a:pt x="0" y="16"/>
                  </a:lnTo>
                  <a:lnTo>
                    <a:pt x="13" y="16"/>
                  </a:lnTo>
                  <a:cubicBezTo>
                    <a:pt x="53" y="16"/>
                    <a:pt x="54" y="21"/>
                    <a:pt x="54" y="39"/>
                  </a:cubicBezTo>
                  <a:lnTo>
                    <a:pt x="54" y="302"/>
                  </a:lnTo>
                  <a:cubicBezTo>
                    <a:pt x="54" y="320"/>
                    <a:pt x="53" y="325"/>
                    <a:pt x="13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1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0">
              <a:extLst>
                <a:ext uri="{FF2B5EF4-FFF2-40B4-BE49-F238E27FC236}">
                  <a16:creationId xmlns:a16="http://schemas.microsoft.com/office/drawing/2014/main" id="{7E688A04-BA72-4FA9-B2B1-909D196E5378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2814638" y="2568575"/>
              <a:ext cx="55563" cy="1333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1">
              <a:extLst>
                <a:ext uri="{FF2B5EF4-FFF2-40B4-BE49-F238E27FC236}">
                  <a16:creationId xmlns:a16="http://schemas.microsoft.com/office/drawing/2014/main" id="{834CC90B-36A1-4C89-B719-06350DD9DFB0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2947988" y="2557463"/>
              <a:ext cx="38100" cy="141288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42">
              <a:extLst>
                <a:ext uri="{FF2B5EF4-FFF2-40B4-BE49-F238E27FC236}">
                  <a16:creationId xmlns:a16="http://schemas.microsoft.com/office/drawing/2014/main" id="{3AFE1602-DA39-4DEA-B9FB-2548CDF0D46A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2997200" y="2603500"/>
              <a:ext cx="58738" cy="984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43">
              <a:extLst>
                <a:ext uri="{FF2B5EF4-FFF2-40B4-BE49-F238E27FC236}">
                  <a16:creationId xmlns:a16="http://schemas.microsoft.com/office/drawing/2014/main" id="{3D4218B5-0F00-48FA-B53F-0D93DD1D33EC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3141663" y="2540000"/>
              <a:ext cx="41275" cy="21113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4">
              <a:extLst>
                <a:ext uri="{FF2B5EF4-FFF2-40B4-BE49-F238E27FC236}">
                  <a16:creationId xmlns:a16="http://schemas.microsoft.com/office/drawing/2014/main" id="{D10B8E41-E15A-41A1-A178-885EFEB85141}"/>
                </a:ext>
              </a:extLst>
            </p:cNvPr>
            <p:cNvSpPr>
              <a:spLocks noEditPoints="1"/>
            </p:cNvSpPr>
            <p:nvPr>
              <p:custDataLst>
                <p:tags r:id="rId126"/>
              </p:custDataLst>
            </p:nvPr>
          </p:nvSpPr>
          <p:spPr bwMode="auto">
            <a:xfrm>
              <a:off x="3198813" y="2603500"/>
              <a:ext cx="69850" cy="984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5">
              <a:extLst>
                <a:ext uri="{FF2B5EF4-FFF2-40B4-BE49-F238E27FC236}">
                  <a16:creationId xmlns:a16="http://schemas.microsoft.com/office/drawing/2014/main" id="{B0AC4D11-FA05-4361-91E2-65EE472B41A2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276600" y="2606675"/>
              <a:ext cx="90488" cy="92075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1 w 251"/>
                <a:gd name="T9" fmla="*/ 1 h 215"/>
                <a:gd name="T10" fmla="*/ 154 w 251"/>
                <a:gd name="T11" fmla="*/ 0 h 215"/>
                <a:gd name="T12" fmla="*/ 154 w 251"/>
                <a:gd name="T13" fmla="*/ 15 h 215"/>
                <a:gd name="T14" fmla="*/ 168 w 251"/>
                <a:gd name="T15" fmla="*/ 31 h 215"/>
                <a:gd name="T16" fmla="*/ 161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5 h 215"/>
                <a:gd name="T26" fmla="*/ 104 w 251"/>
                <a:gd name="T27" fmla="*/ 0 h 215"/>
                <a:gd name="T28" fmla="*/ 50 w 251"/>
                <a:gd name="T29" fmla="*/ 1 h 215"/>
                <a:gd name="T30" fmla="*/ 3 w 251"/>
                <a:gd name="T31" fmla="*/ 0 h 215"/>
                <a:gd name="T32" fmla="*/ 3 w 251"/>
                <a:gd name="T33" fmla="*/ 15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1 w 251"/>
                <a:gd name="T45" fmla="*/ 213 h 215"/>
                <a:gd name="T46" fmla="*/ 89 w 251"/>
                <a:gd name="T47" fmla="*/ 215 h 215"/>
                <a:gd name="T48" fmla="*/ 89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8 w 251"/>
                <a:gd name="T57" fmla="*/ 187 h 215"/>
                <a:gd name="T58" fmla="*/ 150 w 251"/>
                <a:gd name="T59" fmla="*/ 199 h 215"/>
                <a:gd name="T60" fmla="*/ 150 w 251"/>
                <a:gd name="T61" fmla="*/ 215 h 215"/>
                <a:gd name="T62" fmla="*/ 203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4"/>
                    <a:pt x="183" y="41"/>
                  </a:cubicBezTo>
                  <a:cubicBezTo>
                    <a:pt x="198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1" y="1"/>
                  </a:cubicBezTo>
                  <a:cubicBezTo>
                    <a:pt x="187" y="1"/>
                    <a:pt x="160" y="0"/>
                    <a:pt x="154" y="0"/>
                  </a:cubicBezTo>
                  <a:lnTo>
                    <a:pt x="154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1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4" y="16"/>
                    <a:pt x="104" y="15"/>
                  </a:cubicBezTo>
                  <a:lnTo>
                    <a:pt x="104" y="0"/>
                  </a:lnTo>
                  <a:cubicBezTo>
                    <a:pt x="91" y="0"/>
                    <a:pt x="58" y="1"/>
                    <a:pt x="50" y="1"/>
                  </a:cubicBezTo>
                  <a:cubicBezTo>
                    <a:pt x="39" y="1"/>
                    <a:pt x="16" y="1"/>
                    <a:pt x="3" y="0"/>
                  </a:cubicBezTo>
                  <a:lnTo>
                    <a:pt x="3" y="15"/>
                  </a:lnTo>
                  <a:cubicBezTo>
                    <a:pt x="37" y="15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69"/>
                  </a:lnTo>
                  <a:cubicBezTo>
                    <a:pt x="40" y="198"/>
                    <a:pt x="11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8" y="213"/>
                    <a:pt x="41" y="213"/>
                  </a:cubicBezTo>
                  <a:cubicBezTo>
                    <a:pt x="56" y="213"/>
                    <a:pt x="77" y="214"/>
                    <a:pt x="89" y="215"/>
                  </a:cubicBezTo>
                  <a:lnTo>
                    <a:pt x="89" y="199"/>
                  </a:lnTo>
                  <a:cubicBezTo>
                    <a:pt x="78" y="198"/>
                    <a:pt x="74" y="191"/>
                    <a:pt x="74" y="184"/>
                  </a:cubicBezTo>
                  <a:cubicBezTo>
                    <a:pt x="74" y="173"/>
                    <a:pt x="89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1"/>
                    <a:pt x="163" y="199"/>
                    <a:pt x="150" y="199"/>
                  </a:cubicBezTo>
                  <a:lnTo>
                    <a:pt x="150" y="215"/>
                  </a:lnTo>
                  <a:cubicBezTo>
                    <a:pt x="165" y="214"/>
                    <a:pt x="192" y="213"/>
                    <a:pt x="203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4" y="199"/>
                    <a:pt x="215" y="198"/>
                    <a:pt x="204" y="184"/>
                  </a:cubicBezTo>
                  <a:lnTo>
                    <a:pt x="137" y="9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6">
              <a:extLst>
                <a:ext uri="{FF2B5EF4-FFF2-40B4-BE49-F238E27FC236}">
                  <a16:creationId xmlns:a16="http://schemas.microsoft.com/office/drawing/2014/main" id="{F6FA1C4D-DE27-4FA5-BE1F-AA9B1CAF6E52}"/>
                </a:ext>
              </a:extLst>
            </p:cNvPr>
            <p:cNvSpPr>
              <a:spLocks noEditPoints="1"/>
            </p:cNvSpPr>
            <p:nvPr>
              <p:custDataLst>
                <p:tags r:id="rId128"/>
              </p:custDataLst>
            </p:nvPr>
          </p:nvSpPr>
          <p:spPr bwMode="auto">
            <a:xfrm>
              <a:off x="3375025" y="2605088"/>
              <a:ext cx="88900" cy="1349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7">
              <a:extLst>
                <a:ext uri="{FF2B5EF4-FFF2-40B4-BE49-F238E27FC236}">
                  <a16:creationId xmlns:a16="http://schemas.microsoft.com/office/drawing/2014/main" id="{C1B46B0E-596A-4473-A37C-F10667EE22AA}"/>
                </a:ext>
              </a:extLst>
            </p:cNvPr>
            <p:cNvSpPr>
              <a:spLocks noEditPoints="1"/>
            </p:cNvSpPr>
            <p:nvPr>
              <p:custDataLst>
                <p:tags r:id="rId129"/>
              </p:custDataLst>
            </p:nvPr>
          </p:nvSpPr>
          <p:spPr bwMode="auto">
            <a:xfrm>
              <a:off x="3479800" y="2603500"/>
              <a:ext cx="69850" cy="984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48">
              <a:extLst>
                <a:ext uri="{FF2B5EF4-FFF2-40B4-BE49-F238E27FC236}">
                  <a16:creationId xmlns:a16="http://schemas.microsoft.com/office/drawing/2014/main" id="{36AD5C88-A83E-48B2-A3CE-95BA9191157B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560763" y="2603500"/>
              <a:ext cx="69850" cy="98425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4" y="69"/>
                    <a:pt x="184" y="54"/>
                  </a:cubicBezTo>
                  <a:cubicBezTo>
                    <a:pt x="184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9">
              <a:extLst>
                <a:ext uri="{FF2B5EF4-FFF2-40B4-BE49-F238E27FC236}">
                  <a16:creationId xmlns:a16="http://schemas.microsoft.com/office/drawing/2014/main" id="{6AC904F5-9385-4911-9CB8-81E2332B07EA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3638550" y="2568575"/>
              <a:ext cx="57150" cy="13335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0">
              <a:extLst>
                <a:ext uri="{FF2B5EF4-FFF2-40B4-BE49-F238E27FC236}">
                  <a16:creationId xmlns:a16="http://schemas.microsoft.com/office/drawing/2014/main" id="{1415214B-5978-4542-809E-0C746A8B56EF}"/>
                </a:ext>
              </a:extLst>
            </p:cNvPr>
            <p:cNvSpPr>
              <a:spLocks noEditPoints="1"/>
            </p:cNvSpPr>
            <p:nvPr>
              <p:custDataLst>
                <p:tags r:id="rId132"/>
              </p:custDataLst>
            </p:nvPr>
          </p:nvSpPr>
          <p:spPr bwMode="auto">
            <a:xfrm>
              <a:off x="3711575" y="2603500"/>
              <a:ext cx="69850" cy="984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1">
              <a:extLst>
                <a:ext uri="{FF2B5EF4-FFF2-40B4-BE49-F238E27FC236}">
                  <a16:creationId xmlns:a16="http://schemas.microsoft.com/office/drawing/2014/main" id="{09C19A0E-CC80-49DA-B2AB-A33D03BA150B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3792538" y="2551113"/>
              <a:ext cx="88900" cy="150813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2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9 w 246"/>
                <a:gd name="T35" fmla="*/ 340 h 351"/>
                <a:gd name="T36" fmla="*/ 56 w 246"/>
                <a:gd name="T37" fmla="*/ 308 h 351"/>
                <a:gd name="T38" fmla="*/ 42 w 246"/>
                <a:gd name="T39" fmla="*/ 239 h 351"/>
                <a:gd name="T40" fmla="*/ 57 w 246"/>
                <a:gd name="T41" fmla="*/ 168 h 351"/>
                <a:gd name="T42" fmla="*/ 114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2" y="125"/>
                  </a:cubicBezTo>
                  <a:cubicBezTo>
                    <a:pt x="53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9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2" y="259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6"/>
                    <a:pt x="114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52">
              <a:extLst>
                <a:ext uri="{FF2B5EF4-FFF2-40B4-BE49-F238E27FC236}">
                  <a16:creationId xmlns:a16="http://schemas.microsoft.com/office/drawing/2014/main" id="{172F21B0-FEC2-44C5-AC96-7C98FA5B6344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897313" y="2540000"/>
              <a:ext cx="41275" cy="21113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53">
              <a:extLst>
                <a:ext uri="{FF2B5EF4-FFF2-40B4-BE49-F238E27FC236}">
                  <a16:creationId xmlns:a16="http://schemas.microsoft.com/office/drawing/2014/main" id="{921E9976-8B5C-4AAB-8DE2-207E4FD9E430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4024313" y="2554288"/>
              <a:ext cx="106363" cy="144463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2 w 294"/>
                <a:gd name="T15" fmla="*/ 39 h 341"/>
                <a:gd name="T16" fmla="*/ 52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4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5 w 294"/>
                <a:gd name="T37" fmla="*/ 170 h 341"/>
                <a:gd name="T38" fmla="*/ 95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3 w 294"/>
                <a:gd name="T45" fmla="*/ 93 h 341"/>
                <a:gd name="T46" fmla="*/ 163 w 294"/>
                <a:gd name="T47" fmla="*/ 170 h 341"/>
                <a:gd name="T48" fmla="*/ 95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5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5" y="170"/>
                  </a:moveTo>
                  <a:lnTo>
                    <a:pt x="95" y="36"/>
                  </a:lnTo>
                  <a:cubicBezTo>
                    <a:pt x="95" y="19"/>
                    <a:pt x="96" y="16"/>
                    <a:pt x="119" y="16"/>
                  </a:cubicBezTo>
                  <a:lnTo>
                    <a:pt x="163" y="16"/>
                  </a:lnTo>
                  <a:cubicBezTo>
                    <a:pt x="243" y="16"/>
                    <a:pt x="243" y="68"/>
                    <a:pt x="243" y="93"/>
                  </a:cubicBezTo>
                  <a:cubicBezTo>
                    <a:pt x="243" y="116"/>
                    <a:pt x="243" y="170"/>
                    <a:pt x="163" y="170"/>
                  </a:cubicBezTo>
                  <a:lnTo>
                    <a:pt x="95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4">
              <a:extLst>
                <a:ext uri="{FF2B5EF4-FFF2-40B4-BE49-F238E27FC236}">
                  <a16:creationId xmlns:a16="http://schemas.microsoft.com/office/drawing/2014/main" id="{CEC4FD73-4B44-46B8-A9AA-0A9EB588CB7E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4146550" y="2554288"/>
              <a:ext cx="106363" cy="144463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2 w 294"/>
                <a:gd name="T15" fmla="*/ 39 h 341"/>
                <a:gd name="T16" fmla="*/ 52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4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5 w 294"/>
                <a:gd name="T37" fmla="*/ 170 h 341"/>
                <a:gd name="T38" fmla="*/ 95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3 w 294"/>
                <a:gd name="T45" fmla="*/ 93 h 341"/>
                <a:gd name="T46" fmla="*/ 163 w 294"/>
                <a:gd name="T47" fmla="*/ 170 h 341"/>
                <a:gd name="T48" fmla="*/ 95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5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5" y="170"/>
                  </a:moveTo>
                  <a:lnTo>
                    <a:pt x="95" y="36"/>
                  </a:lnTo>
                  <a:cubicBezTo>
                    <a:pt x="95" y="19"/>
                    <a:pt x="96" y="16"/>
                    <a:pt x="119" y="16"/>
                  </a:cubicBezTo>
                  <a:lnTo>
                    <a:pt x="163" y="16"/>
                  </a:lnTo>
                  <a:cubicBezTo>
                    <a:pt x="243" y="16"/>
                    <a:pt x="243" y="68"/>
                    <a:pt x="243" y="93"/>
                  </a:cubicBezTo>
                  <a:cubicBezTo>
                    <a:pt x="243" y="116"/>
                    <a:pt x="243" y="170"/>
                    <a:pt x="163" y="170"/>
                  </a:cubicBezTo>
                  <a:lnTo>
                    <a:pt x="95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5">
              <a:extLst>
                <a:ext uri="{FF2B5EF4-FFF2-40B4-BE49-F238E27FC236}">
                  <a16:creationId xmlns:a16="http://schemas.microsoft.com/office/drawing/2014/main" id="{ABB9B472-248B-4068-BAEC-6031C8DFDBD3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4270375" y="2554288"/>
              <a:ext cx="117475" cy="144463"/>
            </a:xfrm>
            <a:custGeom>
              <a:avLst/>
              <a:gdLst>
                <a:gd name="T0" fmla="*/ 314 w 324"/>
                <a:gd name="T1" fmla="*/ 0 h 338"/>
                <a:gd name="T2" fmla="*/ 9 w 324"/>
                <a:gd name="T3" fmla="*/ 0 h 338"/>
                <a:gd name="T4" fmla="*/ 0 w 324"/>
                <a:gd name="T5" fmla="*/ 112 h 338"/>
                <a:gd name="T6" fmla="*/ 12 w 324"/>
                <a:gd name="T7" fmla="*/ 112 h 338"/>
                <a:gd name="T8" fmla="*/ 102 w 324"/>
                <a:gd name="T9" fmla="*/ 16 h 338"/>
                <a:gd name="T10" fmla="*/ 129 w 324"/>
                <a:gd name="T11" fmla="*/ 17 h 338"/>
                <a:gd name="T12" fmla="*/ 139 w 324"/>
                <a:gd name="T13" fmla="*/ 36 h 338"/>
                <a:gd name="T14" fmla="*/ 139 w 324"/>
                <a:gd name="T15" fmla="*/ 298 h 338"/>
                <a:gd name="T16" fmla="*/ 87 w 324"/>
                <a:gd name="T17" fmla="*/ 322 h 338"/>
                <a:gd name="T18" fmla="*/ 67 w 324"/>
                <a:gd name="T19" fmla="*/ 322 h 338"/>
                <a:gd name="T20" fmla="*/ 67 w 324"/>
                <a:gd name="T21" fmla="*/ 338 h 338"/>
                <a:gd name="T22" fmla="*/ 161 w 324"/>
                <a:gd name="T23" fmla="*/ 336 h 338"/>
                <a:gd name="T24" fmla="*/ 256 w 324"/>
                <a:gd name="T25" fmla="*/ 338 h 338"/>
                <a:gd name="T26" fmla="*/ 256 w 324"/>
                <a:gd name="T27" fmla="*/ 322 h 338"/>
                <a:gd name="T28" fmla="*/ 236 w 324"/>
                <a:gd name="T29" fmla="*/ 322 h 338"/>
                <a:gd name="T30" fmla="*/ 184 w 324"/>
                <a:gd name="T31" fmla="*/ 298 h 338"/>
                <a:gd name="T32" fmla="*/ 184 w 324"/>
                <a:gd name="T33" fmla="*/ 36 h 338"/>
                <a:gd name="T34" fmla="*/ 193 w 324"/>
                <a:gd name="T35" fmla="*/ 17 h 338"/>
                <a:gd name="T36" fmla="*/ 221 w 324"/>
                <a:gd name="T37" fmla="*/ 16 h 338"/>
                <a:gd name="T38" fmla="*/ 311 w 324"/>
                <a:gd name="T39" fmla="*/ 112 h 338"/>
                <a:gd name="T40" fmla="*/ 324 w 324"/>
                <a:gd name="T41" fmla="*/ 112 h 338"/>
                <a:gd name="T42" fmla="*/ 314 w 324"/>
                <a:gd name="T4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8">
                  <a:moveTo>
                    <a:pt x="314" y="0"/>
                  </a:moveTo>
                  <a:lnTo>
                    <a:pt x="9" y="0"/>
                  </a:lnTo>
                  <a:lnTo>
                    <a:pt x="0" y="112"/>
                  </a:lnTo>
                  <a:lnTo>
                    <a:pt x="12" y="112"/>
                  </a:lnTo>
                  <a:cubicBezTo>
                    <a:pt x="19" y="32"/>
                    <a:pt x="27" y="16"/>
                    <a:pt x="102" y="16"/>
                  </a:cubicBezTo>
                  <a:cubicBezTo>
                    <a:pt x="111" y="16"/>
                    <a:pt x="124" y="16"/>
                    <a:pt x="129" y="17"/>
                  </a:cubicBezTo>
                  <a:cubicBezTo>
                    <a:pt x="139" y="19"/>
                    <a:pt x="139" y="24"/>
                    <a:pt x="139" y="36"/>
                  </a:cubicBezTo>
                  <a:lnTo>
                    <a:pt x="139" y="298"/>
                  </a:lnTo>
                  <a:cubicBezTo>
                    <a:pt x="139" y="315"/>
                    <a:pt x="139" y="322"/>
                    <a:pt x="87" y="322"/>
                  </a:cubicBezTo>
                  <a:lnTo>
                    <a:pt x="67" y="322"/>
                  </a:lnTo>
                  <a:lnTo>
                    <a:pt x="67" y="338"/>
                  </a:lnTo>
                  <a:cubicBezTo>
                    <a:pt x="88" y="336"/>
                    <a:pt x="138" y="336"/>
                    <a:pt x="161" y="336"/>
                  </a:cubicBezTo>
                  <a:cubicBezTo>
                    <a:pt x="184" y="336"/>
                    <a:pt x="236" y="336"/>
                    <a:pt x="256" y="338"/>
                  </a:cubicBezTo>
                  <a:lnTo>
                    <a:pt x="256" y="322"/>
                  </a:lnTo>
                  <a:lnTo>
                    <a:pt x="236" y="322"/>
                  </a:lnTo>
                  <a:cubicBezTo>
                    <a:pt x="184" y="322"/>
                    <a:pt x="184" y="315"/>
                    <a:pt x="184" y="298"/>
                  </a:cubicBezTo>
                  <a:lnTo>
                    <a:pt x="184" y="36"/>
                  </a:lnTo>
                  <a:cubicBezTo>
                    <a:pt x="184" y="26"/>
                    <a:pt x="184" y="19"/>
                    <a:pt x="193" y="17"/>
                  </a:cubicBezTo>
                  <a:cubicBezTo>
                    <a:pt x="198" y="16"/>
                    <a:pt x="212" y="16"/>
                    <a:pt x="221" y="16"/>
                  </a:cubicBezTo>
                  <a:cubicBezTo>
                    <a:pt x="297" y="16"/>
                    <a:pt x="304" y="32"/>
                    <a:pt x="311" y="112"/>
                  </a:cubicBezTo>
                  <a:lnTo>
                    <a:pt x="324" y="112"/>
                  </a:lnTo>
                  <a:lnTo>
                    <a:pt x="31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C7CB261-3B07-402F-87BE-F7BE9CCE4A27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083412" y="4601055"/>
            <a:ext cx="2712161" cy="215583"/>
            <a:chOff x="2541587" y="2540000"/>
            <a:chExt cx="2476500" cy="196851"/>
          </a:xfrm>
          <a:solidFill>
            <a:srgbClr val="7030A0"/>
          </a:solidFill>
        </p:grpSpPr>
        <p:sp>
          <p:nvSpPr>
            <p:cNvPr id="156" name="Freeform 62">
              <a:extLst>
                <a:ext uri="{FF2B5EF4-FFF2-40B4-BE49-F238E27FC236}">
                  <a16:creationId xmlns:a16="http://schemas.microsoft.com/office/drawing/2014/main" id="{56CD689E-B696-47F2-917E-4D44A73C1B81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2541587" y="2551113"/>
              <a:ext cx="71438" cy="144463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6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39"/>
                    <a:pt x="154" y="0"/>
                    <a:pt x="93" y="0"/>
                  </a:cubicBezTo>
                  <a:cubicBezTo>
                    <a:pt x="37" y="0"/>
                    <a:pt x="0" y="45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3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1" y="206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Oval 63">
              <a:extLst>
                <a:ext uri="{FF2B5EF4-FFF2-40B4-BE49-F238E27FC236}">
                  <a16:creationId xmlns:a16="http://schemas.microsoft.com/office/drawing/2014/main" id="{1B753733-576E-4E23-A826-AD39BB51633F}"/>
                </a:ext>
              </a:extLst>
            </p:cNvPr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auto">
            <a:xfrm>
              <a:off x="2638425" y="2671763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64">
              <a:extLst>
                <a:ext uri="{FF2B5EF4-FFF2-40B4-BE49-F238E27FC236}">
                  <a16:creationId xmlns:a16="http://schemas.microsoft.com/office/drawing/2014/main" id="{F6FF0251-1488-4597-AEAA-DD32DCD8C7ED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759075" y="2546350"/>
              <a:ext cx="53975" cy="149225"/>
            </a:xfrm>
            <a:custGeom>
              <a:avLst/>
              <a:gdLst>
                <a:gd name="T0" fmla="*/ 98 w 152"/>
                <a:gd name="T1" fmla="*/ 39 h 341"/>
                <a:gd name="T2" fmla="*/ 139 w 152"/>
                <a:gd name="T3" fmla="*/ 16 h 341"/>
                <a:gd name="T4" fmla="*/ 152 w 152"/>
                <a:gd name="T5" fmla="*/ 16 h 341"/>
                <a:gd name="T6" fmla="*/ 152 w 152"/>
                <a:gd name="T7" fmla="*/ 0 h 341"/>
                <a:gd name="T8" fmla="*/ 76 w 152"/>
                <a:gd name="T9" fmla="*/ 2 h 341"/>
                <a:gd name="T10" fmla="*/ 0 w 152"/>
                <a:gd name="T11" fmla="*/ 0 h 341"/>
                <a:gd name="T12" fmla="*/ 0 w 152"/>
                <a:gd name="T13" fmla="*/ 16 h 341"/>
                <a:gd name="T14" fmla="*/ 13 w 152"/>
                <a:gd name="T15" fmla="*/ 16 h 341"/>
                <a:gd name="T16" fmla="*/ 54 w 152"/>
                <a:gd name="T17" fmla="*/ 39 h 341"/>
                <a:gd name="T18" fmla="*/ 54 w 152"/>
                <a:gd name="T19" fmla="*/ 302 h 341"/>
                <a:gd name="T20" fmla="*/ 13 w 152"/>
                <a:gd name="T21" fmla="*/ 325 h 341"/>
                <a:gd name="T22" fmla="*/ 0 w 152"/>
                <a:gd name="T23" fmla="*/ 325 h 341"/>
                <a:gd name="T24" fmla="*/ 0 w 152"/>
                <a:gd name="T25" fmla="*/ 341 h 341"/>
                <a:gd name="T26" fmla="*/ 76 w 152"/>
                <a:gd name="T27" fmla="*/ 339 h 341"/>
                <a:gd name="T28" fmla="*/ 152 w 152"/>
                <a:gd name="T29" fmla="*/ 341 h 341"/>
                <a:gd name="T30" fmla="*/ 152 w 152"/>
                <a:gd name="T31" fmla="*/ 325 h 341"/>
                <a:gd name="T32" fmla="*/ 139 w 152"/>
                <a:gd name="T33" fmla="*/ 325 h 341"/>
                <a:gd name="T34" fmla="*/ 98 w 152"/>
                <a:gd name="T35" fmla="*/ 302 h 341"/>
                <a:gd name="T36" fmla="*/ 98 w 152"/>
                <a:gd name="T3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1">
                  <a:moveTo>
                    <a:pt x="98" y="39"/>
                  </a:moveTo>
                  <a:cubicBezTo>
                    <a:pt x="98" y="21"/>
                    <a:pt x="100" y="16"/>
                    <a:pt x="139" y="16"/>
                  </a:cubicBezTo>
                  <a:lnTo>
                    <a:pt x="152" y="16"/>
                  </a:lnTo>
                  <a:lnTo>
                    <a:pt x="152" y="0"/>
                  </a:lnTo>
                  <a:cubicBezTo>
                    <a:pt x="135" y="2"/>
                    <a:pt x="95" y="2"/>
                    <a:pt x="76" y="2"/>
                  </a:cubicBezTo>
                  <a:cubicBezTo>
                    <a:pt x="57" y="2"/>
                    <a:pt x="17" y="2"/>
                    <a:pt x="0" y="0"/>
                  </a:cubicBezTo>
                  <a:lnTo>
                    <a:pt x="0" y="16"/>
                  </a:lnTo>
                  <a:lnTo>
                    <a:pt x="13" y="16"/>
                  </a:lnTo>
                  <a:cubicBezTo>
                    <a:pt x="52" y="16"/>
                    <a:pt x="54" y="21"/>
                    <a:pt x="54" y="39"/>
                  </a:cubicBezTo>
                  <a:lnTo>
                    <a:pt x="54" y="302"/>
                  </a:lnTo>
                  <a:cubicBezTo>
                    <a:pt x="54" y="320"/>
                    <a:pt x="52" y="325"/>
                    <a:pt x="13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1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65">
              <a:extLst>
                <a:ext uri="{FF2B5EF4-FFF2-40B4-BE49-F238E27FC236}">
                  <a16:creationId xmlns:a16="http://schemas.microsoft.com/office/drawing/2014/main" id="{C7725D38-48D6-4139-B458-EA504E19BB70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2822575" y="2560638"/>
              <a:ext cx="55563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66">
              <a:extLst>
                <a:ext uri="{FF2B5EF4-FFF2-40B4-BE49-F238E27FC236}">
                  <a16:creationId xmlns:a16="http://schemas.microsoft.com/office/drawing/2014/main" id="{75388F69-769E-427D-AD3C-78F0D5444810}"/>
                </a:ext>
              </a:extLst>
            </p:cNvPr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2955925" y="2544763"/>
              <a:ext cx="88900" cy="152400"/>
            </a:xfrm>
            <a:custGeom>
              <a:avLst/>
              <a:gdLst>
                <a:gd name="T0" fmla="*/ 172 w 246"/>
                <a:gd name="T1" fmla="*/ 318 h 351"/>
                <a:gd name="T2" fmla="*/ 172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8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8 h 351"/>
                <a:gd name="T24" fmla="*/ 106 w 246"/>
                <a:gd name="T25" fmla="*/ 351 h 351"/>
                <a:gd name="T26" fmla="*/ 172 w 246"/>
                <a:gd name="T27" fmla="*/ 318 h 351"/>
                <a:gd name="T28" fmla="*/ 172 w 246"/>
                <a:gd name="T29" fmla="*/ 185 h 351"/>
                <a:gd name="T30" fmla="*/ 172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2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2" y="318"/>
                  </a:moveTo>
                  <a:lnTo>
                    <a:pt x="172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8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8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7" y="351"/>
                    <a:pt x="160" y="334"/>
                    <a:pt x="172" y="318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5"/>
                  </a:cubicBezTo>
                  <a:cubicBezTo>
                    <a:pt x="152" y="329"/>
                    <a:pt x="129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0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67">
              <a:extLst>
                <a:ext uri="{FF2B5EF4-FFF2-40B4-BE49-F238E27FC236}">
                  <a16:creationId xmlns:a16="http://schemas.microsoft.com/office/drawing/2014/main" id="{206A7F07-B39C-4839-819E-1874C6F4F097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3054350" y="2597150"/>
              <a:ext cx="80963" cy="10001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68">
              <a:extLst>
                <a:ext uri="{FF2B5EF4-FFF2-40B4-BE49-F238E27FC236}">
                  <a16:creationId xmlns:a16="http://schemas.microsoft.com/office/drawing/2014/main" id="{ABD31C03-181D-4AFE-B712-D633B22D9D3E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3151187" y="2597150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69">
              <a:extLst>
                <a:ext uri="{FF2B5EF4-FFF2-40B4-BE49-F238E27FC236}">
                  <a16:creationId xmlns:a16="http://schemas.microsoft.com/office/drawing/2014/main" id="{2EC4B509-21C5-4597-BDCF-F8CEB6F17DD1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3232150" y="2597150"/>
              <a:ext cx="58738" cy="1000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8" y="218"/>
                    <a:pt x="18" y="217"/>
                    <a:pt x="27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7"/>
                    <a:pt x="23" y="48"/>
                  </a:cubicBezTo>
                  <a:cubicBezTo>
                    <a:pt x="23" y="30"/>
                    <a:pt x="36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70">
              <a:extLst>
                <a:ext uri="{FF2B5EF4-FFF2-40B4-BE49-F238E27FC236}">
                  <a16:creationId xmlns:a16="http://schemas.microsoft.com/office/drawing/2014/main" id="{1438DE2E-1796-407A-837B-A49A51E54EC6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3303587" y="2598738"/>
              <a:ext cx="90488" cy="968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5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71">
              <a:extLst>
                <a:ext uri="{FF2B5EF4-FFF2-40B4-BE49-F238E27FC236}">
                  <a16:creationId xmlns:a16="http://schemas.microsoft.com/office/drawing/2014/main" id="{939AA6D8-1C9F-4822-A1C0-7CBDC0661260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3413125" y="2544763"/>
              <a:ext cx="22225" cy="65088"/>
            </a:xfrm>
            <a:custGeom>
              <a:avLst/>
              <a:gdLst>
                <a:gd name="T0" fmla="*/ 60 w 60"/>
                <a:gd name="T1" fmla="*/ 52 h 149"/>
                <a:gd name="T2" fmla="*/ 27 w 60"/>
                <a:gd name="T3" fmla="*/ 0 h 149"/>
                <a:gd name="T4" fmla="*/ 0 w 60"/>
                <a:gd name="T5" fmla="*/ 26 h 149"/>
                <a:gd name="T6" fmla="*/ 27 w 60"/>
                <a:gd name="T7" fmla="*/ 52 h 149"/>
                <a:gd name="T8" fmla="*/ 47 w 60"/>
                <a:gd name="T9" fmla="*/ 44 h 149"/>
                <a:gd name="T10" fmla="*/ 48 w 60"/>
                <a:gd name="T11" fmla="*/ 43 h 149"/>
                <a:gd name="T12" fmla="*/ 49 w 60"/>
                <a:gd name="T13" fmla="*/ 52 h 149"/>
                <a:gd name="T14" fmla="*/ 14 w 60"/>
                <a:gd name="T15" fmla="*/ 135 h 149"/>
                <a:gd name="T16" fmla="*/ 8 w 60"/>
                <a:gd name="T17" fmla="*/ 143 h 149"/>
                <a:gd name="T18" fmla="*/ 13 w 60"/>
                <a:gd name="T19" fmla="*/ 149 h 149"/>
                <a:gd name="T20" fmla="*/ 60 w 60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49">
                  <a:moveTo>
                    <a:pt x="60" y="52"/>
                  </a:moveTo>
                  <a:cubicBezTo>
                    <a:pt x="60" y="22"/>
                    <a:pt x="48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2"/>
                    <a:pt x="27" y="52"/>
                  </a:cubicBezTo>
                  <a:cubicBezTo>
                    <a:pt x="37" y="52"/>
                    <a:pt x="44" y="47"/>
                    <a:pt x="47" y="44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9" y="43"/>
                    <a:pt x="49" y="50"/>
                    <a:pt x="49" y="52"/>
                  </a:cubicBezTo>
                  <a:cubicBezTo>
                    <a:pt x="49" y="68"/>
                    <a:pt x="46" y="104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72">
              <a:extLst>
                <a:ext uri="{FF2B5EF4-FFF2-40B4-BE49-F238E27FC236}">
                  <a16:creationId xmlns:a16="http://schemas.microsoft.com/office/drawing/2014/main" id="{58E03D50-4538-4399-AEAE-8C0C0E6B6EEE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3451225" y="2560638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73">
              <a:extLst>
                <a:ext uri="{FF2B5EF4-FFF2-40B4-BE49-F238E27FC236}">
                  <a16:creationId xmlns:a16="http://schemas.microsoft.com/office/drawing/2014/main" id="{11B6FC62-B7A3-4295-A357-26627CD46DE6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3582987" y="2598738"/>
              <a:ext cx="61913" cy="96838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74">
              <a:extLst>
                <a:ext uri="{FF2B5EF4-FFF2-40B4-BE49-F238E27FC236}">
                  <a16:creationId xmlns:a16="http://schemas.microsoft.com/office/drawing/2014/main" id="{6546D404-216E-40F0-A69E-3C6DD2F4E6E1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3654425" y="2597150"/>
              <a:ext cx="69850" cy="100013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2" y="158"/>
                    <a:pt x="180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5">
              <a:extLst>
                <a:ext uri="{FF2B5EF4-FFF2-40B4-BE49-F238E27FC236}">
                  <a16:creationId xmlns:a16="http://schemas.microsoft.com/office/drawing/2014/main" id="{FEB4EF1B-F029-4DCD-B0F3-FEA7D24EFC51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3733800" y="2601913"/>
              <a:ext cx="123825" cy="95250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9 w 341"/>
                <a:gd name="T9" fmla="*/ 0 h 220"/>
                <a:gd name="T10" fmla="*/ 259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40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1" y="15"/>
                    <a:pt x="100" y="15"/>
                  </a:cubicBezTo>
                  <a:lnTo>
                    <a:pt x="100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76">
              <a:extLst>
                <a:ext uri="{FF2B5EF4-FFF2-40B4-BE49-F238E27FC236}">
                  <a16:creationId xmlns:a16="http://schemas.microsoft.com/office/drawing/2014/main" id="{D9AF23FE-9AE2-4718-8B42-C5A0E6066FDC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3867150" y="2549525"/>
              <a:ext cx="38100" cy="146050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1"/>
                    <a:pt x="61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7">
              <a:extLst>
                <a:ext uri="{FF2B5EF4-FFF2-40B4-BE49-F238E27FC236}">
                  <a16:creationId xmlns:a16="http://schemas.microsoft.com/office/drawing/2014/main" id="{CB9EB3DB-701C-4391-917C-99C7C7ED8BD5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3916362" y="2598738"/>
              <a:ext cx="92075" cy="968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78">
              <a:extLst>
                <a:ext uri="{FF2B5EF4-FFF2-40B4-BE49-F238E27FC236}">
                  <a16:creationId xmlns:a16="http://schemas.microsoft.com/office/drawing/2014/main" id="{305BD818-E19B-4BB9-A5C7-B5E16910F40A}"/>
                </a:ext>
              </a:extLst>
            </p:cNvPr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4017962" y="2544763"/>
              <a:ext cx="88900" cy="152400"/>
            </a:xfrm>
            <a:custGeom>
              <a:avLst/>
              <a:gdLst>
                <a:gd name="T0" fmla="*/ 172 w 246"/>
                <a:gd name="T1" fmla="*/ 318 h 351"/>
                <a:gd name="T2" fmla="*/ 172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8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8 h 351"/>
                <a:gd name="T24" fmla="*/ 106 w 246"/>
                <a:gd name="T25" fmla="*/ 351 h 351"/>
                <a:gd name="T26" fmla="*/ 172 w 246"/>
                <a:gd name="T27" fmla="*/ 318 h 351"/>
                <a:gd name="T28" fmla="*/ 172 w 246"/>
                <a:gd name="T29" fmla="*/ 185 h 351"/>
                <a:gd name="T30" fmla="*/ 172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2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2" y="318"/>
                  </a:moveTo>
                  <a:lnTo>
                    <a:pt x="172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8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8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7" y="351"/>
                    <a:pt x="160" y="334"/>
                    <a:pt x="172" y="318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5"/>
                  </a:cubicBezTo>
                  <a:cubicBezTo>
                    <a:pt x="152" y="329"/>
                    <a:pt x="129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0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79">
              <a:extLst>
                <a:ext uri="{FF2B5EF4-FFF2-40B4-BE49-F238E27FC236}">
                  <a16:creationId xmlns:a16="http://schemas.microsoft.com/office/drawing/2014/main" id="{44D906DF-0F3D-449A-9480-2BA450F7B66E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4183062" y="2541588"/>
              <a:ext cx="79375" cy="158750"/>
            </a:xfrm>
            <a:custGeom>
              <a:avLst/>
              <a:gdLst>
                <a:gd name="T0" fmla="*/ 147 w 221"/>
                <a:gd name="T1" fmla="*/ 158 h 363"/>
                <a:gd name="T2" fmla="*/ 83 w 221"/>
                <a:gd name="T3" fmla="*/ 143 h 363"/>
                <a:gd name="T4" fmla="*/ 32 w 221"/>
                <a:gd name="T5" fmla="*/ 79 h 363"/>
                <a:gd name="T6" fmla="*/ 98 w 221"/>
                <a:gd name="T7" fmla="*/ 14 h 363"/>
                <a:gd name="T8" fmla="*/ 195 w 221"/>
                <a:gd name="T9" fmla="*/ 118 h 363"/>
                <a:gd name="T10" fmla="*/ 201 w 221"/>
                <a:gd name="T11" fmla="*/ 124 h 363"/>
                <a:gd name="T12" fmla="*/ 208 w 221"/>
                <a:gd name="T13" fmla="*/ 112 h 363"/>
                <a:gd name="T14" fmla="*/ 208 w 221"/>
                <a:gd name="T15" fmla="*/ 12 h 363"/>
                <a:gd name="T16" fmla="*/ 202 w 221"/>
                <a:gd name="T17" fmla="*/ 0 h 363"/>
                <a:gd name="T18" fmla="*/ 195 w 221"/>
                <a:gd name="T19" fmla="*/ 7 h 363"/>
                <a:gd name="T20" fmla="*/ 177 w 221"/>
                <a:gd name="T21" fmla="*/ 35 h 363"/>
                <a:gd name="T22" fmla="*/ 98 w 221"/>
                <a:gd name="T23" fmla="*/ 0 h 363"/>
                <a:gd name="T24" fmla="*/ 0 w 221"/>
                <a:gd name="T25" fmla="*/ 97 h 363"/>
                <a:gd name="T26" fmla="*/ 66 w 221"/>
                <a:gd name="T27" fmla="*/ 188 h 363"/>
                <a:gd name="T28" fmla="*/ 132 w 221"/>
                <a:gd name="T29" fmla="*/ 205 h 363"/>
                <a:gd name="T30" fmla="*/ 174 w 221"/>
                <a:gd name="T31" fmla="*/ 230 h 363"/>
                <a:gd name="T32" fmla="*/ 189 w 221"/>
                <a:gd name="T33" fmla="*/ 276 h 363"/>
                <a:gd name="T34" fmla="*/ 123 w 221"/>
                <a:gd name="T35" fmla="*/ 347 h 363"/>
                <a:gd name="T36" fmla="*/ 44 w 221"/>
                <a:gd name="T37" fmla="*/ 320 h 363"/>
                <a:gd name="T38" fmla="*/ 13 w 221"/>
                <a:gd name="T39" fmla="*/ 243 h 363"/>
                <a:gd name="T40" fmla="*/ 7 w 221"/>
                <a:gd name="T41" fmla="*/ 238 h 363"/>
                <a:gd name="T42" fmla="*/ 0 w 221"/>
                <a:gd name="T43" fmla="*/ 251 h 363"/>
                <a:gd name="T44" fmla="*/ 0 w 221"/>
                <a:gd name="T45" fmla="*/ 351 h 363"/>
                <a:gd name="T46" fmla="*/ 6 w 221"/>
                <a:gd name="T47" fmla="*/ 363 h 363"/>
                <a:gd name="T48" fmla="*/ 13 w 221"/>
                <a:gd name="T49" fmla="*/ 356 h 363"/>
                <a:gd name="T50" fmla="*/ 31 w 221"/>
                <a:gd name="T51" fmla="*/ 328 h 363"/>
                <a:gd name="T52" fmla="*/ 123 w 221"/>
                <a:gd name="T53" fmla="*/ 363 h 363"/>
                <a:gd name="T54" fmla="*/ 221 w 221"/>
                <a:gd name="T55" fmla="*/ 259 h 363"/>
                <a:gd name="T56" fmla="*/ 147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7" y="158"/>
                  </a:moveTo>
                  <a:lnTo>
                    <a:pt x="83" y="143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2"/>
                    <a:pt x="208" y="112"/>
                  </a:cubicBezTo>
                  <a:lnTo>
                    <a:pt x="208" y="12"/>
                  </a:lnTo>
                  <a:cubicBezTo>
                    <a:pt x="208" y="4"/>
                    <a:pt x="208" y="0"/>
                    <a:pt x="202" y="0"/>
                  </a:cubicBezTo>
                  <a:cubicBezTo>
                    <a:pt x="199" y="0"/>
                    <a:pt x="198" y="1"/>
                    <a:pt x="195" y="7"/>
                  </a:cubicBezTo>
                  <a:lnTo>
                    <a:pt x="177" y="35"/>
                  </a:lnTo>
                  <a:cubicBezTo>
                    <a:pt x="162" y="21"/>
                    <a:pt x="142" y="0"/>
                    <a:pt x="98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7" y="175"/>
                    <a:pt x="66" y="188"/>
                  </a:cubicBezTo>
                  <a:cubicBezTo>
                    <a:pt x="71" y="190"/>
                    <a:pt x="97" y="196"/>
                    <a:pt x="132" y="205"/>
                  </a:cubicBezTo>
                  <a:cubicBezTo>
                    <a:pt x="145" y="208"/>
                    <a:pt x="160" y="211"/>
                    <a:pt x="174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4" y="347"/>
                    <a:pt x="123" y="347"/>
                  </a:cubicBezTo>
                  <a:cubicBezTo>
                    <a:pt x="108" y="347"/>
                    <a:pt x="70" y="345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59"/>
                    <a:pt x="0" y="363"/>
                    <a:pt x="6" y="363"/>
                  </a:cubicBezTo>
                  <a:cubicBezTo>
                    <a:pt x="9" y="363"/>
                    <a:pt x="10" y="362"/>
                    <a:pt x="13" y="356"/>
                  </a:cubicBezTo>
                  <a:cubicBezTo>
                    <a:pt x="13" y="356"/>
                    <a:pt x="15" y="354"/>
                    <a:pt x="31" y="328"/>
                  </a:cubicBezTo>
                  <a:cubicBezTo>
                    <a:pt x="47" y="345"/>
                    <a:pt x="79" y="363"/>
                    <a:pt x="123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7" y="15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80">
              <a:extLst>
                <a:ext uri="{FF2B5EF4-FFF2-40B4-BE49-F238E27FC236}">
                  <a16:creationId xmlns:a16="http://schemas.microsoft.com/office/drawing/2014/main" id="{E2C5904F-45AD-475D-B353-BA0861470BC7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4276725" y="2560638"/>
              <a:ext cx="55563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81">
              <a:extLst>
                <a:ext uri="{FF2B5EF4-FFF2-40B4-BE49-F238E27FC236}">
                  <a16:creationId xmlns:a16="http://schemas.microsoft.com/office/drawing/2014/main" id="{CF70C761-BAB7-42EC-91BA-A59E7F0A98C0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4348162" y="2597150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82">
              <a:extLst>
                <a:ext uri="{FF2B5EF4-FFF2-40B4-BE49-F238E27FC236}">
                  <a16:creationId xmlns:a16="http://schemas.microsoft.com/office/drawing/2014/main" id="{0163512C-5B67-405D-9A36-5493ED032CEE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4429125" y="2598738"/>
              <a:ext cx="88900" cy="13811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3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3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83">
              <a:extLst>
                <a:ext uri="{FF2B5EF4-FFF2-40B4-BE49-F238E27FC236}">
                  <a16:creationId xmlns:a16="http://schemas.microsoft.com/office/drawing/2014/main" id="{05B3E33E-6C3A-4DB9-A392-CE00EC86A391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4600575" y="2551113"/>
              <a:ext cx="60325" cy="144463"/>
            </a:xfrm>
            <a:custGeom>
              <a:avLst/>
              <a:gdLst>
                <a:gd name="T0" fmla="*/ 103 w 165"/>
                <a:gd name="T1" fmla="*/ 12 h 332"/>
                <a:gd name="T2" fmla="*/ 91 w 165"/>
                <a:gd name="T3" fmla="*/ 0 h 332"/>
                <a:gd name="T4" fmla="*/ 0 w 165"/>
                <a:gd name="T5" fmla="*/ 31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2 h 332"/>
                <a:gd name="T12" fmla="*/ 19 w 165"/>
                <a:gd name="T13" fmla="*/ 316 h 332"/>
                <a:gd name="T14" fmla="*/ 4 w 165"/>
                <a:gd name="T15" fmla="*/ 316 h 332"/>
                <a:gd name="T16" fmla="*/ 4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3 w 165"/>
                <a:gd name="T27" fmla="*/ 292 h 332"/>
                <a:gd name="T28" fmla="*/ 103 w 165"/>
                <a:gd name="T29" fmla="*/ 1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2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2"/>
                  </a:lnTo>
                  <a:cubicBezTo>
                    <a:pt x="66" y="310"/>
                    <a:pt x="64" y="316"/>
                    <a:pt x="19" y="316"/>
                  </a:cubicBezTo>
                  <a:lnTo>
                    <a:pt x="4" y="316"/>
                  </a:lnTo>
                  <a:lnTo>
                    <a:pt x="4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8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3" y="311"/>
                    <a:pt x="103" y="292"/>
                  </a:cubicBezTo>
                  <a:lnTo>
                    <a:pt x="103" y="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84">
              <a:extLst>
                <a:ext uri="{FF2B5EF4-FFF2-40B4-BE49-F238E27FC236}">
                  <a16:creationId xmlns:a16="http://schemas.microsoft.com/office/drawing/2014/main" id="{FB9970E3-8597-4490-85C1-2E39E08CC099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4743450" y="2540000"/>
              <a:ext cx="123825" cy="160338"/>
            </a:xfrm>
            <a:custGeom>
              <a:avLst/>
              <a:gdLst>
                <a:gd name="T0" fmla="*/ 326 w 341"/>
                <a:gd name="T1" fmla="*/ 296 h 368"/>
                <a:gd name="T2" fmla="*/ 270 w 341"/>
                <a:gd name="T3" fmla="*/ 352 h 368"/>
                <a:gd name="T4" fmla="*/ 201 w 341"/>
                <a:gd name="T5" fmla="*/ 308 h 368"/>
                <a:gd name="T6" fmla="*/ 267 w 341"/>
                <a:gd name="T7" fmla="*/ 208 h 368"/>
                <a:gd name="T8" fmla="*/ 341 w 341"/>
                <a:gd name="T9" fmla="*/ 157 h 368"/>
                <a:gd name="T10" fmla="*/ 341 w 341"/>
                <a:gd name="T11" fmla="*/ 142 h 368"/>
                <a:gd name="T12" fmla="*/ 293 w 341"/>
                <a:gd name="T13" fmla="*/ 143 h 368"/>
                <a:gd name="T14" fmla="*/ 232 w 341"/>
                <a:gd name="T15" fmla="*/ 142 h 368"/>
                <a:gd name="T16" fmla="*/ 232 w 341"/>
                <a:gd name="T17" fmla="*/ 157 h 368"/>
                <a:gd name="T18" fmla="*/ 267 w 341"/>
                <a:gd name="T19" fmla="*/ 179 h 368"/>
                <a:gd name="T20" fmla="*/ 264 w 341"/>
                <a:gd name="T21" fmla="*/ 189 h 368"/>
                <a:gd name="T22" fmla="*/ 193 w 341"/>
                <a:gd name="T23" fmla="*/ 298 h 368"/>
                <a:gd name="T24" fmla="*/ 110 w 341"/>
                <a:gd name="T25" fmla="*/ 165 h 368"/>
                <a:gd name="T26" fmla="*/ 171 w 341"/>
                <a:gd name="T27" fmla="*/ 64 h 368"/>
                <a:gd name="T28" fmla="*/ 128 w 341"/>
                <a:gd name="T29" fmla="*/ 0 h 368"/>
                <a:gd name="T30" fmla="*/ 60 w 341"/>
                <a:gd name="T31" fmla="*/ 80 h 368"/>
                <a:gd name="T32" fmla="*/ 80 w 341"/>
                <a:gd name="T33" fmla="*/ 181 h 368"/>
                <a:gd name="T34" fmla="*/ 35 w 341"/>
                <a:gd name="T35" fmla="*/ 229 h 368"/>
                <a:gd name="T36" fmla="*/ 0 w 341"/>
                <a:gd name="T37" fmla="*/ 293 h 368"/>
                <a:gd name="T38" fmla="*/ 90 w 341"/>
                <a:gd name="T39" fmla="*/ 368 h 368"/>
                <a:gd name="T40" fmla="*/ 180 w 341"/>
                <a:gd name="T41" fmla="*/ 330 h 368"/>
                <a:gd name="T42" fmla="*/ 268 w 341"/>
                <a:gd name="T43" fmla="*/ 368 h 368"/>
                <a:gd name="T44" fmla="*/ 338 w 341"/>
                <a:gd name="T45" fmla="*/ 296 h 368"/>
                <a:gd name="T46" fmla="*/ 326 w 341"/>
                <a:gd name="T47" fmla="*/ 296 h 368"/>
                <a:gd name="T48" fmla="*/ 106 w 341"/>
                <a:gd name="T49" fmla="*/ 153 h 368"/>
                <a:gd name="T50" fmla="*/ 91 w 341"/>
                <a:gd name="T51" fmla="*/ 68 h 368"/>
                <a:gd name="T52" fmla="*/ 129 w 341"/>
                <a:gd name="T53" fmla="*/ 11 h 368"/>
                <a:gd name="T54" fmla="*/ 159 w 341"/>
                <a:gd name="T55" fmla="*/ 63 h 368"/>
                <a:gd name="T56" fmla="*/ 106 w 341"/>
                <a:gd name="T57" fmla="*/ 153 h 368"/>
                <a:gd name="T58" fmla="*/ 85 w 341"/>
                <a:gd name="T59" fmla="*/ 193 h 368"/>
                <a:gd name="T60" fmla="*/ 125 w 341"/>
                <a:gd name="T61" fmla="*/ 262 h 368"/>
                <a:gd name="T62" fmla="*/ 171 w 341"/>
                <a:gd name="T63" fmla="*/ 320 h 368"/>
                <a:gd name="T64" fmla="*/ 94 w 341"/>
                <a:gd name="T65" fmla="*/ 352 h 368"/>
                <a:gd name="T66" fmla="*/ 41 w 341"/>
                <a:gd name="T67" fmla="*/ 277 h 368"/>
                <a:gd name="T68" fmla="*/ 85 w 341"/>
                <a:gd name="T69" fmla="*/ 19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368">
                  <a:moveTo>
                    <a:pt x="326" y="296"/>
                  </a:moveTo>
                  <a:cubicBezTo>
                    <a:pt x="324" y="336"/>
                    <a:pt x="292" y="352"/>
                    <a:pt x="270" y="352"/>
                  </a:cubicBezTo>
                  <a:cubicBezTo>
                    <a:pt x="243" y="352"/>
                    <a:pt x="217" y="327"/>
                    <a:pt x="201" y="308"/>
                  </a:cubicBezTo>
                  <a:cubicBezTo>
                    <a:pt x="224" y="281"/>
                    <a:pt x="244" y="247"/>
                    <a:pt x="267" y="208"/>
                  </a:cubicBezTo>
                  <a:cubicBezTo>
                    <a:pt x="286" y="175"/>
                    <a:pt x="297" y="158"/>
                    <a:pt x="341" y="157"/>
                  </a:cubicBezTo>
                  <a:lnTo>
                    <a:pt x="341" y="142"/>
                  </a:lnTo>
                  <a:cubicBezTo>
                    <a:pt x="323" y="143"/>
                    <a:pt x="296" y="143"/>
                    <a:pt x="293" y="143"/>
                  </a:cubicBezTo>
                  <a:cubicBezTo>
                    <a:pt x="287" y="143"/>
                    <a:pt x="245" y="143"/>
                    <a:pt x="232" y="142"/>
                  </a:cubicBezTo>
                  <a:lnTo>
                    <a:pt x="232" y="157"/>
                  </a:lnTo>
                  <a:cubicBezTo>
                    <a:pt x="255" y="157"/>
                    <a:pt x="267" y="167"/>
                    <a:pt x="267" y="179"/>
                  </a:cubicBezTo>
                  <a:cubicBezTo>
                    <a:pt x="267" y="184"/>
                    <a:pt x="265" y="188"/>
                    <a:pt x="264" y="189"/>
                  </a:cubicBezTo>
                  <a:cubicBezTo>
                    <a:pt x="237" y="237"/>
                    <a:pt x="214" y="271"/>
                    <a:pt x="193" y="298"/>
                  </a:cubicBezTo>
                  <a:cubicBezTo>
                    <a:pt x="187" y="290"/>
                    <a:pt x="132" y="222"/>
                    <a:pt x="110" y="165"/>
                  </a:cubicBezTo>
                  <a:cubicBezTo>
                    <a:pt x="137" y="135"/>
                    <a:pt x="171" y="97"/>
                    <a:pt x="171" y="64"/>
                  </a:cubicBezTo>
                  <a:cubicBezTo>
                    <a:pt x="171" y="41"/>
                    <a:pt x="163" y="0"/>
                    <a:pt x="128" y="0"/>
                  </a:cubicBezTo>
                  <a:cubicBezTo>
                    <a:pt x="97" y="0"/>
                    <a:pt x="60" y="27"/>
                    <a:pt x="60" y="80"/>
                  </a:cubicBezTo>
                  <a:cubicBezTo>
                    <a:pt x="60" y="101"/>
                    <a:pt x="63" y="137"/>
                    <a:pt x="80" y="181"/>
                  </a:cubicBezTo>
                  <a:lnTo>
                    <a:pt x="35" y="229"/>
                  </a:lnTo>
                  <a:cubicBezTo>
                    <a:pt x="12" y="252"/>
                    <a:pt x="0" y="266"/>
                    <a:pt x="0" y="293"/>
                  </a:cubicBezTo>
                  <a:cubicBezTo>
                    <a:pt x="0" y="336"/>
                    <a:pt x="40" y="368"/>
                    <a:pt x="90" y="368"/>
                  </a:cubicBezTo>
                  <a:cubicBezTo>
                    <a:pt x="132" y="368"/>
                    <a:pt x="162" y="346"/>
                    <a:pt x="180" y="330"/>
                  </a:cubicBezTo>
                  <a:cubicBezTo>
                    <a:pt x="214" y="360"/>
                    <a:pt x="244" y="368"/>
                    <a:pt x="268" y="368"/>
                  </a:cubicBezTo>
                  <a:cubicBezTo>
                    <a:pt x="306" y="368"/>
                    <a:pt x="337" y="339"/>
                    <a:pt x="338" y="296"/>
                  </a:cubicBezTo>
                  <a:lnTo>
                    <a:pt x="326" y="296"/>
                  </a:lnTo>
                  <a:close/>
                  <a:moveTo>
                    <a:pt x="106" y="153"/>
                  </a:moveTo>
                  <a:cubicBezTo>
                    <a:pt x="93" y="113"/>
                    <a:pt x="91" y="84"/>
                    <a:pt x="91" y="68"/>
                  </a:cubicBezTo>
                  <a:cubicBezTo>
                    <a:pt x="91" y="27"/>
                    <a:pt x="111" y="11"/>
                    <a:pt x="129" y="11"/>
                  </a:cubicBezTo>
                  <a:cubicBezTo>
                    <a:pt x="159" y="11"/>
                    <a:pt x="159" y="62"/>
                    <a:pt x="159" y="63"/>
                  </a:cubicBezTo>
                  <a:cubicBezTo>
                    <a:pt x="159" y="96"/>
                    <a:pt x="118" y="140"/>
                    <a:pt x="106" y="153"/>
                  </a:cubicBezTo>
                  <a:close/>
                  <a:moveTo>
                    <a:pt x="85" y="193"/>
                  </a:moveTo>
                  <a:cubicBezTo>
                    <a:pt x="96" y="216"/>
                    <a:pt x="103" y="231"/>
                    <a:pt x="125" y="262"/>
                  </a:cubicBezTo>
                  <a:cubicBezTo>
                    <a:pt x="134" y="276"/>
                    <a:pt x="152" y="302"/>
                    <a:pt x="171" y="320"/>
                  </a:cubicBezTo>
                  <a:cubicBezTo>
                    <a:pt x="139" y="349"/>
                    <a:pt x="108" y="352"/>
                    <a:pt x="94" y="352"/>
                  </a:cubicBezTo>
                  <a:cubicBezTo>
                    <a:pt x="52" y="352"/>
                    <a:pt x="41" y="304"/>
                    <a:pt x="41" y="277"/>
                  </a:cubicBezTo>
                  <a:cubicBezTo>
                    <a:pt x="41" y="236"/>
                    <a:pt x="58" y="218"/>
                    <a:pt x="85" y="1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85">
              <a:extLst>
                <a:ext uri="{FF2B5EF4-FFF2-40B4-BE49-F238E27FC236}">
                  <a16:creationId xmlns:a16="http://schemas.microsoft.com/office/drawing/2014/main" id="{EDBB8D33-69F2-4F16-AAF4-0085DFF26084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4945062" y="2551113"/>
              <a:ext cx="73025" cy="144463"/>
            </a:xfrm>
            <a:custGeom>
              <a:avLst/>
              <a:gdLst>
                <a:gd name="T0" fmla="*/ 38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1 h 332"/>
                <a:gd name="T14" fmla="*/ 26 w 199"/>
                <a:gd name="T15" fmla="*/ 65 h 332"/>
                <a:gd name="T16" fmla="*/ 19 w 199"/>
                <a:gd name="T17" fmla="*/ 66 h 332"/>
                <a:gd name="T18" fmla="*/ 87 w 199"/>
                <a:gd name="T19" fmla="*/ 15 h 332"/>
                <a:gd name="T20" fmla="*/ 153 w 199"/>
                <a:gd name="T21" fmla="*/ 96 h 332"/>
                <a:gd name="T22" fmla="*/ 101 w 199"/>
                <a:gd name="T23" fmla="*/ 206 h 332"/>
                <a:gd name="T24" fmla="*/ 5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6 w 199"/>
                <a:gd name="T33" fmla="*/ 245 h 332"/>
                <a:gd name="T34" fmla="*/ 175 w 199"/>
                <a:gd name="T35" fmla="*/ 289 h 332"/>
                <a:gd name="T36" fmla="*/ 128 w 199"/>
                <a:gd name="T37" fmla="*/ 293 h 332"/>
                <a:gd name="T38" fmla="*/ 38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39"/>
                    <a:pt x="154" y="0"/>
                    <a:pt x="93" y="0"/>
                  </a:cubicBezTo>
                  <a:cubicBezTo>
                    <a:pt x="37" y="0"/>
                    <a:pt x="0" y="45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1"/>
                  </a:cubicBezTo>
                  <a:cubicBezTo>
                    <a:pt x="52" y="78"/>
                    <a:pt x="43" y="65"/>
                    <a:pt x="26" y="65"/>
                  </a:cubicBezTo>
                  <a:cubicBezTo>
                    <a:pt x="22" y="65"/>
                    <a:pt x="21" y="65"/>
                    <a:pt x="19" y="66"/>
                  </a:cubicBezTo>
                  <a:cubicBezTo>
                    <a:pt x="31" y="33"/>
                    <a:pt x="58" y="15"/>
                    <a:pt x="87" y="15"/>
                  </a:cubicBezTo>
                  <a:cubicBezTo>
                    <a:pt x="132" y="15"/>
                    <a:pt x="153" y="55"/>
                    <a:pt x="153" y="96"/>
                  </a:cubicBezTo>
                  <a:cubicBezTo>
                    <a:pt x="153" y="136"/>
                    <a:pt x="128" y="176"/>
                    <a:pt x="101" y="206"/>
                  </a:cubicBezTo>
                  <a:lnTo>
                    <a:pt x="5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6" y="245"/>
                  </a:lnTo>
                  <a:cubicBezTo>
                    <a:pt x="184" y="260"/>
                    <a:pt x="180" y="282"/>
                    <a:pt x="175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8" y="2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07669202-35DC-49EF-B114-EA565DFDE824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7949378" y="2350051"/>
            <a:ext cx="1131899" cy="279257"/>
            <a:chOff x="7993063" y="1849438"/>
            <a:chExt cx="1087438" cy="268288"/>
          </a:xfrm>
        </p:grpSpPr>
        <p:sp>
          <p:nvSpPr>
            <p:cNvPr id="181" name="Freeform 7">
              <a:extLst>
                <a:ext uri="{FF2B5EF4-FFF2-40B4-BE49-F238E27FC236}">
                  <a16:creationId xmlns:a16="http://schemas.microsoft.com/office/drawing/2014/main" id="{74E31753-C541-4665-9336-DA7A1744D00A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7993063" y="1862138"/>
              <a:ext cx="166688" cy="195263"/>
            </a:xfrm>
            <a:custGeom>
              <a:avLst/>
              <a:gdLst>
                <a:gd name="T0" fmla="*/ 354 w 354"/>
                <a:gd name="T1" fmla="*/ 5 h 362"/>
                <a:gd name="T2" fmla="*/ 348 w 354"/>
                <a:gd name="T3" fmla="*/ 0 h 362"/>
                <a:gd name="T4" fmla="*/ 341 w 354"/>
                <a:gd name="T5" fmla="*/ 6 h 362"/>
                <a:gd name="T6" fmla="*/ 306 w 354"/>
                <a:gd name="T7" fmla="*/ 44 h 362"/>
                <a:gd name="T8" fmla="*/ 223 w 354"/>
                <a:gd name="T9" fmla="*/ 0 h 362"/>
                <a:gd name="T10" fmla="*/ 0 w 354"/>
                <a:gd name="T11" fmla="*/ 225 h 362"/>
                <a:gd name="T12" fmla="*/ 136 w 354"/>
                <a:gd name="T13" fmla="*/ 362 h 362"/>
                <a:gd name="T14" fmla="*/ 198 w 354"/>
                <a:gd name="T15" fmla="*/ 350 h 362"/>
                <a:gd name="T16" fmla="*/ 242 w 354"/>
                <a:gd name="T17" fmla="*/ 320 h 362"/>
                <a:gd name="T18" fmla="*/ 264 w 354"/>
                <a:gd name="T19" fmla="*/ 351 h 362"/>
                <a:gd name="T20" fmla="*/ 268 w 354"/>
                <a:gd name="T21" fmla="*/ 349 h 362"/>
                <a:gd name="T22" fmla="*/ 276 w 354"/>
                <a:gd name="T23" fmla="*/ 318 h 362"/>
                <a:gd name="T24" fmla="*/ 286 w 354"/>
                <a:gd name="T25" fmla="*/ 280 h 362"/>
                <a:gd name="T26" fmla="*/ 292 w 354"/>
                <a:gd name="T27" fmla="*/ 254 h 362"/>
                <a:gd name="T28" fmla="*/ 327 w 354"/>
                <a:gd name="T29" fmla="*/ 230 h 362"/>
                <a:gd name="T30" fmla="*/ 335 w 354"/>
                <a:gd name="T31" fmla="*/ 220 h 362"/>
                <a:gd name="T32" fmla="*/ 328 w 354"/>
                <a:gd name="T33" fmla="*/ 215 h 362"/>
                <a:gd name="T34" fmla="*/ 276 w 354"/>
                <a:gd name="T35" fmla="*/ 216 h 362"/>
                <a:gd name="T36" fmla="*/ 206 w 354"/>
                <a:gd name="T37" fmla="*/ 215 h 362"/>
                <a:gd name="T38" fmla="*/ 195 w 354"/>
                <a:gd name="T39" fmla="*/ 225 h 362"/>
                <a:gd name="T40" fmla="*/ 210 w 354"/>
                <a:gd name="T41" fmla="*/ 230 h 362"/>
                <a:gd name="T42" fmla="*/ 237 w 354"/>
                <a:gd name="T43" fmla="*/ 231 h 362"/>
                <a:gd name="T44" fmla="*/ 252 w 354"/>
                <a:gd name="T45" fmla="*/ 241 h 362"/>
                <a:gd name="T46" fmla="*/ 242 w 354"/>
                <a:gd name="T47" fmla="*/ 286 h 362"/>
                <a:gd name="T48" fmla="*/ 145 w 354"/>
                <a:gd name="T49" fmla="*/ 347 h 362"/>
                <a:gd name="T50" fmla="*/ 45 w 354"/>
                <a:gd name="T51" fmla="*/ 242 h 362"/>
                <a:gd name="T52" fmla="*/ 103 w 354"/>
                <a:gd name="T53" fmla="*/ 79 h 362"/>
                <a:gd name="T54" fmla="*/ 227 w 354"/>
                <a:gd name="T55" fmla="*/ 15 h 362"/>
                <a:gd name="T56" fmla="*/ 308 w 354"/>
                <a:gd name="T57" fmla="*/ 111 h 362"/>
                <a:gd name="T58" fmla="*/ 306 w 354"/>
                <a:gd name="T59" fmla="*/ 137 h 362"/>
                <a:gd name="T60" fmla="*/ 314 w 354"/>
                <a:gd name="T61" fmla="*/ 142 h 362"/>
                <a:gd name="T62" fmla="*/ 323 w 354"/>
                <a:gd name="T63" fmla="*/ 132 h 362"/>
                <a:gd name="T64" fmla="*/ 354 w 354"/>
                <a:gd name="T65" fmla="*/ 5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2">
                  <a:moveTo>
                    <a:pt x="354" y="5"/>
                  </a:moveTo>
                  <a:cubicBezTo>
                    <a:pt x="354" y="3"/>
                    <a:pt x="353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5"/>
                  </a:cubicBezTo>
                  <a:cubicBezTo>
                    <a:pt x="0" y="305"/>
                    <a:pt x="55" y="362"/>
                    <a:pt x="136" y="362"/>
                  </a:cubicBezTo>
                  <a:cubicBezTo>
                    <a:pt x="158" y="362"/>
                    <a:pt x="180" y="358"/>
                    <a:pt x="198" y="350"/>
                  </a:cubicBezTo>
                  <a:cubicBezTo>
                    <a:pt x="223" y="340"/>
                    <a:pt x="233" y="330"/>
                    <a:pt x="242" y="320"/>
                  </a:cubicBezTo>
                  <a:cubicBezTo>
                    <a:pt x="246" y="332"/>
                    <a:pt x="259" y="351"/>
                    <a:pt x="264" y="351"/>
                  </a:cubicBezTo>
                  <a:cubicBezTo>
                    <a:pt x="267" y="351"/>
                    <a:pt x="268" y="349"/>
                    <a:pt x="268" y="349"/>
                  </a:cubicBezTo>
                  <a:cubicBezTo>
                    <a:pt x="269" y="348"/>
                    <a:pt x="274" y="329"/>
                    <a:pt x="276" y="318"/>
                  </a:cubicBezTo>
                  <a:lnTo>
                    <a:pt x="286" y="280"/>
                  </a:lnTo>
                  <a:cubicBezTo>
                    <a:pt x="288" y="271"/>
                    <a:pt x="290" y="263"/>
                    <a:pt x="292" y="254"/>
                  </a:cubicBezTo>
                  <a:cubicBezTo>
                    <a:pt x="298" y="232"/>
                    <a:pt x="298" y="231"/>
                    <a:pt x="327" y="230"/>
                  </a:cubicBezTo>
                  <a:cubicBezTo>
                    <a:pt x="329" y="230"/>
                    <a:pt x="335" y="230"/>
                    <a:pt x="335" y="220"/>
                  </a:cubicBezTo>
                  <a:cubicBezTo>
                    <a:pt x="335" y="217"/>
                    <a:pt x="332" y="215"/>
                    <a:pt x="328" y="215"/>
                  </a:cubicBezTo>
                  <a:cubicBezTo>
                    <a:pt x="317" y="215"/>
                    <a:pt x="287" y="216"/>
                    <a:pt x="276" y="216"/>
                  </a:cubicBezTo>
                  <a:cubicBezTo>
                    <a:pt x="260" y="216"/>
                    <a:pt x="221" y="215"/>
                    <a:pt x="206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0"/>
                    <a:pt x="199" y="230"/>
                    <a:pt x="210" y="230"/>
                  </a:cubicBezTo>
                  <a:cubicBezTo>
                    <a:pt x="211" y="230"/>
                    <a:pt x="225" y="230"/>
                    <a:pt x="237" y="231"/>
                  </a:cubicBezTo>
                  <a:cubicBezTo>
                    <a:pt x="250" y="233"/>
                    <a:pt x="252" y="234"/>
                    <a:pt x="252" y="241"/>
                  </a:cubicBezTo>
                  <a:cubicBezTo>
                    <a:pt x="252" y="245"/>
                    <a:pt x="247" y="268"/>
                    <a:pt x="242" y="286"/>
                  </a:cubicBezTo>
                  <a:cubicBezTo>
                    <a:pt x="228" y="341"/>
                    <a:pt x="163" y="347"/>
                    <a:pt x="145" y="347"/>
                  </a:cubicBezTo>
                  <a:cubicBezTo>
                    <a:pt x="98" y="347"/>
                    <a:pt x="45" y="318"/>
                    <a:pt x="45" y="242"/>
                  </a:cubicBezTo>
                  <a:cubicBezTo>
                    <a:pt x="45" y="226"/>
                    <a:pt x="50" y="144"/>
                    <a:pt x="103" y="79"/>
                  </a:cubicBezTo>
                  <a:cubicBezTo>
                    <a:pt x="130" y="45"/>
                    <a:pt x="178" y="15"/>
                    <a:pt x="227" y="15"/>
                  </a:cubicBezTo>
                  <a:cubicBezTo>
                    <a:pt x="278" y="15"/>
                    <a:pt x="308" y="53"/>
                    <a:pt x="308" y="111"/>
                  </a:cubicBezTo>
                  <a:cubicBezTo>
                    <a:pt x="308" y="131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3" y="132"/>
                  </a:cubicBezTo>
                  <a:lnTo>
                    <a:pt x="354" y="5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8">
              <a:extLst>
                <a:ext uri="{FF2B5EF4-FFF2-40B4-BE49-F238E27FC236}">
                  <a16:creationId xmlns:a16="http://schemas.microsoft.com/office/drawing/2014/main" id="{F18C61AB-CC8E-4945-8222-85C9E2BF9454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8189913" y="1849438"/>
              <a:ext cx="53975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9">
              <a:extLst>
                <a:ext uri="{FF2B5EF4-FFF2-40B4-BE49-F238E27FC236}">
                  <a16:creationId xmlns:a16="http://schemas.microsoft.com/office/drawing/2014/main" id="{CE2AFDA3-FB36-4B54-AF65-9F3D7A10433C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8270876" y="1863726"/>
              <a:ext cx="115888" cy="190500"/>
            </a:xfrm>
            <a:custGeom>
              <a:avLst/>
              <a:gdLst>
                <a:gd name="T0" fmla="*/ 152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0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2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0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0">
              <a:extLst>
                <a:ext uri="{FF2B5EF4-FFF2-40B4-BE49-F238E27FC236}">
                  <a16:creationId xmlns:a16="http://schemas.microsoft.com/office/drawing/2014/main" id="{CCD712AF-74C0-43F2-A878-97D9E52F4A67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8415338" y="2022476"/>
              <a:ext cx="26988" cy="79375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1">
              <a:extLst>
                <a:ext uri="{FF2B5EF4-FFF2-40B4-BE49-F238E27FC236}">
                  <a16:creationId xmlns:a16="http://schemas.microsoft.com/office/drawing/2014/main" id="{5EE87DC0-BC82-4908-9036-035523FCB94D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8507413" y="1931988"/>
              <a:ext cx="192088" cy="122238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6 h 226"/>
                <a:gd name="T14" fmla="*/ 93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2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8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30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2">
              <a:extLst>
                <a:ext uri="{FF2B5EF4-FFF2-40B4-BE49-F238E27FC236}">
                  <a16:creationId xmlns:a16="http://schemas.microsoft.com/office/drawing/2014/main" id="{67FAD83B-B37A-4933-A971-942F83188B4A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8715376" y="1965326"/>
              <a:ext cx="76200" cy="130175"/>
            </a:xfrm>
            <a:custGeom>
              <a:avLst/>
              <a:gdLst>
                <a:gd name="T0" fmla="*/ 162 w 162"/>
                <a:gd name="T1" fmla="*/ 121 h 239"/>
                <a:gd name="T2" fmla="*/ 141 w 162"/>
                <a:gd name="T3" fmla="*/ 30 h 239"/>
                <a:gd name="T4" fmla="*/ 81 w 162"/>
                <a:gd name="T5" fmla="*/ 0 h 239"/>
                <a:gd name="T6" fmla="*/ 0 w 162"/>
                <a:gd name="T7" fmla="*/ 121 h 239"/>
                <a:gd name="T8" fmla="*/ 81 w 162"/>
                <a:gd name="T9" fmla="*/ 239 h 239"/>
                <a:gd name="T10" fmla="*/ 162 w 162"/>
                <a:gd name="T11" fmla="*/ 121 h 239"/>
                <a:gd name="T12" fmla="*/ 81 w 162"/>
                <a:gd name="T13" fmla="*/ 229 h 239"/>
                <a:gd name="T14" fmla="*/ 37 w 162"/>
                <a:gd name="T15" fmla="*/ 191 h 239"/>
                <a:gd name="T16" fmla="*/ 32 w 162"/>
                <a:gd name="T17" fmla="*/ 116 h 239"/>
                <a:gd name="T18" fmla="*/ 37 w 162"/>
                <a:gd name="T19" fmla="*/ 45 h 239"/>
                <a:gd name="T20" fmla="*/ 81 w 162"/>
                <a:gd name="T21" fmla="*/ 10 h 239"/>
                <a:gd name="T22" fmla="*/ 124 w 162"/>
                <a:gd name="T23" fmla="*/ 42 h 239"/>
                <a:gd name="T24" fmla="*/ 130 w 162"/>
                <a:gd name="T25" fmla="*/ 116 h 239"/>
                <a:gd name="T26" fmla="*/ 126 w 162"/>
                <a:gd name="T27" fmla="*/ 190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1"/>
                  </a:moveTo>
                  <a:cubicBezTo>
                    <a:pt x="162" y="82"/>
                    <a:pt x="157" y="55"/>
                    <a:pt x="141" y="30"/>
                  </a:cubicBezTo>
                  <a:cubicBezTo>
                    <a:pt x="131" y="14"/>
                    <a:pt x="109" y="0"/>
                    <a:pt x="81" y="0"/>
                  </a:cubicBezTo>
                  <a:cubicBezTo>
                    <a:pt x="0" y="0"/>
                    <a:pt x="0" y="95"/>
                    <a:pt x="0" y="121"/>
                  </a:cubicBezTo>
                  <a:cubicBezTo>
                    <a:pt x="0" y="146"/>
                    <a:pt x="0" y="239"/>
                    <a:pt x="81" y="239"/>
                  </a:cubicBezTo>
                  <a:cubicBezTo>
                    <a:pt x="162" y="239"/>
                    <a:pt x="162" y="146"/>
                    <a:pt x="162" y="121"/>
                  </a:cubicBezTo>
                  <a:close/>
                  <a:moveTo>
                    <a:pt x="81" y="229"/>
                  </a:moveTo>
                  <a:cubicBezTo>
                    <a:pt x="65" y="229"/>
                    <a:pt x="44" y="220"/>
                    <a:pt x="37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1"/>
                    <a:pt x="32" y="64"/>
                    <a:pt x="37" y="45"/>
                  </a:cubicBezTo>
                  <a:cubicBezTo>
                    <a:pt x="44" y="17"/>
                    <a:pt x="67" y="10"/>
                    <a:pt x="81" y="10"/>
                  </a:cubicBezTo>
                  <a:cubicBezTo>
                    <a:pt x="100" y="10"/>
                    <a:pt x="118" y="21"/>
                    <a:pt x="124" y="42"/>
                  </a:cubicBezTo>
                  <a:cubicBezTo>
                    <a:pt x="130" y="61"/>
                    <a:pt x="130" y="86"/>
                    <a:pt x="130" y="116"/>
                  </a:cubicBezTo>
                  <a:cubicBezTo>
                    <a:pt x="130" y="142"/>
                    <a:pt x="130" y="168"/>
                    <a:pt x="126" y="190"/>
                  </a:cubicBezTo>
                  <a:cubicBezTo>
                    <a:pt x="119" y="221"/>
                    <a:pt x="95" y="229"/>
                    <a:pt x="81" y="22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3">
              <a:extLst>
                <a:ext uri="{FF2B5EF4-FFF2-40B4-BE49-F238E27FC236}">
                  <a16:creationId xmlns:a16="http://schemas.microsoft.com/office/drawing/2014/main" id="{56E5AF41-3879-4CCC-BAF7-189E04E4898E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8832851" y="2022476"/>
              <a:ext cx="26988" cy="79375"/>
            </a:xfrm>
            <a:custGeom>
              <a:avLst/>
              <a:gdLst>
                <a:gd name="T0" fmla="*/ 59 w 59"/>
                <a:gd name="T1" fmla="*/ 53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3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4">
              <a:extLst>
                <a:ext uri="{FF2B5EF4-FFF2-40B4-BE49-F238E27FC236}">
                  <a16:creationId xmlns:a16="http://schemas.microsoft.com/office/drawing/2014/main" id="{81C1AC6F-0B3C-4716-95B0-81020A50B1FA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8928101" y="1935163"/>
              <a:ext cx="77788" cy="119063"/>
            </a:xfrm>
            <a:custGeom>
              <a:avLst/>
              <a:gdLst>
                <a:gd name="T0" fmla="*/ 126 w 165"/>
                <a:gd name="T1" fmla="*/ 102 h 221"/>
                <a:gd name="T2" fmla="*/ 143 w 165"/>
                <a:gd name="T3" fmla="*/ 94 h 221"/>
                <a:gd name="T4" fmla="*/ 128 w 165"/>
                <a:gd name="T5" fmla="*/ 87 h 221"/>
                <a:gd name="T6" fmla="*/ 47 w 165"/>
                <a:gd name="T7" fmla="*/ 87 h 221"/>
                <a:gd name="T8" fmla="*/ 133 w 165"/>
                <a:gd name="T9" fmla="*/ 16 h 221"/>
                <a:gd name="T10" fmla="*/ 148 w 165"/>
                <a:gd name="T11" fmla="*/ 16 h 221"/>
                <a:gd name="T12" fmla="*/ 165 w 165"/>
                <a:gd name="T13" fmla="*/ 7 h 221"/>
                <a:gd name="T14" fmla="*/ 150 w 165"/>
                <a:gd name="T15" fmla="*/ 0 h 221"/>
                <a:gd name="T16" fmla="*/ 132 w 165"/>
                <a:gd name="T17" fmla="*/ 0 h 221"/>
                <a:gd name="T18" fmla="*/ 0 w 165"/>
                <a:gd name="T19" fmla="*/ 126 h 221"/>
                <a:gd name="T20" fmla="*/ 91 w 165"/>
                <a:gd name="T21" fmla="*/ 221 h 221"/>
                <a:gd name="T22" fmla="*/ 156 w 165"/>
                <a:gd name="T23" fmla="*/ 195 h 221"/>
                <a:gd name="T24" fmla="*/ 151 w 165"/>
                <a:gd name="T25" fmla="*/ 188 h 221"/>
                <a:gd name="T26" fmla="*/ 144 w 165"/>
                <a:gd name="T27" fmla="*/ 191 h 221"/>
                <a:gd name="T28" fmla="*/ 92 w 165"/>
                <a:gd name="T29" fmla="*/ 210 h 221"/>
                <a:gd name="T30" fmla="*/ 38 w 165"/>
                <a:gd name="T31" fmla="*/ 145 h 221"/>
                <a:gd name="T32" fmla="*/ 43 w 165"/>
                <a:gd name="T33" fmla="*/ 102 h 221"/>
                <a:gd name="T34" fmla="*/ 126 w 165"/>
                <a:gd name="T35" fmla="*/ 10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21">
                  <a:moveTo>
                    <a:pt x="126" y="102"/>
                  </a:moveTo>
                  <a:cubicBezTo>
                    <a:pt x="134" y="102"/>
                    <a:pt x="143" y="102"/>
                    <a:pt x="143" y="94"/>
                  </a:cubicBezTo>
                  <a:cubicBezTo>
                    <a:pt x="143" y="87"/>
                    <a:pt x="137" y="87"/>
                    <a:pt x="128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3" y="16"/>
                  </a:cubicBezTo>
                  <a:lnTo>
                    <a:pt x="148" y="16"/>
                  </a:lnTo>
                  <a:cubicBezTo>
                    <a:pt x="157" y="16"/>
                    <a:pt x="165" y="16"/>
                    <a:pt x="165" y="7"/>
                  </a:cubicBezTo>
                  <a:cubicBezTo>
                    <a:pt x="165" y="0"/>
                    <a:pt x="158" y="0"/>
                    <a:pt x="150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1"/>
                    <a:pt x="91" y="221"/>
                  </a:cubicBezTo>
                  <a:cubicBezTo>
                    <a:pt x="123" y="221"/>
                    <a:pt x="156" y="201"/>
                    <a:pt x="156" y="195"/>
                  </a:cubicBezTo>
                  <a:cubicBezTo>
                    <a:pt x="156" y="194"/>
                    <a:pt x="155" y="188"/>
                    <a:pt x="151" y="188"/>
                  </a:cubicBezTo>
                  <a:cubicBezTo>
                    <a:pt x="150" y="188"/>
                    <a:pt x="149" y="188"/>
                    <a:pt x="144" y="191"/>
                  </a:cubicBezTo>
                  <a:cubicBezTo>
                    <a:pt x="129" y="201"/>
                    <a:pt x="110" y="210"/>
                    <a:pt x="92" y="210"/>
                  </a:cubicBezTo>
                  <a:cubicBezTo>
                    <a:pt x="63" y="210"/>
                    <a:pt x="38" y="189"/>
                    <a:pt x="38" y="145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6" y="102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5">
              <a:extLst>
                <a:ext uri="{FF2B5EF4-FFF2-40B4-BE49-F238E27FC236}">
                  <a16:creationId xmlns:a16="http://schemas.microsoft.com/office/drawing/2014/main" id="{056AF3DA-E664-4A40-A323-FE639BBF259D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9026526" y="1849438"/>
              <a:ext cx="53975" cy="268288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 title="IguanaTex Vector Display">
            <a:extLst>
              <a:ext uri="{FF2B5EF4-FFF2-40B4-BE49-F238E27FC236}">
                <a16:creationId xmlns:a16="http://schemas.microsoft.com/office/drawing/2014/main" id="{BC37D441-767C-4AC2-B271-DB1DE1EDE811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 rot="16200000">
            <a:off x="7920504" y="1731460"/>
            <a:ext cx="347133" cy="359531"/>
            <a:chOff x="2540000" y="2540000"/>
            <a:chExt cx="222250" cy="230188"/>
          </a:xfrm>
          <a:solidFill>
            <a:srgbClr val="7030A0"/>
          </a:solidFill>
        </p:grpSpPr>
        <p:sp>
          <p:nvSpPr>
            <p:cNvPr id="191" name="Freeform 109">
              <a:extLst>
                <a:ext uri="{FF2B5EF4-FFF2-40B4-BE49-F238E27FC236}">
                  <a16:creationId xmlns:a16="http://schemas.microsoft.com/office/drawing/2014/main" id="{9CB1403C-CBCD-483B-93DD-DA0FF92ED386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581275" y="2540000"/>
              <a:ext cx="63500" cy="63500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1 h 159"/>
                <a:gd name="T4" fmla="*/ 127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3 h 159"/>
                <a:gd name="T16" fmla="*/ 142 w 147"/>
                <a:gd name="T17" fmla="*/ 109 h 159"/>
                <a:gd name="T18" fmla="*/ 135 w 147"/>
                <a:gd name="T19" fmla="*/ 115 h 159"/>
                <a:gd name="T20" fmla="*/ 87 w 147"/>
                <a:gd name="T21" fmla="*/ 147 h 159"/>
                <a:gd name="T22" fmla="*/ 32 w 147"/>
                <a:gd name="T23" fmla="*/ 79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4" y="19"/>
                    <a:pt x="110" y="24"/>
                    <a:pt x="110" y="31"/>
                  </a:cubicBezTo>
                  <a:cubicBezTo>
                    <a:pt x="110" y="41"/>
                    <a:pt x="117" y="48"/>
                    <a:pt x="127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8" y="159"/>
                    <a:pt x="83" y="159"/>
                  </a:cubicBezTo>
                  <a:cubicBezTo>
                    <a:pt x="135" y="159"/>
                    <a:pt x="147" y="117"/>
                    <a:pt x="147" y="113"/>
                  </a:cubicBezTo>
                  <a:cubicBezTo>
                    <a:pt x="147" y="109"/>
                    <a:pt x="143" y="109"/>
                    <a:pt x="142" y="109"/>
                  </a:cubicBezTo>
                  <a:cubicBezTo>
                    <a:pt x="137" y="109"/>
                    <a:pt x="137" y="110"/>
                    <a:pt x="135" y="115"/>
                  </a:cubicBezTo>
                  <a:cubicBezTo>
                    <a:pt x="127" y="137"/>
                    <a:pt x="109" y="147"/>
                    <a:pt x="87" y="147"/>
                  </a:cubicBezTo>
                  <a:cubicBezTo>
                    <a:pt x="63" y="147"/>
                    <a:pt x="32" y="130"/>
                    <a:pt x="32" y="79"/>
                  </a:cubicBezTo>
                  <a:cubicBezTo>
                    <a:pt x="32" y="35"/>
                    <a:pt x="54" y="11"/>
                    <a:pt x="86" y="11"/>
                  </a:cubicBezTo>
                  <a:cubicBezTo>
                    <a:pt x="91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10">
              <a:extLst>
                <a:ext uri="{FF2B5EF4-FFF2-40B4-BE49-F238E27FC236}">
                  <a16:creationId xmlns:a16="http://schemas.microsoft.com/office/drawing/2014/main" id="{64431BB7-26F4-4370-B6BF-841A0987D211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2540000" y="2641600"/>
              <a:ext cx="146050" cy="85725"/>
            </a:xfrm>
            <a:custGeom>
              <a:avLst/>
              <a:gdLst>
                <a:gd name="T0" fmla="*/ 333 w 333"/>
                <a:gd name="T1" fmla="*/ 15 h 212"/>
                <a:gd name="T2" fmla="*/ 326 w 333"/>
                <a:gd name="T3" fmla="*/ 0 h 212"/>
                <a:gd name="T4" fmla="*/ 319 w 333"/>
                <a:gd name="T5" fmla="*/ 14 h 212"/>
                <a:gd name="T6" fmla="*/ 250 w 333"/>
                <a:gd name="T7" fmla="*/ 69 h 212"/>
                <a:gd name="T8" fmla="*/ 170 w 333"/>
                <a:gd name="T9" fmla="*/ 36 h 212"/>
                <a:gd name="T10" fmla="*/ 84 w 333"/>
                <a:gd name="T11" fmla="*/ 0 h 212"/>
                <a:gd name="T12" fmla="*/ 0 w 333"/>
                <a:gd name="T13" fmla="*/ 81 h 212"/>
                <a:gd name="T14" fmla="*/ 7 w 333"/>
                <a:gd name="T15" fmla="*/ 96 h 212"/>
                <a:gd name="T16" fmla="*/ 14 w 333"/>
                <a:gd name="T17" fmla="*/ 84 h 212"/>
                <a:gd name="T18" fmla="*/ 84 w 333"/>
                <a:gd name="T19" fmla="*/ 28 h 212"/>
                <a:gd name="T20" fmla="*/ 163 w 333"/>
                <a:gd name="T21" fmla="*/ 61 h 212"/>
                <a:gd name="T22" fmla="*/ 250 w 333"/>
                <a:gd name="T23" fmla="*/ 96 h 212"/>
                <a:gd name="T24" fmla="*/ 333 w 333"/>
                <a:gd name="T25" fmla="*/ 15 h 212"/>
                <a:gd name="T26" fmla="*/ 333 w 333"/>
                <a:gd name="T27" fmla="*/ 132 h 212"/>
                <a:gd name="T28" fmla="*/ 326 w 333"/>
                <a:gd name="T29" fmla="*/ 116 h 212"/>
                <a:gd name="T30" fmla="*/ 319 w 333"/>
                <a:gd name="T31" fmla="*/ 130 h 212"/>
                <a:gd name="T32" fmla="*/ 250 w 333"/>
                <a:gd name="T33" fmla="*/ 185 h 212"/>
                <a:gd name="T34" fmla="*/ 170 w 333"/>
                <a:gd name="T35" fmla="*/ 152 h 212"/>
                <a:gd name="T36" fmla="*/ 84 w 333"/>
                <a:gd name="T37" fmla="*/ 116 h 212"/>
                <a:gd name="T38" fmla="*/ 0 w 333"/>
                <a:gd name="T39" fmla="*/ 197 h 212"/>
                <a:gd name="T40" fmla="*/ 7 w 333"/>
                <a:gd name="T41" fmla="*/ 212 h 212"/>
                <a:gd name="T42" fmla="*/ 14 w 333"/>
                <a:gd name="T43" fmla="*/ 201 h 212"/>
                <a:gd name="T44" fmla="*/ 84 w 333"/>
                <a:gd name="T45" fmla="*/ 144 h 212"/>
                <a:gd name="T46" fmla="*/ 163 w 333"/>
                <a:gd name="T47" fmla="*/ 177 h 212"/>
                <a:gd name="T48" fmla="*/ 250 w 333"/>
                <a:gd name="T49" fmla="*/ 212 h 212"/>
                <a:gd name="T50" fmla="*/ 333 w 333"/>
                <a:gd name="T51" fmla="*/ 13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2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2"/>
                    <a:pt x="250" y="212"/>
                  </a:cubicBezTo>
                  <a:cubicBezTo>
                    <a:pt x="297" y="212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1">
              <a:extLst>
                <a:ext uri="{FF2B5EF4-FFF2-40B4-BE49-F238E27FC236}">
                  <a16:creationId xmlns:a16="http://schemas.microsoft.com/office/drawing/2014/main" id="{CA264B04-E172-4892-855D-48C7552E37FA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708275" y="2708275"/>
              <a:ext cx="53975" cy="61913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5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2 h 154"/>
                <a:gd name="T10" fmla="*/ 113 w 125"/>
                <a:gd name="T11" fmla="*/ 12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5 h 154"/>
                <a:gd name="T20" fmla="*/ 72 w 125"/>
                <a:gd name="T21" fmla="*/ 154 h 154"/>
                <a:gd name="T22" fmla="*/ 116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5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2"/>
                    <a:pt x="100" y="12"/>
                  </a:cubicBezTo>
                  <a:lnTo>
                    <a:pt x="113" y="12"/>
                  </a:lnTo>
                  <a:cubicBezTo>
                    <a:pt x="119" y="12"/>
                    <a:pt x="125" y="12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5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6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3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5"/>
                    <a:pt x="33" y="72"/>
                  </a:cubicBezTo>
                  <a:lnTo>
                    <a:pt x="98" y="7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" name="Group 19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 title="IguanaTex Vector Display">
            <a:extLst>
              <a:ext uri="{FF2B5EF4-FFF2-40B4-BE49-F238E27FC236}">
                <a16:creationId xmlns:a16="http://schemas.microsoft.com/office/drawing/2014/main" id="{14ED1BB6-B0D8-4BED-8AA2-135A85AEA003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 rot="16200000">
            <a:off x="11126729" y="1774263"/>
            <a:ext cx="347133" cy="359531"/>
            <a:chOff x="2540000" y="2540000"/>
            <a:chExt cx="222250" cy="230188"/>
          </a:xfrm>
          <a:solidFill>
            <a:srgbClr val="7030A0"/>
          </a:solidFill>
        </p:grpSpPr>
        <p:sp>
          <p:nvSpPr>
            <p:cNvPr id="195" name="Freeform 109">
              <a:extLst>
                <a:ext uri="{FF2B5EF4-FFF2-40B4-BE49-F238E27FC236}">
                  <a16:creationId xmlns:a16="http://schemas.microsoft.com/office/drawing/2014/main" id="{9DF69386-ED01-4A46-AF2E-3E1E386CD077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2581275" y="2540000"/>
              <a:ext cx="63500" cy="63500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1 h 159"/>
                <a:gd name="T4" fmla="*/ 127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3 h 159"/>
                <a:gd name="T16" fmla="*/ 142 w 147"/>
                <a:gd name="T17" fmla="*/ 109 h 159"/>
                <a:gd name="T18" fmla="*/ 135 w 147"/>
                <a:gd name="T19" fmla="*/ 115 h 159"/>
                <a:gd name="T20" fmla="*/ 87 w 147"/>
                <a:gd name="T21" fmla="*/ 147 h 159"/>
                <a:gd name="T22" fmla="*/ 32 w 147"/>
                <a:gd name="T23" fmla="*/ 79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4" y="19"/>
                    <a:pt x="110" y="24"/>
                    <a:pt x="110" y="31"/>
                  </a:cubicBezTo>
                  <a:cubicBezTo>
                    <a:pt x="110" y="41"/>
                    <a:pt x="117" y="48"/>
                    <a:pt x="127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8" y="159"/>
                    <a:pt x="83" y="159"/>
                  </a:cubicBezTo>
                  <a:cubicBezTo>
                    <a:pt x="135" y="159"/>
                    <a:pt x="147" y="117"/>
                    <a:pt x="147" y="113"/>
                  </a:cubicBezTo>
                  <a:cubicBezTo>
                    <a:pt x="147" y="109"/>
                    <a:pt x="143" y="109"/>
                    <a:pt x="142" y="109"/>
                  </a:cubicBezTo>
                  <a:cubicBezTo>
                    <a:pt x="137" y="109"/>
                    <a:pt x="137" y="110"/>
                    <a:pt x="135" y="115"/>
                  </a:cubicBezTo>
                  <a:cubicBezTo>
                    <a:pt x="127" y="137"/>
                    <a:pt x="109" y="147"/>
                    <a:pt x="87" y="147"/>
                  </a:cubicBezTo>
                  <a:cubicBezTo>
                    <a:pt x="63" y="147"/>
                    <a:pt x="32" y="130"/>
                    <a:pt x="32" y="79"/>
                  </a:cubicBezTo>
                  <a:cubicBezTo>
                    <a:pt x="32" y="35"/>
                    <a:pt x="54" y="11"/>
                    <a:pt x="86" y="11"/>
                  </a:cubicBezTo>
                  <a:cubicBezTo>
                    <a:pt x="91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10">
              <a:extLst>
                <a:ext uri="{FF2B5EF4-FFF2-40B4-BE49-F238E27FC236}">
                  <a16:creationId xmlns:a16="http://schemas.microsoft.com/office/drawing/2014/main" id="{E7D6A1F5-DBF1-4CF1-A5CD-6A08AB361905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2540000" y="2641600"/>
              <a:ext cx="146050" cy="85725"/>
            </a:xfrm>
            <a:custGeom>
              <a:avLst/>
              <a:gdLst>
                <a:gd name="T0" fmla="*/ 333 w 333"/>
                <a:gd name="T1" fmla="*/ 15 h 212"/>
                <a:gd name="T2" fmla="*/ 326 w 333"/>
                <a:gd name="T3" fmla="*/ 0 h 212"/>
                <a:gd name="T4" fmla="*/ 319 w 333"/>
                <a:gd name="T5" fmla="*/ 14 h 212"/>
                <a:gd name="T6" fmla="*/ 250 w 333"/>
                <a:gd name="T7" fmla="*/ 69 h 212"/>
                <a:gd name="T8" fmla="*/ 170 w 333"/>
                <a:gd name="T9" fmla="*/ 36 h 212"/>
                <a:gd name="T10" fmla="*/ 84 w 333"/>
                <a:gd name="T11" fmla="*/ 0 h 212"/>
                <a:gd name="T12" fmla="*/ 0 w 333"/>
                <a:gd name="T13" fmla="*/ 81 h 212"/>
                <a:gd name="T14" fmla="*/ 7 w 333"/>
                <a:gd name="T15" fmla="*/ 96 h 212"/>
                <a:gd name="T16" fmla="*/ 14 w 333"/>
                <a:gd name="T17" fmla="*/ 84 h 212"/>
                <a:gd name="T18" fmla="*/ 84 w 333"/>
                <a:gd name="T19" fmla="*/ 28 h 212"/>
                <a:gd name="T20" fmla="*/ 163 w 333"/>
                <a:gd name="T21" fmla="*/ 61 h 212"/>
                <a:gd name="T22" fmla="*/ 250 w 333"/>
                <a:gd name="T23" fmla="*/ 96 h 212"/>
                <a:gd name="T24" fmla="*/ 333 w 333"/>
                <a:gd name="T25" fmla="*/ 15 h 212"/>
                <a:gd name="T26" fmla="*/ 333 w 333"/>
                <a:gd name="T27" fmla="*/ 132 h 212"/>
                <a:gd name="T28" fmla="*/ 326 w 333"/>
                <a:gd name="T29" fmla="*/ 116 h 212"/>
                <a:gd name="T30" fmla="*/ 319 w 333"/>
                <a:gd name="T31" fmla="*/ 130 h 212"/>
                <a:gd name="T32" fmla="*/ 250 w 333"/>
                <a:gd name="T33" fmla="*/ 185 h 212"/>
                <a:gd name="T34" fmla="*/ 170 w 333"/>
                <a:gd name="T35" fmla="*/ 152 h 212"/>
                <a:gd name="T36" fmla="*/ 84 w 333"/>
                <a:gd name="T37" fmla="*/ 116 h 212"/>
                <a:gd name="T38" fmla="*/ 0 w 333"/>
                <a:gd name="T39" fmla="*/ 197 h 212"/>
                <a:gd name="T40" fmla="*/ 7 w 333"/>
                <a:gd name="T41" fmla="*/ 212 h 212"/>
                <a:gd name="T42" fmla="*/ 14 w 333"/>
                <a:gd name="T43" fmla="*/ 201 h 212"/>
                <a:gd name="T44" fmla="*/ 84 w 333"/>
                <a:gd name="T45" fmla="*/ 144 h 212"/>
                <a:gd name="T46" fmla="*/ 163 w 333"/>
                <a:gd name="T47" fmla="*/ 177 h 212"/>
                <a:gd name="T48" fmla="*/ 250 w 333"/>
                <a:gd name="T49" fmla="*/ 212 h 212"/>
                <a:gd name="T50" fmla="*/ 333 w 333"/>
                <a:gd name="T51" fmla="*/ 13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2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2"/>
                    <a:pt x="250" y="212"/>
                  </a:cubicBezTo>
                  <a:cubicBezTo>
                    <a:pt x="297" y="212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11">
              <a:extLst>
                <a:ext uri="{FF2B5EF4-FFF2-40B4-BE49-F238E27FC236}">
                  <a16:creationId xmlns:a16="http://schemas.microsoft.com/office/drawing/2014/main" id="{7AF843A1-81CD-430C-A432-27A7594629E7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708275" y="2708275"/>
              <a:ext cx="53975" cy="61913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5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2 h 154"/>
                <a:gd name="T10" fmla="*/ 113 w 125"/>
                <a:gd name="T11" fmla="*/ 12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5 h 154"/>
                <a:gd name="T20" fmla="*/ 72 w 125"/>
                <a:gd name="T21" fmla="*/ 154 h 154"/>
                <a:gd name="T22" fmla="*/ 116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5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2"/>
                    <a:pt x="100" y="12"/>
                  </a:cubicBezTo>
                  <a:lnTo>
                    <a:pt x="113" y="12"/>
                  </a:lnTo>
                  <a:cubicBezTo>
                    <a:pt x="119" y="12"/>
                    <a:pt x="125" y="12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5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6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3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5"/>
                    <a:pt x="33" y="72"/>
                  </a:cubicBezTo>
                  <a:lnTo>
                    <a:pt x="98" y="7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A6C5C67-1EBA-471A-8956-4E56CF22054F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10325571" y="2359837"/>
            <a:ext cx="1133475" cy="279400"/>
            <a:chOff x="7951788" y="2538413"/>
            <a:chExt cx="1133475" cy="279400"/>
          </a:xfrm>
        </p:grpSpPr>
        <p:sp>
          <p:nvSpPr>
            <p:cNvPr id="199" name="Freeform 22">
              <a:extLst>
                <a:ext uri="{FF2B5EF4-FFF2-40B4-BE49-F238E27FC236}">
                  <a16:creationId xmlns:a16="http://schemas.microsoft.com/office/drawing/2014/main" id="{BBD143BD-3D55-4D73-90F7-BAB6B9E6961F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7951788" y="2551113"/>
              <a:ext cx="174625" cy="203200"/>
            </a:xfrm>
            <a:custGeom>
              <a:avLst/>
              <a:gdLst>
                <a:gd name="T0" fmla="*/ 354 w 354"/>
                <a:gd name="T1" fmla="*/ 5 h 362"/>
                <a:gd name="T2" fmla="*/ 348 w 354"/>
                <a:gd name="T3" fmla="*/ 0 h 362"/>
                <a:gd name="T4" fmla="*/ 341 w 354"/>
                <a:gd name="T5" fmla="*/ 6 h 362"/>
                <a:gd name="T6" fmla="*/ 306 w 354"/>
                <a:gd name="T7" fmla="*/ 44 h 362"/>
                <a:gd name="T8" fmla="*/ 223 w 354"/>
                <a:gd name="T9" fmla="*/ 0 h 362"/>
                <a:gd name="T10" fmla="*/ 0 w 354"/>
                <a:gd name="T11" fmla="*/ 225 h 362"/>
                <a:gd name="T12" fmla="*/ 136 w 354"/>
                <a:gd name="T13" fmla="*/ 362 h 362"/>
                <a:gd name="T14" fmla="*/ 198 w 354"/>
                <a:gd name="T15" fmla="*/ 350 h 362"/>
                <a:gd name="T16" fmla="*/ 242 w 354"/>
                <a:gd name="T17" fmla="*/ 320 h 362"/>
                <a:gd name="T18" fmla="*/ 264 w 354"/>
                <a:gd name="T19" fmla="*/ 351 h 362"/>
                <a:gd name="T20" fmla="*/ 268 w 354"/>
                <a:gd name="T21" fmla="*/ 349 h 362"/>
                <a:gd name="T22" fmla="*/ 276 w 354"/>
                <a:gd name="T23" fmla="*/ 318 h 362"/>
                <a:gd name="T24" fmla="*/ 286 w 354"/>
                <a:gd name="T25" fmla="*/ 280 h 362"/>
                <a:gd name="T26" fmla="*/ 292 w 354"/>
                <a:gd name="T27" fmla="*/ 254 h 362"/>
                <a:gd name="T28" fmla="*/ 327 w 354"/>
                <a:gd name="T29" fmla="*/ 230 h 362"/>
                <a:gd name="T30" fmla="*/ 335 w 354"/>
                <a:gd name="T31" fmla="*/ 220 h 362"/>
                <a:gd name="T32" fmla="*/ 328 w 354"/>
                <a:gd name="T33" fmla="*/ 215 h 362"/>
                <a:gd name="T34" fmla="*/ 276 w 354"/>
                <a:gd name="T35" fmla="*/ 216 h 362"/>
                <a:gd name="T36" fmla="*/ 206 w 354"/>
                <a:gd name="T37" fmla="*/ 215 h 362"/>
                <a:gd name="T38" fmla="*/ 195 w 354"/>
                <a:gd name="T39" fmla="*/ 225 h 362"/>
                <a:gd name="T40" fmla="*/ 210 w 354"/>
                <a:gd name="T41" fmla="*/ 230 h 362"/>
                <a:gd name="T42" fmla="*/ 237 w 354"/>
                <a:gd name="T43" fmla="*/ 231 h 362"/>
                <a:gd name="T44" fmla="*/ 252 w 354"/>
                <a:gd name="T45" fmla="*/ 241 h 362"/>
                <a:gd name="T46" fmla="*/ 242 w 354"/>
                <a:gd name="T47" fmla="*/ 286 h 362"/>
                <a:gd name="T48" fmla="*/ 145 w 354"/>
                <a:gd name="T49" fmla="*/ 347 h 362"/>
                <a:gd name="T50" fmla="*/ 45 w 354"/>
                <a:gd name="T51" fmla="*/ 242 h 362"/>
                <a:gd name="T52" fmla="*/ 103 w 354"/>
                <a:gd name="T53" fmla="*/ 79 h 362"/>
                <a:gd name="T54" fmla="*/ 227 w 354"/>
                <a:gd name="T55" fmla="*/ 15 h 362"/>
                <a:gd name="T56" fmla="*/ 308 w 354"/>
                <a:gd name="T57" fmla="*/ 111 h 362"/>
                <a:gd name="T58" fmla="*/ 306 w 354"/>
                <a:gd name="T59" fmla="*/ 137 h 362"/>
                <a:gd name="T60" fmla="*/ 314 w 354"/>
                <a:gd name="T61" fmla="*/ 142 h 362"/>
                <a:gd name="T62" fmla="*/ 323 w 354"/>
                <a:gd name="T63" fmla="*/ 132 h 362"/>
                <a:gd name="T64" fmla="*/ 354 w 354"/>
                <a:gd name="T65" fmla="*/ 5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2">
                  <a:moveTo>
                    <a:pt x="354" y="5"/>
                  </a:moveTo>
                  <a:cubicBezTo>
                    <a:pt x="354" y="3"/>
                    <a:pt x="353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5"/>
                  </a:cubicBezTo>
                  <a:cubicBezTo>
                    <a:pt x="0" y="305"/>
                    <a:pt x="55" y="362"/>
                    <a:pt x="136" y="362"/>
                  </a:cubicBezTo>
                  <a:cubicBezTo>
                    <a:pt x="158" y="362"/>
                    <a:pt x="180" y="358"/>
                    <a:pt x="198" y="350"/>
                  </a:cubicBezTo>
                  <a:cubicBezTo>
                    <a:pt x="223" y="340"/>
                    <a:pt x="233" y="330"/>
                    <a:pt x="242" y="320"/>
                  </a:cubicBezTo>
                  <a:cubicBezTo>
                    <a:pt x="246" y="332"/>
                    <a:pt x="259" y="351"/>
                    <a:pt x="264" y="351"/>
                  </a:cubicBezTo>
                  <a:cubicBezTo>
                    <a:pt x="267" y="351"/>
                    <a:pt x="268" y="349"/>
                    <a:pt x="268" y="349"/>
                  </a:cubicBezTo>
                  <a:cubicBezTo>
                    <a:pt x="269" y="348"/>
                    <a:pt x="274" y="329"/>
                    <a:pt x="276" y="318"/>
                  </a:cubicBezTo>
                  <a:lnTo>
                    <a:pt x="286" y="280"/>
                  </a:lnTo>
                  <a:cubicBezTo>
                    <a:pt x="288" y="271"/>
                    <a:pt x="290" y="263"/>
                    <a:pt x="292" y="254"/>
                  </a:cubicBezTo>
                  <a:cubicBezTo>
                    <a:pt x="298" y="232"/>
                    <a:pt x="298" y="231"/>
                    <a:pt x="327" y="230"/>
                  </a:cubicBezTo>
                  <a:cubicBezTo>
                    <a:pt x="329" y="230"/>
                    <a:pt x="335" y="230"/>
                    <a:pt x="335" y="220"/>
                  </a:cubicBezTo>
                  <a:cubicBezTo>
                    <a:pt x="335" y="217"/>
                    <a:pt x="332" y="215"/>
                    <a:pt x="328" y="215"/>
                  </a:cubicBezTo>
                  <a:cubicBezTo>
                    <a:pt x="317" y="215"/>
                    <a:pt x="287" y="216"/>
                    <a:pt x="276" y="216"/>
                  </a:cubicBezTo>
                  <a:cubicBezTo>
                    <a:pt x="260" y="216"/>
                    <a:pt x="221" y="215"/>
                    <a:pt x="206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0"/>
                    <a:pt x="199" y="230"/>
                    <a:pt x="210" y="230"/>
                  </a:cubicBezTo>
                  <a:cubicBezTo>
                    <a:pt x="211" y="230"/>
                    <a:pt x="225" y="230"/>
                    <a:pt x="237" y="231"/>
                  </a:cubicBezTo>
                  <a:cubicBezTo>
                    <a:pt x="250" y="233"/>
                    <a:pt x="252" y="234"/>
                    <a:pt x="252" y="241"/>
                  </a:cubicBezTo>
                  <a:cubicBezTo>
                    <a:pt x="252" y="245"/>
                    <a:pt x="247" y="268"/>
                    <a:pt x="242" y="286"/>
                  </a:cubicBezTo>
                  <a:cubicBezTo>
                    <a:pt x="228" y="341"/>
                    <a:pt x="163" y="347"/>
                    <a:pt x="145" y="347"/>
                  </a:cubicBezTo>
                  <a:cubicBezTo>
                    <a:pt x="98" y="347"/>
                    <a:pt x="45" y="318"/>
                    <a:pt x="45" y="242"/>
                  </a:cubicBezTo>
                  <a:cubicBezTo>
                    <a:pt x="45" y="226"/>
                    <a:pt x="50" y="144"/>
                    <a:pt x="103" y="79"/>
                  </a:cubicBezTo>
                  <a:cubicBezTo>
                    <a:pt x="130" y="45"/>
                    <a:pt x="178" y="15"/>
                    <a:pt x="227" y="15"/>
                  </a:cubicBezTo>
                  <a:cubicBezTo>
                    <a:pt x="278" y="15"/>
                    <a:pt x="308" y="53"/>
                    <a:pt x="308" y="111"/>
                  </a:cubicBezTo>
                  <a:cubicBezTo>
                    <a:pt x="308" y="131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3" y="132"/>
                  </a:cubicBezTo>
                  <a:lnTo>
                    <a:pt x="354" y="5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3">
              <a:extLst>
                <a:ext uri="{FF2B5EF4-FFF2-40B4-BE49-F238E27FC236}">
                  <a16:creationId xmlns:a16="http://schemas.microsoft.com/office/drawing/2014/main" id="{6EDBD4EA-A2C8-4E1C-80C0-C72F9DFB2E45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8156576" y="2538413"/>
              <a:ext cx="57150" cy="2794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4">
              <a:extLst>
                <a:ext uri="{FF2B5EF4-FFF2-40B4-BE49-F238E27FC236}">
                  <a16:creationId xmlns:a16="http://schemas.microsoft.com/office/drawing/2014/main" id="{09EF1E02-1237-4CA2-A0E2-89A3996E590C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8240713" y="2554288"/>
              <a:ext cx="122238" cy="196850"/>
            </a:xfrm>
            <a:custGeom>
              <a:avLst/>
              <a:gdLst>
                <a:gd name="T0" fmla="*/ 152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0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2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0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5">
              <a:extLst>
                <a:ext uri="{FF2B5EF4-FFF2-40B4-BE49-F238E27FC236}">
                  <a16:creationId xmlns:a16="http://schemas.microsoft.com/office/drawing/2014/main" id="{DA3EFA8C-057C-43CA-AD31-5F9A431F865A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8391526" y="2717801"/>
              <a:ext cx="28575" cy="84138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6">
              <a:extLst>
                <a:ext uri="{FF2B5EF4-FFF2-40B4-BE49-F238E27FC236}">
                  <a16:creationId xmlns:a16="http://schemas.microsoft.com/office/drawing/2014/main" id="{8BA082E8-3088-4000-9235-2FC3AE71C6E3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8486776" y="2624138"/>
              <a:ext cx="201613" cy="12700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6 h 226"/>
                <a:gd name="T14" fmla="*/ 93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2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8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30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7">
              <a:extLst>
                <a:ext uri="{FF2B5EF4-FFF2-40B4-BE49-F238E27FC236}">
                  <a16:creationId xmlns:a16="http://schemas.microsoft.com/office/drawing/2014/main" id="{BB42F18A-E082-40AD-AC45-BF92CE781640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8713788" y="2659063"/>
              <a:ext cx="63500" cy="13017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8">
              <a:extLst>
                <a:ext uri="{FF2B5EF4-FFF2-40B4-BE49-F238E27FC236}">
                  <a16:creationId xmlns:a16="http://schemas.microsoft.com/office/drawing/2014/main" id="{612E717F-7EB3-4862-B034-E25E0F7DB1BB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8826501" y="2717801"/>
              <a:ext cx="28575" cy="84138"/>
            </a:xfrm>
            <a:custGeom>
              <a:avLst/>
              <a:gdLst>
                <a:gd name="T0" fmla="*/ 59 w 59"/>
                <a:gd name="T1" fmla="*/ 53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3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9">
              <a:extLst>
                <a:ext uri="{FF2B5EF4-FFF2-40B4-BE49-F238E27FC236}">
                  <a16:creationId xmlns:a16="http://schemas.microsoft.com/office/drawing/2014/main" id="{854EFD3A-9789-4AD0-81EE-3CA492F2EEA0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8926513" y="2627313"/>
              <a:ext cx="80963" cy="123825"/>
            </a:xfrm>
            <a:custGeom>
              <a:avLst/>
              <a:gdLst>
                <a:gd name="T0" fmla="*/ 126 w 165"/>
                <a:gd name="T1" fmla="*/ 102 h 221"/>
                <a:gd name="T2" fmla="*/ 143 w 165"/>
                <a:gd name="T3" fmla="*/ 94 h 221"/>
                <a:gd name="T4" fmla="*/ 128 w 165"/>
                <a:gd name="T5" fmla="*/ 87 h 221"/>
                <a:gd name="T6" fmla="*/ 47 w 165"/>
                <a:gd name="T7" fmla="*/ 87 h 221"/>
                <a:gd name="T8" fmla="*/ 133 w 165"/>
                <a:gd name="T9" fmla="*/ 16 h 221"/>
                <a:gd name="T10" fmla="*/ 148 w 165"/>
                <a:gd name="T11" fmla="*/ 16 h 221"/>
                <a:gd name="T12" fmla="*/ 165 w 165"/>
                <a:gd name="T13" fmla="*/ 7 h 221"/>
                <a:gd name="T14" fmla="*/ 150 w 165"/>
                <a:gd name="T15" fmla="*/ 0 h 221"/>
                <a:gd name="T16" fmla="*/ 132 w 165"/>
                <a:gd name="T17" fmla="*/ 0 h 221"/>
                <a:gd name="T18" fmla="*/ 0 w 165"/>
                <a:gd name="T19" fmla="*/ 126 h 221"/>
                <a:gd name="T20" fmla="*/ 91 w 165"/>
                <a:gd name="T21" fmla="*/ 221 h 221"/>
                <a:gd name="T22" fmla="*/ 156 w 165"/>
                <a:gd name="T23" fmla="*/ 195 h 221"/>
                <a:gd name="T24" fmla="*/ 151 w 165"/>
                <a:gd name="T25" fmla="*/ 188 h 221"/>
                <a:gd name="T26" fmla="*/ 144 w 165"/>
                <a:gd name="T27" fmla="*/ 191 h 221"/>
                <a:gd name="T28" fmla="*/ 92 w 165"/>
                <a:gd name="T29" fmla="*/ 210 h 221"/>
                <a:gd name="T30" fmla="*/ 38 w 165"/>
                <a:gd name="T31" fmla="*/ 145 h 221"/>
                <a:gd name="T32" fmla="*/ 43 w 165"/>
                <a:gd name="T33" fmla="*/ 102 h 221"/>
                <a:gd name="T34" fmla="*/ 126 w 165"/>
                <a:gd name="T35" fmla="*/ 10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21">
                  <a:moveTo>
                    <a:pt x="126" y="102"/>
                  </a:moveTo>
                  <a:cubicBezTo>
                    <a:pt x="134" y="102"/>
                    <a:pt x="143" y="102"/>
                    <a:pt x="143" y="94"/>
                  </a:cubicBezTo>
                  <a:cubicBezTo>
                    <a:pt x="143" y="87"/>
                    <a:pt x="137" y="87"/>
                    <a:pt x="128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3" y="16"/>
                  </a:cubicBezTo>
                  <a:lnTo>
                    <a:pt x="148" y="16"/>
                  </a:lnTo>
                  <a:cubicBezTo>
                    <a:pt x="157" y="16"/>
                    <a:pt x="165" y="16"/>
                    <a:pt x="165" y="7"/>
                  </a:cubicBezTo>
                  <a:cubicBezTo>
                    <a:pt x="165" y="0"/>
                    <a:pt x="158" y="0"/>
                    <a:pt x="150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1"/>
                    <a:pt x="91" y="221"/>
                  </a:cubicBezTo>
                  <a:cubicBezTo>
                    <a:pt x="123" y="221"/>
                    <a:pt x="156" y="201"/>
                    <a:pt x="156" y="195"/>
                  </a:cubicBezTo>
                  <a:cubicBezTo>
                    <a:pt x="156" y="194"/>
                    <a:pt x="155" y="188"/>
                    <a:pt x="151" y="188"/>
                  </a:cubicBezTo>
                  <a:cubicBezTo>
                    <a:pt x="150" y="188"/>
                    <a:pt x="149" y="188"/>
                    <a:pt x="144" y="191"/>
                  </a:cubicBezTo>
                  <a:cubicBezTo>
                    <a:pt x="129" y="201"/>
                    <a:pt x="110" y="210"/>
                    <a:pt x="92" y="210"/>
                  </a:cubicBezTo>
                  <a:cubicBezTo>
                    <a:pt x="63" y="210"/>
                    <a:pt x="38" y="189"/>
                    <a:pt x="38" y="145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6" y="102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30">
              <a:extLst>
                <a:ext uri="{FF2B5EF4-FFF2-40B4-BE49-F238E27FC236}">
                  <a16:creationId xmlns:a16="http://schemas.microsoft.com/office/drawing/2014/main" id="{2BBF1FEC-FCBA-4674-958D-6C7DD0F939D9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9028113" y="2538413"/>
              <a:ext cx="57150" cy="279400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0C9CD54-9C7F-4C37-96A5-7CFFFDB9EFE0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9519464" y="2316689"/>
            <a:ext cx="203118" cy="296095"/>
            <a:chOff x="8083550" y="5907088"/>
            <a:chExt cx="225425" cy="328613"/>
          </a:xfrm>
        </p:grpSpPr>
        <p:sp>
          <p:nvSpPr>
            <p:cNvPr id="209" name="Freeform 37">
              <a:extLst>
                <a:ext uri="{FF2B5EF4-FFF2-40B4-BE49-F238E27FC236}">
                  <a16:creationId xmlns:a16="http://schemas.microsoft.com/office/drawing/2014/main" id="{EF56610B-8273-4065-8339-846D26D9B0B0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8147050" y="5907088"/>
              <a:ext cx="100013" cy="111125"/>
            </a:xfrm>
            <a:custGeom>
              <a:avLst/>
              <a:gdLst>
                <a:gd name="T0" fmla="*/ 120 w 147"/>
                <a:gd name="T1" fmla="*/ 17 h 159"/>
                <a:gd name="T2" fmla="*/ 110 w 147"/>
                <a:gd name="T3" fmla="*/ 32 h 159"/>
                <a:gd name="T4" fmla="*/ 126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4 h 159"/>
                <a:gd name="T16" fmla="*/ 141 w 147"/>
                <a:gd name="T17" fmla="*/ 110 h 159"/>
                <a:gd name="T18" fmla="*/ 135 w 147"/>
                <a:gd name="T19" fmla="*/ 116 h 159"/>
                <a:gd name="T20" fmla="*/ 87 w 147"/>
                <a:gd name="T21" fmla="*/ 148 h 159"/>
                <a:gd name="T22" fmla="*/ 32 w 147"/>
                <a:gd name="T23" fmla="*/ 80 h 159"/>
                <a:gd name="T24" fmla="*/ 86 w 147"/>
                <a:gd name="T25" fmla="*/ 11 h 159"/>
                <a:gd name="T26" fmla="*/ 120 w 147"/>
                <a:gd name="T27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7"/>
                  </a:moveTo>
                  <a:cubicBezTo>
                    <a:pt x="113" y="19"/>
                    <a:pt x="110" y="25"/>
                    <a:pt x="110" y="32"/>
                  </a:cubicBezTo>
                  <a:cubicBezTo>
                    <a:pt x="110" y="41"/>
                    <a:pt x="117" y="48"/>
                    <a:pt x="126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7" y="159"/>
                    <a:pt x="83" y="159"/>
                  </a:cubicBezTo>
                  <a:cubicBezTo>
                    <a:pt x="135" y="159"/>
                    <a:pt x="147" y="118"/>
                    <a:pt x="147" y="114"/>
                  </a:cubicBezTo>
                  <a:cubicBezTo>
                    <a:pt x="147" y="110"/>
                    <a:pt x="143" y="110"/>
                    <a:pt x="141" y="110"/>
                  </a:cubicBezTo>
                  <a:cubicBezTo>
                    <a:pt x="137" y="110"/>
                    <a:pt x="136" y="111"/>
                    <a:pt x="135" y="116"/>
                  </a:cubicBezTo>
                  <a:cubicBezTo>
                    <a:pt x="127" y="137"/>
                    <a:pt x="109" y="148"/>
                    <a:pt x="87" y="148"/>
                  </a:cubicBezTo>
                  <a:cubicBezTo>
                    <a:pt x="63" y="148"/>
                    <a:pt x="32" y="130"/>
                    <a:pt x="32" y="80"/>
                  </a:cubicBezTo>
                  <a:cubicBezTo>
                    <a:pt x="32" y="36"/>
                    <a:pt x="53" y="11"/>
                    <a:pt x="86" y="11"/>
                  </a:cubicBezTo>
                  <a:cubicBezTo>
                    <a:pt x="90" y="11"/>
                    <a:pt x="107" y="11"/>
                    <a:pt x="120" y="1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8">
              <a:extLst>
                <a:ext uri="{FF2B5EF4-FFF2-40B4-BE49-F238E27FC236}">
                  <a16:creationId xmlns:a16="http://schemas.microsoft.com/office/drawing/2014/main" id="{5BB4E7DE-1B5A-4E9E-A032-DD348E3A8BD7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8083550" y="6086476"/>
              <a:ext cx="225425" cy="149225"/>
            </a:xfrm>
            <a:custGeom>
              <a:avLst/>
              <a:gdLst>
                <a:gd name="T0" fmla="*/ 333 w 333"/>
                <a:gd name="T1" fmla="*/ 15 h 213"/>
                <a:gd name="T2" fmla="*/ 326 w 333"/>
                <a:gd name="T3" fmla="*/ 0 h 213"/>
                <a:gd name="T4" fmla="*/ 319 w 333"/>
                <a:gd name="T5" fmla="*/ 14 h 213"/>
                <a:gd name="T6" fmla="*/ 250 w 333"/>
                <a:gd name="T7" fmla="*/ 69 h 213"/>
                <a:gd name="T8" fmla="*/ 170 w 333"/>
                <a:gd name="T9" fmla="*/ 36 h 213"/>
                <a:gd name="T10" fmla="*/ 84 w 333"/>
                <a:gd name="T11" fmla="*/ 0 h 213"/>
                <a:gd name="T12" fmla="*/ 0 w 333"/>
                <a:gd name="T13" fmla="*/ 81 h 213"/>
                <a:gd name="T14" fmla="*/ 7 w 333"/>
                <a:gd name="T15" fmla="*/ 96 h 213"/>
                <a:gd name="T16" fmla="*/ 14 w 333"/>
                <a:gd name="T17" fmla="*/ 85 h 213"/>
                <a:gd name="T18" fmla="*/ 84 w 333"/>
                <a:gd name="T19" fmla="*/ 28 h 213"/>
                <a:gd name="T20" fmla="*/ 163 w 333"/>
                <a:gd name="T21" fmla="*/ 61 h 213"/>
                <a:gd name="T22" fmla="*/ 250 w 333"/>
                <a:gd name="T23" fmla="*/ 97 h 213"/>
                <a:gd name="T24" fmla="*/ 333 w 333"/>
                <a:gd name="T25" fmla="*/ 15 h 213"/>
                <a:gd name="T26" fmla="*/ 333 w 333"/>
                <a:gd name="T27" fmla="*/ 132 h 213"/>
                <a:gd name="T28" fmla="*/ 326 w 333"/>
                <a:gd name="T29" fmla="*/ 117 h 213"/>
                <a:gd name="T30" fmla="*/ 319 w 333"/>
                <a:gd name="T31" fmla="*/ 130 h 213"/>
                <a:gd name="T32" fmla="*/ 250 w 333"/>
                <a:gd name="T33" fmla="*/ 185 h 213"/>
                <a:gd name="T34" fmla="*/ 170 w 333"/>
                <a:gd name="T35" fmla="*/ 152 h 213"/>
                <a:gd name="T36" fmla="*/ 84 w 333"/>
                <a:gd name="T37" fmla="*/ 116 h 213"/>
                <a:gd name="T38" fmla="*/ 0 w 333"/>
                <a:gd name="T39" fmla="*/ 197 h 213"/>
                <a:gd name="T40" fmla="*/ 7 w 333"/>
                <a:gd name="T41" fmla="*/ 212 h 213"/>
                <a:gd name="T42" fmla="*/ 14 w 333"/>
                <a:gd name="T43" fmla="*/ 201 h 213"/>
                <a:gd name="T44" fmla="*/ 84 w 333"/>
                <a:gd name="T45" fmla="*/ 144 h 213"/>
                <a:gd name="T46" fmla="*/ 163 w 333"/>
                <a:gd name="T47" fmla="*/ 177 h 213"/>
                <a:gd name="T48" fmla="*/ 250 w 333"/>
                <a:gd name="T49" fmla="*/ 213 h 213"/>
                <a:gd name="T50" fmla="*/ 333 w 333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3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7"/>
                    <a:pt x="14" y="85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9"/>
                    <a:pt x="217" y="97"/>
                    <a:pt x="250" y="97"/>
                  </a:cubicBezTo>
                  <a:cubicBezTo>
                    <a:pt x="296" y="97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8"/>
                    <a:pt x="327" y="117"/>
                    <a:pt x="326" y="117"/>
                  </a:cubicBezTo>
                  <a:cubicBezTo>
                    <a:pt x="324" y="117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2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3"/>
                    <a:pt x="250" y="213"/>
                  </a:cubicBezTo>
                  <a:cubicBezTo>
                    <a:pt x="297" y="213"/>
                    <a:pt x="333" y="176"/>
                    <a:pt x="333" y="132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11" name="Straight Arrow Connector 210">
            <a:extLst>
              <a:ext uri="{FF2B5EF4-FFF2-40B4-BE49-F238E27FC236}">
                <a16:creationId xmlns:a16="http://schemas.microsoft.com/office/drawing/2014/main" id="{D4722E22-06DF-44EB-A672-2C495C0DEB9A}"/>
              </a:ext>
            </a:extLst>
          </p:cNvPr>
          <p:cNvCxnSpPr/>
          <p:nvPr/>
        </p:nvCxnSpPr>
        <p:spPr>
          <a:xfrm>
            <a:off x="9609870" y="2639237"/>
            <a:ext cx="0" cy="200055"/>
          </a:xfrm>
          <a:prstGeom prst="straightConnector1">
            <a:avLst/>
          </a:prstGeom>
          <a:ln>
            <a:headEnd type="triangle" w="med" len="me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C8086FFD-1E0E-449A-8FDC-FE01D2AE7170}"/>
              </a:ext>
            </a:extLst>
          </p:cNvPr>
          <p:cNvSpPr txBox="1"/>
          <p:nvPr/>
        </p:nvSpPr>
        <p:spPr>
          <a:xfrm>
            <a:off x="8435791" y="2830364"/>
            <a:ext cx="30644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1 + 2 + 3 + left </a:t>
            </a:r>
            <a:r>
              <a:rPr lang="en-US" sz="2000" dirty="0" err="1"/>
              <a:t>Naor’s</a:t>
            </a:r>
            <a:r>
              <a:rPr lang="en-US" sz="2000" dirty="0"/>
              <a:t> hiding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7F305E12-9090-4024-800C-944D5EB39B8D}"/>
              </a:ext>
            </a:extLst>
          </p:cNvPr>
          <p:cNvSpPr txBox="1"/>
          <p:nvPr/>
        </p:nvSpPr>
        <p:spPr>
          <a:xfrm>
            <a:off x="9216527" y="1771021"/>
            <a:ext cx="10820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Due to 4</a:t>
            </a:r>
          </a:p>
        </p:txBody>
      </p:sp>
      <p:cxnSp>
        <p:nvCxnSpPr>
          <p:cNvPr id="213" name="Straight Arrow Connector 212">
            <a:extLst>
              <a:ext uri="{FF2B5EF4-FFF2-40B4-BE49-F238E27FC236}">
                <a16:creationId xmlns:a16="http://schemas.microsoft.com/office/drawing/2014/main" id="{4C55DCFE-E07F-4ED4-B5C6-3A3D2208B462}"/>
              </a:ext>
            </a:extLst>
          </p:cNvPr>
          <p:cNvCxnSpPr>
            <a:cxnSpLocks/>
            <a:endCxn id="212" idx="3"/>
          </p:cNvCxnSpPr>
          <p:nvPr/>
        </p:nvCxnSpPr>
        <p:spPr>
          <a:xfrm flipH="1" flipV="1">
            <a:off x="10298599" y="1971076"/>
            <a:ext cx="673054" cy="2839"/>
          </a:xfrm>
          <a:prstGeom prst="straightConnector1">
            <a:avLst/>
          </a:prstGeom>
          <a:ln>
            <a:headEnd type="stealt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Arrow Connector 213">
            <a:extLst>
              <a:ext uri="{FF2B5EF4-FFF2-40B4-BE49-F238E27FC236}">
                <a16:creationId xmlns:a16="http://schemas.microsoft.com/office/drawing/2014/main" id="{C18C3275-D085-48E0-A9AF-F0EE460BAA0C}"/>
              </a:ext>
            </a:extLst>
          </p:cNvPr>
          <p:cNvCxnSpPr>
            <a:cxnSpLocks/>
            <a:endCxn id="212" idx="1"/>
          </p:cNvCxnSpPr>
          <p:nvPr/>
        </p:nvCxnSpPr>
        <p:spPr>
          <a:xfrm>
            <a:off x="8419922" y="1971076"/>
            <a:ext cx="796605" cy="0"/>
          </a:xfrm>
          <a:prstGeom prst="straightConnector1">
            <a:avLst/>
          </a:prstGeom>
          <a:ln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57450160-CD84-4B52-B260-BE5022E188E9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8085366" y="4948196"/>
            <a:ext cx="2740025" cy="212726"/>
            <a:chOff x="8086725" y="4600575"/>
            <a:chExt cx="2740025" cy="212726"/>
          </a:xfrm>
        </p:grpSpPr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867C16E0-99BB-1CCD-B5E0-439B878A643A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8086725" y="4608513"/>
              <a:ext cx="82550" cy="163513"/>
            </a:xfrm>
            <a:custGeom>
              <a:avLst/>
              <a:gdLst>
                <a:gd name="T0" fmla="*/ 124 w 207"/>
                <a:gd name="T1" fmla="*/ 157 h 343"/>
                <a:gd name="T2" fmla="*/ 194 w 207"/>
                <a:gd name="T3" fmla="*/ 69 h 343"/>
                <a:gd name="T4" fmla="*/ 102 w 207"/>
                <a:gd name="T5" fmla="*/ 0 h 343"/>
                <a:gd name="T6" fmla="*/ 14 w 207"/>
                <a:gd name="T7" fmla="*/ 68 h 343"/>
                <a:gd name="T8" fmla="*/ 39 w 207"/>
                <a:gd name="T9" fmla="*/ 94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3 h 343"/>
                <a:gd name="T16" fmla="*/ 148 w 207"/>
                <a:gd name="T17" fmla="*/ 68 h 343"/>
                <a:gd name="T18" fmla="*/ 134 w 207"/>
                <a:gd name="T19" fmla="*/ 125 h 343"/>
                <a:gd name="T20" fmla="*/ 90 w 207"/>
                <a:gd name="T21" fmla="*/ 151 h 343"/>
                <a:gd name="T22" fmla="*/ 70 w 207"/>
                <a:gd name="T23" fmla="*/ 153 h 343"/>
                <a:gd name="T24" fmla="*/ 63 w 207"/>
                <a:gd name="T25" fmla="*/ 159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7 h 343"/>
                <a:gd name="T32" fmla="*/ 100 w 207"/>
                <a:gd name="T33" fmla="*/ 329 h 343"/>
                <a:gd name="T34" fmla="*/ 23 w 207"/>
                <a:gd name="T35" fmla="*/ 292 h 343"/>
                <a:gd name="T36" fmla="*/ 56 w 207"/>
                <a:gd name="T37" fmla="*/ 264 h 343"/>
                <a:gd name="T38" fmla="*/ 28 w 207"/>
                <a:gd name="T39" fmla="*/ 236 h 343"/>
                <a:gd name="T40" fmla="*/ 0 w 207"/>
                <a:gd name="T41" fmla="*/ 265 h 343"/>
                <a:gd name="T42" fmla="*/ 101 w 207"/>
                <a:gd name="T43" fmla="*/ 343 h 343"/>
                <a:gd name="T44" fmla="*/ 207 w 207"/>
                <a:gd name="T45" fmla="*/ 247 h 343"/>
                <a:gd name="T46" fmla="*/ 124 w 207"/>
                <a:gd name="T47" fmla="*/ 15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7"/>
                  </a:moveTo>
                  <a:cubicBezTo>
                    <a:pt x="165" y="143"/>
                    <a:pt x="194" y="108"/>
                    <a:pt x="194" y="69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8"/>
                  </a:cubicBezTo>
                  <a:cubicBezTo>
                    <a:pt x="14" y="84"/>
                    <a:pt x="25" y="94"/>
                    <a:pt x="39" y="94"/>
                  </a:cubicBezTo>
                  <a:cubicBezTo>
                    <a:pt x="55" y="94"/>
                    <a:pt x="65" y="83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3"/>
                    <a:pt x="100" y="13"/>
                  </a:cubicBezTo>
                  <a:cubicBezTo>
                    <a:pt x="121" y="13"/>
                    <a:pt x="148" y="24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1"/>
                    <a:pt x="90" y="151"/>
                  </a:cubicBezTo>
                  <a:cubicBezTo>
                    <a:pt x="86" y="152"/>
                    <a:pt x="74" y="153"/>
                    <a:pt x="70" y="153"/>
                  </a:cubicBezTo>
                  <a:cubicBezTo>
                    <a:pt x="66" y="153"/>
                    <a:pt x="63" y="154"/>
                    <a:pt x="63" y="159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8" y="164"/>
                    <a:pt x="156" y="198"/>
                    <a:pt x="156" y="247"/>
                  </a:cubicBezTo>
                  <a:cubicBezTo>
                    <a:pt x="156" y="315"/>
                    <a:pt x="122" y="329"/>
                    <a:pt x="100" y="329"/>
                  </a:cubicBezTo>
                  <a:cubicBezTo>
                    <a:pt x="78" y="329"/>
                    <a:pt x="41" y="321"/>
                    <a:pt x="23" y="292"/>
                  </a:cubicBezTo>
                  <a:cubicBezTo>
                    <a:pt x="41" y="294"/>
                    <a:pt x="56" y="283"/>
                    <a:pt x="56" y="264"/>
                  </a:cubicBezTo>
                  <a:cubicBezTo>
                    <a:pt x="56" y="246"/>
                    <a:pt x="43" y="236"/>
                    <a:pt x="28" y="236"/>
                  </a:cubicBezTo>
                  <a:cubicBezTo>
                    <a:pt x="16" y="236"/>
                    <a:pt x="0" y="243"/>
                    <a:pt x="0" y="265"/>
                  </a:cubicBezTo>
                  <a:cubicBezTo>
                    <a:pt x="0" y="311"/>
                    <a:pt x="47" y="343"/>
                    <a:pt x="101" y="343"/>
                  </a:cubicBezTo>
                  <a:cubicBezTo>
                    <a:pt x="162" y="343"/>
                    <a:pt x="207" y="298"/>
                    <a:pt x="207" y="247"/>
                  </a:cubicBezTo>
                  <a:cubicBezTo>
                    <a:pt x="207" y="206"/>
                    <a:pt x="176" y="167"/>
                    <a:pt x="124" y="15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Oval 8">
              <a:extLst>
                <a:ext uri="{FF2B5EF4-FFF2-40B4-BE49-F238E27FC236}">
                  <a16:creationId xmlns:a16="http://schemas.microsoft.com/office/drawing/2014/main" id="{543DE588-5542-86CA-9713-677FD2536B68}"/>
                </a:ext>
              </a:extLst>
            </p:cNvPr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8194675" y="4741863"/>
              <a:ext cx="20638" cy="25400"/>
            </a:xfrm>
            <a:prstGeom prst="ellipse">
              <a:avLst/>
            </a:pr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D3CA2A5C-2FF0-5BFA-D839-384DFE67024C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8326438" y="4605338"/>
              <a:ext cx="60325" cy="161925"/>
            </a:xfrm>
            <a:custGeom>
              <a:avLst/>
              <a:gdLst>
                <a:gd name="T0" fmla="*/ 98 w 152"/>
                <a:gd name="T1" fmla="*/ 38 h 340"/>
                <a:gd name="T2" fmla="*/ 139 w 152"/>
                <a:gd name="T3" fmla="*/ 15 h 340"/>
                <a:gd name="T4" fmla="*/ 152 w 152"/>
                <a:gd name="T5" fmla="*/ 15 h 340"/>
                <a:gd name="T6" fmla="*/ 152 w 152"/>
                <a:gd name="T7" fmla="*/ 0 h 340"/>
                <a:gd name="T8" fmla="*/ 76 w 152"/>
                <a:gd name="T9" fmla="*/ 1 h 340"/>
                <a:gd name="T10" fmla="*/ 0 w 152"/>
                <a:gd name="T11" fmla="*/ 0 h 340"/>
                <a:gd name="T12" fmla="*/ 0 w 152"/>
                <a:gd name="T13" fmla="*/ 15 h 340"/>
                <a:gd name="T14" fmla="*/ 13 w 152"/>
                <a:gd name="T15" fmla="*/ 15 h 340"/>
                <a:gd name="T16" fmla="*/ 54 w 152"/>
                <a:gd name="T17" fmla="*/ 38 h 340"/>
                <a:gd name="T18" fmla="*/ 54 w 152"/>
                <a:gd name="T19" fmla="*/ 302 h 340"/>
                <a:gd name="T20" fmla="*/ 13 w 152"/>
                <a:gd name="T21" fmla="*/ 325 h 340"/>
                <a:gd name="T22" fmla="*/ 0 w 152"/>
                <a:gd name="T23" fmla="*/ 325 h 340"/>
                <a:gd name="T24" fmla="*/ 0 w 152"/>
                <a:gd name="T25" fmla="*/ 340 h 340"/>
                <a:gd name="T26" fmla="*/ 76 w 152"/>
                <a:gd name="T27" fmla="*/ 339 h 340"/>
                <a:gd name="T28" fmla="*/ 152 w 152"/>
                <a:gd name="T29" fmla="*/ 340 h 340"/>
                <a:gd name="T30" fmla="*/ 152 w 152"/>
                <a:gd name="T31" fmla="*/ 325 h 340"/>
                <a:gd name="T32" fmla="*/ 139 w 152"/>
                <a:gd name="T33" fmla="*/ 325 h 340"/>
                <a:gd name="T34" fmla="*/ 98 w 152"/>
                <a:gd name="T35" fmla="*/ 302 h 340"/>
                <a:gd name="T36" fmla="*/ 98 w 152"/>
                <a:gd name="T37" fmla="*/ 3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0">
                  <a:moveTo>
                    <a:pt x="98" y="38"/>
                  </a:moveTo>
                  <a:cubicBezTo>
                    <a:pt x="98" y="21"/>
                    <a:pt x="100" y="15"/>
                    <a:pt x="139" y="15"/>
                  </a:cubicBezTo>
                  <a:lnTo>
                    <a:pt x="152" y="15"/>
                  </a:lnTo>
                  <a:lnTo>
                    <a:pt x="152" y="0"/>
                  </a:lnTo>
                  <a:cubicBezTo>
                    <a:pt x="135" y="1"/>
                    <a:pt x="95" y="1"/>
                    <a:pt x="76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3" y="15"/>
                  </a:lnTo>
                  <a:cubicBezTo>
                    <a:pt x="52" y="15"/>
                    <a:pt x="54" y="21"/>
                    <a:pt x="54" y="38"/>
                  </a:cubicBezTo>
                  <a:lnTo>
                    <a:pt x="54" y="302"/>
                  </a:lnTo>
                  <a:cubicBezTo>
                    <a:pt x="54" y="320"/>
                    <a:pt x="52" y="325"/>
                    <a:pt x="13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0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8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F89FEF8F-61ED-DE22-FA66-7A3FE0629711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8396288" y="4621213"/>
              <a:ext cx="61913" cy="14763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5458CDB3-9F7E-6ACE-7083-9A2D6A5F47BB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8543925" y="4602163"/>
              <a:ext cx="96838" cy="166688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11FE5466-2BD3-EC68-27D2-56F80CA76D8F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8653463" y="4660900"/>
              <a:ext cx="87313" cy="1079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3D391E15-4F9B-C6C6-5C18-DD8C61FA3A84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8758238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CFE33395-029F-B2AE-AAB7-937DC0C288D3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8847138" y="4660900"/>
              <a:ext cx="65088" cy="1079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D0573223-F919-FC2E-325C-4B0316408969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8924925" y="4662488"/>
              <a:ext cx="100013" cy="10477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B736E6D2-E96D-9565-29E4-E3E178A0537F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9047163" y="4602163"/>
              <a:ext cx="23813" cy="71438"/>
            </a:xfrm>
            <a:custGeom>
              <a:avLst/>
              <a:gdLst>
                <a:gd name="T0" fmla="*/ 59 w 59"/>
                <a:gd name="T1" fmla="*/ 52 h 149"/>
                <a:gd name="T2" fmla="*/ 26 w 59"/>
                <a:gd name="T3" fmla="*/ 0 h 149"/>
                <a:gd name="T4" fmla="*/ 0 w 59"/>
                <a:gd name="T5" fmla="*/ 27 h 149"/>
                <a:gd name="T6" fmla="*/ 26 w 59"/>
                <a:gd name="T7" fmla="*/ 53 h 149"/>
                <a:gd name="T8" fmla="*/ 46 w 59"/>
                <a:gd name="T9" fmla="*/ 45 h 149"/>
                <a:gd name="T10" fmla="*/ 47 w 59"/>
                <a:gd name="T11" fmla="*/ 44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3"/>
                    <a:pt x="47" y="0"/>
                    <a:pt x="26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8" y="53"/>
                    <a:pt x="26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6" y="44"/>
                    <a:pt x="47" y="44"/>
                    <a:pt x="47" y="44"/>
                  </a:cubicBezTo>
                  <a:cubicBezTo>
                    <a:pt x="48" y="44"/>
                    <a:pt x="48" y="50"/>
                    <a:pt x="48" y="52"/>
                  </a:cubicBezTo>
                  <a:cubicBezTo>
                    <a:pt x="48" y="68"/>
                    <a:pt x="45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9" y="111"/>
                    <a:pt x="59" y="52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7CF1BACF-B1AF-5DB5-3AF5-BE1FBB0E884A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9088438" y="4621213"/>
              <a:ext cx="61913" cy="14763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E918F250-3329-1189-DCD5-4AD6AE67C073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9234488" y="4662488"/>
              <a:ext cx="100013" cy="10636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5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4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91788979-C3E8-3DBC-5862-94C0B266A3B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9345613" y="4660900"/>
              <a:ext cx="65088" cy="1079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270A1F91-A102-BB2E-64E9-7E6F923E13C8}"/>
                </a:ext>
              </a:extLst>
            </p:cNvPr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9423400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4BFBA7BD-946A-1995-74DB-D8486C37B0DC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9577388" y="4662488"/>
              <a:ext cx="163513" cy="106363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6428F34C-9250-59B7-7310-C77C4C9AD20B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9821863" y="4660900"/>
              <a:ext cx="88900" cy="1079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28656EA1-4A99-E262-CBD5-97E47C840171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9918700" y="4600575"/>
              <a:ext cx="65088" cy="166688"/>
            </a:xfrm>
            <a:custGeom>
              <a:avLst/>
              <a:gdLst>
                <a:gd name="T0" fmla="*/ 70 w 161"/>
                <a:gd name="T1" fmla="*/ 136 h 351"/>
                <a:gd name="T2" fmla="*/ 70 w 161"/>
                <a:gd name="T3" fmla="*/ 78 h 351"/>
                <a:gd name="T4" fmla="*/ 116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39 w 161"/>
                <a:gd name="T11" fmla="*/ 56 h 351"/>
                <a:gd name="T12" fmla="*/ 161 w 161"/>
                <a:gd name="T13" fmla="*/ 35 h 351"/>
                <a:gd name="T14" fmla="*/ 116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4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0 w 161"/>
                <a:gd name="T35" fmla="*/ 351 h 351"/>
                <a:gd name="T36" fmla="*/ 120 w 161"/>
                <a:gd name="T37" fmla="*/ 336 h 351"/>
                <a:gd name="T38" fmla="*/ 110 w 161"/>
                <a:gd name="T39" fmla="*/ 336 h 351"/>
                <a:gd name="T40" fmla="*/ 72 w 161"/>
                <a:gd name="T41" fmla="*/ 313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0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0" y="136"/>
                  </a:moveTo>
                  <a:lnTo>
                    <a:pt x="70" y="78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6"/>
                    <a:pt x="126" y="56"/>
                    <a:pt x="139" y="56"/>
                  </a:cubicBezTo>
                  <a:cubicBezTo>
                    <a:pt x="154" y="56"/>
                    <a:pt x="161" y="46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1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0" y="136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0065869B-0040-5F26-2762-B00CA942547C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9977438" y="4621213"/>
              <a:ext cx="61913" cy="1476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B39187E8-569C-D0BA-DDA2-61CA243A0133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10056813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141524B1-07A9-4425-557A-D35A110FF96E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10144125" y="4662488"/>
              <a:ext cx="68263" cy="104775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B4E92AE4-7F83-BC88-8F16-5F6F66799308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10294938" y="4600575"/>
              <a:ext cx="87313" cy="171450"/>
            </a:xfrm>
            <a:custGeom>
              <a:avLst/>
              <a:gdLst>
                <a:gd name="T0" fmla="*/ 147 w 221"/>
                <a:gd name="T1" fmla="*/ 158 h 362"/>
                <a:gd name="T2" fmla="*/ 83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5 h 362"/>
                <a:gd name="T22" fmla="*/ 98 w 221"/>
                <a:gd name="T23" fmla="*/ 0 h 362"/>
                <a:gd name="T24" fmla="*/ 0 w 221"/>
                <a:gd name="T25" fmla="*/ 96 h 362"/>
                <a:gd name="T26" fmla="*/ 66 w 221"/>
                <a:gd name="T27" fmla="*/ 188 h 362"/>
                <a:gd name="T28" fmla="*/ 132 w 221"/>
                <a:gd name="T29" fmla="*/ 204 h 362"/>
                <a:gd name="T30" fmla="*/ 174 w 221"/>
                <a:gd name="T31" fmla="*/ 230 h 362"/>
                <a:gd name="T32" fmla="*/ 189 w 221"/>
                <a:gd name="T33" fmla="*/ 276 h 362"/>
                <a:gd name="T34" fmla="*/ 123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1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8 h 362"/>
                <a:gd name="T52" fmla="*/ 123 w 221"/>
                <a:gd name="T53" fmla="*/ 362 h 362"/>
                <a:gd name="T54" fmla="*/ 221 w 221"/>
                <a:gd name="T55" fmla="*/ 259 h 362"/>
                <a:gd name="T56" fmla="*/ 147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7" y="158"/>
                  </a:moveTo>
                  <a:lnTo>
                    <a:pt x="83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5"/>
                  </a:lnTo>
                  <a:cubicBezTo>
                    <a:pt x="163" y="20"/>
                    <a:pt x="142" y="0"/>
                    <a:pt x="98" y="0"/>
                  </a:cubicBezTo>
                  <a:cubicBezTo>
                    <a:pt x="42" y="0"/>
                    <a:pt x="0" y="44"/>
                    <a:pt x="0" y="96"/>
                  </a:cubicBezTo>
                  <a:cubicBezTo>
                    <a:pt x="0" y="138"/>
                    <a:pt x="27" y="174"/>
                    <a:pt x="66" y="188"/>
                  </a:cubicBezTo>
                  <a:cubicBezTo>
                    <a:pt x="71" y="190"/>
                    <a:pt x="97" y="196"/>
                    <a:pt x="132" y="204"/>
                  </a:cubicBezTo>
                  <a:cubicBezTo>
                    <a:pt x="145" y="208"/>
                    <a:pt x="160" y="211"/>
                    <a:pt x="174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5" y="347"/>
                    <a:pt x="123" y="347"/>
                  </a:cubicBezTo>
                  <a:cubicBezTo>
                    <a:pt x="108" y="347"/>
                    <a:pt x="70" y="345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8"/>
                  </a:cubicBezTo>
                  <a:cubicBezTo>
                    <a:pt x="47" y="345"/>
                    <a:pt x="79" y="362"/>
                    <a:pt x="123" y="362"/>
                  </a:cubicBezTo>
                  <a:cubicBezTo>
                    <a:pt x="181" y="362"/>
                    <a:pt x="221" y="314"/>
                    <a:pt x="221" y="259"/>
                  </a:cubicBezTo>
                  <a:cubicBezTo>
                    <a:pt x="221" y="209"/>
                    <a:pt x="188" y="168"/>
                    <a:pt x="147" y="15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0CB587EF-04CF-A0F2-28FA-C2E918F888A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10398125" y="4621213"/>
              <a:ext cx="61913" cy="1476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31CBC35E-FBBB-4B23-70CB-0F152E9AA35D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10477500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1AF94F03-A2C1-344A-0C94-6F973AA2230E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10564813" y="4662488"/>
              <a:ext cx="98425" cy="150813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8 w 245"/>
                <a:gd name="T9" fmla="*/ 46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6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6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3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FB10EA57-0CF6-9153-2549-6C8F60CC9FE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10747375" y="4608513"/>
              <a:ext cx="79375" cy="158750"/>
            </a:xfrm>
            <a:custGeom>
              <a:avLst/>
              <a:gdLst>
                <a:gd name="T0" fmla="*/ 38 w 199"/>
                <a:gd name="T1" fmla="*/ 294 h 332"/>
                <a:gd name="T2" fmla="*/ 91 w 199"/>
                <a:gd name="T3" fmla="*/ 243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2 h 332"/>
                <a:gd name="T14" fmla="*/ 26 w 199"/>
                <a:gd name="T15" fmla="*/ 66 h 332"/>
                <a:gd name="T16" fmla="*/ 19 w 199"/>
                <a:gd name="T17" fmla="*/ 66 h 332"/>
                <a:gd name="T18" fmla="*/ 86 w 199"/>
                <a:gd name="T19" fmla="*/ 16 h 332"/>
                <a:gd name="T20" fmla="*/ 153 w 199"/>
                <a:gd name="T21" fmla="*/ 97 h 332"/>
                <a:gd name="T22" fmla="*/ 101 w 199"/>
                <a:gd name="T23" fmla="*/ 207 h 332"/>
                <a:gd name="T24" fmla="*/ 5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6 h 332"/>
                <a:gd name="T32" fmla="*/ 186 w 199"/>
                <a:gd name="T33" fmla="*/ 246 h 332"/>
                <a:gd name="T34" fmla="*/ 175 w 199"/>
                <a:gd name="T35" fmla="*/ 290 h 332"/>
                <a:gd name="T36" fmla="*/ 128 w 199"/>
                <a:gd name="T37" fmla="*/ 294 h 332"/>
                <a:gd name="T38" fmla="*/ 38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6"/>
                  </a:cubicBezTo>
                  <a:cubicBezTo>
                    <a:pt x="31" y="34"/>
                    <a:pt x="58" y="16"/>
                    <a:pt x="86" y="16"/>
                  </a:cubicBezTo>
                  <a:cubicBezTo>
                    <a:pt x="132" y="16"/>
                    <a:pt x="153" y="56"/>
                    <a:pt x="153" y="97"/>
                  </a:cubicBezTo>
                  <a:cubicBezTo>
                    <a:pt x="153" y="137"/>
                    <a:pt x="128" y="176"/>
                    <a:pt x="101" y="207"/>
                  </a:cubicBezTo>
                  <a:lnTo>
                    <a:pt x="5" y="314"/>
                  </a:lnTo>
                  <a:cubicBezTo>
                    <a:pt x="0" y="320"/>
                    <a:pt x="0" y="321"/>
                    <a:pt x="0" y="332"/>
                  </a:cubicBezTo>
                  <a:lnTo>
                    <a:pt x="185" y="332"/>
                  </a:lnTo>
                  <a:lnTo>
                    <a:pt x="199" y="246"/>
                  </a:lnTo>
                  <a:lnTo>
                    <a:pt x="186" y="246"/>
                  </a:lnTo>
                  <a:cubicBezTo>
                    <a:pt x="184" y="261"/>
                    <a:pt x="180" y="283"/>
                    <a:pt x="175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51E4A2E-EDF4-1590-0781-E9A9A82D5AB2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8064846" y="5284788"/>
            <a:ext cx="3049587" cy="249237"/>
            <a:chOff x="8094663" y="5284788"/>
            <a:chExt cx="3049587" cy="249237"/>
          </a:xfrm>
        </p:grpSpPr>
        <p:sp>
          <p:nvSpPr>
            <p:cNvPr id="31" name="Freeform 38">
              <a:extLst>
                <a:ext uri="{FF2B5EF4-FFF2-40B4-BE49-F238E27FC236}">
                  <a16:creationId xmlns:a16="http://schemas.microsoft.com/office/drawing/2014/main" id="{EC93529E-FC59-EB15-96A4-3448C9C4A7A1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8094663" y="5302250"/>
              <a:ext cx="93662" cy="168275"/>
            </a:xfrm>
            <a:custGeom>
              <a:avLst/>
              <a:gdLst>
                <a:gd name="T0" fmla="*/ 132 w 220"/>
                <a:gd name="T1" fmla="*/ 255 h 337"/>
                <a:gd name="T2" fmla="*/ 132 w 220"/>
                <a:gd name="T3" fmla="*/ 298 h 337"/>
                <a:gd name="T4" fmla="*/ 94 w 220"/>
                <a:gd name="T5" fmla="*/ 322 h 337"/>
                <a:gd name="T6" fmla="*/ 84 w 220"/>
                <a:gd name="T7" fmla="*/ 322 h 337"/>
                <a:gd name="T8" fmla="*/ 84 w 220"/>
                <a:gd name="T9" fmla="*/ 337 h 337"/>
                <a:gd name="T10" fmla="*/ 151 w 220"/>
                <a:gd name="T11" fmla="*/ 336 h 337"/>
                <a:gd name="T12" fmla="*/ 219 w 220"/>
                <a:gd name="T13" fmla="*/ 337 h 337"/>
                <a:gd name="T14" fmla="*/ 219 w 220"/>
                <a:gd name="T15" fmla="*/ 322 h 337"/>
                <a:gd name="T16" fmla="*/ 209 w 220"/>
                <a:gd name="T17" fmla="*/ 322 h 337"/>
                <a:gd name="T18" fmla="*/ 171 w 220"/>
                <a:gd name="T19" fmla="*/ 298 h 337"/>
                <a:gd name="T20" fmla="*/ 171 w 220"/>
                <a:gd name="T21" fmla="*/ 255 h 337"/>
                <a:gd name="T22" fmla="*/ 220 w 220"/>
                <a:gd name="T23" fmla="*/ 255 h 337"/>
                <a:gd name="T24" fmla="*/ 220 w 220"/>
                <a:gd name="T25" fmla="*/ 239 h 337"/>
                <a:gd name="T26" fmla="*/ 171 w 220"/>
                <a:gd name="T27" fmla="*/ 239 h 337"/>
                <a:gd name="T28" fmla="*/ 171 w 220"/>
                <a:gd name="T29" fmla="*/ 12 h 337"/>
                <a:gd name="T30" fmla="*/ 163 w 220"/>
                <a:gd name="T31" fmla="*/ 0 h 337"/>
                <a:gd name="T32" fmla="*/ 153 w 220"/>
                <a:gd name="T33" fmla="*/ 6 h 337"/>
                <a:gd name="T34" fmla="*/ 0 w 220"/>
                <a:gd name="T35" fmla="*/ 239 h 337"/>
                <a:gd name="T36" fmla="*/ 0 w 220"/>
                <a:gd name="T37" fmla="*/ 255 h 337"/>
                <a:gd name="T38" fmla="*/ 132 w 220"/>
                <a:gd name="T39" fmla="*/ 255 h 337"/>
                <a:gd name="T40" fmla="*/ 135 w 220"/>
                <a:gd name="T41" fmla="*/ 239 h 337"/>
                <a:gd name="T42" fmla="*/ 14 w 220"/>
                <a:gd name="T43" fmla="*/ 239 h 337"/>
                <a:gd name="T44" fmla="*/ 135 w 220"/>
                <a:gd name="T45" fmla="*/ 53 h 337"/>
                <a:gd name="T46" fmla="*/ 135 w 220"/>
                <a:gd name="T47" fmla="*/ 23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337">
                  <a:moveTo>
                    <a:pt x="132" y="255"/>
                  </a:moveTo>
                  <a:lnTo>
                    <a:pt x="132" y="298"/>
                  </a:lnTo>
                  <a:cubicBezTo>
                    <a:pt x="132" y="316"/>
                    <a:pt x="131" y="322"/>
                    <a:pt x="94" y="322"/>
                  </a:cubicBezTo>
                  <a:lnTo>
                    <a:pt x="84" y="322"/>
                  </a:lnTo>
                  <a:lnTo>
                    <a:pt x="84" y="337"/>
                  </a:lnTo>
                  <a:cubicBezTo>
                    <a:pt x="104" y="336"/>
                    <a:pt x="130" y="336"/>
                    <a:pt x="151" y="336"/>
                  </a:cubicBezTo>
                  <a:cubicBezTo>
                    <a:pt x="172" y="336"/>
                    <a:pt x="199" y="336"/>
                    <a:pt x="219" y="337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6"/>
                    <a:pt x="171" y="298"/>
                  </a:cubicBezTo>
                  <a:lnTo>
                    <a:pt x="171" y="255"/>
                  </a:lnTo>
                  <a:lnTo>
                    <a:pt x="220" y="255"/>
                  </a:lnTo>
                  <a:lnTo>
                    <a:pt x="220" y="239"/>
                  </a:lnTo>
                  <a:lnTo>
                    <a:pt x="171" y="239"/>
                  </a:lnTo>
                  <a:lnTo>
                    <a:pt x="171" y="12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8" y="0"/>
                    <a:pt x="157" y="0"/>
                    <a:pt x="153" y="6"/>
                  </a:cubicBezTo>
                  <a:lnTo>
                    <a:pt x="0" y="239"/>
                  </a:lnTo>
                  <a:lnTo>
                    <a:pt x="0" y="255"/>
                  </a:lnTo>
                  <a:lnTo>
                    <a:pt x="132" y="255"/>
                  </a:lnTo>
                  <a:close/>
                  <a:moveTo>
                    <a:pt x="135" y="239"/>
                  </a:moveTo>
                  <a:lnTo>
                    <a:pt x="14" y="239"/>
                  </a:lnTo>
                  <a:lnTo>
                    <a:pt x="135" y="53"/>
                  </a:lnTo>
                  <a:lnTo>
                    <a:pt x="135" y="239"/>
                  </a:lnTo>
                  <a:close/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2" name="Oval 39">
              <a:extLst>
                <a:ext uri="{FF2B5EF4-FFF2-40B4-BE49-F238E27FC236}">
                  <a16:creationId xmlns:a16="http://schemas.microsoft.com/office/drawing/2014/main" id="{72E606D7-AC38-281B-3C0B-CF101338631B}"/>
                </a:ext>
              </a:extLst>
            </p:cNvPr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8212138" y="5445125"/>
              <a:ext cx="22225" cy="25400"/>
            </a:xfrm>
            <a:prstGeom prst="ellipse">
              <a:avLst/>
            </a:pr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3" name="Freeform 40">
              <a:extLst>
                <a:ext uri="{FF2B5EF4-FFF2-40B4-BE49-F238E27FC236}">
                  <a16:creationId xmlns:a16="http://schemas.microsoft.com/office/drawing/2014/main" id="{F72BE99F-79CA-66EA-BFDE-8EA66A0D916F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8353425" y="5302250"/>
              <a:ext cx="122237" cy="168275"/>
            </a:xfrm>
            <a:custGeom>
              <a:avLst/>
              <a:gdLst>
                <a:gd name="T0" fmla="*/ 274 w 288"/>
                <a:gd name="T1" fmla="*/ 0 h 339"/>
                <a:gd name="T2" fmla="*/ 0 w 288"/>
                <a:gd name="T3" fmla="*/ 0 h 339"/>
                <a:gd name="T4" fmla="*/ 0 w 288"/>
                <a:gd name="T5" fmla="*/ 15 h 339"/>
                <a:gd name="T6" fmla="*/ 12 w 288"/>
                <a:gd name="T7" fmla="*/ 15 h 339"/>
                <a:gd name="T8" fmla="*/ 51 w 288"/>
                <a:gd name="T9" fmla="*/ 39 h 339"/>
                <a:gd name="T10" fmla="*/ 51 w 288"/>
                <a:gd name="T11" fmla="*/ 300 h 339"/>
                <a:gd name="T12" fmla="*/ 12 w 288"/>
                <a:gd name="T13" fmla="*/ 324 h 339"/>
                <a:gd name="T14" fmla="*/ 0 w 288"/>
                <a:gd name="T15" fmla="*/ 324 h 339"/>
                <a:gd name="T16" fmla="*/ 0 w 288"/>
                <a:gd name="T17" fmla="*/ 339 h 339"/>
                <a:gd name="T18" fmla="*/ 76 w 288"/>
                <a:gd name="T19" fmla="*/ 338 h 339"/>
                <a:gd name="T20" fmla="*/ 159 w 288"/>
                <a:gd name="T21" fmla="*/ 339 h 339"/>
                <a:gd name="T22" fmla="*/ 159 w 288"/>
                <a:gd name="T23" fmla="*/ 324 h 339"/>
                <a:gd name="T24" fmla="*/ 143 w 288"/>
                <a:gd name="T25" fmla="*/ 324 h 339"/>
                <a:gd name="T26" fmla="*/ 96 w 288"/>
                <a:gd name="T27" fmla="*/ 300 h 339"/>
                <a:gd name="T28" fmla="*/ 96 w 288"/>
                <a:gd name="T29" fmla="*/ 177 h 339"/>
                <a:gd name="T30" fmla="*/ 138 w 288"/>
                <a:gd name="T31" fmla="*/ 177 h 339"/>
                <a:gd name="T32" fmla="*/ 191 w 288"/>
                <a:gd name="T33" fmla="*/ 235 h 339"/>
                <a:gd name="T34" fmla="*/ 204 w 288"/>
                <a:gd name="T35" fmla="*/ 235 h 339"/>
                <a:gd name="T36" fmla="*/ 204 w 288"/>
                <a:gd name="T37" fmla="*/ 103 h 339"/>
                <a:gd name="T38" fmla="*/ 191 w 288"/>
                <a:gd name="T39" fmla="*/ 103 h 339"/>
                <a:gd name="T40" fmla="*/ 138 w 288"/>
                <a:gd name="T41" fmla="*/ 162 h 339"/>
                <a:gd name="T42" fmla="*/ 96 w 288"/>
                <a:gd name="T43" fmla="*/ 162 h 339"/>
                <a:gd name="T44" fmla="*/ 96 w 288"/>
                <a:gd name="T45" fmla="*/ 35 h 339"/>
                <a:gd name="T46" fmla="*/ 120 w 288"/>
                <a:gd name="T47" fmla="*/ 15 h 339"/>
                <a:gd name="T48" fmla="*/ 180 w 288"/>
                <a:gd name="T49" fmla="*/ 15 h 339"/>
                <a:gd name="T50" fmla="*/ 275 w 288"/>
                <a:gd name="T51" fmla="*/ 112 h 339"/>
                <a:gd name="T52" fmla="*/ 288 w 288"/>
                <a:gd name="T53" fmla="*/ 112 h 339"/>
                <a:gd name="T54" fmla="*/ 274 w 288"/>
                <a:gd name="T5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39">
                  <a:moveTo>
                    <a:pt x="27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1" y="338"/>
                    <a:pt x="159" y="339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7"/>
                    <a:pt x="96" y="300"/>
                  </a:cubicBezTo>
                  <a:lnTo>
                    <a:pt x="96" y="177"/>
                  </a:lnTo>
                  <a:lnTo>
                    <a:pt x="138" y="177"/>
                  </a:lnTo>
                  <a:cubicBezTo>
                    <a:pt x="186" y="177"/>
                    <a:pt x="191" y="193"/>
                    <a:pt x="191" y="235"/>
                  </a:cubicBezTo>
                  <a:lnTo>
                    <a:pt x="204" y="235"/>
                  </a:lnTo>
                  <a:lnTo>
                    <a:pt x="204" y="103"/>
                  </a:lnTo>
                  <a:lnTo>
                    <a:pt x="191" y="103"/>
                  </a:lnTo>
                  <a:cubicBezTo>
                    <a:pt x="191" y="145"/>
                    <a:pt x="186" y="162"/>
                    <a:pt x="138" y="162"/>
                  </a:cubicBezTo>
                  <a:lnTo>
                    <a:pt x="96" y="162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0" y="15"/>
                  </a:lnTo>
                  <a:cubicBezTo>
                    <a:pt x="255" y="15"/>
                    <a:pt x="267" y="43"/>
                    <a:pt x="275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4" name="Freeform 41">
              <a:extLst>
                <a:ext uri="{FF2B5EF4-FFF2-40B4-BE49-F238E27FC236}">
                  <a16:creationId xmlns:a16="http://schemas.microsoft.com/office/drawing/2014/main" id="{63D77821-42B0-17A4-4E47-34C83C1191A2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8472488" y="5359400"/>
              <a:ext cx="93662" cy="11430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5" name="Freeform 42">
              <a:extLst>
                <a:ext uri="{FF2B5EF4-FFF2-40B4-BE49-F238E27FC236}">
                  <a16:creationId xmlns:a16="http://schemas.microsoft.com/office/drawing/2014/main" id="{1F174FA4-F730-6A7F-DA4A-203BCD1443D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8578850" y="5360988"/>
              <a:ext cx="71437" cy="109537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6" name="Freeform 43">
              <a:extLst>
                <a:ext uri="{FF2B5EF4-FFF2-40B4-BE49-F238E27FC236}">
                  <a16:creationId xmlns:a16="http://schemas.microsoft.com/office/drawing/2014/main" id="{19A94E2B-0EE8-8181-B1E9-B88EA51EF2BA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8734425" y="5359400"/>
              <a:ext cx="95250" cy="11430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" name="Freeform 44">
              <a:extLst>
                <a:ext uri="{FF2B5EF4-FFF2-40B4-BE49-F238E27FC236}">
                  <a16:creationId xmlns:a16="http://schemas.microsoft.com/office/drawing/2014/main" id="{6D678E95-5E28-A7A8-6B34-0D457361FAA1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8839200" y="5360988"/>
              <a:ext cx="106362" cy="109537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" name="Freeform 45">
              <a:extLst>
                <a:ext uri="{FF2B5EF4-FFF2-40B4-BE49-F238E27FC236}">
                  <a16:creationId xmlns:a16="http://schemas.microsoft.com/office/drawing/2014/main" id="{05CD1C7C-52DC-7D96-387D-BA3B84921AA4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8947150" y="5364163"/>
              <a:ext cx="103187" cy="157162"/>
            </a:xfrm>
            <a:custGeom>
              <a:avLst/>
              <a:gdLst>
                <a:gd name="T0" fmla="*/ 198 w 244"/>
                <a:gd name="T1" fmla="*/ 48 h 317"/>
                <a:gd name="T2" fmla="*/ 244 w 244"/>
                <a:gd name="T3" fmla="*/ 16 h 317"/>
                <a:gd name="T4" fmla="*/ 244 w 244"/>
                <a:gd name="T5" fmla="*/ 0 h 317"/>
                <a:gd name="T6" fmla="*/ 207 w 244"/>
                <a:gd name="T7" fmla="*/ 2 h 317"/>
                <a:gd name="T8" fmla="*/ 163 w 244"/>
                <a:gd name="T9" fmla="*/ 0 h 317"/>
                <a:gd name="T10" fmla="*/ 163 w 244"/>
                <a:gd name="T11" fmla="*/ 16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2 h 317"/>
                <a:gd name="T18" fmla="*/ 78 w 244"/>
                <a:gd name="T19" fmla="*/ 38 h 317"/>
                <a:gd name="T20" fmla="*/ 75 w 244"/>
                <a:gd name="T21" fmla="*/ 29 h 317"/>
                <a:gd name="T22" fmla="*/ 103 w 244"/>
                <a:gd name="T23" fmla="*/ 16 h 317"/>
                <a:gd name="T24" fmla="*/ 103 w 244"/>
                <a:gd name="T25" fmla="*/ 0 h 317"/>
                <a:gd name="T26" fmla="*/ 49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1 w 244"/>
                <a:gd name="T33" fmla="*/ 33 h 317"/>
                <a:gd name="T34" fmla="*/ 116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0 h 317"/>
                <a:gd name="T52" fmla="*/ 198 w 244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8"/>
                  </a:moveTo>
                  <a:cubicBezTo>
                    <a:pt x="211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3" y="1"/>
                    <a:pt x="218" y="2"/>
                    <a:pt x="207" y="2"/>
                  </a:cubicBezTo>
                  <a:cubicBezTo>
                    <a:pt x="198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4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4" y="16"/>
                    <a:pt x="41" y="33"/>
                  </a:cubicBezTo>
                  <a:lnTo>
                    <a:pt x="116" y="215"/>
                  </a:lnTo>
                  <a:cubicBezTo>
                    <a:pt x="113" y="222"/>
                    <a:pt x="106" y="238"/>
                    <a:pt x="103" y="244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4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3" y="255"/>
                    <a:pt x="21" y="255"/>
                  </a:cubicBezTo>
                  <a:cubicBezTo>
                    <a:pt x="11" y="255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8" y="317"/>
                    <a:pt x="98" y="289"/>
                    <a:pt x="110" y="260"/>
                  </a:cubicBezTo>
                  <a:lnTo>
                    <a:pt x="198" y="48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9" name="Freeform 46">
              <a:extLst>
                <a:ext uri="{FF2B5EF4-FFF2-40B4-BE49-F238E27FC236}">
                  <a16:creationId xmlns:a16="http://schemas.microsoft.com/office/drawing/2014/main" id="{C9CE81CF-2B03-0313-1F85-A02614939EDD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9131300" y="5360988"/>
              <a:ext cx="174625" cy="112712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6 h 226"/>
                <a:gd name="T14" fmla="*/ 93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2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8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30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0" name="Freeform 47">
              <a:extLst>
                <a:ext uri="{FF2B5EF4-FFF2-40B4-BE49-F238E27FC236}">
                  <a16:creationId xmlns:a16="http://schemas.microsoft.com/office/drawing/2014/main" id="{727905A4-77AC-F32D-5B7C-D0B3B5800A78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9390063" y="5359400"/>
              <a:ext cx="95250" cy="11430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2" y="10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1" name="Freeform 48">
              <a:extLst>
                <a:ext uri="{FF2B5EF4-FFF2-40B4-BE49-F238E27FC236}">
                  <a16:creationId xmlns:a16="http://schemas.microsoft.com/office/drawing/2014/main" id="{86A2DF75-FC28-507E-1BA3-36D0ECCA3E17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9494838" y="5360988"/>
              <a:ext cx="106362" cy="109537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2" name="Freeform 49">
              <a:extLst>
                <a:ext uri="{FF2B5EF4-FFF2-40B4-BE49-F238E27FC236}">
                  <a16:creationId xmlns:a16="http://schemas.microsoft.com/office/drawing/2014/main" id="{E23FD3A7-BBFC-A3C2-AF43-9A8C88D6EF06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9612313" y="5299075"/>
              <a:ext cx="104775" cy="174625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39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3" name="Freeform 50">
              <a:extLst>
                <a:ext uri="{FF2B5EF4-FFF2-40B4-BE49-F238E27FC236}">
                  <a16:creationId xmlns:a16="http://schemas.microsoft.com/office/drawing/2014/main" id="{14CB0479-C3A7-CC36-DD92-0F7E9E4E199B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9799638" y="5360988"/>
              <a:ext cx="106362" cy="109537"/>
            </a:xfrm>
            <a:custGeom>
              <a:avLst/>
              <a:gdLst>
                <a:gd name="T0" fmla="*/ 38 w 250"/>
                <a:gd name="T1" fmla="*/ 49 h 220"/>
                <a:gd name="T2" fmla="*/ 38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8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8" y="49"/>
                  </a:move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4" name="Freeform 51">
              <a:extLst>
                <a:ext uri="{FF2B5EF4-FFF2-40B4-BE49-F238E27FC236}">
                  <a16:creationId xmlns:a16="http://schemas.microsoft.com/office/drawing/2014/main" id="{B4BD0066-FF86-837C-2A35-3664953A8A37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9915525" y="5359400"/>
              <a:ext cx="93662" cy="11430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5" name="Freeform 52">
              <a:extLst>
                <a:ext uri="{FF2B5EF4-FFF2-40B4-BE49-F238E27FC236}">
                  <a16:creationId xmlns:a16="http://schemas.microsoft.com/office/drawing/2014/main" id="{1FA88AE0-CD9E-E279-EC26-201492C22E4C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10020300" y="5318125"/>
              <a:ext cx="65087" cy="155575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6" name="Freeform 53">
              <a:extLst>
                <a:ext uri="{FF2B5EF4-FFF2-40B4-BE49-F238E27FC236}">
                  <a16:creationId xmlns:a16="http://schemas.microsoft.com/office/drawing/2014/main" id="{A7D1E67B-901A-7185-20EE-57682E4040CF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10104438" y="5305425"/>
              <a:ext cx="46037" cy="165100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7" name="Freeform 54">
              <a:extLst>
                <a:ext uri="{FF2B5EF4-FFF2-40B4-BE49-F238E27FC236}">
                  <a16:creationId xmlns:a16="http://schemas.microsoft.com/office/drawing/2014/main" id="{3D6AB6CF-A6B3-E08C-FDD6-BD02292A890E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10164763" y="5359400"/>
              <a:ext cx="79375" cy="114300"/>
            </a:xfrm>
            <a:custGeom>
              <a:avLst/>
              <a:gdLst>
                <a:gd name="T0" fmla="*/ 41 w 190"/>
                <a:gd name="T1" fmla="*/ 114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8" name="Freeform 55">
              <a:extLst>
                <a:ext uri="{FF2B5EF4-FFF2-40B4-BE49-F238E27FC236}">
                  <a16:creationId xmlns:a16="http://schemas.microsoft.com/office/drawing/2014/main" id="{ACAB590C-4850-B466-BF8F-33CA0BD6ABCC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10256838" y="5359400"/>
              <a:ext cx="80962" cy="11430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9" name="Freeform 56">
              <a:extLst>
                <a:ext uri="{FF2B5EF4-FFF2-40B4-BE49-F238E27FC236}">
                  <a16:creationId xmlns:a16="http://schemas.microsoft.com/office/drawing/2014/main" id="{DF96406B-0C1F-2B82-529C-99356267CB99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10353675" y="5359400"/>
              <a:ext cx="95250" cy="114300"/>
            </a:xfrm>
            <a:custGeom>
              <a:avLst/>
              <a:gdLst>
                <a:gd name="T0" fmla="*/ 146 w 225"/>
                <a:gd name="T1" fmla="*/ 185 h 229"/>
                <a:gd name="T2" fmla="*/ 185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7 w 225"/>
                <a:gd name="T15" fmla="*/ 186 h 229"/>
                <a:gd name="T16" fmla="*/ 177 w 225"/>
                <a:gd name="T17" fmla="*/ 86 h 229"/>
                <a:gd name="T18" fmla="*/ 159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5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9" y="211"/>
                    <a:pt x="177" y="188"/>
                    <a:pt x="177" y="186"/>
                  </a:cubicBezTo>
                  <a:lnTo>
                    <a:pt x="177" y="86"/>
                  </a:lnTo>
                  <a:cubicBezTo>
                    <a:pt x="177" y="65"/>
                    <a:pt x="177" y="46"/>
                    <a:pt x="159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0" name="Freeform 57">
              <a:extLst>
                <a:ext uri="{FF2B5EF4-FFF2-40B4-BE49-F238E27FC236}">
                  <a16:creationId xmlns:a16="http://schemas.microsoft.com/office/drawing/2014/main" id="{51D67117-6DB4-2978-F2C5-C605E6181D54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10456863" y="5299075"/>
              <a:ext cx="104775" cy="174625"/>
            </a:xfrm>
            <a:custGeom>
              <a:avLst/>
              <a:gdLst>
                <a:gd name="T0" fmla="*/ 71 w 246"/>
                <a:gd name="T1" fmla="*/ 158 h 352"/>
                <a:gd name="T2" fmla="*/ 71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1 w 246"/>
                <a:gd name="T13" fmla="*/ 346 h 352"/>
                <a:gd name="T14" fmla="*/ 69 w 246"/>
                <a:gd name="T15" fmla="*/ 315 h 352"/>
                <a:gd name="T16" fmla="*/ 134 w 246"/>
                <a:gd name="T17" fmla="*/ 352 h 352"/>
                <a:gd name="T18" fmla="*/ 246 w 246"/>
                <a:gd name="T19" fmla="*/ 238 h 352"/>
                <a:gd name="T20" fmla="*/ 140 w 246"/>
                <a:gd name="T21" fmla="*/ 126 h 352"/>
                <a:gd name="T22" fmla="*/ 71 w 246"/>
                <a:gd name="T23" fmla="*/ 158 h 352"/>
                <a:gd name="T24" fmla="*/ 73 w 246"/>
                <a:gd name="T25" fmla="*/ 289 h 352"/>
                <a:gd name="T26" fmla="*/ 73 w 246"/>
                <a:gd name="T27" fmla="*/ 187 h 352"/>
                <a:gd name="T28" fmla="*/ 78 w 246"/>
                <a:gd name="T29" fmla="*/ 169 h 352"/>
                <a:gd name="T30" fmla="*/ 137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0 h 352"/>
                <a:gd name="T42" fmla="*/ 73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1" y="158"/>
                  </a:move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1" y="346"/>
                    <a:pt x="55" y="339"/>
                    <a:pt x="69" y="315"/>
                  </a:cubicBezTo>
                  <a:cubicBezTo>
                    <a:pt x="76" y="327"/>
                    <a:pt x="97" y="352"/>
                    <a:pt x="134" y="352"/>
                  </a:cubicBezTo>
                  <a:cubicBezTo>
                    <a:pt x="194" y="352"/>
                    <a:pt x="246" y="303"/>
                    <a:pt x="246" y="238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79" y="149"/>
                    <a:pt x="71" y="158"/>
                  </a:cubicBezTo>
                  <a:close/>
                  <a:moveTo>
                    <a:pt x="73" y="289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8" y="169"/>
                  </a:cubicBezTo>
                  <a:cubicBezTo>
                    <a:pt x="98" y="141"/>
                    <a:pt x="125" y="137"/>
                    <a:pt x="137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9"/>
                  </a:cubicBezTo>
                  <a:cubicBezTo>
                    <a:pt x="178" y="324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1" name="Freeform 58">
              <a:extLst>
                <a:ext uri="{FF2B5EF4-FFF2-40B4-BE49-F238E27FC236}">
                  <a16:creationId xmlns:a16="http://schemas.microsoft.com/office/drawing/2014/main" id="{20F23F20-6ED5-990B-D403-7C7B1EC5B3B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10574338" y="5299075"/>
              <a:ext cx="47625" cy="171450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6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2" name="Freeform 59">
              <a:extLst>
                <a:ext uri="{FF2B5EF4-FFF2-40B4-BE49-F238E27FC236}">
                  <a16:creationId xmlns:a16="http://schemas.microsoft.com/office/drawing/2014/main" id="{FFC919B4-11AF-0050-6D3C-11AC4C87DD07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10633075" y="5359400"/>
              <a:ext cx="80962" cy="11430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3" name="Freeform 60">
              <a:extLst>
                <a:ext uri="{FF2B5EF4-FFF2-40B4-BE49-F238E27FC236}">
                  <a16:creationId xmlns:a16="http://schemas.microsoft.com/office/drawing/2014/main" id="{E23F6577-E1AC-54B8-F793-8DA7A10A13D3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10801350" y="5364163"/>
              <a:ext cx="69850" cy="109537"/>
            </a:xfrm>
            <a:custGeom>
              <a:avLst/>
              <a:gdLst>
                <a:gd name="T0" fmla="*/ 125 w 164"/>
                <a:gd name="T1" fmla="*/ 102 h 221"/>
                <a:gd name="T2" fmla="*/ 142 w 164"/>
                <a:gd name="T3" fmla="*/ 94 h 221"/>
                <a:gd name="T4" fmla="*/ 128 w 164"/>
                <a:gd name="T5" fmla="*/ 87 h 221"/>
                <a:gd name="T6" fmla="*/ 47 w 164"/>
                <a:gd name="T7" fmla="*/ 87 h 221"/>
                <a:gd name="T8" fmla="*/ 132 w 164"/>
                <a:gd name="T9" fmla="*/ 16 h 221"/>
                <a:gd name="T10" fmla="*/ 148 w 164"/>
                <a:gd name="T11" fmla="*/ 16 h 221"/>
                <a:gd name="T12" fmla="*/ 164 w 164"/>
                <a:gd name="T13" fmla="*/ 7 h 221"/>
                <a:gd name="T14" fmla="*/ 149 w 164"/>
                <a:gd name="T15" fmla="*/ 0 h 221"/>
                <a:gd name="T16" fmla="*/ 132 w 164"/>
                <a:gd name="T17" fmla="*/ 0 h 221"/>
                <a:gd name="T18" fmla="*/ 0 w 164"/>
                <a:gd name="T19" fmla="*/ 126 h 221"/>
                <a:gd name="T20" fmla="*/ 90 w 164"/>
                <a:gd name="T21" fmla="*/ 221 h 221"/>
                <a:gd name="T22" fmla="*/ 155 w 164"/>
                <a:gd name="T23" fmla="*/ 195 h 221"/>
                <a:gd name="T24" fmla="*/ 150 w 164"/>
                <a:gd name="T25" fmla="*/ 188 h 221"/>
                <a:gd name="T26" fmla="*/ 144 w 164"/>
                <a:gd name="T27" fmla="*/ 191 h 221"/>
                <a:gd name="T28" fmla="*/ 91 w 164"/>
                <a:gd name="T29" fmla="*/ 210 h 221"/>
                <a:gd name="T30" fmla="*/ 37 w 164"/>
                <a:gd name="T31" fmla="*/ 145 h 221"/>
                <a:gd name="T32" fmla="*/ 43 w 164"/>
                <a:gd name="T33" fmla="*/ 102 h 221"/>
                <a:gd name="T34" fmla="*/ 125 w 164"/>
                <a:gd name="T35" fmla="*/ 10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1">
                  <a:moveTo>
                    <a:pt x="125" y="102"/>
                  </a:moveTo>
                  <a:cubicBezTo>
                    <a:pt x="133" y="102"/>
                    <a:pt x="142" y="102"/>
                    <a:pt x="142" y="94"/>
                  </a:cubicBezTo>
                  <a:cubicBezTo>
                    <a:pt x="142" y="87"/>
                    <a:pt x="136" y="87"/>
                    <a:pt x="128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2" y="16"/>
                  </a:cubicBezTo>
                  <a:lnTo>
                    <a:pt x="148" y="16"/>
                  </a:lnTo>
                  <a:cubicBezTo>
                    <a:pt x="156" y="16"/>
                    <a:pt x="164" y="16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1"/>
                    <a:pt x="90" y="221"/>
                  </a:cubicBezTo>
                  <a:cubicBezTo>
                    <a:pt x="123" y="221"/>
                    <a:pt x="155" y="201"/>
                    <a:pt x="155" y="195"/>
                  </a:cubicBezTo>
                  <a:cubicBezTo>
                    <a:pt x="155" y="194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10"/>
                    <a:pt x="91" y="210"/>
                  </a:cubicBezTo>
                  <a:cubicBezTo>
                    <a:pt x="62" y="210"/>
                    <a:pt x="37" y="189"/>
                    <a:pt x="37" y="145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4" name="Freeform 61">
              <a:extLst>
                <a:ext uri="{FF2B5EF4-FFF2-40B4-BE49-F238E27FC236}">
                  <a16:creationId xmlns:a16="http://schemas.microsoft.com/office/drawing/2014/main" id="{EA0F3155-6003-BC2A-D26E-7D6BDDDDEAF0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10898188" y="5284788"/>
              <a:ext cx="49212" cy="249237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5" name="Freeform 62">
              <a:extLst>
                <a:ext uri="{FF2B5EF4-FFF2-40B4-BE49-F238E27FC236}">
                  <a16:creationId xmlns:a16="http://schemas.microsoft.com/office/drawing/2014/main" id="{76A3B402-D2EF-7CF0-02E0-2B5CEE46CA7F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10971213" y="5299075"/>
              <a:ext cx="104775" cy="176212"/>
            </a:xfrm>
            <a:custGeom>
              <a:avLst/>
              <a:gdLst>
                <a:gd name="T0" fmla="*/ 151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0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0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6" name="Freeform 63">
              <a:extLst>
                <a:ext uri="{FF2B5EF4-FFF2-40B4-BE49-F238E27FC236}">
                  <a16:creationId xmlns:a16="http://schemas.microsoft.com/office/drawing/2014/main" id="{311D10C6-A536-09E6-B0F9-E12CCB518882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11095038" y="5284788"/>
              <a:ext cx="49212" cy="249237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621382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7" grpId="0"/>
      <p:bldP spid="591" grpId="0"/>
      <p:bldP spid="3" grpId="0"/>
      <p:bldP spid="2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TextBox 166">
            <a:extLst>
              <a:ext uri="{FF2B5EF4-FFF2-40B4-BE49-F238E27FC236}">
                <a16:creationId xmlns:a16="http://schemas.microsoft.com/office/drawing/2014/main" id="{0B683A9C-1DE2-4F3A-842B-A47064D187F2}"/>
              </a:ext>
            </a:extLst>
          </p:cNvPr>
          <p:cNvSpPr txBox="1"/>
          <p:nvPr/>
        </p:nvSpPr>
        <p:spPr>
          <a:xfrm>
            <a:off x="287283" y="2767267"/>
            <a:ext cx="250375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          : the prob. that M convinces R </a:t>
            </a:r>
            <a:r>
              <a:rPr lang="en-US" sz="2000" b="1" dirty="0"/>
              <a:t>in the real execution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F997F60-BE46-9B8B-40C5-45F2CE6E564D}"/>
              </a:ext>
            </a:extLst>
          </p:cNvPr>
          <p:cNvSpPr txBox="1"/>
          <p:nvPr/>
        </p:nvSpPr>
        <p:spPr>
          <a:xfrm>
            <a:off x="670590" y="5150247"/>
            <a:ext cx="43532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>
                <a:solidFill>
                  <a:srgbClr val="7030A0"/>
                </a:solidFill>
              </a:rPr>
              <a:t>Main Lemma (</a:t>
            </a:r>
            <a:r>
              <a:rPr lang="en-US" altLang="zh-CN" sz="2400" b="1" dirty="0">
                <a:solidFill>
                  <a:srgbClr val="7030A0"/>
                </a:solidFill>
              </a:rPr>
              <a:t>Dist. PHP</a:t>
            </a:r>
            <a:r>
              <a:rPr lang="en-US" sz="2400" b="1" dirty="0">
                <a:solidFill>
                  <a:srgbClr val="7030A0"/>
                </a:solidFill>
              </a:rPr>
              <a:t>):</a:t>
            </a:r>
            <a:endParaRPr lang="en-US" sz="2400" dirty="0">
              <a:solidFill>
                <a:srgbClr val="7030A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DAFEF70-8185-117D-AF49-995B466BBD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Hybrid machine Gi &amp; Main Lemma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612120AE-1261-4647-371D-E4AF6F8857C6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3438941" y="748747"/>
            <a:ext cx="7623312" cy="4288114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CCC6E74B-0DA4-F26F-EA9F-0236B78B543C}"/>
              </a:ext>
            </a:extLst>
          </p:cNvPr>
          <p:cNvSpPr/>
          <p:nvPr/>
        </p:nvSpPr>
        <p:spPr>
          <a:xfrm>
            <a:off x="2703444" y="1292088"/>
            <a:ext cx="8328991" cy="1162878"/>
          </a:xfrm>
          <a:prstGeom prst="rect">
            <a:avLst/>
          </a:prstGeom>
          <a:noFill/>
          <a:ln w="1905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 title="IguanaTex Vector Display">
            <a:extLst>
              <a:ext uri="{FF2B5EF4-FFF2-40B4-BE49-F238E27FC236}">
                <a16:creationId xmlns:a16="http://schemas.microsoft.com/office/drawing/2014/main" id="{1ADDA44B-1A11-B8BC-E606-A85F0238F76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791763" y="2106470"/>
            <a:ext cx="471382" cy="288458"/>
            <a:chOff x="2540000" y="2540000"/>
            <a:chExt cx="319088" cy="195263"/>
          </a:xfrm>
          <a:solidFill>
            <a:schemeClr val="accent1"/>
          </a:solidFill>
        </p:grpSpPr>
        <p:sp>
          <p:nvSpPr>
            <p:cNvPr id="10" name="Freeform 287">
              <a:extLst>
                <a:ext uri="{FF2B5EF4-FFF2-40B4-BE49-F238E27FC236}">
                  <a16:creationId xmlns:a16="http://schemas.microsoft.com/office/drawing/2014/main" id="{36B7D4F3-89A3-29D8-1900-EBA4C32A57E0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2540000" y="2593975"/>
              <a:ext cx="82550" cy="141288"/>
            </a:xfrm>
            <a:custGeom>
              <a:avLst/>
              <a:gdLst>
                <a:gd name="T0" fmla="*/ 39 w 199"/>
                <a:gd name="T1" fmla="*/ 204 h 323"/>
                <a:gd name="T2" fmla="*/ 106 w 199"/>
                <a:gd name="T3" fmla="*/ 232 h 323"/>
                <a:gd name="T4" fmla="*/ 199 w 199"/>
                <a:gd name="T5" fmla="*/ 115 h 323"/>
                <a:gd name="T6" fmla="*/ 119 w 199"/>
                <a:gd name="T7" fmla="*/ 0 h 323"/>
                <a:gd name="T8" fmla="*/ 38 w 199"/>
                <a:gd name="T9" fmla="*/ 29 h 323"/>
                <a:gd name="T10" fmla="*/ 38 w 199"/>
                <a:gd name="T11" fmla="*/ 5 h 323"/>
                <a:gd name="T12" fmla="*/ 0 w 199"/>
                <a:gd name="T13" fmla="*/ 5 h 323"/>
                <a:gd name="T14" fmla="*/ 0 w 199"/>
                <a:gd name="T15" fmla="*/ 323 h 323"/>
                <a:gd name="T16" fmla="*/ 39 w 199"/>
                <a:gd name="T17" fmla="*/ 323 h 323"/>
                <a:gd name="T18" fmla="*/ 39 w 199"/>
                <a:gd name="T19" fmla="*/ 204 h 323"/>
                <a:gd name="T20" fmla="*/ 39 w 199"/>
                <a:gd name="T21" fmla="*/ 60 h 323"/>
                <a:gd name="T22" fmla="*/ 92 w 199"/>
                <a:gd name="T23" fmla="*/ 31 h 323"/>
                <a:gd name="T24" fmla="*/ 160 w 199"/>
                <a:gd name="T25" fmla="*/ 115 h 323"/>
                <a:gd name="T26" fmla="*/ 87 w 199"/>
                <a:gd name="T27" fmla="*/ 202 h 323"/>
                <a:gd name="T28" fmla="*/ 44 w 199"/>
                <a:gd name="T29" fmla="*/ 178 h 323"/>
                <a:gd name="T30" fmla="*/ 39 w 199"/>
                <a:gd name="T31" fmla="*/ 161 h 323"/>
                <a:gd name="T32" fmla="*/ 39 w 199"/>
                <a:gd name="T33" fmla="*/ 6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9" h="323">
                  <a:moveTo>
                    <a:pt x="39" y="204"/>
                  </a:moveTo>
                  <a:cubicBezTo>
                    <a:pt x="55" y="218"/>
                    <a:pt x="77" y="232"/>
                    <a:pt x="106" y="232"/>
                  </a:cubicBezTo>
                  <a:cubicBezTo>
                    <a:pt x="155" y="232"/>
                    <a:pt x="199" y="183"/>
                    <a:pt x="199" y="115"/>
                  </a:cubicBezTo>
                  <a:cubicBezTo>
                    <a:pt x="199" y="55"/>
                    <a:pt x="167" y="0"/>
                    <a:pt x="119" y="0"/>
                  </a:cubicBezTo>
                  <a:cubicBezTo>
                    <a:pt x="90" y="0"/>
                    <a:pt x="61" y="10"/>
                    <a:pt x="38" y="29"/>
                  </a:cubicBezTo>
                  <a:lnTo>
                    <a:pt x="38" y="5"/>
                  </a:lnTo>
                  <a:lnTo>
                    <a:pt x="0" y="5"/>
                  </a:lnTo>
                  <a:lnTo>
                    <a:pt x="0" y="323"/>
                  </a:lnTo>
                  <a:lnTo>
                    <a:pt x="39" y="323"/>
                  </a:lnTo>
                  <a:lnTo>
                    <a:pt x="39" y="204"/>
                  </a:lnTo>
                  <a:close/>
                  <a:moveTo>
                    <a:pt x="39" y="60"/>
                  </a:moveTo>
                  <a:cubicBezTo>
                    <a:pt x="51" y="43"/>
                    <a:pt x="71" y="31"/>
                    <a:pt x="92" y="31"/>
                  </a:cubicBezTo>
                  <a:cubicBezTo>
                    <a:pt x="130" y="31"/>
                    <a:pt x="160" y="69"/>
                    <a:pt x="160" y="115"/>
                  </a:cubicBezTo>
                  <a:cubicBezTo>
                    <a:pt x="160" y="167"/>
                    <a:pt x="124" y="202"/>
                    <a:pt x="87" y="202"/>
                  </a:cubicBezTo>
                  <a:cubicBezTo>
                    <a:pt x="68" y="202"/>
                    <a:pt x="54" y="192"/>
                    <a:pt x="44" y="178"/>
                  </a:cubicBezTo>
                  <a:cubicBezTo>
                    <a:pt x="39" y="171"/>
                    <a:pt x="39" y="170"/>
                    <a:pt x="39" y="161"/>
                  </a:cubicBezTo>
                  <a:lnTo>
                    <a:pt x="39" y="6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88">
              <a:extLst>
                <a:ext uri="{FF2B5EF4-FFF2-40B4-BE49-F238E27FC236}">
                  <a16:creationId xmlns:a16="http://schemas.microsoft.com/office/drawing/2014/main" id="{26EE51C0-941A-C673-7154-FC74F3520B1F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2641600" y="2593975"/>
              <a:ext cx="50800" cy="98425"/>
            </a:xfrm>
            <a:custGeom>
              <a:avLst/>
              <a:gdLst>
                <a:gd name="T0" fmla="*/ 37 w 122"/>
                <a:gd name="T1" fmla="*/ 120 h 226"/>
                <a:gd name="T2" fmla="*/ 122 w 122"/>
                <a:gd name="T3" fmla="*/ 33 h 226"/>
                <a:gd name="T4" fmla="*/ 122 w 122"/>
                <a:gd name="T5" fmla="*/ 0 h 226"/>
                <a:gd name="T6" fmla="*/ 35 w 122"/>
                <a:gd name="T7" fmla="*/ 47 h 226"/>
                <a:gd name="T8" fmla="*/ 35 w 122"/>
                <a:gd name="T9" fmla="*/ 2 h 226"/>
                <a:gd name="T10" fmla="*/ 0 w 122"/>
                <a:gd name="T11" fmla="*/ 2 h 226"/>
                <a:gd name="T12" fmla="*/ 0 w 122"/>
                <a:gd name="T13" fmla="*/ 226 h 226"/>
                <a:gd name="T14" fmla="*/ 37 w 122"/>
                <a:gd name="T15" fmla="*/ 226 h 226"/>
                <a:gd name="T16" fmla="*/ 37 w 122"/>
                <a:gd name="T17" fmla="*/ 12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6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4"/>
                    <a:pt x="35" y="47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7" y="226"/>
                  </a:lnTo>
                  <a:lnTo>
                    <a:pt x="37" y="12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89">
              <a:extLst>
                <a:ext uri="{FF2B5EF4-FFF2-40B4-BE49-F238E27FC236}">
                  <a16:creationId xmlns:a16="http://schemas.microsoft.com/office/drawing/2014/main" id="{57A6850B-371B-E5E1-C95C-FF031EEBED2C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2703513" y="2592388"/>
              <a:ext cx="77788" cy="103188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2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90">
              <a:extLst>
                <a:ext uri="{FF2B5EF4-FFF2-40B4-BE49-F238E27FC236}">
                  <a16:creationId xmlns:a16="http://schemas.microsoft.com/office/drawing/2014/main" id="{AFEEA50B-8A2E-42CA-4BE1-E9E8E5519CEA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2794000" y="2540000"/>
              <a:ext cx="65088" cy="152400"/>
            </a:xfrm>
            <a:custGeom>
              <a:avLst/>
              <a:gdLst>
                <a:gd name="T0" fmla="*/ 75 w 160"/>
                <a:gd name="T1" fmla="*/ 159 h 351"/>
                <a:gd name="T2" fmla="*/ 130 w 160"/>
                <a:gd name="T3" fmla="*/ 159 h 351"/>
                <a:gd name="T4" fmla="*/ 130 w 160"/>
                <a:gd name="T5" fmla="*/ 130 h 351"/>
                <a:gd name="T6" fmla="*/ 73 w 160"/>
                <a:gd name="T7" fmla="*/ 130 h 351"/>
                <a:gd name="T8" fmla="*/ 73 w 160"/>
                <a:gd name="T9" fmla="*/ 71 h 351"/>
                <a:gd name="T10" fmla="*/ 120 w 160"/>
                <a:gd name="T11" fmla="*/ 30 h 351"/>
                <a:gd name="T12" fmla="*/ 160 w 160"/>
                <a:gd name="T13" fmla="*/ 39 h 351"/>
                <a:gd name="T14" fmla="*/ 160 w 160"/>
                <a:gd name="T15" fmla="*/ 5 h 351"/>
                <a:gd name="T16" fmla="*/ 120 w 160"/>
                <a:gd name="T17" fmla="*/ 0 h 351"/>
                <a:gd name="T18" fmla="*/ 37 w 160"/>
                <a:gd name="T19" fmla="*/ 85 h 351"/>
                <a:gd name="T20" fmla="*/ 37 w 160"/>
                <a:gd name="T21" fmla="*/ 130 h 351"/>
                <a:gd name="T22" fmla="*/ 0 w 160"/>
                <a:gd name="T23" fmla="*/ 130 h 351"/>
                <a:gd name="T24" fmla="*/ 0 w 160"/>
                <a:gd name="T25" fmla="*/ 159 h 351"/>
                <a:gd name="T26" fmla="*/ 37 w 160"/>
                <a:gd name="T27" fmla="*/ 159 h 351"/>
                <a:gd name="T28" fmla="*/ 37 w 160"/>
                <a:gd name="T29" fmla="*/ 351 h 351"/>
                <a:gd name="T30" fmla="*/ 75 w 160"/>
                <a:gd name="T31" fmla="*/ 351 h 351"/>
                <a:gd name="T32" fmla="*/ 75 w 160"/>
                <a:gd name="T33" fmla="*/ 15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1">
                  <a:moveTo>
                    <a:pt x="75" y="159"/>
                  </a:moveTo>
                  <a:lnTo>
                    <a:pt x="130" y="159"/>
                  </a:lnTo>
                  <a:lnTo>
                    <a:pt x="130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7" y="30"/>
                    <a:pt x="120" y="30"/>
                  </a:cubicBezTo>
                  <a:cubicBezTo>
                    <a:pt x="130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9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1"/>
                  </a:lnTo>
                  <a:lnTo>
                    <a:pt x="75" y="351"/>
                  </a:lnTo>
                  <a:lnTo>
                    <a:pt x="75" y="15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" name="Group 111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ix any noticeable $\epsilon(\secpar)$.&#10;&#10;&#10;\end{document}" title="IguanaTex Vector Display">
            <a:extLst>
              <a:ext uri="{FF2B5EF4-FFF2-40B4-BE49-F238E27FC236}">
                <a16:creationId xmlns:a16="http://schemas.microsoft.com/office/drawing/2014/main" id="{542FA493-88BB-92C7-6D07-071CC377960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104258" y="5260359"/>
            <a:ext cx="2606918" cy="295289"/>
            <a:chOff x="2540000" y="2540000"/>
            <a:chExt cx="1878013" cy="212725"/>
          </a:xfrm>
          <a:solidFill>
            <a:srgbClr val="7030A0"/>
          </a:solidFill>
        </p:grpSpPr>
        <p:sp>
          <p:nvSpPr>
            <p:cNvPr id="113" name="Freeform 17">
              <a:extLst>
                <a:ext uri="{FF2B5EF4-FFF2-40B4-BE49-F238E27FC236}">
                  <a16:creationId xmlns:a16="http://schemas.microsoft.com/office/drawing/2014/main" id="{E839320A-600A-F3E2-DECF-5BE06595E07B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2540000" y="2554288"/>
              <a:ext cx="104775" cy="146050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8 h 340"/>
                <a:gd name="T30" fmla="*/ 139 w 288"/>
                <a:gd name="T31" fmla="*/ 178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8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8"/>
                  </a:lnTo>
                  <a:lnTo>
                    <a:pt x="139" y="178"/>
                  </a:lnTo>
                  <a:cubicBezTo>
                    <a:pt x="186" y="178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8">
              <a:extLst>
                <a:ext uri="{FF2B5EF4-FFF2-40B4-BE49-F238E27FC236}">
                  <a16:creationId xmlns:a16="http://schemas.microsoft.com/office/drawing/2014/main" id="{5F16A932-1FB5-E980-1283-DFFC7771DF00}"/>
                </a:ext>
              </a:extLst>
            </p:cNvPr>
            <p:cNvSpPr>
              <a:spLocks noEditPoints="1"/>
            </p:cNvSpPr>
            <p:nvPr>
              <p:custDataLst>
                <p:tags r:id="rId113"/>
              </p:custDataLst>
            </p:nvPr>
          </p:nvSpPr>
          <p:spPr bwMode="auto">
            <a:xfrm>
              <a:off x="2659063" y="2557463"/>
              <a:ext cx="38100" cy="1428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9">
              <a:extLst>
                <a:ext uri="{FF2B5EF4-FFF2-40B4-BE49-F238E27FC236}">
                  <a16:creationId xmlns:a16="http://schemas.microsoft.com/office/drawing/2014/main" id="{D0EF6D2A-9BC9-D1A0-214D-76FC2E87DD12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2705100" y="2608263"/>
              <a:ext cx="92075" cy="92075"/>
            </a:xfrm>
            <a:custGeom>
              <a:avLst/>
              <a:gdLst>
                <a:gd name="T0" fmla="*/ 137 w 251"/>
                <a:gd name="T1" fmla="*/ 97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1 w 251"/>
                <a:gd name="T9" fmla="*/ 1 h 215"/>
                <a:gd name="T10" fmla="*/ 154 w 251"/>
                <a:gd name="T11" fmla="*/ 0 h 215"/>
                <a:gd name="T12" fmla="*/ 154 w 251"/>
                <a:gd name="T13" fmla="*/ 15 h 215"/>
                <a:gd name="T14" fmla="*/ 168 w 251"/>
                <a:gd name="T15" fmla="*/ 31 h 215"/>
                <a:gd name="T16" fmla="*/ 161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5 h 215"/>
                <a:gd name="T26" fmla="*/ 104 w 251"/>
                <a:gd name="T27" fmla="*/ 0 h 215"/>
                <a:gd name="T28" fmla="*/ 50 w 251"/>
                <a:gd name="T29" fmla="*/ 1 h 215"/>
                <a:gd name="T30" fmla="*/ 3 w 251"/>
                <a:gd name="T31" fmla="*/ 0 h 215"/>
                <a:gd name="T32" fmla="*/ 3 w 251"/>
                <a:gd name="T33" fmla="*/ 15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2 w 251"/>
                <a:gd name="T45" fmla="*/ 213 h 215"/>
                <a:gd name="T46" fmla="*/ 89 w 251"/>
                <a:gd name="T47" fmla="*/ 215 h 215"/>
                <a:gd name="T48" fmla="*/ 89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8 w 251"/>
                <a:gd name="T57" fmla="*/ 187 h 215"/>
                <a:gd name="T58" fmla="*/ 150 w 251"/>
                <a:gd name="T59" fmla="*/ 199 h 215"/>
                <a:gd name="T60" fmla="*/ 150 w 251"/>
                <a:gd name="T61" fmla="*/ 215 h 215"/>
                <a:gd name="T62" fmla="*/ 203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7"/>
                  </a:moveTo>
                  <a:cubicBezTo>
                    <a:pt x="152" y="78"/>
                    <a:pt x="171" y="54"/>
                    <a:pt x="183" y="41"/>
                  </a:cubicBezTo>
                  <a:cubicBezTo>
                    <a:pt x="198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1" y="1"/>
                  </a:cubicBezTo>
                  <a:cubicBezTo>
                    <a:pt x="186" y="1"/>
                    <a:pt x="160" y="0"/>
                    <a:pt x="154" y="0"/>
                  </a:cubicBezTo>
                  <a:lnTo>
                    <a:pt x="154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1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4" y="16"/>
                    <a:pt x="104" y="15"/>
                  </a:cubicBezTo>
                  <a:lnTo>
                    <a:pt x="104" y="0"/>
                  </a:lnTo>
                  <a:cubicBezTo>
                    <a:pt x="91" y="0"/>
                    <a:pt x="58" y="1"/>
                    <a:pt x="50" y="1"/>
                  </a:cubicBezTo>
                  <a:cubicBezTo>
                    <a:pt x="40" y="1"/>
                    <a:pt x="16" y="1"/>
                    <a:pt x="3" y="0"/>
                  </a:cubicBezTo>
                  <a:lnTo>
                    <a:pt x="3" y="15"/>
                  </a:lnTo>
                  <a:cubicBezTo>
                    <a:pt x="38" y="15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69"/>
                  </a:lnTo>
                  <a:cubicBezTo>
                    <a:pt x="40" y="198"/>
                    <a:pt x="11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9" y="213"/>
                    <a:pt x="42" y="213"/>
                  </a:cubicBezTo>
                  <a:cubicBezTo>
                    <a:pt x="56" y="213"/>
                    <a:pt x="77" y="214"/>
                    <a:pt x="89" y="215"/>
                  </a:cubicBezTo>
                  <a:lnTo>
                    <a:pt x="89" y="199"/>
                  </a:lnTo>
                  <a:cubicBezTo>
                    <a:pt x="78" y="198"/>
                    <a:pt x="74" y="191"/>
                    <a:pt x="74" y="184"/>
                  </a:cubicBezTo>
                  <a:cubicBezTo>
                    <a:pt x="74" y="173"/>
                    <a:pt x="89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1"/>
                    <a:pt x="163" y="199"/>
                    <a:pt x="150" y="199"/>
                  </a:cubicBezTo>
                  <a:lnTo>
                    <a:pt x="150" y="215"/>
                  </a:lnTo>
                  <a:cubicBezTo>
                    <a:pt x="165" y="214"/>
                    <a:pt x="192" y="213"/>
                    <a:pt x="203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4" y="199"/>
                    <a:pt x="215" y="198"/>
                    <a:pt x="204" y="184"/>
                  </a:cubicBezTo>
                  <a:lnTo>
                    <a:pt x="137" y="9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0">
              <a:extLst>
                <a:ext uri="{FF2B5EF4-FFF2-40B4-BE49-F238E27FC236}">
                  <a16:creationId xmlns:a16="http://schemas.microsoft.com/office/drawing/2014/main" id="{477159E4-C3A4-277A-6930-9EA0C6B3CA16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2867025" y="2603500"/>
              <a:ext cx="82550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1">
              <a:extLst>
                <a:ext uri="{FF2B5EF4-FFF2-40B4-BE49-F238E27FC236}">
                  <a16:creationId xmlns:a16="http://schemas.microsoft.com/office/drawing/2014/main" id="{C0B39557-A578-BBB9-6F07-2F32E5F35C58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2955925" y="2605088"/>
              <a:ext cx="92075" cy="952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2">
              <a:extLst>
                <a:ext uri="{FF2B5EF4-FFF2-40B4-BE49-F238E27FC236}">
                  <a16:creationId xmlns:a16="http://schemas.microsoft.com/office/drawing/2014/main" id="{CE39E072-6747-089C-EAC4-CBD0291D6F3D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3049588" y="2608263"/>
              <a:ext cx="88900" cy="134938"/>
            </a:xfrm>
            <a:custGeom>
              <a:avLst/>
              <a:gdLst>
                <a:gd name="T0" fmla="*/ 198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7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1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9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1 w 244"/>
                <a:gd name="T33" fmla="*/ 33 h 317"/>
                <a:gd name="T34" fmla="*/ 115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6 h 317"/>
                <a:gd name="T48" fmla="*/ 46 w 244"/>
                <a:gd name="T49" fmla="*/ 317 h 317"/>
                <a:gd name="T50" fmla="*/ 110 w 244"/>
                <a:gd name="T51" fmla="*/ 260 h 317"/>
                <a:gd name="T52" fmla="*/ 198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7"/>
                  </a:moveTo>
                  <a:cubicBezTo>
                    <a:pt x="211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3" y="1"/>
                    <a:pt x="218" y="1"/>
                    <a:pt x="207" y="1"/>
                  </a:cubicBezTo>
                  <a:cubicBezTo>
                    <a:pt x="198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9" y="16"/>
                    <a:pt x="187" y="24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1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4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9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4" y="15"/>
                    <a:pt x="41" y="33"/>
                  </a:cubicBezTo>
                  <a:lnTo>
                    <a:pt x="115" y="215"/>
                  </a:lnTo>
                  <a:cubicBezTo>
                    <a:pt x="113" y="221"/>
                    <a:pt x="106" y="238"/>
                    <a:pt x="103" y="244"/>
                  </a:cubicBezTo>
                  <a:cubicBezTo>
                    <a:pt x="92" y="271"/>
                    <a:pt x="78" y="306"/>
                    <a:pt x="46" y="306"/>
                  </a:cubicBezTo>
                  <a:cubicBezTo>
                    <a:pt x="44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3" y="255"/>
                    <a:pt x="21" y="255"/>
                  </a:cubicBezTo>
                  <a:cubicBezTo>
                    <a:pt x="11" y="255"/>
                    <a:pt x="0" y="261"/>
                    <a:pt x="0" y="276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8" y="317"/>
                    <a:pt x="98" y="288"/>
                    <a:pt x="110" y="260"/>
                  </a:cubicBezTo>
                  <a:lnTo>
                    <a:pt x="198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3">
              <a:extLst>
                <a:ext uri="{FF2B5EF4-FFF2-40B4-BE49-F238E27FC236}">
                  <a16:creationId xmlns:a16="http://schemas.microsoft.com/office/drawing/2014/main" id="{EC75F9F3-CB3F-9918-D3DD-484D587C6591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3209925" y="2605088"/>
              <a:ext cx="90488" cy="952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4">
              <a:extLst>
                <a:ext uri="{FF2B5EF4-FFF2-40B4-BE49-F238E27FC236}">
                  <a16:creationId xmlns:a16="http://schemas.microsoft.com/office/drawing/2014/main" id="{5C4D5D7B-CDEC-552C-D466-7EA51CBE7816}"/>
                </a:ext>
              </a:extLst>
            </p:cNvPr>
            <p:cNvSpPr>
              <a:spLocks noEditPoints="1"/>
            </p:cNvSpPr>
            <p:nvPr>
              <p:custDataLst>
                <p:tags r:id="rId119"/>
              </p:custDataLst>
            </p:nvPr>
          </p:nvSpPr>
          <p:spPr bwMode="auto">
            <a:xfrm>
              <a:off x="3309938" y="2603500"/>
              <a:ext cx="80963" cy="984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5">
              <a:extLst>
                <a:ext uri="{FF2B5EF4-FFF2-40B4-BE49-F238E27FC236}">
                  <a16:creationId xmlns:a16="http://schemas.microsoft.com/office/drawing/2014/main" id="{72E02C3A-C901-B9AE-6360-3CBA2EC1DD98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3398838" y="2568575"/>
              <a:ext cx="57150" cy="1333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6">
              <a:extLst>
                <a:ext uri="{FF2B5EF4-FFF2-40B4-BE49-F238E27FC236}">
                  <a16:creationId xmlns:a16="http://schemas.microsoft.com/office/drawing/2014/main" id="{89353A7B-8C43-8A24-8548-00457764B85A}"/>
                </a:ext>
              </a:extLst>
            </p:cNvPr>
            <p:cNvSpPr>
              <a:spLocks noEditPoints="1"/>
            </p:cNvSpPr>
            <p:nvPr>
              <p:custDataLst>
                <p:tags r:id="rId121"/>
              </p:custDataLst>
            </p:nvPr>
          </p:nvSpPr>
          <p:spPr bwMode="auto">
            <a:xfrm>
              <a:off x="3471863" y="2557463"/>
              <a:ext cx="39688" cy="1428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7">
              <a:extLst>
                <a:ext uri="{FF2B5EF4-FFF2-40B4-BE49-F238E27FC236}">
                  <a16:creationId xmlns:a16="http://schemas.microsoft.com/office/drawing/2014/main" id="{A99A122D-96EA-B5F0-0FB0-2EA6347ED63B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3522663" y="2603500"/>
              <a:ext cx="69850" cy="984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8">
              <a:extLst>
                <a:ext uri="{FF2B5EF4-FFF2-40B4-BE49-F238E27FC236}">
                  <a16:creationId xmlns:a16="http://schemas.microsoft.com/office/drawing/2014/main" id="{C8261A9D-701B-6F83-1B93-E75C449597DA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3602038" y="2603500"/>
              <a:ext cx="71438" cy="98425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9">
              <a:extLst>
                <a:ext uri="{FF2B5EF4-FFF2-40B4-BE49-F238E27FC236}">
                  <a16:creationId xmlns:a16="http://schemas.microsoft.com/office/drawing/2014/main" id="{F7B424D9-566B-2798-8E92-79C8BA86AA8D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3686175" y="2603500"/>
              <a:ext cx="82550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30">
              <a:extLst>
                <a:ext uri="{FF2B5EF4-FFF2-40B4-BE49-F238E27FC236}">
                  <a16:creationId xmlns:a16="http://schemas.microsoft.com/office/drawing/2014/main" id="{457037A3-9590-9688-257C-5CFEFCBE0622}"/>
                </a:ext>
              </a:extLst>
            </p:cNvPr>
            <p:cNvSpPr>
              <a:spLocks noEditPoints="1"/>
            </p:cNvSpPr>
            <p:nvPr>
              <p:custDataLst>
                <p:tags r:id="rId125"/>
              </p:custDataLst>
            </p:nvPr>
          </p:nvSpPr>
          <p:spPr bwMode="auto">
            <a:xfrm>
              <a:off x="3773488" y="2551113"/>
              <a:ext cx="90488" cy="150813"/>
            </a:xfrm>
            <a:custGeom>
              <a:avLst/>
              <a:gdLst>
                <a:gd name="T0" fmla="*/ 72 w 246"/>
                <a:gd name="T1" fmla="*/ 159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2 w 246"/>
                <a:gd name="T13" fmla="*/ 347 h 352"/>
                <a:gd name="T14" fmla="*/ 69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9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9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7"/>
                  </a:lnTo>
                  <a:lnTo>
                    <a:pt x="52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6"/>
                    <a:pt x="197" y="126"/>
                    <a:pt x="140" y="126"/>
                  </a:cubicBezTo>
                  <a:cubicBezTo>
                    <a:pt x="101" y="126"/>
                    <a:pt x="80" y="150"/>
                    <a:pt x="72" y="159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8"/>
                    <a:pt x="73" y="177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8"/>
                    <a:pt x="204" y="238"/>
                  </a:cubicBezTo>
                  <a:cubicBezTo>
                    <a:pt x="204" y="257"/>
                    <a:pt x="203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31">
              <a:extLst>
                <a:ext uri="{FF2B5EF4-FFF2-40B4-BE49-F238E27FC236}">
                  <a16:creationId xmlns:a16="http://schemas.microsoft.com/office/drawing/2014/main" id="{DF697ACF-27BC-BFE0-AF45-CB7D430F5EC8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3876675" y="2551113"/>
              <a:ext cx="39688" cy="14922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32">
              <a:extLst>
                <a:ext uri="{FF2B5EF4-FFF2-40B4-BE49-F238E27FC236}">
                  <a16:creationId xmlns:a16="http://schemas.microsoft.com/office/drawing/2014/main" id="{A3C4C81D-19A8-1C49-BDAF-092FC465CB89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3925888" y="2603500"/>
              <a:ext cx="69850" cy="984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3">
              <a:extLst>
                <a:ext uri="{FF2B5EF4-FFF2-40B4-BE49-F238E27FC236}">
                  <a16:creationId xmlns:a16="http://schemas.microsoft.com/office/drawing/2014/main" id="{061BDB39-390A-08F6-41B4-CAFF73867BF0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4070350" y="2608263"/>
              <a:ext cx="60325" cy="93663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4">
              <a:extLst>
                <a:ext uri="{FF2B5EF4-FFF2-40B4-BE49-F238E27FC236}">
                  <a16:creationId xmlns:a16="http://schemas.microsoft.com/office/drawing/2014/main" id="{99E562F1-AF18-596A-2977-906D00418377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4154488" y="2540000"/>
              <a:ext cx="41275" cy="2127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5">
              <a:extLst>
                <a:ext uri="{FF2B5EF4-FFF2-40B4-BE49-F238E27FC236}">
                  <a16:creationId xmlns:a16="http://schemas.microsoft.com/office/drawing/2014/main" id="{E0F42D3E-6CA4-3493-461C-5E874AF1D507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4216400" y="2551113"/>
              <a:ext cx="90488" cy="150813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2 w 247"/>
                <a:gd name="T33" fmla="*/ 343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8"/>
                    <a:pt x="32" y="343"/>
                  </a:cubicBezTo>
                  <a:lnTo>
                    <a:pt x="152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36">
              <a:extLst>
                <a:ext uri="{FF2B5EF4-FFF2-40B4-BE49-F238E27FC236}">
                  <a16:creationId xmlns:a16="http://schemas.microsoft.com/office/drawing/2014/main" id="{53D19884-9DE9-A0DD-FCBE-8C6653D4D1B0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4322763" y="2540000"/>
              <a:ext cx="42863" cy="21272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Oval 37">
              <a:extLst>
                <a:ext uri="{FF2B5EF4-FFF2-40B4-BE49-F238E27FC236}">
                  <a16:creationId xmlns:a16="http://schemas.microsoft.com/office/drawing/2014/main" id="{D93DC1F6-44EC-1A41-2F90-776477EE1E73}"/>
                </a:ext>
              </a:extLst>
            </p:cNvPr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auto">
            <a:xfrm>
              <a:off x="4398963" y="2676525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4" name="Group 13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or any $\msf{pref}$ s.t.\ $p_{\msf{pref}} \ge \epsilon(\secpar)$,&#10;&#10;&#10;\end{document}" title="IguanaTex Vector Display">
            <a:extLst>
              <a:ext uri="{FF2B5EF4-FFF2-40B4-BE49-F238E27FC236}">
                <a16:creationId xmlns:a16="http://schemas.microsoft.com/office/drawing/2014/main" id="{D327DE89-0452-C202-DC71-3464F37322CA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857038" y="5251123"/>
            <a:ext cx="3131387" cy="317327"/>
            <a:chOff x="2540000" y="2540000"/>
            <a:chExt cx="2255838" cy="228601"/>
          </a:xfrm>
          <a:solidFill>
            <a:srgbClr val="7030A0"/>
          </a:solidFill>
        </p:grpSpPr>
        <p:sp>
          <p:nvSpPr>
            <p:cNvPr id="135" name="Freeform 44">
              <a:extLst>
                <a:ext uri="{FF2B5EF4-FFF2-40B4-BE49-F238E27FC236}">
                  <a16:creationId xmlns:a16="http://schemas.microsoft.com/office/drawing/2014/main" id="{947BE9F0-3F03-18A0-2459-608DF19453DF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2540000" y="2555875"/>
              <a:ext cx="104775" cy="149225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8 h 340"/>
                <a:gd name="T30" fmla="*/ 139 w 288"/>
                <a:gd name="T31" fmla="*/ 178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8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8"/>
                  </a:lnTo>
                  <a:lnTo>
                    <a:pt x="139" y="178"/>
                  </a:lnTo>
                  <a:cubicBezTo>
                    <a:pt x="186" y="178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45">
              <a:extLst>
                <a:ext uri="{FF2B5EF4-FFF2-40B4-BE49-F238E27FC236}">
                  <a16:creationId xmlns:a16="http://schemas.microsoft.com/office/drawing/2014/main" id="{5B80ABE2-3A8F-0C5F-E7D2-60D67251307D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2643188" y="2606675"/>
              <a:ext cx="80963" cy="10160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46">
              <a:extLst>
                <a:ext uri="{FF2B5EF4-FFF2-40B4-BE49-F238E27FC236}">
                  <a16:creationId xmlns:a16="http://schemas.microsoft.com/office/drawing/2014/main" id="{6ED4EEEC-3972-C916-01B1-BB5ADE5A4D70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2733675" y="2608263"/>
              <a:ext cx="61913" cy="968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8 w 167"/>
                <a:gd name="T9" fmla="*/ 49 h 221"/>
                <a:gd name="T10" fmla="*/ 38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6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47">
              <a:extLst>
                <a:ext uri="{FF2B5EF4-FFF2-40B4-BE49-F238E27FC236}">
                  <a16:creationId xmlns:a16="http://schemas.microsoft.com/office/drawing/2014/main" id="{FA7E07A3-0F32-69F2-1253-E454ED4B90A1}"/>
                </a:ext>
              </a:extLst>
            </p:cNvPr>
            <p:cNvSpPr>
              <a:spLocks noEditPoints="1"/>
            </p:cNvSpPr>
            <p:nvPr>
              <p:custDataLst>
                <p:tags r:id="rId90"/>
              </p:custDataLst>
            </p:nvPr>
          </p:nvSpPr>
          <p:spPr bwMode="auto">
            <a:xfrm>
              <a:off x="2868613" y="2606675"/>
              <a:ext cx="82550" cy="101600"/>
            </a:xfrm>
            <a:custGeom>
              <a:avLst/>
              <a:gdLst>
                <a:gd name="T0" fmla="*/ 145 w 224"/>
                <a:gd name="T1" fmla="*/ 186 h 229"/>
                <a:gd name="T2" fmla="*/ 183 w 224"/>
                <a:gd name="T3" fmla="*/ 227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5 w 224"/>
                <a:gd name="T15" fmla="*/ 186 h 229"/>
                <a:gd name="T16" fmla="*/ 175 w 224"/>
                <a:gd name="T17" fmla="*/ 86 h 229"/>
                <a:gd name="T18" fmla="*/ 157 w 224"/>
                <a:gd name="T19" fmla="*/ 28 h 229"/>
                <a:gd name="T20" fmla="*/ 89 w 224"/>
                <a:gd name="T21" fmla="*/ 0 h 229"/>
                <a:gd name="T22" fmla="*/ 14 w 224"/>
                <a:gd name="T23" fmla="*/ 57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3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7" y="211"/>
                    <a:pt x="175" y="189"/>
                    <a:pt x="175" y="186"/>
                  </a:cubicBezTo>
                  <a:lnTo>
                    <a:pt x="175" y="86"/>
                  </a:lnTo>
                  <a:cubicBezTo>
                    <a:pt x="175" y="65"/>
                    <a:pt x="175" y="46"/>
                    <a:pt x="157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5"/>
                    <a:pt x="34" y="34"/>
                  </a:cubicBezTo>
                  <a:cubicBezTo>
                    <a:pt x="48" y="17"/>
                    <a:pt x="72" y="11"/>
                    <a:pt x="88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8">
              <a:extLst>
                <a:ext uri="{FF2B5EF4-FFF2-40B4-BE49-F238E27FC236}">
                  <a16:creationId xmlns:a16="http://schemas.microsoft.com/office/drawing/2014/main" id="{32CBD939-FABA-11C6-9492-85F4685AB4DC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2957513" y="2608263"/>
              <a:ext cx="92075" cy="96838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4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4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9">
              <a:extLst>
                <a:ext uri="{FF2B5EF4-FFF2-40B4-BE49-F238E27FC236}">
                  <a16:creationId xmlns:a16="http://schemas.microsoft.com/office/drawing/2014/main" id="{D1A61B48-B498-4BD6-7E8E-1641BDB10022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051175" y="2609850"/>
              <a:ext cx="88900" cy="141288"/>
            </a:xfrm>
            <a:custGeom>
              <a:avLst/>
              <a:gdLst>
                <a:gd name="T0" fmla="*/ 197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6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6 w 244"/>
                <a:gd name="T13" fmla="*/ 37 h 317"/>
                <a:gd name="T14" fmla="*/ 183 w 244"/>
                <a:gd name="T15" fmla="*/ 49 h 317"/>
                <a:gd name="T16" fmla="*/ 133 w 244"/>
                <a:gd name="T17" fmla="*/ 171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8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6 h 317"/>
                <a:gd name="T48" fmla="*/ 46 w 244"/>
                <a:gd name="T49" fmla="*/ 317 h 317"/>
                <a:gd name="T50" fmla="*/ 110 w 244"/>
                <a:gd name="T51" fmla="*/ 260 h 317"/>
                <a:gd name="T52" fmla="*/ 197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7" y="47"/>
                  </a:moveTo>
                  <a:cubicBezTo>
                    <a:pt x="210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2" y="1"/>
                    <a:pt x="218" y="1"/>
                    <a:pt x="206" y="1"/>
                  </a:cubicBezTo>
                  <a:cubicBezTo>
                    <a:pt x="197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8" y="16"/>
                    <a:pt x="186" y="24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1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3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3" y="15"/>
                    <a:pt x="40" y="33"/>
                  </a:cubicBezTo>
                  <a:lnTo>
                    <a:pt x="115" y="215"/>
                  </a:lnTo>
                  <a:cubicBezTo>
                    <a:pt x="113" y="221"/>
                    <a:pt x="106" y="238"/>
                    <a:pt x="103" y="244"/>
                  </a:cubicBezTo>
                  <a:cubicBezTo>
                    <a:pt x="92" y="271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2" y="255"/>
                    <a:pt x="21" y="255"/>
                  </a:cubicBezTo>
                  <a:cubicBezTo>
                    <a:pt x="11" y="255"/>
                    <a:pt x="0" y="261"/>
                    <a:pt x="0" y="276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8"/>
                    <a:pt x="110" y="260"/>
                  </a:cubicBezTo>
                  <a:lnTo>
                    <a:pt x="197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0">
              <a:extLst>
                <a:ext uri="{FF2B5EF4-FFF2-40B4-BE49-F238E27FC236}">
                  <a16:creationId xmlns:a16="http://schemas.microsoft.com/office/drawing/2014/main" id="{B871A264-E9E9-EB39-4C38-B6C0C2F127D9}"/>
                </a:ext>
              </a:extLst>
            </p:cNvPr>
            <p:cNvSpPr>
              <a:spLocks noEditPoints="1"/>
            </p:cNvSpPr>
            <p:nvPr>
              <p:custDataLst>
                <p:tags r:id="rId93"/>
              </p:custDataLst>
            </p:nvPr>
          </p:nvSpPr>
          <p:spPr bwMode="auto">
            <a:xfrm>
              <a:off x="3219450" y="2605088"/>
              <a:ext cx="73025" cy="142875"/>
            </a:xfrm>
            <a:custGeom>
              <a:avLst/>
              <a:gdLst>
                <a:gd name="T0" fmla="*/ 39 w 199"/>
                <a:gd name="T1" fmla="*/ 204 h 323"/>
                <a:gd name="T2" fmla="*/ 106 w 199"/>
                <a:gd name="T3" fmla="*/ 232 h 323"/>
                <a:gd name="T4" fmla="*/ 199 w 199"/>
                <a:gd name="T5" fmla="*/ 115 h 323"/>
                <a:gd name="T6" fmla="*/ 119 w 199"/>
                <a:gd name="T7" fmla="*/ 0 h 323"/>
                <a:gd name="T8" fmla="*/ 38 w 199"/>
                <a:gd name="T9" fmla="*/ 30 h 323"/>
                <a:gd name="T10" fmla="*/ 38 w 199"/>
                <a:gd name="T11" fmla="*/ 5 h 323"/>
                <a:gd name="T12" fmla="*/ 0 w 199"/>
                <a:gd name="T13" fmla="*/ 5 h 323"/>
                <a:gd name="T14" fmla="*/ 0 w 199"/>
                <a:gd name="T15" fmla="*/ 323 h 323"/>
                <a:gd name="T16" fmla="*/ 39 w 199"/>
                <a:gd name="T17" fmla="*/ 323 h 323"/>
                <a:gd name="T18" fmla="*/ 39 w 199"/>
                <a:gd name="T19" fmla="*/ 204 h 323"/>
                <a:gd name="T20" fmla="*/ 39 w 199"/>
                <a:gd name="T21" fmla="*/ 61 h 323"/>
                <a:gd name="T22" fmla="*/ 92 w 199"/>
                <a:gd name="T23" fmla="*/ 32 h 323"/>
                <a:gd name="T24" fmla="*/ 160 w 199"/>
                <a:gd name="T25" fmla="*/ 115 h 323"/>
                <a:gd name="T26" fmla="*/ 87 w 199"/>
                <a:gd name="T27" fmla="*/ 202 h 323"/>
                <a:gd name="T28" fmla="*/ 44 w 199"/>
                <a:gd name="T29" fmla="*/ 178 h 323"/>
                <a:gd name="T30" fmla="*/ 39 w 199"/>
                <a:gd name="T31" fmla="*/ 161 h 323"/>
                <a:gd name="T32" fmla="*/ 39 w 199"/>
                <a:gd name="T33" fmla="*/ 6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9" h="323">
                  <a:moveTo>
                    <a:pt x="39" y="204"/>
                  </a:moveTo>
                  <a:cubicBezTo>
                    <a:pt x="55" y="218"/>
                    <a:pt x="77" y="232"/>
                    <a:pt x="106" y="232"/>
                  </a:cubicBezTo>
                  <a:cubicBezTo>
                    <a:pt x="155" y="232"/>
                    <a:pt x="199" y="183"/>
                    <a:pt x="199" y="115"/>
                  </a:cubicBezTo>
                  <a:cubicBezTo>
                    <a:pt x="199" y="56"/>
                    <a:pt x="167" y="0"/>
                    <a:pt x="119" y="0"/>
                  </a:cubicBezTo>
                  <a:cubicBezTo>
                    <a:pt x="90" y="0"/>
                    <a:pt x="61" y="10"/>
                    <a:pt x="38" y="30"/>
                  </a:cubicBezTo>
                  <a:lnTo>
                    <a:pt x="38" y="5"/>
                  </a:lnTo>
                  <a:lnTo>
                    <a:pt x="0" y="5"/>
                  </a:lnTo>
                  <a:lnTo>
                    <a:pt x="0" y="323"/>
                  </a:lnTo>
                  <a:lnTo>
                    <a:pt x="39" y="323"/>
                  </a:lnTo>
                  <a:lnTo>
                    <a:pt x="39" y="204"/>
                  </a:lnTo>
                  <a:close/>
                  <a:moveTo>
                    <a:pt x="39" y="61"/>
                  </a:moveTo>
                  <a:cubicBezTo>
                    <a:pt x="51" y="43"/>
                    <a:pt x="71" y="32"/>
                    <a:pt x="92" y="32"/>
                  </a:cubicBezTo>
                  <a:cubicBezTo>
                    <a:pt x="130" y="32"/>
                    <a:pt x="160" y="69"/>
                    <a:pt x="160" y="115"/>
                  </a:cubicBezTo>
                  <a:cubicBezTo>
                    <a:pt x="160" y="167"/>
                    <a:pt x="124" y="202"/>
                    <a:pt x="87" y="202"/>
                  </a:cubicBezTo>
                  <a:cubicBezTo>
                    <a:pt x="68" y="202"/>
                    <a:pt x="54" y="192"/>
                    <a:pt x="44" y="178"/>
                  </a:cubicBezTo>
                  <a:cubicBezTo>
                    <a:pt x="39" y="171"/>
                    <a:pt x="39" y="170"/>
                    <a:pt x="39" y="161"/>
                  </a:cubicBezTo>
                  <a:lnTo>
                    <a:pt x="39" y="6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51">
              <a:extLst>
                <a:ext uri="{FF2B5EF4-FFF2-40B4-BE49-F238E27FC236}">
                  <a16:creationId xmlns:a16="http://schemas.microsoft.com/office/drawing/2014/main" id="{21A404F9-C742-57AF-5B7F-6B686D6B976E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308350" y="2605088"/>
              <a:ext cx="44450" cy="100013"/>
            </a:xfrm>
            <a:custGeom>
              <a:avLst/>
              <a:gdLst>
                <a:gd name="T0" fmla="*/ 37 w 122"/>
                <a:gd name="T1" fmla="*/ 120 h 227"/>
                <a:gd name="T2" fmla="*/ 122 w 122"/>
                <a:gd name="T3" fmla="*/ 33 h 227"/>
                <a:gd name="T4" fmla="*/ 122 w 122"/>
                <a:gd name="T5" fmla="*/ 0 h 227"/>
                <a:gd name="T6" fmla="*/ 35 w 122"/>
                <a:gd name="T7" fmla="*/ 48 h 227"/>
                <a:gd name="T8" fmla="*/ 35 w 122"/>
                <a:gd name="T9" fmla="*/ 2 h 227"/>
                <a:gd name="T10" fmla="*/ 0 w 122"/>
                <a:gd name="T11" fmla="*/ 2 h 227"/>
                <a:gd name="T12" fmla="*/ 0 w 122"/>
                <a:gd name="T13" fmla="*/ 227 h 227"/>
                <a:gd name="T14" fmla="*/ 37 w 122"/>
                <a:gd name="T15" fmla="*/ 227 h 227"/>
                <a:gd name="T16" fmla="*/ 37 w 122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7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5"/>
                    <a:pt x="35" y="4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7" y="227"/>
                  </a:lnTo>
                  <a:lnTo>
                    <a:pt x="37" y="12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52">
              <a:extLst>
                <a:ext uri="{FF2B5EF4-FFF2-40B4-BE49-F238E27FC236}">
                  <a16:creationId xmlns:a16="http://schemas.microsoft.com/office/drawing/2014/main" id="{3F6B37B8-160C-8B95-72B1-79E391275CDC}"/>
                </a:ext>
              </a:extLst>
            </p:cNvPr>
            <p:cNvSpPr>
              <a:spLocks noEditPoints="1"/>
            </p:cNvSpPr>
            <p:nvPr>
              <p:custDataLst>
                <p:tags r:id="rId95"/>
              </p:custDataLst>
            </p:nvPr>
          </p:nvSpPr>
          <p:spPr bwMode="auto">
            <a:xfrm>
              <a:off x="3362325" y="2603500"/>
              <a:ext cx="68263" cy="104775"/>
            </a:xfrm>
            <a:custGeom>
              <a:avLst/>
              <a:gdLst>
                <a:gd name="T0" fmla="*/ 188 w 188"/>
                <a:gd name="T1" fmla="*/ 120 h 235"/>
                <a:gd name="T2" fmla="*/ 169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5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53">
              <a:extLst>
                <a:ext uri="{FF2B5EF4-FFF2-40B4-BE49-F238E27FC236}">
                  <a16:creationId xmlns:a16="http://schemas.microsoft.com/office/drawing/2014/main" id="{A96948D3-E60C-A4AE-22BB-059E7E4F7BD2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441700" y="2549525"/>
              <a:ext cx="58738" cy="155575"/>
            </a:xfrm>
            <a:custGeom>
              <a:avLst/>
              <a:gdLst>
                <a:gd name="T0" fmla="*/ 74 w 160"/>
                <a:gd name="T1" fmla="*/ 159 h 352"/>
                <a:gd name="T2" fmla="*/ 129 w 160"/>
                <a:gd name="T3" fmla="*/ 159 h 352"/>
                <a:gd name="T4" fmla="*/ 129 w 160"/>
                <a:gd name="T5" fmla="*/ 130 h 352"/>
                <a:gd name="T6" fmla="*/ 73 w 160"/>
                <a:gd name="T7" fmla="*/ 130 h 352"/>
                <a:gd name="T8" fmla="*/ 73 w 160"/>
                <a:gd name="T9" fmla="*/ 71 h 352"/>
                <a:gd name="T10" fmla="*/ 119 w 160"/>
                <a:gd name="T11" fmla="*/ 30 h 352"/>
                <a:gd name="T12" fmla="*/ 160 w 160"/>
                <a:gd name="T13" fmla="*/ 39 h 352"/>
                <a:gd name="T14" fmla="*/ 160 w 160"/>
                <a:gd name="T15" fmla="*/ 5 h 352"/>
                <a:gd name="T16" fmla="*/ 120 w 160"/>
                <a:gd name="T17" fmla="*/ 0 h 352"/>
                <a:gd name="T18" fmla="*/ 37 w 160"/>
                <a:gd name="T19" fmla="*/ 85 h 352"/>
                <a:gd name="T20" fmla="*/ 37 w 160"/>
                <a:gd name="T21" fmla="*/ 130 h 352"/>
                <a:gd name="T22" fmla="*/ 0 w 160"/>
                <a:gd name="T23" fmla="*/ 130 h 352"/>
                <a:gd name="T24" fmla="*/ 0 w 160"/>
                <a:gd name="T25" fmla="*/ 159 h 352"/>
                <a:gd name="T26" fmla="*/ 37 w 160"/>
                <a:gd name="T27" fmla="*/ 159 h 352"/>
                <a:gd name="T28" fmla="*/ 37 w 160"/>
                <a:gd name="T29" fmla="*/ 352 h 352"/>
                <a:gd name="T30" fmla="*/ 74 w 160"/>
                <a:gd name="T31" fmla="*/ 352 h 352"/>
                <a:gd name="T32" fmla="*/ 74 w 160"/>
                <a:gd name="T33" fmla="*/ 15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2">
                  <a:moveTo>
                    <a:pt x="74" y="159"/>
                  </a:moveTo>
                  <a:lnTo>
                    <a:pt x="129" y="159"/>
                  </a:lnTo>
                  <a:lnTo>
                    <a:pt x="129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6" y="30"/>
                    <a:pt x="119" y="30"/>
                  </a:cubicBezTo>
                  <a:cubicBezTo>
                    <a:pt x="129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8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2"/>
                  </a:lnTo>
                  <a:lnTo>
                    <a:pt x="74" y="352"/>
                  </a:lnTo>
                  <a:lnTo>
                    <a:pt x="74" y="15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54">
              <a:extLst>
                <a:ext uri="{FF2B5EF4-FFF2-40B4-BE49-F238E27FC236}">
                  <a16:creationId xmlns:a16="http://schemas.microsoft.com/office/drawing/2014/main" id="{7C906AE5-020C-6821-D3D1-878888802BD6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3571875" y="2606675"/>
              <a:ext cx="60325" cy="10160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55">
              <a:extLst>
                <a:ext uri="{FF2B5EF4-FFF2-40B4-BE49-F238E27FC236}">
                  <a16:creationId xmlns:a16="http://schemas.microsoft.com/office/drawing/2014/main" id="{C3CE138F-90F1-A160-3701-04CD522C491C}"/>
                </a:ext>
              </a:extLst>
            </p:cNvPr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auto">
            <a:xfrm>
              <a:off x="3652838" y="2682875"/>
              <a:ext cx="20638" cy="2222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6">
              <a:extLst>
                <a:ext uri="{FF2B5EF4-FFF2-40B4-BE49-F238E27FC236}">
                  <a16:creationId xmlns:a16="http://schemas.microsoft.com/office/drawing/2014/main" id="{C744BD28-809C-BBC0-2F9D-6F8C9198A081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692525" y="2570163"/>
              <a:ext cx="55563" cy="13811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Oval 57">
              <a:extLst>
                <a:ext uri="{FF2B5EF4-FFF2-40B4-BE49-F238E27FC236}">
                  <a16:creationId xmlns:a16="http://schemas.microsoft.com/office/drawing/2014/main" id="{F06BCAD9-81A1-3F66-B4FB-DE89B7AEA999}"/>
                </a:ext>
              </a:extLst>
            </p:cNvPr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auto">
            <a:xfrm>
              <a:off x="3775075" y="2682875"/>
              <a:ext cx="19050" cy="2222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8">
              <a:extLst>
                <a:ext uri="{FF2B5EF4-FFF2-40B4-BE49-F238E27FC236}">
                  <a16:creationId xmlns:a16="http://schemas.microsoft.com/office/drawing/2014/main" id="{4E39E0C9-11FA-797F-659B-855D143C0D4E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3863975" y="2608263"/>
              <a:ext cx="95250" cy="13970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8 h 317"/>
                <a:gd name="T28" fmla="*/ 83 w 260"/>
                <a:gd name="T29" fmla="*/ 0 h 317"/>
                <a:gd name="T30" fmla="*/ 47 w 260"/>
                <a:gd name="T31" fmla="*/ 29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60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9">
              <a:extLst>
                <a:ext uri="{FF2B5EF4-FFF2-40B4-BE49-F238E27FC236}">
                  <a16:creationId xmlns:a16="http://schemas.microsoft.com/office/drawing/2014/main" id="{D93A07A3-E0A9-4B92-65F9-036D4E904529}"/>
                </a:ext>
              </a:extLst>
            </p:cNvPr>
            <p:cNvSpPr>
              <a:spLocks noEditPoints="1"/>
            </p:cNvSpPr>
            <p:nvPr>
              <p:custDataLst>
                <p:tags r:id="rId102"/>
              </p:custDataLst>
            </p:nvPr>
          </p:nvSpPr>
          <p:spPr bwMode="auto">
            <a:xfrm>
              <a:off x="3973513" y="2668588"/>
              <a:ext cx="53975" cy="100013"/>
            </a:xfrm>
            <a:custGeom>
              <a:avLst/>
              <a:gdLst>
                <a:gd name="T0" fmla="*/ 30 w 149"/>
                <a:gd name="T1" fmla="*/ 142 h 226"/>
                <a:gd name="T2" fmla="*/ 80 w 149"/>
                <a:gd name="T3" fmla="*/ 162 h 226"/>
                <a:gd name="T4" fmla="*/ 149 w 149"/>
                <a:gd name="T5" fmla="*/ 80 h 226"/>
                <a:gd name="T6" fmla="*/ 91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2 h 226"/>
                <a:gd name="T22" fmla="*/ 69 w 149"/>
                <a:gd name="T23" fmla="*/ 24 h 226"/>
                <a:gd name="T24" fmla="*/ 118 w 149"/>
                <a:gd name="T25" fmla="*/ 80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9" y="159"/>
                    <a:pt x="69" y="162"/>
                    <a:pt x="80" y="162"/>
                  </a:cubicBezTo>
                  <a:cubicBezTo>
                    <a:pt x="117" y="162"/>
                    <a:pt x="149" y="127"/>
                    <a:pt x="149" y="80"/>
                  </a:cubicBezTo>
                  <a:cubicBezTo>
                    <a:pt x="149" y="39"/>
                    <a:pt x="126" y="0"/>
                    <a:pt x="91" y="0"/>
                  </a:cubicBezTo>
                  <a:cubicBezTo>
                    <a:pt x="76" y="0"/>
                    <a:pt x="49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2" y="24"/>
                    <a:pt x="69" y="24"/>
                  </a:cubicBezTo>
                  <a:cubicBezTo>
                    <a:pt x="96" y="24"/>
                    <a:pt x="118" y="50"/>
                    <a:pt x="118" y="80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2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60">
              <a:extLst>
                <a:ext uri="{FF2B5EF4-FFF2-40B4-BE49-F238E27FC236}">
                  <a16:creationId xmlns:a16="http://schemas.microsoft.com/office/drawing/2014/main" id="{FB16CA17-DF8C-C1C2-B8B8-92123D070E9F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4038600" y="2668588"/>
              <a:ext cx="33338" cy="69850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7 w 91"/>
                <a:gd name="T7" fmla="*/ 33 h 158"/>
                <a:gd name="T8" fmla="*/ 27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6"/>
                    <a:pt x="61" y="26"/>
                    <a:pt x="91" y="26"/>
                  </a:cubicBezTo>
                  <a:lnTo>
                    <a:pt x="91" y="0"/>
                  </a:lnTo>
                  <a:cubicBezTo>
                    <a:pt x="62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61">
              <a:extLst>
                <a:ext uri="{FF2B5EF4-FFF2-40B4-BE49-F238E27FC236}">
                  <a16:creationId xmlns:a16="http://schemas.microsoft.com/office/drawing/2014/main" id="{42F92FBB-C861-EC88-F648-AA8A4ECE3CA4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4078288" y="2667000"/>
              <a:ext cx="52388" cy="73025"/>
            </a:xfrm>
            <a:custGeom>
              <a:avLst/>
              <a:gdLst>
                <a:gd name="T0" fmla="*/ 138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8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8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39" y="44"/>
                    <a:pt x="126" y="25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3" y="0"/>
                    <a:pt x="0" y="37"/>
                    <a:pt x="0" y="82"/>
                  </a:cubicBezTo>
                  <a:cubicBezTo>
                    <a:pt x="0" y="126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8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1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62">
              <a:extLst>
                <a:ext uri="{FF2B5EF4-FFF2-40B4-BE49-F238E27FC236}">
                  <a16:creationId xmlns:a16="http://schemas.microsoft.com/office/drawing/2014/main" id="{CDAB878E-8460-D963-03E0-8B68662A63BE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4138613" y="2630488"/>
              <a:ext cx="42863" cy="107950"/>
            </a:xfrm>
            <a:custGeom>
              <a:avLst/>
              <a:gdLst>
                <a:gd name="T0" fmla="*/ 56 w 118"/>
                <a:gd name="T1" fmla="*/ 112 h 245"/>
                <a:gd name="T2" fmla="*/ 95 w 118"/>
                <a:gd name="T3" fmla="*/ 112 h 245"/>
                <a:gd name="T4" fmla="*/ 95 w 118"/>
                <a:gd name="T5" fmla="*/ 90 h 245"/>
                <a:gd name="T6" fmla="*/ 55 w 118"/>
                <a:gd name="T7" fmla="*/ 90 h 245"/>
                <a:gd name="T8" fmla="*/ 55 w 118"/>
                <a:gd name="T9" fmla="*/ 50 h 245"/>
                <a:gd name="T10" fmla="*/ 88 w 118"/>
                <a:gd name="T11" fmla="*/ 23 h 245"/>
                <a:gd name="T12" fmla="*/ 118 w 118"/>
                <a:gd name="T13" fmla="*/ 29 h 245"/>
                <a:gd name="T14" fmla="*/ 118 w 118"/>
                <a:gd name="T15" fmla="*/ 3 h 245"/>
                <a:gd name="T16" fmla="*/ 88 w 118"/>
                <a:gd name="T17" fmla="*/ 0 h 245"/>
                <a:gd name="T18" fmla="*/ 26 w 118"/>
                <a:gd name="T19" fmla="*/ 60 h 245"/>
                <a:gd name="T20" fmla="*/ 26 w 118"/>
                <a:gd name="T21" fmla="*/ 90 h 245"/>
                <a:gd name="T22" fmla="*/ 0 w 118"/>
                <a:gd name="T23" fmla="*/ 90 h 245"/>
                <a:gd name="T24" fmla="*/ 0 w 118"/>
                <a:gd name="T25" fmla="*/ 112 h 245"/>
                <a:gd name="T26" fmla="*/ 26 w 118"/>
                <a:gd name="T27" fmla="*/ 112 h 245"/>
                <a:gd name="T28" fmla="*/ 26 w 118"/>
                <a:gd name="T29" fmla="*/ 245 h 245"/>
                <a:gd name="T30" fmla="*/ 56 w 118"/>
                <a:gd name="T31" fmla="*/ 245 h 245"/>
                <a:gd name="T32" fmla="*/ 56 w 118"/>
                <a:gd name="T33" fmla="*/ 11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5">
                  <a:moveTo>
                    <a:pt x="56" y="112"/>
                  </a:moveTo>
                  <a:lnTo>
                    <a:pt x="95" y="112"/>
                  </a:lnTo>
                  <a:lnTo>
                    <a:pt x="95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8" y="23"/>
                  </a:cubicBezTo>
                  <a:cubicBezTo>
                    <a:pt x="95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8" y="0"/>
                    <a:pt x="88" y="0"/>
                  </a:cubicBezTo>
                  <a:cubicBezTo>
                    <a:pt x="53" y="0"/>
                    <a:pt x="26" y="25"/>
                    <a:pt x="26" y="60"/>
                  </a:cubicBezTo>
                  <a:lnTo>
                    <a:pt x="26" y="90"/>
                  </a:lnTo>
                  <a:lnTo>
                    <a:pt x="0" y="90"/>
                  </a:lnTo>
                  <a:lnTo>
                    <a:pt x="0" y="112"/>
                  </a:lnTo>
                  <a:lnTo>
                    <a:pt x="26" y="112"/>
                  </a:lnTo>
                  <a:lnTo>
                    <a:pt x="26" y="245"/>
                  </a:lnTo>
                  <a:lnTo>
                    <a:pt x="56" y="245"/>
                  </a:lnTo>
                  <a:lnTo>
                    <a:pt x="56" y="1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63">
              <a:extLst>
                <a:ext uri="{FF2B5EF4-FFF2-40B4-BE49-F238E27FC236}">
                  <a16:creationId xmlns:a16="http://schemas.microsoft.com/office/drawing/2014/main" id="{4AEB92AB-A7ED-C7A6-4C9B-C0E3E93992DF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4260850" y="2565400"/>
              <a:ext cx="111125" cy="169863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4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5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50"/>
                    <a:pt x="305" y="145"/>
                  </a:cubicBezTo>
                  <a:cubicBezTo>
                    <a:pt x="305" y="140"/>
                    <a:pt x="303" y="137"/>
                    <a:pt x="295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5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64">
              <a:extLst>
                <a:ext uri="{FF2B5EF4-FFF2-40B4-BE49-F238E27FC236}">
                  <a16:creationId xmlns:a16="http://schemas.microsoft.com/office/drawing/2014/main" id="{81DCE746-C3D9-FA61-E7FF-10AFACCFC64F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4446588" y="2609850"/>
              <a:ext cx="58738" cy="98425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65">
              <a:extLst>
                <a:ext uri="{FF2B5EF4-FFF2-40B4-BE49-F238E27FC236}">
                  <a16:creationId xmlns:a16="http://schemas.microsoft.com/office/drawing/2014/main" id="{20AE3BB2-15BE-1DB3-45F4-E2F4FC75D30F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4529138" y="2540000"/>
              <a:ext cx="42863" cy="22066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66">
              <a:extLst>
                <a:ext uri="{FF2B5EF4-FFF2-40B4-BE49-F238E27FC236}">
                  <a16:creationId xmlns:a16="http://schemas.microsoft.com/office/drawing/2014/main" id="{DE6AE3A5-2D08-2E1E-F1AF-953C1D2D3D26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4591050" y="2552700"/>
              <a:ext cx="90488" cy="155575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67">
              <a:extLst>
                <a:ext uri="{FF2B5EF4-FFF2-40B4-BE49-F238E27FC236}">
                  <a16:creationId xmlns:a16="http://schemas.microsoft.com/office/drawing/2014/main" id="{76E6C964-F550-0ED7-3A81-F8C20C64F76C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4699000" y="2540000"/>
              <a:ext cx="41275" cy="220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68">
              <a:extLst>
                <a:ext uri="{FF2B5EF4-FFF2-40B4-BE49-F238E27FC236}">
                  <a16:creationId xmlns:a16="http://schemas.microsoft.com/office/drawing/2014/main" id="{02F99EEA-5F26-03C7-3CC4-9EAAC8E76BD2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4775200" y="2682875"/>
              <a:ext cx="20638" cy="650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6" name="Group 185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\ge \epsilon'(\secpar)$&#10;&#10;&#10;\end{document}" title="IguanaTex Vector Display">
            <a:extLst>
              <a:ext uri="{FF2B5EF4-FFF2-40B4-BE49-F238E27FC236}">
                <a16:creationId xmlns:a16="http://schemas.microsoft.com/office/drawing/2014/main" id="{6DE6CEBE-0AEF-26CF-1F9B-A29FA4ACF68B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7123274" y="5791412"/>
            <a:ext cx="2581825" cy="304800"/>
            <a:chOff x="2540000" y="2540000"/>
            <a:chExt cx="1828801" cy="215901"/>
          </a:xfrm>
          <a:solidFill>
            <a:srgbClr val="7030A0"/>
          </a:solidFill>
        </p:grpSpPr>
        <p:sp>
          <p:nvSpPr>
            <p:cNvPr id="187" name="Freeform 155">
              <a:extLst>
                <a:ext uri="{FF2B5EF4-FFF2-40B4-BE49-F238E27FC236}">
                  <a16:creationId xmlns:a16="http://schemas.microsoft.com/office/drawing/2014/main" id="{634F260C-379D-C13F-9641-5355578D8B19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2540000" y="2555875"/>
              <a:ext cx="107950" cy="146050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5 h 341"/>
                <a:gd name="T12" fmla="*/ 12 w 294"/>
                <a:gd name="T13" fmla="*/ 15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3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5 h 341"/>
                <a:gd name="T40" fmla="*/ 119 w 294"/>
                <a:gd name="T41" fmla="*/ 15 h 341"/>
                <a:gd name="T42" fmla="*/ 163 w 294"/>
                <a:gd name="T43" fmla="*/ 15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56">
              <a:extLst>
                <a:ext uri="{FF2B5EF4-FFF2-40B4-BE49-F238E27FC236}">
                  <a16:creationId xmlns:a16="http://schemas.microsoft.com/office/drawing/2014/main" id="{3329004E-A7FF-C55F-6CBF-589566838D86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662238" y="2606675"/>
              <a:ext cx="61913" cy="9525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57">
              <a:extLst>
                <a:ext uri="{FF2B5EF4-FFF2-40B4-BE49-F238E27FC236}">
                  <a16:creationId xmlns:a16="http://schemas.microsoft.com/office/drawing/2014/main" id="{5865CB9E-5A10-0B99-D063-DF36BC1FC9B8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2751138" y="2541588"/>
              <a:ext cx="23813" cy="2143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19 h 498"/>
                <a:gd name="T8" fmla="*/ 68 w 68"/>
                <a:gd name="T9" fmla="*/ 19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19"/>
                  </a:lnTo>
                  <a:lnTo>
                    <a:pt x="68" y="19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58">
              <a:extLst>
                <a:ext uri="{FF2B5EF4-FFF2-40B4-BE49-F238E27FC236}">
                  <a16:creationId xmlns:a16="http://schemas.microsoft.com/office/drawing/2014/main" id="{229540A5-F81B-4268-0248-1C99B67B7AE6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2781300" y="2547938"/>
              <a:ext cx="101600" cy="23813"/>
            </a:xfrm>
            <a:custGeom>
              <a:avLst/>
              <a:gdLst>
                <a:gd name="T0" fmla="*/ 270 w 277"/>
                <a:gd name="T1" fmla="*/ 0 h 56"/>
                <a:gd name="T2" fmla="*/ 194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6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4 w 277"/>
                <a:gd name="T17" fmla="*/ 21 h 56"/>
                <a:gd name="T18" fmla="*/ 136 w 277"/>
                <a:gd name="T19" fmla="*/ 39 h 56"/>
                <a:gd name="T20" fmla="*/ 185 w 277"/>
                <a:gd name="T21" fmla="*/ 56 h 56"/>
                <a:gd name="T22" fmla="*/ 222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8" y="8"/>
                    <a:pt x="112" y="0"/>
                    <a:pt x="92" y="0"/>
                  </a:cubicBezTo>
                  <a:cubicBezTo>
                    <a:pt x="80" y="0"/>
                    <a:pt x="67" y="4"/>
                    <a:pt x="56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29"/>
                    <a:pt x="136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8" y="56"/>
                    <a:pt x="211" y="52"/>
                    <a:pt x="222" y="47"/>
                  </a:cubicBezTo>
                  <a:cubicBezTo>
                    <a:pt x="232" y="42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59">
              <a:extLst>
                <a:ext uri="{FF2B5EF4-FFF2-40B4-BE49-F238E27FC236}">
                  <a16:creationId xmlns:a16="http://schemas.microsoft.com/office/drawing/2014/main" id="{910ECCE2-AF91-22FC-7C52-B8722EB7A8B7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2784475" y="2606675"/>
              <a:ext cx="80963" cy="96838"/>
            </a:xfrm>
            <a:custGeom>
              <a:avLst/>
              <a:gdLst>
                <a:gd name="T0" fmla="*/ 218 w 218"/>
                <a:gd name="T1" fmla="*/ 35 h 226"/>
                <a:gd name="T2" fmla="*/ 197 w 218"/>
                <a:gd name="T3" fmla="*/ 0 h 226"/>
                <a:gd name="T4" fmla="*/ 172 w 218"/>
                <a:gd name="T5" fmla="*/ 24 h 226"/>
                <a:gd name="T6" fmla="*/ 180 w 218"/>
                <a:gd name="T7" fmla="*/ 39 h 226"/>
                <a:gd name="T8" fmla="*/ 197 w 218"/>
                <a:gd name="T9" fmla="*/ 80 h 226"/>
                <a:gd name="T10" fmla="*/ 108 w 218"/>
                <a:gd name="T11" fmla="*/ 215 h 226"/>
                <a:gd name="T12" fmla="*/ 71 w 218"/>
                <a:gd name="T13" fmla="*/ 172 h 226"/>
                <a:gd name="T14" fmla="*/ 100 w 218"/>
                <a:gd name="T15" fmla="*/ 66 h 226"/>
                <a:gd name="T16" fmla="*/ 106 w 218"/>
                <a:gd name="T17" fmla="*/ 41 h 226"/>
                <a:gd name="T18" fmla="*/ 66 w 218"/>
                <a:gd name="T19" fmla="*/ 0 h 226"/>
                <a:gd name="T20" fmla="*/ 0 w 218"/>
                <a:gd name="T21" fmla="*/ 77 h 226"/>
                <a:gd name="T22" fmla="*/ 6 w 218"/>
                <a:gd name="T23" fmla="*/ 82 h 226"/>
                <a:gd name="T24" fmla="*/ 14 w 218"/>
                <a:gd name="T25" fmla="*/ 73 h 226"/>
                <a:gd name="T26" fmla="*/ 64 w 218"/>
                <a:gd name="T27" fmla="*/ 11 h 226"/>
                <a:gd name="T28" fmla="*/ 76 w 218"/>
                <a:gd name="T29" fmla="*/ 27 h 226"/>
                <a:gd name="T30" fmla="*/ 68 w 218"/>
                <a:gd name="T31" fmla="*/ 62 h 226"/>
                <a:gd name="T32" fmla="*/ 40 w 218"/>
                <a:gd name="T33" fmla="*/ 164 h 226"/>
                <a:gd name="T34" fmla="*/ 106 w 218"/>
                <a:gd name="T35" fmla="*/ 226 h 226"/>
                <a:gd name="T36" fmla="*/ 218 w 218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8" h="226">
                  <a:moveTo>
                    <a:pt x="218" y="35"/>
                  </a:moveTo>
                  <a:cubicBezTo>
                    <a:pt x="218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8"/>
                    <a:pt x="71" y="172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0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3" y="226"/>
                    <a:pt x="106" y="226"/>
                  </a:cubicBezTo>
                  <a:cubicBezTo>
                    <a:pt x="190" y="226"/>
                    <a:pt x="218" y="61"/>
                    <a:pt x="218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60">
              <a:extLst>
                <a:ext uri="{FF2B5EF4-FFF2-40B4-BE49-F238E27FC236}">
                  <a16:creationId xmlns:a16="http://schemas.microsoft.com/office/drawing/2014/main" id="{EDB0147C-F697-BD49-C258-8993921E5E73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2935288" y="2624138"/>
              <a:ext cx="120650" cy="49213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61">
              <a:extLst>
                <a:ext uri="{FF2B5EF4-FFF2-40B4-BE49-F238E27FC236}">
                  <a16:creationId xmlns:a16="http://schemas.microsoft.com/office/drawing/2014/main" id="{13F88F2A-FC59-E88A-77A8-CF29C20A487A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146425" y="2547938"/>
              <a:ext cx="101600" cy="23813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62">
              <a:extLst>
                <a:ext uri="{FF2B5EF4-FFF2-40B4-BE49-F238E27FC236}">
                  <a16:creationId xmlns:a16="http://schemas.microsoft.com/office/drawing/2014/main" id="{B7773DE5-B0F1-EE53-EBB3-320AF07E3F94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3122613" y="2606675"/>
              <a:ext cx="149225" cy="9683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3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9 w 408"/>
                <a:gd name="T11" fmla="*/ 130 h 226"/>
                <a:gd name="T12" fmla="*/ 87 w 408"/>
                <a:gd name="T13" fmla="*/ 97 h 226"/>
                <a:gd name="T14" fmla="*/ 94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1 w 408"/>
                <a:gd name="T31" fmla="*/ 198 h 226"/>
                <a:gd name="T32" fmla="*/ 231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3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2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9 w 408"/>
                <a:gd name="T67" fmla="*/ 44 h 226"/>
                <a:gd name="T68" fmla="*/ 53 w 408"/>
                <a:gd name="T69" fmla="*/ 0 h 226"/>
                <a:gd name="T70" fmla="*/ 16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3" y="144"/>
                  </a:cubicBezTo>
                  <a:cubicBezTo>
                    <a:pt x="398" y="144"/>
                    <a:pt x="398" y="146"/>
                    <a:pt x="395" y="153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4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9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9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63">
              <a:extLst>
                <a:ext uri="{FF2B5EF4-FFF2-40B4-BE49-F238E27FC236}">
                  <a16:creationId xmlns:a16="http://schemas.microsoft.com/office/drawing/2014/main" id="{E7474B7A-DEBA-EC2B-D847-57B3B6225142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3344863" y="2559050"/>
              <a:ext cx="38100" cy="142875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64">
              <a:extLst>
                <a:ext uri="{FF2B5EF4-FFF2-40B4-BE49-F238E27FC236}">
                  <a16:creationId xmlns:a16="http://schemas.microsoft.com/office/drawing/2014/main" id="{46F9F30E-FF9C-F2C4-32B6-52B200C7A598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394075" y="2606675"/>
              <a:ext cx="92075" cy="952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65">
              <a:extLst>
                <a:ext uri="{FF2B5EF4-FFF2-40B4-BE49-F238E27FC236}">
                  <a16:creationId xmlns:a16="http://schemas.microsoft.com/office/drawing/2014/main" id="{632F10E9-A351-B952-2E15-780A85306367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559175" y="2551113"/>
              <a:ext cx="101600" cy="176213"/>
            </a:xfrm>
            <a:custGeom>
              <a:avLst/>
              <a:gdLst>
                <a:gd name="T0" fmla="*/ 195 w 277"/>
                <a:gd name="T1" fmla="*/ 272 h 411"/>
                <a:gd name="T2" fmla="*/ 163 w 277"/>
                <a:gd name="T3" fmla="*/ 349 h 411"/>
                <a:gd name="T4" fmla="*/ 117 w 277"/>
                <a:gd name="T5" fmla="*/ 384 h 411"/>
                <a:gd name="T6" fmla="*/ 43 w 277"/>
                <a:gd name="T7" fmla="*/ 362 h 411"/>
                <a:gd name="T8" fmla="*/ 3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8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0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3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3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1" y="318"/>
                    <a:pt x="168" y="341"/>
                    <a:pt x="163" y="349"/>
                  </a:cubicBezTo>
                  <a:cubicBezTo>
                    <a:pt x="144" y="383"/>
                    <a:pt x="134" y="384"/>
                    <a:pt x="117" y="384"/>
                  </a:cubicBezTo>
                  <a:cubicBezTo>
                    <a:pt x="108" y="384"/>
                    <a:pt x="73" y="382"/>
                    <a:pt x="43" y="362"/>
                  </a:cubicBezTo>
                  <a:cubicBezTo>
                    <a:pt x="21" y="363"/>
                    <a:pt x="3" y="381"/>
                    <a:pt x="3" y="386"/>
                  </a:cubicBezTo>
                  <a:cubicBezTo>
                    <a:pt x="3" y="391"/>
                    <a:pt x="37" y="411"/>
                    <a:pt x="84" y="411"/>
                  </a:cubicBezTo>
                  <a:cubicBezTo>
                    <a:pt x="120" y="411"/>
                    <a:pt x="178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8"/>
                    <a:pt x="254" y="168"/>
                  </a:cubicBezTo>
                  <a:cubicBezTo>
                    <a:pt x="249" y="168"/>
                    <a:pt x="241" y="170"/>
                    <a:pt x="230" y="177"/>
                  </a:cubicBezTo>
                  <a:cubicBezTo>
                    <a:pt x="219" y="185"/>
                    <a:pt x="218" y="187"/>
                    <a:pt x="215" y="199"/>
                  </a:cubicBezTo>
                  <a:cubicBezTo>
                    <a:pt x="210" y="216"/>
                    <a:pt x="180" y="290"/>
                    <a:pt x="119" y="290"/>
                  </a:cubicBezTo>
                  <a:cubicBezTo>
                    <a:pt x="70" y="290"/>
                    <a:pt x="42" y="251"/>
                    <a:pt x="42" y="194"/>
                  </a:cubicBezTo>
                  <a:cubicBezTo>
                    <a:pt x="42" y="156"/>
                    <a:pt x="57" y="105"/>
                    <a:pt x="86" y="70"/>
                  </a:cubicBezTo>
                  <a:cubicBezTo>
                    <a:pt x="100" y="54"/>
                    <a:pt x="124" y="27"/>
                    <a:pt x="180" y="27"/>
                  </a:cubicBezTo>
                  <a:cubicBezTo>
                    <a:pt x="190" y="27"/>
                    <a:pt x="204" y="29"/>
                    <a:pt x="217" y="33"/>
                  </a:cubicBezTo>
                  <a:cubicBezTo>
                    <a:pt x="222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3" y="110"/>
                    <a:pt x="203" y="112"/>
                  </a:cubicBezTo>
                  <a:cubicBezTo>
                    <a:pt x="203" y="116"/>
                    <a:pt x="206" y="116"/>
                    <a:pt x="209" y="116"/>
                  </a:cubicBezTo>
                  <a:cubicBezTo>
                    <a:pt x="223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0" y="0"/>
                    <a:pt x="213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6">
              <a:extLst>
                <a:ext uri="{FF2B5EF4-FFF2-40B4-BE49-F238E27FC236}">
                  <a16:creationId xmlns:a16="http://schemas.microsoft.com/office/drawing/2014/main" id="{3A8CD837-4980-4B6D-3108-7D831310DC06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3665538" y="2635250"/>
              <a:ext cx="38100" cy="10001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100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67">
              <a:extLst>
                <a:ext uri="{FF2B5EF4-FFF2-40B4-BE49-F238E27FC236}">
                  <a16:creationId xmlns:a16="http://schemas.microsoft.com/office/drawing/2014/main" id="{926E9020-25E3-FF15-82F8-001F4BF1B088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3724275" y="2541588"/>
              <a:ext cx="25400" cy="214313"/>
            </a:xfrm>
            <a:custGeom>
              <a:avLst/>
              <a:gdLst>
                <a:gd name="T0" fmla="*/ 68 w 68"/>
                <a:gd name="T1" fmla="*/ 0 h 498"/>
                <a:gd name="T2" fmla="*/ 0 w 68"/>
                <a:gd name="T3" fmla="*/ 0 h 498"/>
                <a:gd name="T4" fmla="*/ 0 w 68"/>
                <a:gd name="T5" fmla="*/ 19 h 498"/>
                <a:gd name="T6" fmla="*/ 48 w 68"/>
                <a:gd name="T7" fmla="*/ 19 h 498"/>
                <a:gd name="T8" fmla="*/ 48 w 68"/>
                <a:gd name="T9" fmla="*/ 478 h 498"/>
                <a:gd name="T10" fmla="*/ 0 w 68"/>
                <a:gd name="T11" fmla="*/ 478 h 498"/>
                <a:gd name="T12" fmla="*/ 0 w 68"/>
                <a:gd name="T13" fmla="*/ 498 h 498"/>
                <a:gd name="T14" fmla="*/ 68 w 68"/>
                <a:gd name="T15" fmla="*/ 498 h 498"/>
                <a:gd name="T16" fmla="*/ 68 w 68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48" y="19"/>
                  </a:lnTo>
                  <a:lnTo>
                    <a:pt x="48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8" y="498"/>
                  </a:lnTo>
                  <a:lnTo>
                    <a:pt x="6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68">
              <a:extLst>
                <a:ext uri="{FF2B5EF4-FFF2-40B4-BE49-F238E27FC236}">
                  <a16:creationId xmlns:a16="http://schemas.microsoft.com/office/drawing/2014/main" id="{464CE70D-BFA4-7B2B-EBEE-9F29D1FF1555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3836988" y="2565400"/>
              <a:ext cx="111125" cy="165100"/>
            </a:xfrm>
            <a:custGeom>
              <a:avLst/>
              <a:gdLst>
                <a:gd name="T0" fmla="*/ 294 w 304"/>
                <a:gd name="T1" fmla="*/ 156 h 386"/>
                <a:gd name="T2" fmla="*/ 304 w 304"/>
                <a:gd name="T3" fmla="*/ 145 h 386"/>
                <a:gd name="T4" fmla="*/ 294 w 304"/>
                <a:gd name="T5" fmla="*/ 134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5 h 386"/>
                <a:gd name="T16" fmla="*/ 10 w 304"/>
                <a:gd name="T17" fmla="*/ 268 h 386"/>
                <a:gd name="T18" fmla="*/ 0 w 304"/>
                <a:gd name="T19" fmla="*/ 279 h 386"/>
                <a:gd name="T20" fmla="*/ 10 w 304"/>
                <a:gd name="T21" fmla="*/ 289 h 386"/>
                <a:gd name="T22" fmla="*/ 19 w 304"/>
                <a:gd name="T23" fmla="*/ 286 h 386"/>
                <a:gd name="T24" fmla="*/ 294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4" y="156"/>
                  </a:moveTo>
                  <a:cubicBezTo>
                    <a:pt x="301" y="153"/>
                    <a:pt x="304" y="150"/>
                    <a:pt x="304" y="145"/>
                  </a:cubicBezTo>
                  <a:cubicBezTo>
                    <a:pt x="304" y="140"/>
                    <a:pt x="302" y="137"/>
                    <a:pt x="294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5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6"/>
                  </a:cubicBezTo>
                  <a:lnTo>
                    <a:pt x="294" y="156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69">
              <a:extLst>
                <a:ext uri="{FF2B5EF4-FFF2-40B4-BE49-F238E27FC236}">
                  <a16:creationId xmlns:a16="http://schemas.microsoft.com/office/drawing/2014/main" id="{4E6E701F-7D5B-6C74-2007-A6A780B4722B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4022725" y="2609850"/>
              <a:ext cx="58738" cy="93663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7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7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1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3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7" y="86"/>
                  </a:cubicBezTo>
                  <a:lnTo>
                    <a:pt x="47" y="86"/>
                  </a:lnTo>
                  <a:cubicBezTo>
                    <a:pt x="58" y="44"/>
                    <a:pt x="86" y="15"/>
                    <a:pt x="132" y="15"/>
                  </a:cubicBezTo>
                  <a:lnTo>
                    <a:pt x="147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6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2" y="220"/>
                    <a:pt x="155" y="200"/>
                    <a:pt x="155" y="195"/>
                  </a:cubicBezTo>
                  <a:cubicBezTo>
                    <a:pt x="155" y="193"/>
                    <a:pt x="154" y="188"/>
                    <a:pt x="150" y="188"/>
                  </a:cubicBezTo>
                  <a:cubicBezTo>
                    <a:pt x="149" y="188"/>
                    <a:pt x="148" y="188"/>
                    <a:pt x="143" y="191"/>
                  </a:cubicBezTo>
                  <a:cubicBezTo>
                    <a:pt x="128" y="201"/>
                    <a:pt x="109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70">
              <a:extLst>
                <a:ext uri="{FF2B5EF4-FFF2-40B4-BE49-F238E27FC236}">
                  <a16:creationId xmlns:a16="http://schemas.microsoft.com/office/drawing/2014/main" id="{1CD80FEE-E024-F995-4AA3-AD0C068172C6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4094163" y="2540000"/>
              <a:ext cx="31750" cy="77788"/>
            </a:xfrm>
            <a:custGeom>
              <a:avLst/>
              <a:gdLst>
                <a:gd name="T0" fmla="*/ 85 w 88"/>
                <a:gd name="T1" fmla="*/ 30 h 180"/>
                <a:gd name="T2" fmla="*/ 88 w 88"/>
                <a:gd name="T3" fmla="*/ 19 h 180"/>
                <a:gd name="T4" fmla="*/ 67 w 88"/>
                <a:gd name="T5" fmla="*/ 0 h 180"/>
                <a:gd name="T6" fmla="*/ 48 w 88"/>
                <a:gd name="T7" fmla="*/ 16 h 180"/>
                <a:gd name="T8" fmla="*/ 2 w 88"/>
                <a:gd name="T9" fmla="*/ 167 h 180"/>
                <a:gd name="T10" fmla="*/ 0 w 88"/>
                <a:gd name="T11" fmla="*/ 173 h 180"/>
                <a:gd name="T12" fmla="*/ 14 w 88"/>
                <a:gd name="T13" fmla="*/ 180 h 180"/>
                <a:gd name="T14" fmla="*/ 19 w 88"/>
                <a:gd name="T15" fmla="*/ 174 h 180"/>
                <a:gd name="T16" fmla="*/ 85 w 88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0">
                  <a:moveTo>
                    <a:pt x="85" y="30"/>
                  </a:moveTo>
                  <a:cubicBezTo>
                    <a:pt x="88" y="24"/>
                    <a:pt x="88" y="21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0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7" y="180"/>
                    <a:pt x="19" y="174"/>
                  </a:cubicBezTo>
                  <a:lnTo>
                    <a:pt x="85" y="3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71">
              <a:extLst>
                <a:ext uri="{FF2B5EF4-FFF2-40B4-BE49-F238E27FC236}">
                  <a16:creationId xmlns:a16="http://schemas.microsoft.com/office/drawing/2014/main" id="{375096B2-67D6-9CC1-D6FF-19D6B92A3833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4156075" y="2541588"/>
              <a:ext cx="42863" cy="2143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72">
              <a:extLst>
                <a:ext uri="{FF2B5EF4-FFF2-40B4-BE49-F238E27FC236}">
                  <a16:creationId xmlns:a16="http://schemas.microsoft.com/office/drawing/2014/main" id="{98B94B4A-52D1-3AB1-E0E8-C51F6EE5A59B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4219575" y="2552700"/>
              <a:ext cx="90488" cy="152400"/>
            </a:xfrm>
            <a:custGeom>
              <a:avLst/>
              <a:gdLst>
                <a:gd name="T0" fmla="*/ 151 w 246"/>
                <a:gd name="T1" fmla="*/ 201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5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4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1" y="253"/>
                    <a:pt x="195" y="330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5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4" y="353"/>
                  </a:cubicBezTo>
                  <a:cubicBezTo>
                    <a:pt x="22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73">
              <a:extLst>
                <a:ext uri="{FF2B5EF4-FFF2-40B4-BE49-F238E27FC236}">
                  <a16:creationId xmlns:a16="http://schemas.microsoft.com/office/drawing/2014/main" id="{D76C67B4-C8D4-97BF-BA6E-30AF1589587F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4325938" y="2541588"/>
              <a:ext cx="42863" cy="2143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0" name="Group 27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there exists some $i \in [\tilde{t}]$ and another noticeable $\epsilon'(\secpar)$ s.t.&#10;&#10;&#10;\end{document}" title="IguanaTex Vector Display">
            <a:extLst>
              <a:ext uri="{FF2B5EF4-FFF2-40B4-BE49-F238E27FC236}">
                <a16:creationId xmlns:a16="http://schemas.microsoft.com/office/drawing/2014/main" id="{A53C3C0C-1DCE-DEDC-A099-13E94EFCD8D5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770373" y="5742828"/>
            <a:ext cx="6149976" cy="322263"/>
            <a:chOff x="2171700" y="5527675"/>
            <a:chExt cx="6149976" cy="322263"/>
          </a:xfrm>
          <a:solidFill>
            <a:srgbClr val="7030A0"/>
          </a:solidFill>
        </p:grpSpPr>
        <p:sp>
          <p:nvSpPr>
            <p:cNvPr id="281" name="Freeform 286">
              <a:extLst>
                <a:ext uri="{FF2B5EF4-FFF2-40B4-BE49-F238E27FC236}">
                  <a16:creationId xmlns:a16="http://schemas.microsoft.com/office/drawing/2014/main" id="{920A3C32-A84B-2A0E-8EF7-1C0B3E79EB94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171700" y="5608638"/>
              <a:ext cx="77788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287">
              <a:extLst>
                <a:ext uri="{FF2B5EF4-FFF2-40B4-BE49-F238E27FC236}">
                  <a16:creationId xmlns:a16="http://schemas.microsoft.com/office/drawing/2014/main" id="{E473F04B-3565-D1EC-A5B3-1DD674D51BF2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271713" y="5586413"/>
              <a:ext cx="125413" cy="193675"/>
            </a:xfrm>
            <a:custGeom>
              <a:avLst/>
              <a:gdLst>
                <a:gd name="T0" fmla="*/ 38 w 250"/>
                <a:gd name="T1" fmla="*/ 309 h 347"/>
                <a:gd name="T2" fmla="*/ 0 w 250"/>
                <a:gd name="T3" fmla="*/ 331 h 347"/>
                <a:gd name="T4" fmla="*/ 0 w 250"/>
                <a:gd name="T5" fmla="*/ 347 h 347"/>
                <a:gd name="T6" fmla="*/ 56 w 250"/>
                <a:gd name="T7" fmla="*/ 345 h 347"/>
                <a:gd name="T8" fmla="*/ 112 w 250"/>
                <a:gd name="T9" fmla="*/ 347 h 347"/>
                <a:gd name="T10" fmla="*/ 112 w 250"/>
                <a:gd name="T11" fmla="*/ 331 h 347"/>
                <a:gd name="T12" fmla="*/ 73 w 250"/>
                <a:gd name="T13" fmla="*/ 309 h 347"/>
                <a:gd name="T14" fmla="*/ 73 w 250"/>
                <a:gd name="T15" fmla="*/ 217 h 347"/>
                <a:gd name="T16" fmla="*/ 140 w 250"/>
                <a:gd name="T17" fmla="*/ 137 h 347"/>
                <a:gd name="T18" fmla="*/ 177 w 250"/>
                <a:gd name="T19" fmla="*/ 192 h 347"/>
                <a:gd name="T20" fmla="*/ 177 w 250"/>
                <a:gd name="T21" fmla="*/ 309 h 347"/>
                <a:gd name="T22" fmla="*/ 138 w 250"/>
                <a:gd name="T23" fmla="*/ 331 h 347"/>
                <a:gd name="T24" fmla="*/ 138 w 250"/>
                <a:gd name="T25" fmla="*/ 347 h 347"/>
                <a:gd name="T26" fmla="*/ 194 w 250"/>
                <a:gd name="T27" fmla="*/ 345 h 347"/>
                <a:gd name="T28" fmla="*/ 250 w 250"/>
                <a:gd name="T29" fmla="*/ 347 h 347"/>
                <a:gd name="T30" fmla="*/ 250 w 250"/>
                <a:gd name="T31" fmla="*/ 331 h 347"/>
                <a:gd name="T32" fmla="*/ 211 w 250"/>
                <a:gd name="T33" fmla="*/ 316 h 347"/>
                <a:gd name="T34" fmla="*/ 211 w 250"/>
                <a:gd name="T35" fmla="*/ 221 h 347"/>
                <a:gd name="T36" fmla="*/ 196 w 250"/>
                <a:gd name="T37" fmla="*/ 144 h 347"/>
                <a:gd name="T38" fmla="*/ 144 w 250"/>
                <a:gd name="T39" fmla="*/ 126 h 347"/>
                <a:gd name="T40" fmla="*/ 71 w 250"/>
                <a:gd name="T41" fmla="*/ 175 h 347"/>
                <a:gd name="T42" fmla="*/ 71 w 250"/>
                <a:gd name="T43" fmla="*/ 0 h 347"/>
                <a:gd name="T44" fmla="*/ 0 w 250"/>
                <a:gd name="T45" fmla="*/ 6 h 347"/>
                <a:gd name="T46" fmla="*/ 0 w 250"/>
                <a:gd name="T47" fmla="*/ 21 h 347"/>
                <a:gd name="T48" fmla="*/ 38 w 250"/>
                <a:gd name="T49" fmla="*/ 49 h 347"/>
                <a:gd name="T50" fmla="*/ 38 w 250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7">
                  <a:moveTo>
                    <a:pt x="38" y="309"/>
                  </a:moveTo>
                  <a:cubicBezTo>
                    <a:pt x="38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2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1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1" y="331"/>
                    <a:pt x="138" y="331"/>
                  </a:cubicBezTo>
                  <a:lnTo>
                    <a:pt x="138" y="347"/>
                  </a:lnTo>
                  <a:cubicBezTo>
                    <a:pt x="156" y="346"/>
                    <a:pt x="181" y="345"/>
                    <a:pt x="194" y="345"/>
                  </a:cubicBezTo>
                  <a:cubicBezTo>
                    <a:pt x="207" y="345"/>
                    <a:pt x="233" y="346"/>
                    <a:pt x="250" y="347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1" y="316"/>
                  </a:cubicBezTo>
                  <a:lnTo>
                    <a:pt x="211" y="221"/>
                  </a:lnTo>
                  <a:cubicBezTo>
                    <a:pt x="211" y="178"/>
                    <a:pt x="211" y="162"/>
                    <a:pt x="196" y="144"/>
                  </a:cubicBezTo>
                  <a:cubicBezTo>
                    <a:pt x="189" y="136"/>
                    <a:pt x="172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30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288">
              <a:extLst>
                <a:ext uri="{FF2B5EF4-FFF2-40B4-BE49-F238E27FC236}">
                  <a16:creationId xmlns:a16="http://schemas.microsoft.com/office/drawing/2014/main" id="{C8C824AE-D960-9FAF-E6FE-540F33B9C699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2409825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289">
              <a:extLst>
                <a:ext uri="{FF2B5EF4-FFF2-40B4-BE49-F238E27FC236}">
                  <a16:creationId xmlns:a16="http://schemas.microsoft.com/office/drawing/2014/main" id="{262D6B0F-488D-2805-B808-74A7F84C606C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520950" y="5657850"/>
              <a:ext cx="84138" cy="1222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4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290">
              <a:extLst>
                <a:ext uri="{FF2B5EF4-FFF2-40B4-BE49-F238E27FC236}">
                  <a16:creationId xmlns:a16="http://schemas.microsoft.com/office/drawing/2014/main" id="{8E7E90BD-7410-526E-5EEE-F840B8FD1562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2619375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291">
              <a:extLst>
                <a:ext uri="{FF2B5EF4-FFF2-40B4-BE49-F238E27FC236}">
                  <a16:creationId xmlns:a16="http://schemas.microsoft.com/office/drawing/2014/main" id="{6D49BF04-BE74-0AFA-CBBA-EF7DB07E5B65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2813050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292">
              <a:extLst>
                <a:ext uri="{FF2B5EF4-FFF2-40B4-BE49-F238E27FC236}">
                  <a16:creationId xmlns:a16="http://schemas.microsoft.com/office/drawing/2014/main" id="{DC636948-6649-D1E1-92F8-DFE6667E5097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921000" y="5659438"/>
              <a:ext cx="125413" cy="120650"/>
            </a:xfrm>
            <a:custGeom>
              <a:avLst/>
              <a:gdLst>
                <a:gd name="T0" fmla="*/ 137 w 251"/>
                <a:gd name="T1" fmla="*/ 98 h 216"/>
                <a:gd name="T2" fmla="*/ 182 w 251"/>
                <a:gd name="T3" fmla="*/ 42 h 216"/>
                <a:gd name="T4" fmla="*/ 242 w 251"/>
                <a:gd name="T5" fmla="*/ 16 h 216"/>
                <a:gd name="T6" fmla="*/ 242 w 251"/>
                <a:gd name="T7" fmla="*/ 0 h 216"/>
                <a:gd name="T8" fmla="*/ 201 w 251"/>
                <a:gd name="T9" fmla="*/ 2 h 216"/>
                <a:gd name="T10" fmla="*/ 153 w 251"/>
                <a:gd name="T11" fmla="*/ 0 h 216"/>
                <a:gd name="T12" fmla="*/ 153 w 251"/>
                <a:gd name="T13" fmla="*/ 16 h 216"/>
                <a:gd name="T14" fmla="*/ 167 w 251"/>
                <a:gd name="T15" fmla="*/ 31 h 216"/>
                <a:gd name="T16" fmla="*/ 160 w 251"/>
                <a:gd name="T17" fmla="*/ 49 h 216"/>
                <a:gd name="T18" fmla="*/ 129 w 251"/>
                <a:gd name="T19" fmla="*/ 88 h 216"/>
                <a:gd name="T20" fmla="*/ 90 w 251"/>
                <a:gd name="T21" fmla="*/ 37 h 216"/>
                <a:gd name="T22" fmla="*/ 86 w 251"/>
                <a:gd name="T23" fmla="*/ 28 h 216"/>
                <a:gd name="T24" fmla="*/ 103 w 251"/>
                <a:gd name="T25" fmla="*/ 16 h 216"/>
                <a:gd name="T26" fmla="*/ 103 w 251"/>
                <a:gd name="T27" fmla="*/ 0 h 216"/>
                <a:gd name="T28" fmla="*/ 49 w 251"/>
                <a:gd name="T29" fmla="*/ 2 h 216"/>
                <a:gd name="T30" fmla="*/ 2 w 251"/>
                <a:gd name="T31" fmla="*/ 0 h 216"/>
                <a:gd name="T32" fmla="*/ 2 w 251"/>
                <a:gd name="T33" fmla="*/ 16 h 216"/>
                <a:gd name="T34" fmla="*/ 61 w 251"/>
                <a:gd name="T35" fmla="*/ 46 h 216"/>
                <a:gd name="T36" fmla="*/ 110 w 251"/>
                <a:gd name="T37" fmla="*/ 111 h 216"/>
                <a:gd name="T38" fmla="*/ 63 w 251"/>
                <a:gd name="T39" fmla="*/ 170 h 216"/>
                <a:gd name="T40" fmla="*/ 0 w 251"/>
                <a:gd name="T41" fmla="*/ 200 h 216"/>
                <a:gd name="T42" fmla="*/ 0 w 251"/>
                <a:gd name="T43" fmla="*/ 216 h 216"/>
                <a:gd name="T44" fmla="*/ 41 w 251"/>
                <a:gd name="T45" fmla="*/ 214 h 216"/>
                <a:gd name="T46" fmla="*/ 88 w 251"/>
                <a:gd name="T47" fmla="*/ 216 h 216"/>
                <a:gd name="T48" fmla="*/ 88 w 251"/>
                <a:gd name="T49" fmla="*/ 200 h 216"/>
                <a:gd name="T50" fmla="*/ 74 w 251"/>
                <a:gd name="T51" fmla="*/ 185 h 216"/>
                <a:gd name="T52" fmla="*/ 119 w 251"/>
                <a:gd name="T53" fmla="*/ 121 h 216"/>
                <a:gd name="T54" fmla="*/ 156 w 251"/>
                <a:gd name="T55" fmla="*/ 171 h 216"/>
                <a:gd name="T56" fmla="*/ 167 w 251"/>
                <a:gd name="T57" fmla="*/ 188 h 216"/>
                <a:gd name="T58" fmla="*/ 149 w 251"/>
                <a:gd name="T59" fmla="*/ 200 h 216"/>
                <a:gd name="T60" fmla="*/ 149 w 251"/>
                <a:gd name="T61" fmla="*/ 216 h 216"/>
                <a:gd name="T62" fmla="*/ 203 w 251"/>
                <a:gd name="T63" fmla="*/ 214 h 216"/>
                <a:gd name="T64" fmla="*/ 251 w 251"/>
                <a:gd name="T65" fmla="*/ 216 h 216"/>
                <a:gd name="T66" fmla="*/ 251 w 251"/>
                <a:gd name="T67" fmla="*/ 200 h 216"/>
                <a:gd name="T68" fmla="*/ 203 w 251"/>
                <a:gd name="T69" fmla="*/ 185 h 216"/>
                <a:gd name="T70" fmla="*/ 137 w 251"/>
                <a:gd name="T71" fmla="*/ 9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6">
                  <a:moveTo>
                    <a:pt x="137" y="98"/>
                  </a:moveTo>
                  <a:cubicBezTo>
                    <a:pt x="152" y="79"/>
                    <a:pt x="170" y="55"/>
                    <a:pt x="182" y="42"/>
                  </a:cubicBezTo>
                  <a:cubicBezTo>
                    <a:pt x="198" y="24"/>
                    <a:pt x="218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59" y="1"/>
                    <a:pt x="153" y="0"/>
                  </a:cubicBezTo>
                  <a:lnTo>
                    <a:pt x="153" y="16"/>
                  </a:lnTo>
                  <a:cubicBezTo>
                    <a:pt x="163" y="17"/>
                    <a:pt x="167" y="23"/>
                    <a:pt x="167" y="31"/>
                  </a:cubicBezTo>
                  <a:cubicBezTo>
                    <a:pt x="167" y="39"/>
                    <a:pt x="162" y="46"/>
                    <a:pt x="160" y="49"/>
                  </a:cubicBezTo>
                  <a:lnTo>
                    <a:pt x="129" y="88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9" y="2"/>
                    <a:pt x="15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7" y="16"/>
                    <a:pt x="61" y="46"/>
                  </a:cubicBezTo>
                  <a:lnTo>
                    <a:pt x="110" y="111"/>
                  </a:lnTo>
                  <a:lnTo>
                    <a:pt x="63" y="170"/>
                  </a:lnTo>
                  <a:cubicBezTo>
                    <a:pt x="39" y="199"/>
                    <a:pt x="10" y="200"/>
                    <a:pt x="0" y="200"/>
                  </a:cubicBezTo>
                  <a:lnTo>
                    <a:pt x="0" y="216"/>
                  </a:lnTo>
                  <a:cubicBezTo>
                    <a:pt x="12" y="215"/>
                    <a:pt x="28" y="214"/>
                    <a:pt x="41" y="214"/>
                  </a:cubicBezTo>
                  <a:cubicBezTo>
                    <a:pt x="55" y="214"/>
                    <a:pt x="76" y="215"/>
                    <a:pt x="88" y="216"/>
                  </a:cubicBezTo>
                  <a:lnTo>
                    <a:pt x="88" y="200"/>
                  </a:lnTo>
                  <a:cubicBezTo>
                    <a:pt x="77" y="199"/>
                    <a:pt x="74" y="192"/>
                    <a:pt x="74" y="185"/>
                  </a:cubicBezTo>
                  <a:cubicBezTo>
                    <a:pt x="74" y="174"/>
                    <a:pt x="88" y="157"/>
                    <a:pt x="119" y="121"/>
                  </a:cubicBezTo>
                  <a:lnTo>
                    <a:pt x="156" y="171"/>
                  </a:lnTo>
                  <a:cubicBezTo>
                    <a:pt x="160" y="177"/>
                    <a:pt x="167" y="185"/>
                    <a:pt x="167" y="188"/>
                  </a:cubicBezTo>
                  <a:cubicBezTo>
                    <a:pt x="167" y="192"/>
                    <a:pt x="162" y="200"/>
                    <a:pt x="149" y="200"/>
                  </a:cubicBezTo>
                  <a:lnTo>
                    <a:pt x="149" y="216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6" y="214"/>
                    <a:pt x="236" y="215"/>
                    <a:pt x="251" y="216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3" y="185"/>
                  </a:cubicBezTo>
                  <a:lnTo>
                    <a:pt x="137" y="9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293">
              <a:extLst>
                <a:ext uri="{FF2B5EF4-FFF2-40B4-BE49-F238E27FC236}">
                  <a16:creationId xmlns:a16="http://schemas.microsoft.com/office/drawing/2014/main" id="{9532EC6B-A729-F1D1-5B42-A220C1FF5D4F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3057525" y="5594350"/>
              <a:ext cx="53975" cy="18573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294">
              <a:extLst>
                <a:ext uri="{FF2B5EF4-FFF2-40B4-BE49-F238E27FC236}">
                  <a16:creationId xmlns:a16="http://schemas.microsoft.com/office/drawing/2014/main" id="{1113A276-2BC5-E4A2-0330-828564E7D7A3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7375" y="5654675"/>
              <a:ext cx="80963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295">
              <a:extLst>
                <a:ext uri="{FF2B5EF4-FFF2-40B4-BE49-F238E27FC236}">
                  <a16:creationId xmlns:a16="http://schemas.microsoft.com/office/drawing/2014/main" id="{8DDDEA7D-2210-501E-C93D-54931AFD7330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22625" y="5608638"/>
              <a:ext cx="77788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296">
              <a:extLst>
                <a:ext uri="{FF2B5EF4-FFF2-40B4-BE49-F238E27FC236}">
                  <a16:creationId xmlns:a16="http://schemas.microsoft.com/office/drawing/2014/main" id="{F70667C3-4146-CBCC-1F36-9B10CF6154BA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322638" y="5654675"/>
              <a:ext cx="82550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7" y="208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97">
              <a:extLst>
                <a:ext uri="{FF2B5EF4-FFF2-40B4-BE49-F238E27FC236}">
                  <a16:creationId xmlns:a16="http://schemas.microsoft.com/office/drawing/2014/main" id="{2BB458A3-EC37-94C6-7C9F-0BB186D88E43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505200" y="5654675"/>
              <a:ext cx="80963" cy="12858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98">
              <a:extLst>
                <a:ext uri="{FF2B5EF4-FFF2-40B4-BE49-F238E27FC236}">
                  <a16:creationId xmlns:a16="http://schemas.microsoft.com/office/drawing/2014/main" id="{71CDD0F1-BBCA-7A20-F606-B29B05EC7772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3602038" y="5654675"/>
              <a:ext cx="111125" cy="12858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0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99">
              <a:extLst>
                <a:ext uri="{FF2B5EF4-FFF2-40B4-BE49-F238E27FC236}">
                  <a16:creationId xmlns:a16="http://schemas.microsoft.com/office/drawing/2014/main" id="{7339F8B4-7693-2323-1072-5911D30CEC15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729038" y="5657850"/>
              <a:ext cx="195263" cy="122238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5 h 221"/>
                <a:gd name="T6" fmla="*/ 0 w 390"/>
                <a:gd name="T7" fmla="*/ 221 h 221"/>
                <a:gd name="T8" fmla="*/ 57 w 390"/>
                <a:gd name="T9" fmla="*/ 219 h 221"/>
                <a:gd name="T10" fmla="*/ 113 w 390"/>
                <a:gd name="T11" fmla="*/ 221 h 221"/>
                <a:gd name="T12" fmla="*/ 113 w 390"/>
                <a:gd name="T13" fmla="*/ 205 h 221"/>
                <a:gd name="T14" fmla="*/ 74 w 390"/>
                <a:gd name="T15" fmla="*/ 183 h 221"/>
                <a:gd name="T16" fmla="*/ 74 w 390"/>
                <a:gd name="T17" fmla="*/ 91 h 221"/>
                <a:gd name="T18" fmla="*/ 141 w 390"/>
                <a:gd name="T19" fmla="*/ 11 h 221"/>
                <a:gd name="T20" fmla="*/ 178 w 390"/>
                <a:gd name="T21" fmla="*/ 66 h 221"/>
                <a:gd name="T22" fmla="*/ 178 w 390"/>
                <a:gd name="T23" fmla="*/ 183 h 221"/>
                <a:gd name="T24" fmla="*/ 139 w 390"/>
                <a:gd name="T25" fmla="*/ 205 h 221"/>
                <a:gd name="T26" fmla="*/ 139 w 390"/>
                <a:gd name="T27" fmla="*/ 221 h 221"/>
                <a:gd name="T28" fmla="*/ 195 w 390"/>
                <a:gd name="T29" fmla="*/ 219 h 221"/>
                <a:gd name="T30" fmla="*/ 251 w 390"/>
                <a:gd name="T31" fmla="*/ 221 h 221"/>
                <a:gd name="T32" fmla="*/ 251 w 390"/>
                <a:gd name="T33" fmla="*/ 205 h 221"/>
                <a:gd name="T34" fmla="*/ 212 w 390"/>
                <a:gd name="T35" fmla="*/ 183 h 221"/>
                <a:gd name="T36" fmla="*/ 212 w 390"/>
                <a:gd name="T37" fmla="*/ 91 h 221"/>
                <a:gd name="T38" fmla="*/ 279 w 390"/>
                <a:gd name="T39" fmla="*/ 11 h 221"/>
                <a:gd name="T40" fmla="*/ 316 w 390"/>
                <a:gd name="T41" fmla="*/ 66 h 221"/>
                <a:gd name="T42" fmla="*/ 316 w 390"/>
                <a:gd name="T43" fmla="*/ 183 h 221"/>
                <a:gd name="T44" fmla="*/ 278 w 390"/>
                <a:gd name="T45" fmla="*/ 205 h 221"/>
                <a:gd name="T46" fmla="*/ 278 w 390"/>
                <a:gd name="T47" fmla="*/ 221 h 221"/>
                <a:gd name="T48" fmla="*/ 334 w 390"/>
                <a:gd name="T49" fmla="*/ 219 h 221"/>
                <a:gd name="T50" fmla="*/ 390 w 390"/>
                <a:gd name="T51" fmla="*/ 221 h 221"/>
                <a:gd name="T52" fmla="*/ 390 w 390"/>
                <a:gd name="T53" fmla="*/ 205 h 221"/>
                <a:gd name="T54" fmla="*/ 351 w 390"/>
                <a:gd name="T55" fmla="*/ 190 h 221"/>
                <a:gd name="T56" fmla="*/ 351 w 390"/>
                <a:gd name="T57" fmla="*/ 95 h 221"/>
                <a:gd name="T58" fmla="*/ 335 w 390"/>
                <a:gd name="T59" fmla="*/ 18 h 221"/>
                <a:gd name="T60" fmla="*/ 283 w 390"/>
                <a:gd name="T61" fmla="*/ 0 h 221"/>
                <a:gd name="T62" fmla="*/ 211 w 390"/>
                <a:gd name="T63" fmla="*/ 49 h 221"/>
                <a:gd name="T64" fmla="*/ 144 w 390"/>
                <a:gd name="T65" fmla="*/ 0 h 221"/>
                <a:gd name="T66" fmla="*/ 71 w 390"/>
                <a:gd name="T67" fmla="*/ 52 h 221"/>
                <a:gd name="T68" fmla="*/ 71 w 390"/>
                <a:gd name="T69" fmla="*/ 0 h 221"/>
                <a:gd name="T70" fmla="*/ 0 w 390"/>
                <a:gd name="T71" fmla="*/ 5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1" y="205"/>
                    <a:pt x="278" y="205"/>
                  </a:cubicBezTo>
                  <a:lnTo>
                    <a:pt x="278" y="221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1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300">
              <a:extLst>
                <a:ext uri="{FF2B5EF4-FFF2-40B4-BE49-F238E27FC236}">
                  <a16:creationId xmlns:a16="http://schemas.microsoft.com/office/drawing/2014/main" id="{A569B023-4735-2B8C-F2D9-DF617AA2393A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3935413" y="5654675"/>
              <a:ext cx="96838" cy="128588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79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79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301">
              <a:extLst>
                <a:ext uri="{FF2B5EF4-FFF2-40B4-BE49-F238E27FC236}">
                  <a16:creationId xmlns:a16="http://schemas.microsoft.com/office/drawing/2014/main" id="{EDB9A3CC-995A-3021-E483-BD9E73E47CD6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4130675" y="5595938"/>
              <a:ext cx="66675" cy="187325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1 w 131"/>
                <a:gd name="T5" fmla="*/ 26 h 335"/>
                <a:gd name="T6" fmla="*/ 100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6 h 335"/>
                <a:gd name="T14" fmla="*/ 106 w 131"/>
                <a:gd name="T15" fmla="*/ 150 h 335"/>
                <a:gd name="T16" fmla="*/ 65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3 w 131"/>
                <a:gd name="T23" fmla="*/ 182 h 335"/>
                <a:gd name="T24" fmla="*/ 64 w 131"/>
                <a:gd name="T25" fmla="*/ 120 h 335"/>
                <a:gd name="T26" fmla="*/ 76 w 131"/>
                <a:gd name="T27" fmla="*/ 136 h 335"/>
                <a:gd name="T28" fmla="*/ 71 w 131"/>
                <a:gd name="T29" fmla="*/ 162 h 335"/>
                <a:gd name="T30" fmla="*/ 36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69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1" y="13"/>
                    <a:pt x="81" y="26"/>
                  </a:cubicBezTo>
                  <a:cubicBezTo>
                    <a:pt x="81" y="36"/>
                    <a:pt x="88" y="44"/>
                    <a:pt x="100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6" y="159"/>
                    <a:pt x="106" y="150"/>
                  </a:cubicBezTo>
                  <a:cubicBezTo>
                    <a:pt x="106" y="127"/>
                    <a:pt x="90" y="109"/>
                    <a:pt x="65" y="109"/>
                  </a:cubicBezTo>
                  <a:cubicBezTo>
                    <a:pt x="18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3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6" y="120"/>
                    <a:pt x="76" y="136"/>
                  </a:cubicBezTo>
                  <a:cubicBezTo>
                    <a:pt x="76" y="146"/>
                    <a:pt x="73" y="157"/>
                    <a:pt x="71" y="162"/>
                  </a:cubicBezTo>
                  <a:cubicBezTo>
                    <a:pt x="67" y="175"/>
                    <a:pt x="44" y="233"/>
                    <a:pt x="36" y="254"/>
                  </a:cubicBezTo>
                  <a:cubicBezTo>
                    <a:pt x="31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2" y="324"/>
                    <a:pt x="67" y="324"/>
                  </a:cubicBezTo>
                  <a:cubicBezTo>
                    <a:pt x="58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69" y="258"/>
                  </a:cubicBezTo>
                  <a:lnTo>
                    <a:pt x="89" y="20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302">
              <a:extLst>
                <a:ext uri="{FF2B5EF4-FFF2-40B4-BE49-F238E27FC236}">
                  <a16:creationId xmlns:a16="http://schemas.microsoft.com/office/drawing/2014/main" id="{439AE83A-3186-5078-4DF4-AD1440ECAABC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300538" y="5629275"/>
              <a:ext cx="123825" cy="161925"/>
            </a:xfrm>
            <a:custGeom>
              <a:avLst/>
              <a:gdLst>
                <a:gd name="T0" fmla="*/ 231 w 249"/>
                <a:gd name="T1" fmla="*/ 155 h 289"/>
                <a:gd name="T2" fmla="*/ 249 w 249"/>
                <a:gd name="T3" fmla="*/ 145 h 289"/>
                <a:gd name="T4" fmla="*/ 231 w 249"/>
                <a:gd name="T5" fmla="*/ 135 h 289"/>
                <a:gd name="T6" fmla="*/ 20 w 249"/>
                <a:gd name="T7" fmla="*/ 135 h 289"/>
                <a:gd name="T8" fmla="*/ 154 w 249"/>
                <a:gd name="T9" fmla="*/ 20 h 289"/>
                <a:gd name="T10" fmla="*/ 231 w 249"/>
                <a:gd name="T11" fmla="*/ 20 h 289"/>
                <a:gd name="T12" fmla="*/ 249 w 249"/>
                <a:gd name="T13" fmla="*/ 10 h 289"/>
                <a:gd name="T14" fmla="*/ 231 w 249"/>
                <a:gd name="T15" fmla="*/ 0 h 289"/>
                <a:gd name="T16" fmla="*/ 153 w 249"/>
                <a:gd name="T17" fmla="*/ 0 h 289"/>
                <a:gd name="T18" fmla="*/ 0 w 249"/>
                <a:gd name="T19" fmla="*/ 145 h 289"/>
                <a:gd name="T20" fmla="*/ 153 w 249"/>
                <a:gd name="T21" fmla="*/ 289 h 289"/>
                <a:gd name="T22" fmla="*/ 231 w 249"/>
                <a:gd name="T23" fmla="*/ 289 h 289"/>
                <a:gd name="T24" fmla="*/ 249 w 249"/>
                <a:gd name="T25" fmla="*/ 279 h 289"/>
                <a:gd name="T26" fmla="*/ 231 w 249"/>
                <a:gd name="T27" fmla="*/ 270 h 289"/>
                <a:gd name="T28" fmla="*/ 154 w 249"/>
                <a:gd name="T29" fmla="*/ 270 h 289"/>
                <a:gd name="T30" fmla="*/ 20 w 249"/>
                <a:gd name="T31" fmla="*/ 155 h 289"/>
                <a:gd name="T32" fmla="*/ 231 w 249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89">
                  <a:moveTo>
                    <a:pt x="231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1" y="135"/>
                  </a:cubicBezTo>
                  <a:lnTo>
                    <a:pt x="20" y="135"/>
                  </a:lnTo>
                  <a:cubicBezTo>
                    <a:pt x="26" y="68"/>
                    <a:pt x="83" y="20"/>
                    <a:pt x="154" y="20"/>
                  </a:cubicBezTo>
                  <a:lnTo>
                    <a:pt x="231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1" y="0"/>
                  </a:cubicBezTo>
                  <a:lnTo>
                    <a:pt x="153" y="0"/>
                  </a:lnTo>
                  <a:cubicBezTo>
                    <a:pt x="67" y="0"/>
                    <a:pt x="0" y="65"/>
                    <a:pt x="0" y="145"/>
                  </a:cubicBezTo>
                  <a:cubicBezTo>
                    <a:pt x="0" y="225"/>
                    <a:pt x="67" y="289"/>
                    <a:pt x="153" y="289"/>
                  </a:cubicBezTo>
                  <a:lnTo>
                    <a:pt x="231" y="289"/>
                  </a:lnTo>
                  <a:cubicBezTo>
                    <a:pt x="240" y="289"/>
                    <a:pt x="249" y="289"/>
                    <a:pt x="249" y="279"/>
                  </a:cubicBezTo>
                  <a:cubicBezTo>
                    <a:pt x="249" y="270"/>
                    <a:pt x="240" y="270"/>
                    <a:pt x="231" y="270"/>
                  </a:cubicBezTo>
                  <a:lnTo>
                    <a:pt x="154" y="270"/>
                  </a:lnTo>
                  <a:cubicBezTo>
                    <a:pt x="83" y="270"/>
                    <a:pt x="26" y="222"/>
                    <a:pt x="20" y="155"/>
                  </a:cubicBezTo>
                  <a:lnTo>
                    <a:pt x="231" y="15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303">
              <a:extLst>
                <a:ext uri="{FF2B5EF4-FFF2-40B4-BE49-F238E27FC236}">
                  <a16:creationId xmlns:a16="http://schemas.microsoft.com/office/drawing/2014/main" id="{8FF8E070-41D1-30DA-5159-3BF53DB0047B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545013" y="5570538"/>
              <a:ext cx="33338" cy="279400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304">
              <a:extLst>
                <a:ext uri="{FF2B5EF4-FFF2-40B4-BE49-F238E27FC236}">
                  <a16:creationId xmlns:a16="http://schemas.microsoft.com/office/drawing/2014/main" id="{AAAFE526-3D1D-0DD0-22C0-40DE679832A5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581525" y="5527675"/>
              <a:ext cx="138113" cy="3175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305">
              <a:extLst>
                <a:ext uri="{FF2B5EF4-FFF2-40B4-BE49-F238E27FC236}">
                  <a16:creationId xmlns:a16="http://schemas.microsoft.com/office/drawing/2014/main" id="{FA4D521A-5AE7-B8B1-3072-FD32A3375B18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589463" y="5605463"/>
              <a:ext cx="77788" cy="177800"/>
            </a:xfrm>
            <a:custGeom>
              <a:avLst/>
              <a:gdLst>
                <a:gd name="T0" fmla="*/ 92 w 153"/>
                <a:gd name="T1" fmla="*/ 113 h 318"/>
                <a:gd name="T2" fmla="*/ 139 w 153"/>
                <a:gd name="T3" fmla="*/ 113 h 318"/>
                <a:gd name="T4" fmla="*/ 153 w 153"/>
                <a:gd name="T5" fmla="*/ 103 h 318"/>
                <a:gd name="T6" fmla="*/ 140 w 153"/>
                <a:gd name="T7" fmla="*/ 97 h 318"/>
                <a:gd name="T8" fmla="*/ 96 w 153"/>
                <a:gd name="T9" fmla="*/ 97 h 318"/>
                <a:gd name="T10" fmla="*/ 116 w 153"/>
                <a:gd name="T11" fmla="*/ 14 h 318"/>
                <a:gd name="T12" fmla="*/ 102 w 153"/>
                <a:gd name="T13" fmla="*/ 0 h 318"/>
                <a:gd name="T14" fmla="*/ 82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40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3" y="113"/>
                    <a:pt x="153" y="103"/>
                  </a:cubicBezTo>
                  <a:cubicBezTo>
                    <a:pt x="153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5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2" y="236"/>
                    <a:pt x="140" y="236"/>
                  </a:cubicBezTo>
                  <a:cubicBezTo>
                    <a:pt x="135" y="236"/>
                    <a:pt x="135" y="238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1"/>
                    <a:pt x="52" y="284"/>
                  </a:cubicBezTo>
                  <a:cubicBezTo>
                    <a:pt x="52" y="272"/>
                    <a:pt x="53" y="269"/>
                    <a:pt x="55" y="260"/>
                  </a:cubicBezTo>
                  <a:lnTo>
                    <a:pt x="92" y="1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306">
              <a:extLst>
                <a:ext uri="{FF2B5EF4-FFF2-40B4-BE49-F238E27FC236}">
                  <a16:creationId xmlns:a16="http://schemas.microsoft.com/office/drawing/2014/main" id="{198BC905-990E-A541-5C63-D9921C507C93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679950" y="5570538"/>
              <a:ext cx="34925" cy="279400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307">
              <a:extLst>
                <a:ext uri="{FF2B5EF4-FFF2-40B4-BE49-F238E27FC236}">
                  <a16:creationId xmlns:a16="http://schemas.microsoft.com/office/drawing/2014/main" id="{9200D945-75BA-78B8-3DC0-7F277319FA5E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4838700" y="5654675"/>
              <a:ext cx="112713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308">
              <a:extLst>
                <a:ext uri="{FF2B5EF4-FFF2-40B4-BE49-F238E27FC236}">
                  <a16:creationId xmlns:a16="http://schemas.microsoft.com/office/drawing/2014/main" id="{EF38B815-498A-B460-55FD-69646D278CBC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960938" y="5657850"/>
              <a:ext cx="125413" cy="1222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309">
              <a:extLst>
                <a:ext uri="{FF2B5EF4-FFF2-40B4-BE49-F238E27FC236}">
                  <a16:creationId xmlns:a16="http://schemas.microsoft.com/office/drawing/2014/main" id="{DA93EBD5-BB76-0E68-C42B-2BF6E05F353F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5100638" y="5586413"/>
              <a:ext cx="122238" cy="196850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310">
              <a:extLst>
                <a:ext uri="{FF2B5EF4-FFF2-40B4-BE49-F238E27FC236}">
                  <a16:creationId xmlns:a16="http://schemas.microsoft.com/office/drawing/2014/main" id="{3F5734FB-1978-758E-63F4-2AF5B0616C5D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5324475" y="5654675"/>
              <a:ext cx="112713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311">
              <a:extLst>
                <a:ext uri="{FF2B5EF4-FFF2-40B4-BE49-F238E27FC236}">
                  <a16:creationId xmlns:a16="http://schemas.microsoft.com/office/drawing/2014/main" id="{773062BF-631B-5B96-5EB2-2A00F103EC91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446713" y="5657850"/>
              <a:ext cx="125413" cy="1222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12">
              <a:extLst>
                <a:ext uri="{FF2B5EF4-FFF2-40B4-BE49-F238E27FC236}">
                  <a16:creationId xmlns:a16="http://schemas.microsoft.com/office/drawing/2014/main" id="{7221018E-B12B-86DF-D667-5842483F20BB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5584825" y="5654675"/>
              <a:ext cx="111125" cy="12858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313">
              <a:extLst>
                <a:ext uri="{FF2B5EF4-FFF2-40B4-BE49-F238E27FC236}">
                  <a16:creationId xmlns:a16="http://schemas.microsoft.com/office/drawing/2014/main" id="{E48D06F8-131B-21CA-6CB7-8202EA781E77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5708650" y="5608638"/>
              <a:ext cx="77788" cy="17462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314">
              <a:extLst>
                <a:ext uri="{FF2B5EF4-FFF2-40B4-BE49-F238E27FC236}">
                  <a16:creationId xmlns:a16="http://schemas.microsoft.com/office/drawing/2014/main" id="{71A4F8A9-B003-29CE-F8D4-FCC489FFB46B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5808663" y="5586413"/>
              <a:ext cx="125413" cy="193675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0 w 251"/>
                <a:gd name="T17" fmla="*/ 137 h 347"/>
                <a:gd name="T18" fmla="*/ 177 w 251"/>
                <a:gd name="T19" fmla="*/ 192 h 347"/>
                <a:gd name="T20" fmla="*/ 177 w 251"/>
                <a:gd name="T21" fmla="*/ 309 h 347"/>
                <a:gd name="T22" fmla="*/ 138 w 251"/>
                <a:gd name="T23" fmla="*/ 331 h 347"/>
                <a:gd name="T24" fmla="*/ 138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4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315">
              <a:extLst>
                <a:ext uri="{FF2B5EF4-FFF2-40B4-BE49-F238E27FC236}">
                  <a16:creationId xmlns:a16="http://schemas.microsoft.com/office/drawing/2014/main" id="{94B734F2-643D-D08C-3EBF-18DC03A90D3B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5945188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316">
              <a:extLst>
                <a:ext uri="{FF2B5EF4-FFF2-40B4-BE49-F238E27FC236}">
                  <a16:creationId xmlns:a16="http://schemas.microsoft.com/office/drawing/2014/main" id="{83CD4384-33BC-15B8-9156-541C59103D2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6057900" y="5657850"/>
              <a:ext cx="82550" cy="1222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1 w 167"/>
                <a:gd name="T29" fmla="*/ 11 h 221"/>
                <a:gd name="T30" fmla="*/ 136 w 167"/>
                <a:gd name="T31" fmla="*/ 11 h 221"/>
                <a:gd name="T32" fmla="*/ 125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1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317">
              <a:extLst>
                <a:ext uri="{FF2B5EF4-FFF2-40B4-BE49-F238E27FC236}">
                  <a16:creationId xmlns:a16="http://schemas.microsoft.com/office/drawing/2014/main" id="{BA5C1116-A4FE-AA2A-A3D9-E3C713916A6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238875" y="5657850"/>
              <a:ext cx="127000" cy="1222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318">
              <a:extLst>
                <a:ext uri="{FF2B5EF4-FFF2-40B4-BE49-F238E27FC236}">
                  <a16:creationId xmlns:a16="http://schemas.microsoft.com/office/drawing/2014/main" id="{6E226119-ACE8-DCA8-A80E-D81A3A28A20B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6376988" y="5654675"/>
              <a:ext cx="111125" cy="12858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319">
              <a:extLst>
                <a:ext uri="{FF2B5EF4-FFF2-40B4-BE49-F238E27FC236}">
                  <a16:creationId xmlns:a16="http://schemas.microsoft.com/office/drawing/2014/main" id="{931CF144-8B09-6652-5DCE-2E7E46291CB8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499225" y="5608638"/>
              <a:ext cx="79375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320">
              <a:extLst>
                <a:ext uri="{FF2B5EF4-FFF2-40B4-BE49-F238E27FC236}">
                  <a16:creationId xmlns:a16="http://schemas.microsoft.com/office/drawing/2014/main" id="{07B4DB3D-FDAF-7781-6D7F-3E31D06B15E8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6600825" y="5594350"/>
              <a:ext cx="53975" cy="18573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321">
              <a:extLst>
                <a:ext uri="{FF2B5EF4-FFF2-40B4-BE49-F238E27FC236}">
                  <a16:creationId xmlns:a16="http://schemas.microsoft.com/office/drawing/2014/main" id="{F247C30B-D31F-3F9E-5F85-173349A5E0D1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670675" y="5654675"/>
              <a:ext cx="95250" cy="12858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322">
              <a:extLst>
                <a:ext uri="{FF2B5EF4-FFF2-40B4-BE49-F238E27FC236}">
                  <a16:creationId xmlns:a16="http://schemas.microsoft.com/office/drawing/2014/main" id="{D10EF5AC-977D-847C-DF82-5562C62FB2C0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6780213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323">
              <a:extLst>
                <a:ext uri="{FF2B5EF4-FFF2-40B4-BE49-F238E27FC236}">
                  <a16:creationId xmlns:a16="http://schemas.microsoft.com/office/drawing/2014/main" id="{97542CC0-28DE-5181-1300-B965C7880454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6894513" y="5654675"/>
              <a:ext cx="112713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324">
              <a:extLst>
                <a:ext uri="{FF2B5EF4-FFF2-40B4-BE49-F238E27FC236}">
                  <a16:creationId xmlns:a16="http://schemas.microsoft.com/office/drawing/2014/main" id="{56394597-171B-4E3D-B644-61CD0F1982D2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7016750" y="5586413"/>
              <a:ext cx="123825" cy="19685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1 w 246"/>
                <a:gd name="T13" fmla="*/ 347 h 352"/>
                <a:gd name="T14" fmla="*/ 69 w 246"/>
                <a:gd name="T15" fmla="*/ 316 h 352"/>
                <a:gd name="T16" fmla="*/ 134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7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7"/>
                  </a:lnTo>
                  <a:lnTo>
                    <a:pt x="51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4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9" y="169"/>
                  </a:cubicBezTo>
                  <a:cubicBezTo>
                    <a:pt x="98" y="141"/>
                    <a:pt x="126" y="137"/>
                    <a:pt x="137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8"/>
                    <a:pt x="204" y="238"/>
                  </a:cubicBezTo>
                  <a:cubicBezTo>
                    <a:pt x="204" y="257"/>
                    <a:pt x="203" y="287"/>
                    <a:pt x="189" y="309"/>
                  </a:cubicBezTo>
                  <a:cubicBezTo>
                    <a:pt x="178" y="325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325">
              <a:extLst>
                <a:ext uri="{FF2B5EF4-FFF2-40B4-BE49-F238E27FC236}">
                  <a16:creationId xmlns:a16="http://schemas.microsoft.com/office/drawing/2014/main" id="{7916C94B-1677-678E-7D4C-2987B2257F5A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7156450" y="5586413"/>
              <a:ext cx="55563" cy="19367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326">
              <a:extLst>
                <a:ext uri="{FF2B5EF4-FFF2-40B4-BE49-F238E27FC236}">
                  <a16:creationId xmlns:a16="http://schemas.microsoft.com/office/drawing/2014/main" id="{3C22547D-E3E8-CD6A-722F-67851E9BE083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7224713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327">
              <a:extLst>
                <a:ext uri="{FF2B5EF4-FFF2-40B4-BE49-F238E27FC236}">
                  <a16:creationId xmlns:a16="http://schemas.microsoft.com/office/drawing/2014/main" id="{FC22C389-FDDF-934C-B25D-F9DC0789E98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424738" y="5659438"/>
              <a:ext cx="80963" cy="123825"/>
            </a:xfrm>
            <a:custGeom>
              <a:avLst/>
              <a:gdLst>
                <a:gd name="T0" fmla="*/ 125 w 164"/>
                <a:gd name="T1" fmla="*/ 103 h 221"/>
                <a:gd name="T2" fmla="*/ 142 w 164"/>
                <a:gd name="T3" fmla="*/ 94 h 221"/>
                <a:gd name="T4" fmla="*/ 127 w 164"/>
                <a:gd name="T5" fmla="*/ 87 h 221"/>
                <a:gd name="T6" fmla="*/ 47 w 164"/>
                <a:gd name="T7" fmla="*/ 87 h 221"/>
                <a:gd name="T8" fmla="*/ 132 w 164"/>
                <a:gd name="T9" fmla="*/ 16 h 221"/>
                <a:gd name="T10" fmla="*/ 147 w 164"/>
                <a:gd name="T11" fmla="*/ 16 h 221"/>
                <a:gd name="T12" fmla="*/ 164 w 164"/>
                <a:gd name="T13" fmla="*/ 7 h 221"/>
                <a:gd name="T14" fmla="*/ 149 w 164"/>
                <a:gd name="T15" fmla="*/ 0 h 221"/>
                <a:gd name="T16" fmla="*/ 131 w 164"/>
                <a:gd name="T17" fmla="*/ 0 h 221"/>
                <a:gd name="T18" fmla="*/ 0 w 164"/>
                <a:gd name="T19" fmla="*/ 127 h 221"/>
                <a:gd name="T20" fmla="*/ 90 w 164"/>
                <a:gd name="T21" fmla="*/ 221 h 221"/>
                <a:gd name="T22" fmla="*/ 155 w 164"/>
                <a:gd name="T23" fmla="*/ 196 h 221"/>
                <a:gd name="T24" fmla="*/ 150 w 164"/>
                <a:gd name="T25" fmla="*/ 189 h 221"/>
                <a:gd name="T26" fmla="*/ 143 w 164"/>
                <a:gd name="T27" fmla="*/ 192 h 221"/>
                <a:gd name="T28" fmla="*/ 91 w 164"/>
                <a:gd name="T29" fmla="*/ 210 h 221"/>
                <a:gd name="T30" fmla="*/ 37 w 164"/>
                <a:gd name="T31" fmla="*/ 145 h 221"/>
                <a:gd name="T32" fmla="*/ 43 w 164"/>
                <a:gd name="T33" fmla="*/ 103 h 221"/>
                <a:gd name="T34" fmla="*/ 125 w 164"/>
                <a:gd name="T35" fmla="*/ 10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1">
                  <a:moveTo>
                    <a:pt x="125" y="103"/>
                  </a:moveTo>
                  <a:cubicBezTo>
                    <a:pt x="133" y="103"/>
                    <a:pt x="142" y="103"/>
                    <a:pt x="142" y="94"/>
                  </a:cubicBezTo>
                  <a:cubicBezTo>
                    <a:pt x="142" y="87"/>
                    <a:pt x="136" y="87"/>
                    <a:pt x="127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2" y="16"/>
                  </a:cubicBezTo>
                  <a:lnTo>
                    <a:pt x="147" y="16"/>
                  </a:lnTo>
                  <a:cubicBezTo>
                    <a:pt x="156" y="16"/>
                    <a:pt x="164" y="16"/>
                    <a:pt x="164" y="7"/>
                  </a:cubicBezTo>
                  <a:cubicBezTo>
                    <a:pt x="164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7" y="0"/>
                    <a:pt x="0" y="50"/>
                    <a:pt x="0" y="127"/>
                  </a:cubicBezTo>
                  <a:cubicBezTo>
                    <a:pt x="0" y="182"/>
                    <a:pt x="37" y="221"/>
                    <a:pt x="90" y="221"/>
                  </a:cubicBezTo>
                  <a:cubicBezTo>
                    <a:pt x="122" y="221"/>
                    <a:pt x="155" y="201"/>
                    <a:pt x="155" y="196"/>
                  </a:cubicBezTo>
                  <a:cubicBezTo>
                    <a:pt x="155" y="194"/>
                    <a:pt x="154" y="189"/>
                    <a:pt x="150" y="189"/>
                  </a:cubicBezTo>
                  <a:cubicBezTo>
                    <a:pt x="149" y="189"/>
                    <a:pt x="148" y="189"/>
                    <a:pt x="143" y="192"/>
                  </a:cubicBezTo>
                  <a:cubicBezTo>
                    <a:pt x="128" y="202"/>
                    <a:pt x="109" y="210"/>
                    <a:pt x="91" y="210"/>
                  </a:cubicBezTo>
                  <a:cubicBezTo>
                    <a:pt x="62" y="210"/>
                    <a:pt x="37" y="189"/>
                    <a:pt x="37" y="145"/>
                  </a:cubicBezTo>
                  <a:cubicBezTo>
                    <a:pt x="37" y="128"/>
                    <a:pt x="41" y="109"/>
                    <a:pt x="43" y="103"/>
                  </a:cubicBezTo>
                  <a:lnTo>
                    <a:pt x="125" y="10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328">
              <a:extLst>
                <a:ext uri="{FF2B5EF4-FFF2-40B4-BE49-F238E27FC236}">
                  <a16:creationId xmlns:a16="http://schemas.microsoft.com/office/drawing/2014/main" id="{ABD0351D-EE0E-8766-DC31-5873DEAB95AA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7523163" y="5570538"/>
              <a:ext cx="42863" cy="100013"/>
            </a:xfrm>
            <a:custGeom>
              <a:avLst/>
              <a:gdLst>
                <a:gd name="T0" fmla="*/ 84 w 87"/>
                <a:gd name="T1" fmla="*/ 31 h 181"/>
                <a:gd name="T2" fmla="*/ 87 w 87"/>
                <a:gd name="T3" fmla="*/ 19 h 181"/>
                <a:gd name="T4" fmla="*/ 66 w 87"/>
                <a:gd name="T5" fmla="*/ 0 h 181"/>
                <a:gd name="T6" fmla="*/ 47 w 87"/>
                <a:gd name="T7" fmla="*/ 17 h 181"/>
                <a:gd name="T8" fmla="*/ 1 w 87"/>
                <a:gd name="T9" fmla="*/ 168 h 181"/>
                <a:gd name="T10" fmla="*/ 0 w 87"/>
                <a:gd name="T11" fmla="*/ 173 h 181"/>
                <a:gd name="T12" fmla="*/ 13 w 87"/>
                <a:gd name="T13" fmla="*/ 181 h 181"/>
                <a:gd name="T14" fmla="*/ 18 w 87"/>
                <a:gd name="T15" fmla="*/ 175 h 181"/>
                <a:gd name="T16" fmla="*/ 84 w 87"/>
                <a:gd name="T17" fmla="*/ 3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1">
                  <a:moveTo>
                    <a:pt x="84" y="31"/>
                  </a:moveTo>
                  <a:cubicBezTo>
                    <a:pt x="87" y="25"/>
                    <a:pt x="87" y="22"/>
                    <a:pt x="87" y="19"/>
                  </a:cubicBezTo>
                  <a:cubicBezTo>
                    <a:pt x="87" y="9"/>
                    <a:pt x="77" y="0"/>
                    <a:pt x="66" y="0"/>
                  </a:cubicBezTo>
                  <a:cubicBezTo>
                    <a:pt x="53" y="0"/>
                    <a:pt x="49" y="11"/>
                    <a:pt x="47" y="17"/>
                  </a:cubicBezTo>
                  <a:lnTo>
                    <a:pt x="1" y="168"/>
                  </a:lnTo>
                  <a:cubicBezTo>
                    <a:pt x="1" y="169"/>
                    <a:pt x="0" y="173"/>
                    <a:pt x="0" y="173"/>
                  </a:cubicBezTo>
                  <a:cubicBezTo>
                    <a:pt x="0" y="178"/>
                    <a:pt x="10" y="181"/>
                    <a:pt x="13" y="181"/>
                  </a:cubicBezTo>
                  <a:cubicBezTo>
                    <a:pt x="16" y="181"/>
                    <a:pt x="16" y="180"/>
                    <a:pt x="18" y="175"/>
                  </a:cubicBezTo>
                  <a:lnTo>
                    <a:pt x="84" y="3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329">
              <a:extLst>
                <a:ext uri="{FF2B5EF4-FFF2-40B4-BE49-F238E27FC236}">
                  <a16:creationId xmlns:a16="http://schemas.microsoft.com/office/drawing/2014/main" id="{EB5444CA-8154-8218-8B17-D3FACF4A7FA8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7608888" y="5570538"/>
              <a:ext cx="57150" cy="27940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330">
              <a:extLst>
                <a:ext uri="{FF2B5EF4-FFF2-40B4-BE49-F238E27FC236}">
                  <a16:creationId xmlns:a16="http://schemas.microsoft.com/office/drawing/2014/main" id="{33A97FEA-47AC-37A0-8493-02E827E41986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7694613" y="5586413"/>
              <a:ext cx="123825" cy="196850"/>
            </a:xfrm>
            <a:custGeom>
              <a:avLst/>
              <a:gdLst>
                <a:gd name="T0" fmla="*/ 151 w 246"/>
                <a:gd name="T1" fmla="*/ 201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5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5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2" y="253"/>
                    <a:pt x="195" y="330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5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331">
              <a:extLst>
                <a:ext uri="{FF2B5EF4-FFF2-40B4-BE49-F238E27FC236}">
                  <a16:creationId xmlns:a16="http://schemas.microsoft.com/office/drawing/2014/main" id="{4D37B65E-7468-CFFC-EB2A-8FBBF514BFD5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7840663" y="5570538"/>
              <a:ext cx="58738" cy="27940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332">
              <a:extLst>
                <a:ext uri="{FF2B5EF4-FFF2-40B4-BE49-F238E27FC236}">
                  <a16:creationId xmlns:a16="http://schemas.microsoft.com/office/drawing/2014/main" id="{3F795C1A-B0E3-9A06-8C6C-BF035E5419DB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8015288" y="5654675"/>
              <a:ext cx="82550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Oval 333">
              <a:extLst>
                <a:ext uri="{FF2B5EF4-FFF2-40B4-BE49-F238E27FC236}">
                  <a16:creationId xmlns:a16="http://schemas.microsoft.com/office/drawing/2014/main" id="{4A5D67FC-14C8-A846-EC20-6E6C0046DD8D}"/>
                </a:ext>
              </a:extLst>
            </p:cNvPr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8128000" y="5751513"/>
              <a:ext cx="26988" cy="2857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334">
              <a:extLst>
                <a:ext uri="{FF2B5EF4-FFF2-40B4-BE49-F238E27FC236}">
                  <a16:creationId xmlns:a16="http://schemas.microsoft.com/office/drawing/2014/main" id="{52707E58-75A3-92FA-B084-A0932A756B8C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8180388" y="5608638"/>
              <a:ext cx="77788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Oval 335">
              <a:extLst>
                <a:ext uri="{FF2B5EF4-FFF2-40B4-BE49-F238E27FC236}">
                  <a16:creationId xmlns:a16="http://schemas.microsoft.com/office/drawing/2014/main" id="{5DC2B9BB-05A0-60EC-29DA-E3C07F32225A}"/>
                </a:ext>
              </a:extLst>
            </p:cNvPr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8294688" y="5751513"/>
              <a:ext cx="26988" cy="2857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Rectangle 159">
            <a:extLst>
              <a:ext uri="{FF2B5EF4-FFF2-40B4-BE49-F238E27FC236}">
                <a16:creationId xmlns:a16="http://schemas.microsoft.com/office/drawing/2014/main" id="{B70B379A-0BA8-432F-929D-9861AA127A54}"/>
              </a:ext>
            </a:extLst>
          </p:cNvPr>
          <p:cNvSpPr/>
          <p:nvPr/>
        </p:nvSpPr>
        <p:spPr>
          <a:xfrm>
            <a:off x="579896" y="5140591"/>
            <a:ext cx="9783304" cy="1147835"/>
          </a:xfrm>
          <a:prstGeom prst="rect">
            <a:avLst/>
          </a:prstGeom>
          <a:noFill/>
          <a:ln w="1905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658BE44-4080-459E-B532-ADD281C06E11}"/>
              </a:ext>
            </a:extLst>
          </p:cNvPr>
          <p:cNvSpPr txBox="1"/>
          <p:nvPr/>
        </p:nvSpPr>
        <p:spPr>
          <a:xfrm>
            <a:off x="8044873" y="6382327"/>
            <a:ext cx="27524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(Will be used in </a:t>
            </a:r>
            <a:r>
              <a:rPr lang="en-US" sz="2000" dirty="0">
                <a:hlinkClick r:id="rId140" action="ppaction://hlinksldjump"/>
              </a:rPr>
              <a:t>Claim 3</a:t>
            </a:r>
            <a:r>
              <a:rPr lang="en-US" sz="2000" dirty="0"/>
              <a:t>)</a:t>
            </a:r>
          </a:p>
        </p:txBody>
      </p:sp>
      <p:grpSp>
        <p:nvGrpSpPr>
          <p:cNvPr id="161" name="Group 160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p_{\msf{pref}}$&#10;&#10;\end{document}" title="IguanaTex Vector Display">
            <a:extLst>
              <a:ext uri="{FF2B5EF4-FFF2-40B4-BE49-F238E27FC236}">
                <a16:creationId xmlns:a16="http://schemas.microsoft.com/office/drawing/2014/main" id="{31E1D301-63C0-4357-87F8-E4634B47DF44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454560" y="2862469"/>
            <a:ext cx="478532" cy="233902"/>
            <a:chOff x="2540000" y="2540000"/>
            <a:chExt cx="354013" cy="173038"/>
          </a:xfrm>
        </p:grpSpPr>
        <p:sp>
          <p:nvSpPr>
            <p:cNvPr id="162" name="Freeform 297">
              <a:extLst>
                <a:ext uri="{FF2B5EF4-FFF2-40B4-BE49-F238E27FC236}">
                  <a16:creationId xmlns:a16="http://schemas.microsoft.com/office/drawing/2014/main" id="{C5C159B1-2CD1-43EF-83BA-3CB25169C074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2540000" y="2540000"/>
              <a:ext cx="106363" cy="150813"/>
            </a:xfrm>
            <a:custGeom>
              <a:avLst/>
              <a:gdLst>
                <a:gd name="T0" fmla="*/ 38 w 260"/>
                <a:gd name="T1" fmla="*/ 281 h 317"/>
                <a:gd name="T2" fmla="*/ 12 w 260"/>
                <a:gd name="T3" fmla="*/ 302 h 317"/>
                <a:gd name="T4" fmla="*/ 0 w 260"/>
                <a:gd name="T5" fmla="*/ 311 h 317"/>
                <a:gd name="T6" fmla="*/ 7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98">
              <a:extLst>
                <a:ext uri="{FF2B5EF4-FFF2-40B4-BE49-F238E27FC236}">
                  <a16:creationId xmlns:a16="http://schemas.microsoft.com/office/drawing/2014/main" id="{7C1D833B-7127-4773-8C42-F43FD42AE325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2660650" y="2605088"/>
              <a:ext cx="61913" cy="107950"/>
            </a:xfrm>
            <a:custGeom>
              <a:avLst/>
              <a:gdLst>
                <a:gd name="T0" fmla="*/ 30 w 149"/>
                <a:gd name="T1" fmla="*/ 142 h 226"/>
                <a:gd name="T2" fmla="*/ 80 w 149"/>
                <a:gd name="T3" fmla="*/ 162 h 226"/>
                <a:gd name="T4" fmla="*/ 149 w 149"/>
                <a:gd name="T5" fmla="*/ 80 h 226"/>
                <a:gd name="T6" fmla="*/ 91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2 h 226"/>
                <a:gd name="T22" fmla="*/ 68 w 149"/>
                <a:gd name="T23" fmla="*/ 24 h 226"/>
                <a:gd name="T24" fmla="*/ 118 w 149"/>
                <a:gd name="T25" fmla="*/ 80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8" y="159"/>
                    <a:pt x="68" y="162"/>
                    <a:pt x="80" y="162"/>
                  </a:cubicBezTo>
                  <a:cubicBezTo>
                    <a:pt x="117" y="162"/>
                    <a:pt x="149" y="127"/>
                    <a:pt x="149" y="80"/>
                  </a:cubicBezTo>
                  <a:cubicBezTo>
                    <a:pt x="149" y="39"/>
                    <a:pt x="125" y="0"/>
                    <a:pt x="91" y="0"/>
                  </a:cubicBezTo>
                  <a:cubicBezTo>
                    <a:pt x="75" y="0"/>
                    <a:pt x="49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2" y="24"/>
                    <a:pt x="68" y="24"/>
                  </a:cubicBezTo>
                  <a:cubicBezTo>
                    <a:pt x="96" y="24"/>
                    <a:pt x="118" y="50"/>
                    <a:pt x="118" y="80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1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99">
              <a:extLst>
                <a:ext uri="{FF2B5EF4-FFF2-40B4-BE49-F238E27FC236}">
                  <a16:creationId xmlns:a16="http://schemas.microsoft.com/office/drawing/2014/main" id="{71A3763D-B5AF-44AB-A1F2-9EDF6B317E2E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735263" y="2605088"/>
              <a:ext cx="36513" cy="76200"/>
            </a:xfrm>
            <a:custGeom>
              <a:avLst/>
              <a:gdLst>
                <a:gd name="T0" fmla="*/ 30 w 92"/>
                <a:gd name="T1" fmla="*/ 84 h 158"/>
                <a:gd name="T2" fmla="*/ 92 w 92"/>
                <a:gd name="T3" fmla="*/ 26 h 158"/>
                <a:gd name="T4" fmla="*/ 92 w 92"/>
                <a:gd name="T5" fmla="*/ 0 h 158"/>
                <a:gd name="T6" fmla="*/ 27 w 92"/>
                <a:gd name="T7" fmla="*/ 33 h 158"/>
                <a:gd name="T8" fmla="*/ 27 w 92"/>
                <a:gd name="T9" fmla="*/ 1 h 158"/>
                <a:gd name="T10" fmla="*/ 0 w 92"/>
                <a:gd name="T11" fmla="*/ 1 h 158"/>
                <a:gd name="T12" fmla="*/ 0 w 92"/>
                <a:gd name="T13" fmla="*/ 158 h 158"/>
                <a:gd name="T14" fmla="*/ 30 w 92"/>
                <a:gd name="T15" fmla="*/ 158 h 158"/>
                <a:gd name="T16" fmla="*/ 30 w 92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58">
                  <a:moveTo>
                    <a:pt x="30" y="84"/>
                  </a:moveTo>
                  <a:cubicBezTo>
                    <a:pt x="30" y="46"/>
                    <a:pt x="61" y="26"/>
                    <a:pt x="92" y="26"/>
                  </a:cubicBezTo>
                  <a:lnTo>
                    <a:pt x="92" y="0"/>
                  </a:lnTo>
                  <a:cubicBezTo>
                    <a:pt x="62" y="0"/>
                    <a:pt x="41" y="14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30" y="158"/>
                  </a:lnTo>
                  <a:lnTo>
                    <a:pt x="30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300">
              <a:extLst>
                <a:ext uri="{FF2B5EF4-FFF2-40B4-BE49-F238E27FC236}">
                  <a16:creationId xmlns:a16="http://schemas.microsoft.com/office/drawing/2014/main" id="{8F7F95AC-54CC-4812-AEB7-5CE8DE0EBE23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2779713" y="2605088"/>
              <a:ext cx="57150" cy="77788"/>
            </a:xfrm>
            <a:custGeom>
              <a:avLst/>
              <a:gdLst>
                <a:gd name="T0" fmla="*/ 137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4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7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7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39" y="44"/>
                    <a:pt x="126" y="24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2" y="0"/>
                    <a:pt x="0" y="37"/>
                    <a:pt x="0" y="82"/>
                  </a:cubicBezTo>
                  <a:cubicBezTo>
                    <a:pt x="0" y="126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7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0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301">
              <a:extLst>
                <a:ext uri="{FF2B5EF4-FFF2-40B4-BE49-F238E27FC236}">
                  <a16:creationId xmlns:a16="http://schemas.microsoft.com/office/drawing/2014/main" id="{E5DE8DD8-73BC-45A4-B56C-0461AC1CDBC6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844800" y="2563813"/>
              <a:ext cx="49213" cy="117475"/>
            </a:xfrm>
            <a:custGeom>
              <a:avLst/>
              <a:gdLst>
                <a:gd name="T0" fmla="*/ 56 w 118"/>
                <a:gd name="T1" fmla="*/ 113 h 246"/>
                <a:gd name="T2" fmla="*/ 96 w 118"/>
                <a:gd name="T3" fmla="*/ 113 h 246"/>
                <a:gd name="T4" fmla="*/ 96 w 118"/>
                <a:gd name="T5" fmla="*/ 91 h 246"/>
                <a:gd name="T6" fmla="*/ 55 w 118"/>
                <a:gd name="T7" fmla="*/ 91 h 246"/>
                <a:gd name="T8" fmla="*/ 55 w 118"/>
                <a:gd name="T9" fmla="*/ 51 h 246"/>
                <a:gd name="T10" fmla="*/ 89 w 118"/>
                <a:gd name="T11" fmla="*/ 24 h 246"/>
                <a:gd name="T12" fmla="*/ 118 w 118"/>
                <a:gd name="T13" fmla="*/ 29 h 246"/>
                <a:gd name="T14" fmla="*/ 118 w 118"/>
                <a:gd name="T15" fmla="*/ 4 h 246"/>
                <a:gd name="T16" fmla="*/ 89 w 118"/>
                <a:gd name="T17" fmla="*/ 0 h 246"/>
                <a:gd name="T18" fmla="*/ 27 w 118"/>
                <a:gd name="T19" fmla="*/ 61 h 246"/>
                <a:gd name="T20" fmla="*/ 27 w 118"/>
                <a:gd name="T21" fmla="*/ 91 h 246"/>
                <a:gd name="T22" fmla="*/ 0 w 118"/>
                <a:gd name="T23" fmla="*/ 91 h 246"/>
                <a:gd name="T24" fmla="*/ 0 w 118"/>
                <a:gd name="T25" fmla="*/ 113 h 246"/>
                <a:gd name="T26" fmla="*/ 27 w 118"/>
                <a:gd name="T27" fmla="*/ 113 h 246"/>
                <a:gd name="T28" fmla="*/ 27 w 118"/>
                <a:gd name="T29" fmla="*/ 246 h 246"/>
                <a:gd name="T30" fmla="*/ 56 w 118"/>
                <a:gd name="T31" fmla="*/ 246 h 246"/>
                <a:gd name="T32" fmla="*/ 56 w 118"/>
                <a:gd name="T33" fmla="*/ 11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6">
                  <a:moveTo>
                    <a:pt x="56" y="113"/>
                  </a:moveTo>
                  <a:lnTo>
                    <a:pt x="96" y="113"/>
                  </a:lnTo>
                  <a:lnTo>
                    <a:pt x="96" y="91"/>
                  </a:lnTo>
                  <a:lnTo>
                    <a:pt x="55" y="91"/>
                  </a:lnTo>
                  <a:lnTo>
                    <a:pt x="55" y="51"/>
                  </a:lnTo>
                  <a:cubicBezTo>
                    <a:pt x="55" y="27"/>
                    <a:pt x="77" y="24"/>
                    <a:pt x="89" y="24"/>
                  </a:cubicBezTo>
                  <a:cubicBezTo>
                    <a:pt x="96" y="24"/>
                    <a:pt x="106" y="25"/>
                    <a:pt x="118" y="29"/>
                  </a:cubicBezTo>
                  <a:lnTo>
                    <a:pt x="118" y="4"/>
                  </a:lnTo>
                  <a:cubicBezTo>
                    <a:pt x="109" y="2"/>
                    <a:pt x="99" y="0"/>
                    <a:pt x="89" y="0"/>
                  </a:cubicBezTo>
                  <a:cubicBezTo>
                    <a:pt x="53" y="0"/>
                    <a:pt x="27" y="26"/>
                    <a:pt x="27" y="61"/>
                  </a:cubicBezTo>
                  <a:lnTo>
                    <a:pt x="27" y="91"/>
                  </a:lnTo>
                  <a:lnTo>
                    <a:pt x="0" y="91"/>
                  </a:lnTo>
                  <a:lnTo>
                    <a:pt x="0" y="113"/>
                  </a:lnTo>
                  <a:lnTo>
                    <a:pt x="27" y="113"/>
                  </a:lnTo>
                  <a:lnTo>
                    <a:pt x="27" y="246"/>
                  </a:lnTo>
                  <a:lnTo>
                    <a:pt x="56" y="246"/>
                  </a:lnTo>
                  <a:lnTo>
                    <a:pt x="56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8" name="Arc 167">
            <a:extLst>
              <a:ext uri="{FF2B5EF4-FFF2-40B4-BE49-F238E27FC236}">
                <a16:creationId xmlns:a16="http://schemas.microsoft.com/office/drawing/2014/main" id="{426BE02E-D1B5-44C9-8566-B830F4A51093}"/>
              </a:ext>
            </a:extLst>
          </p:cNvPr>
          <p:cNvSpPr/>
          <p:nvPr/>
        </p:nvSpPr>
        <p:spPr>
          <a:xfrm rot="2779180">
            <a:off x="9491891" y="4026783"/>
            <a:ext cx="949989" cy="962465"/>
          </a:xfrm>
          <a:prstGeom prst="arc">
            <a:avLst/>
          </a:prstGeom>
          <a:ln w="22225">
            <a:solidFill>
              <a:srgbClr val="C00000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9" name="Group 16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DDF3EC5A-BA30-4DE9-8281-7FDFD3952DC3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11301639" y="4666843"/>
            <a:ext cx="158191" cy="228042"/>
            <a:chOff x="2540000" y="2540000"/>
            <a:chExt cx="122238" cy="176213"/>
          </a:xfrm>
          <a:solidFill>
            <a:srgbClr val="C00000"/>
          </a:solidFill>
        </p:grpSpPr>
        <p:sp>
          <p:nvSpPr>
            <p:cNvPr id="170" name="Freeform 7 3">
              <a:extLst>
                <a:ext uri="{FF2B5EF4-FFF2-40B4-BE49-F238E27FC236}">
                  <a16:creationId xmlns:a16="http://schemas.microsoft.com/office/drawing/2014/main" id="{9EF0F084-5B76-4BAB-AEEF-62239A7B1944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8 3">
              <a:extLst>
                <a:ext uri="{FF2B5EF4-FFF2-40B4-BE49-F238E27FC236}">
                  <a16:creationId xmlns:a16="http://schemas.microsoft.com/office/drawing/2014/main" id="{571A24CA-948F-44AF-80EC-866DE4E744F1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72" name="Straight Arrow Connector 171">
            <a:extLst>
              <a:ext uri="{FF2B5EF4-FFF2-40B4-BE49-F238E27FC236}">
                <a16:creationId xmlns:a16="http://schemas.microsoft.com/office/drawing/2014/main" id="{391A0351-7633-412E-9A2D-23399BBFDAD0}"/>
              </a:ext>
            </a:extLst>
          </p:cNvPr>
          <p:cNvCxnSpPr>
            <a:cxnSpLocks/>
          </p:cNvCxnSpPr>
          <p:nvPr/>
        </p:nvCxnSpPr>
        <p:spPr>
          <a:xfrm flipH="1">
            <a:off x="10946544" y="4793065"/>
            <a:ext cx="260117" cy="0"/>
          </a:xfrm>
          <a:prstGeom prst="straightConnector1">
            <a:avLst/>
          </a:prstGeom>
          <a:ln w="19050">
            <a:solidFill>
              <a:srgbClr val="C00000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62534539-D125-4005-8B09-07EBFA429378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10553010" y="4701769"/>
            <a:ext cx="329339" cy="188194"/>
            <a:chOff x="10204450" y="6153151"/>
            <a:chExt cx="466726" cy="266701"/>
          </a:xfrm>
          <a:solidFill>
            <a:srgbClr val="C00000"/>
          </a:solidFill>
        </p:grpSpPr>
        <p:sp>
          <p:nvSpPr>
            <p:cNvPr id="174" name="Freeform 86">
              <a:extLst>
                <a:ext uri="{FF2B5EF4-FFF2-40B4-BE49-F238E27FC236}">
                  <a16:creationId xmlns:a16="http://schemas.microsoft.com/office/drawing/2014/main" id="{A71DAA74-F65D-474C-B37E-CA713714344F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87">
              <a:extLst>
                <a:ext uri="{FF2B5EF4-FFF2-40B4-BE49-F238E27FC236}">
                  <a16:creationId xmlns:a16="http://schemas.microsoft.com/office/drawing/2014/main" id="{CA9F7137-2BC4-47C3-A85D-825A6E2652D4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15648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/>
      <p:bldP spid="106" grpId="0"/>
      <p:bldP spid="8" grpId="0" animBg="1"/>
      <p:bldP spid="160" grpId="0" animBg="1"/>
      <p:bldP spid="3" grpId="0"/>
      <p:bldP spid="16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8DFFB6-4A5A-4BE2-B310-DAEBAB8BEE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Constructing G – 1/3</a:t>
            </a:r>
          </a:p>
        </p:txBody>
      </p:sp>
      <p:pic>
        <p:nvPicPr>
          <p:cNvPr id="520" name="Graphic 519">
            <a:extLst>
              <a:ext uri="{FF2B5EF4-FFF2-40B4-BE49-F238E27FC236}">
                <a16:creationId xmlns:a16="http://schemas.microsoft.com/office/drawing/2014/main" id="{CF08BDAB-8E83-01C9-94B7-2459AB0927E8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1" y="780918"/>
            <a:ext cx="7395127" cy="4159758"/>
          </a:xfrm>
          <a:prstGeom prst="rect">
            <a:avLst/>
          </a:prstGeom>
        </p:spPr>
      </p:pic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F551FA85-80D0-D0F2-EFDC-4582083B5458}"/>
              </a:ext>
            </a:extLst>
          </p:cNvPr>
          <p:cNvCxnSpPr/>
          <p:nvPr/>
        </p:nvCxnSpPr>
        <p:spPr>
          <a:xfrm>
            <a:off x="3789944" y="4938514"/>
            <a:ext cx="0" cy="3386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Group 34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iew}_{\mcal{M}}$&#10;&#10;&#10;\end{document}" title="IguanaTex Vector Display">
            <a:extLst>
              <a:ext uri="{FF2B5EF4-FFF2-40B4-BE49-F238E27FC236}">
                <a16:creationId xmlns:a16="http://schemas.microsoft.com/office/drawing/2014/main" id="{827C0247-4601-9C75-71F4-3B18C37EA725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599842" y="5457684"/>
            <a:ext cx="731416" cy="246593"/>
            <a:chOff x="2540000" y="2540000"/>
            <a:chExt cx="555625" cy="187326"/>
          </a:xfrm>
        </p:grpSpPr>
        <p:sp>
          <p:nvSpPr>
            <p:cNvPr id="29" name="Freeform 7 1">
              <a:extLst>
                <a:ext uri="{FF2B5EF4-FFF2-40B4-BE49-F238E27FC236}">
                  <a16:creationId xmlns:a16="http://schemas.microsoft.com/office/drawing/2014/main" id="{3CE603C2-88B0-52E9-1CED-7A585FE88973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2540000" y="2540000"/>
              <a:ext cx="122238" cy="147638"/>
            </a:xfrm>
            <a:custGeom>
              <a:avLst/>
              <a:gdLst>
                <a:gd name="T0" fmla="*/ 317 w 317"/>
                <a:gd name="T1" fmla="*/ 0 h 346"/>
                <a:gd name="T2" fmla="*/ 279 w 317"/>
                <a:gd name="T3" fmla="*/ 0 h 346"/>
                <a:gd name="T4" fmla="*/ 212 w 317"/>
                <a:gd name="T5" fmla="*/ 171 h 346"/>
                <a:gd name="T6" fmla="*/ 163 w 317"/>
                <a:gd name="T7" fmla="*/ 310 h 346"/>
                <a:gd name="T8" fmla="*/ 162 w 317"/>
                <a:gd name="T9" fmla="*/ 310 h 346"/>
                <a:gd name="T10" fmla="*/ 132 w 317"/>
                <a:gd name="T11" fmla="*/ 223 h 346"/>
                <a:gd name="T12" fmla="*/ 46 w 317"/>
                <a:gd name="T13" fmla="*/ 0 h 346"/>
                <a:gd name="T14" fmla="*/ 0 w 317"/>
                <a:gd name="T15" fmla="*/ 0 h 346"/>
                <a:gd name="T16" fmla="*/ 136 w 317"/>
                <a:gd name="T17" fmla="*/ 346 h 346"/>
                <a:gd name="T18" fmla="*/ 181 w 317"/>
                <a:gd name="T19" fmla="*/ 346 h 346"/>
                <a:gd name="T20" fmla="*/ 317 w 317"/>
                <a:gd name="T21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46">
                  <a:moveTo>
                    <a:pt x="317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7"/>
                    <a:pt x="163" y="310"/>
                  </a:cubicBezTo>
                  <a:lnTo>
                    <a:pt x="162" y="310"/>
                  </a:lnTo>
                  <a:cubicBezTo>
                    <a:pt x="158" y="290"/>
                    <a:pt x="137" y="235"/>
                    <a:pt x="132" y="223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6"/>
                  </a:lnTo>
                  <a:lnTo>
                    <a:pt x="181" y="346"/>
                  </a:lnTo>
                  <a:lnTo>
                    <a:pt x="317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 1">
              <a:extLst>
                <a:ext uri="{FF2B5EF4-FFF2-40B4-BE49-F238E27FC236}">
                  <a16:creationId xmlns:a16="http://schemas.microsoft.com/office/drawing/2014/main" id="{92317322-1630-41EA-0D71-F65C925B29DA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2678113" y="2543175"/>
              <a:ext cx="17463" cy="144463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4 h 339"/>
                <a:gd name="T6" fmla="*/ 44 w 44"/>
                <a:gd name="T7" fmla="*/ 44 h 339"/>
                <a:gd name="T8" fmla="*/ 44 w 44"/>
                <a:gd name="T9" fmla="*/ 0 h 339"/>
                <a:gd name="T10" fmla="*/ 40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0 w 44"/>
                <a:gd name="T17" fmla="*/ 339 h 339"/>
                <a:gd name="T18" fmla="*/ 40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4" y="44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0" y="339"/>
                  </a:lnTo>
                  <a:lnTo>
                    <a:pt x="40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9 1">
              <a:extLst>
                <a:ext uri="{FF2B5EF4-FFF2-40B4-BE49-F238E27FC236}">
                  <a16:creationId xmlns:a16="http://schemas.microsoft.com/office/drawing/2014/main" id="{6B111EE9-1C6E-770B-73B9-6F5E4F90D9CE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2716213" y="2589213"/>
              <a:ext cx="73025" cy="100013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0 w 189"/>
                <a:gd name="T5" fmla="*/ 0 h 236"/>
                <a:gd name="T6" fmla="*/ 0 w 189"/>
                <a:gd name="T7" fmla="*/ 117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8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8 w 189"/>
                <a:gd name="T21" fmla="*/ 93 h 236"/>
                <a:gd name="T22" fmla="*/ 100 w 189"/>
                <a:gd name="T23" fmla="*/ 31 h 236"/>
                <a:gd name="T24" fmla="*/ 161 w 189"/>
                <a:gd name="T25" fmla="*/ 93 h 236"/>
                <a:gd name="T26" fmla="*/ 38 w 189"/>
                <a:gd name="T27" fmla="*/ 9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8" y="66"/>
                    <a:pt x="169" y="37"/>
                  </a:cubicBezTo>
                  <a:cubicBezTo>
                    <a:pt x="149" y="6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39" y="236"/>
                    <a:pt x="168" y="224"/>
                    <a:pt x="187" y="210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7" y="170"/>
                    <a:pt x="35" y="121"/>
                  </a:cubicBezTo>
                  <a:lnTo>
                    <a:pt x="189" y="121"/>
                  </a:lnTo>
                  <a:close/>
                  <a:moveTo>
                    <a:pt x="38" y="93"/>
                  </a:moveTo>
                  <a:cubicBezTo>
                    <a:pt x="45" y="56"/>
                    <a:pt x="72" y="31"/>
                    <a:pt x="100" y="31"/>
                  </a:cubicBezTo>
                  <a:cubicBezTo>
                    <a:pt x="126" y="31"/>
                    <a:pt x="154" y="48"/>
                    <a:pt x="161" y="93"/>
                  </a:cubicBezTo>
                  <a:lnTo>
                    <a:pt x="38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 1">
              <a:extLst>
                <a:ext uri="{FF2B5EF4-FFF2-40B4-BE49-F238E27FC236}">
                  <a16:creationId xmlns:a16="http://schemas.microsoft.com/office/drawing/2014/main" id="{DBCEBB11-BE8F-1B93-9DCB-EE9E40D2E59B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2797175" y="2593975"/>
              <a:ext cx="125413" cy="93663"/>
            </a:xfrm>
            <a:custGeom>
              <a:avLst/>
              <a:gdLst>
                <a:gd name="T0" fmla="*/ 326 w 326"/>
                <a:gd name="T1" fmla="*/ 0 h 221"/>
                <a:gd name="T2" fmla="*/ 290 w 326"/>
                <a:gd name="T3" fmla="*/ 0 h 221"/>
                <a:gd name="T4" fmla="*/ 258 w 326"/>
                <a:gd name="T5" fmla="*/ 105 h 221"/>
                <a:gd name="T6" fmla="*/ 235 w 326"/>
                <a:gd name="T7" fmla="*/ 194 h 221"/>
                <a:gd name="T8" fmla="*/ 234 w 326"/>
                <a:gd name="T9" fmla="*/ 194 h 221"/>
                <a:gd name="T10" fmla="*/ 211 w 326"/>
                <a:gd name="T11" fmla="*/ 106 h 221"/>
                <a:gd name="T12" fmla="*/ 179 w 326"/>
                <a:gd name="T13" fmla="*/ 0 h 221"/>
                <a:gd name="T14" fmla="*/ 144 w 326"/>
                <a:gd name="T15" fmla="*/ 0 h 221"/>
                <a:gd name="T16" fmla="*/ 116 w 326"/>
                <a:gd name="T17" fmla="*/ 93 h 221"/>
                <a:gd name="T18" fmla="*/ 91 w 326"/>
                <a:gd name="T19" fmla="*/ 194 h 221"/>
                <a:gd name="T20" fmla="*/ 91 w 326"/>
                <a:gd name="T21" fmla="*/ 194 h 221"/>
                <a:gd name="T22" fmla="*/ 64 w 326"/>
                <a:gd name="T23" fmla="*/ 86 h 221"/>
                <a:gd name="T24" fmla="*/ 38 w 326"/>
                <a:gd name="T25" fmla="*/ 0 h 221"/>
                <a:gd name="T26" fmla="*/ 0 w 326"/>
                <a:gd name="T27" fmla="*/ 0 h 221"/>
                <a:gd name="T28" fmla="*/ 68 w 326"/>
                <a:gd name="T29" fmla="*/ 221 h 221"/>
                <a:gd name="T30" fmla="*/ 108 w 326"/>
                <a:gd name="T31" fmla="*/ 221 h 221"/>
                <a:gd name="T32" fmla="*/ 139 w 326"/>
                <a:gd name="T33" fmla="*/ 118 h 221"/>
                <a:gd name="T34" fmla="*/ 161 w 326"/>
                <a:gd name="T35" fmla="*/ 28 h 221"/>
                <a:gd name="T36" fmla="*/ 162 w 326"/>
                <a:gd name="T37" fmla="*/ 28 h 221"/>
                <a:gd name="T38" fmla="*/ 177 w 326"/>
                <a:gd name="T39" fmla="*/ 97 h 221"/>
                <a:gd name="T40" fmla="*/ 214 w 326"/>
                <a:gd name="T41" fmla="*/ 221 h 221"/>
                <a:gd name="T42" fmla="*/ 258 w 326"/>
                <a:gd name="T43" fmla="*/ 221 h 221"/>
                <a:gd name="T44" fmla="*/ 326 w 326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1">
                  <a:moveTo>
                    <a:pt x="326" y="0"/>
                  </a:moveTo>
                  <a:lnTo>
                    <a:pt x="290" y="0"/>
                  </a:lnTo>
                  <a:lnTo>
                    <a:pt x="258" y="105"/>
                  </a:lnTo>
                  <a:cubicBezTo>
                    <a:pt x="252" y="123"/>
                    <a:pt x="237" y="173"/>
                    <a:pt x="235" y="194"/>
                  </a:cubicBezTo>
                  <a:lnTo>
                    <a:pt x="234" y="194"/>
                  </a:lnTo>
                  <a:cubicBezTo>
                    <a:pt x="232" y="179"/>
                    <a:pt x="220" y="134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3"/>
                  </a:lnTo>
                  <a:cubicBezTo>
                    <a:pt x="110" y="111"/>
                    <a:pt x="93" y="168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3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1"/>
                  </a:lnTo>
                  <a:lnTo>
                    <a:pt x="108" y="221"/>
                  </a:lnTo>
                  <a:cubicBezTo>
                    <a:pt x="110" y="213"/>
                    <a:pt x="128" y="157"/>
                    <a:pt x="139" y="118"/>
                  </a:cubicBezTo>
                  <a:cubicBezTo>
                    <a:pt x="146" y="95"/>
                    <a:pt x="160" y="46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6"/>
                    <a:pt x="177" y="97"/>
                  </a:cubicBezTo>
                  <a:lnTo>
                    <a:pt x="214" y="221"/>
                  </a:lnTo>
                  <a:lnTo>
                    <a:pt x="258" y="221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 1">
              <a:extLst>
                <a:ext uri="{FF2B5EF4-FFF2-40B4-BE49-F238E27FC236}">
                  <a16:creationId xmlns:a16="http://schemas.microsoft.com/office/drawing/2014/main" id="{6B99CA26-EFF6-81EE-9D65-DCE14D54C713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2933700" y="2614613"/>
              <a:ext cx="161925" cy="112713"/>
            </a:xfrm>
            <a:custGeom>
              <a:avLst/>
              <a:gdLst>
                <a:gd name="T0" fmla="*/ 339 w 421"/>
                <a:gd name="T1" fmla="*/ 100 h 263"/>
                <a:gd name="T2" fmla="*/ 371 w 421"/>
                <a:gd name="T3" fmla="*/ 66 h 263"/>
                <a:gd name="T4" fmla="*/ 355 w 421"/>
                <a:gd name="T5" fmla="*/ 207 h 263"/>
                <a:gd name="T6" fmla="*/ 358 w 421"/>
                <a:gd name="T7" fmla="*/ 238 h 263"/>
                <a:gd name="T8" fmla="*/ 376 w 421"/>
                <a:gd name="T9" fmla="*/ 255 h 263"/>
                <a:gd name="T10" fmla="*/ 421 w 421"/>
                <a:gd name="T11" fmla="*/ 231 h 263"/>
                <a:gd name="T12" fmla="*/ 417 w 421"/>
                <a:gd name="T13" fmla="*/ 228 h 263"/>
                <a:gd name="T14" fmla="*/ 400 w 421"/>
                <a:gd name="T15" fmla="*/ 233 h 263"/>
                <a:gd name="T16" fmla="*/ 389 w 421"/>
                <a:gd name="T17" fmla="*/ 217 h 263"/>
                <a:gd name="T18" fmla="*/ 388 w 421"/>
                <a:gd name="T19" fmla="*/ 191 h 263"/>
                <a:gd name="T20" fmla="*/ 410 w 421"/>
                <a:gd name="T21" fmla="*/ 13 h 263"/>
                <a:gd name="T22" fmla="*/ 411 w 421"/>
                <a:gd name="T23" fmla="*/ 6 h 263"/>
                <a:gd name="T24" fmla="*/ 408 w 421"/>
                <a:gd name="T25" fmla="*/ 0 h 263"/>
                <a:gd name="T26" fmla="*/ 399 w 421"/>
                <a:gd name="T27" fmla="*/ 7 h 263"/>
                <a:gd name="T28" fmla="*/ 282 w 421"/>
                <a:gd name="T29" fmla="*/ 134 h 263"/>
                <a:gd name="T30" fmla="*/ 217 w 421"/>
                <a:gd name="T31" fmla="*/ 196 h 263"/>
                <a:gd name="T32" fmla="*/ 183 w 421"/>
                <a:gd name="T33" fmla="*/ 113 h 263"/>
                <a:gd name="T34" fmla="*/ 156 w 421"/>
                <a:gd name="T35" fmla="*/ 12 h 263"/>
                <a:gd name="T36" fmla="*/ 153 w 421"/>
                <a:gd name="T37" fmla="*/ 1 h 263"/>
                <a:gd name="T38" fmla="*/ 149 w 421"/>
                <a:gd name="T39" fmla="*/ 0 h 263"/>
                <a:gd name="T40" fmla="*/ 125 w 421"/>
                <a:gd name="T41" fmla="*/ 17 h 263"/>
                <a:gd name="T42" fmla="*/ 74 w 421"/>
                <a:gd name="T43" fmla="*/ 194 h 263"/>
                <a:gd name="T44" fmla="*/ 46 w 421"/>
                <a:gd name="T45" fmla="*/ 228 h 263"/>
                <a:gd name="T46" fmla="*/ 18 w 421"/>
                <a:gd name="T47" fmla="*/ 218 h 263"/>
                <a:gd name="T48" fmla="*/ 14 w 421"/>
                <a:gd name="T49" fmla="*/ 216 h 263"/>
                <a:gd name="T50" fmla="*/ 0 w 421"/>
                <a:gd name="T51" fmla="*/ 244 h 263"/>
                <a:gd name="T52" fmla="*/ 13 w 421"/>
                <a:gd name="T53" fmla="*/ 258 h 263"/>
                <a:gd name="T54" fmla="*/ 35 w 421"/>
                <a:gd name="T55" fmla="*/ 263 h 263"/>
                <a:gd name="T56" fmla="*/ 88 w 421"/>
                <a:gd name="T57" fmla="*/ 194 h 263"/>
                <a:gd name="T58" fmla="*/ 133 w 421"/>
                <a:gd name="T59" fmla="*/ 53 h 263"/>
                <a:gd name="T60" fmla="*/ 185 w 421"/>
                <a:gd name="T61" fmla="*/ 206 h 263"/>
                <a:gd name="T62" fmla="*/ 205 w 421"/>
                <a:gd name="T63" fmla="*/ 233 h 263"/>
                <a:gd name="T64" fmla="*/ 295 w 421"/>
                <a:gd name="T65" fmla="*/ 147 h 263"/>
                <a:gd name="T66" fmla="*/ 339 w 421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1" h="263">
                  <a:moveTo>
                    <a:pt x="339" y="100"/>
                  </a:moveTo>
                  <a:cubicBezTo>
                    <a:pt x="346" y="93"/>
                    <a:pt x="364" y="74"/>
                    <a:pt x="371" y="66"/>
                  </a:cubicBezTo>
                  <a:cubicBezTo>
                    <a:pt x="367" y="92"/>
                    <a:pt x="355" y="167"/>
                    <a:pt x="355" y="207"/>
                  </a:cubicBezTo>
                  <a:cubicBezTo>
                    <a:pt x="355" y="213"/>
                    <a:pt x="356" y="225"/>
                    <a:pt x="358" y="238"/>
                  </a:cubicBezTo>
                  <a:cubicBezTo>
                    <a:pt x="358" y="243"/>
                    <a:pt x="360" y="255"/>
                    <a:pt x="376" y="255"/>
                  </a:cubicBezTo>
                  <a:cubicBezTo>
                    <a:pt x="393" y="255"/>
                    <a:pt x="421" y="239"/>
                    <a:pt x="421" y="231"/>
                  </a:cubicBezTo>
                  <a:cubicBezTo>
                    <a:pt x="421" y="229"/>
                    <a:pt x="419" y="228"/>
                    <a:pt x="417" y="228"/>
                  </a:cubicBezTo>
                  <a:cubicBezTo>
                    <a:pt x="411" y="228"/>
                    <a:pt x="401" y="233"/>
                    <a:pt x="400" y="233"/>
                  </a:cubicBezTo>
                  <a:cubicBezTo>
                    <a:pt x="391" y="232"/>
                    <a:pt x="390" y="226"/>
                    <a:pt x="389" y="217"/>
                  </a:cubicBezTo>
                  <a:cubicBezTo>
                    <a:pt x="388" y="204"/>
                    <a:pt x="388" y="194"/>
                    <a:pt x="388" y="191"/>
                  </a:cubicBezTo>
                  <a:cubicBezTo>
                    <a:pt x="388" y="157"/>
                    <a:pt x="399" y="61"/>
                    <a:pt x="410" y="13"/>
                  </a:cubicBezTo>
                  <a:cubicBezTo>
                    <a:pt x="410" y="12"/>
                    <a:pt x="411" y="9"/>
                    <a:pt x="411" y="6"/>
                  </a:cubicBezTo>
                  <a:cubicBezTo>
                    <a:pt x="411" y="5"/>
                    <a:pt x="411" y="0"/>
                    <a:pt x="408" y="0"/>
                  </a:cubicBezTo>
                  <a:cubicBezTo>
                    <a:pt x="406" y="0"/>
                    <a:pt x="406" y="0"/>
                    <a:pt x="399" y="7"/>
                  </a:cubicBezTo>
                  <a:cubicBezTo>
                    <a:pt x="361" y="50"/>
                    <a:pt x="322" y="93"/>
                    <a:pt x="282" y="134"/>
                  </a:cubicBezTo>
                  <a:cubicBezTo>
                    <a:pt x="252" y="165"/>
                    <a:pt x="242" y="175"/>
                    <a:pt x="217" y="196"/>
                  </a:cubicBezTo>
                  <a:cubicBezTo>
                    <a:pt x="202" y="172"/>
                    <a:pt x="194" y="146"/>
                    <a:pt x="183" y="113"/>
                  </a:cubicBezTo>
                  <a:cubicBezTo>
                    <a:pt x="173" y="80"/>
                    <a:pt x="164" y="46"/>
                    <a:pt x="156" y="12"/>
                  </a:cubicBezTo>
                  <a:cubicBezTo>
                    <a:pt x="154" y="2"/>
                    <a:pt x="154" y="2"/>
                    <a:pt x="153" y="1"/>
                  </a:cubicBezTo>
                  <a:cubicBezTo>
                    <a:pt x="152" y="0"/>
                    <a:pt x="150" y="0"/>
                    <a:pt x="149" y="0"/>
                  </a:cubicBezTo>
                  <a:cubicBezTo>
                    <a:pt x="143" y="0"/>
                    <a:pt x="126" y="7"/>
                    <a:pt x="125" y="17"/>
                  </a:cubicBezTo>
                  <a:cubicBezTo>
                    <a:pt x="120" y="50"/>
                    <a:pt x="113" y="106"/>
                    <a:pt x="74" y="194"/>
                  </a:cubicBezTo>
                  <a:cubicBezTo>
                    <a:pt x="70" y="203"/>
                    <a:pt x="59" y="228"/>
                    <a:pt x="46" y="228"/>
                  </a:cubicBezTo>
                  <a:cubicBezTo>
                    <a:pt x="41" y="228"/>
                    <a:pt x="27" y="225"/>
                    <a:pt x="18" y="218"/>
                  </a:cubicBezTo>
                  <a:cubicBezTo>
                    <a:pt x="15" y="217"/>
                    <a:pt x="15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3" y="258"/>
                  </a:cubicBezTo>
                  <a:cubicBezTo>
                    <a:pt x="22" y="262"/>
                    <a:pt x="31" y="263"/>
                    <a:pt x="35" y="263"/>
                  </a:cubicBezTo>
                  <a:cubicBezTo>
                    <a:pt x="59" y="263"/>
                    <a:pt x="81" y="209"/>
                    <a:pt x="88" y="194"/>
                  </a:cubicBezTo>
                  <a:cubicBezTo>
                    <a:pt x="97" y="173"/>
                    <a:pt x="121" y="116"/>
                    <a:pt x="133" y="53"/>
                  </a:cubicBezTo>
                  <a:cubicBezTo>
                    <a:pt x="145" y="98"/>
                    <a:pt x="164" y="170"/>
                    <a:pt x="185" y="206"/>
                  </a:cubicBezTo>
                  <a:cubicBezTo>
                    <a:pt x="191" y="217"/>
                    <a:pt x="200" y="233"/>
                    <a:pt x="205" y="233"/>
                  </a:cubicBezTo>
                  <a:cubicBezTo>
                    <a:pt x="212" y="233"/>
                    <a:pt x="276" y="168"/>
                    <a:pt x="295" y="147"/>
                  </a:cubicBezTo>
                  <a:lnTo>
                    <a:pt x="339" y="1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6BD21B46-3A37-70A3-4630-F908BCC7B121}"/>
              </a:ext>
            </a:extLst>
          </p:cNvPr>
          <p:cNvCxnSpPr/>
          <p:nvPr/>
        </p:nvCxnSpPr>
        <p:spPr>
          <a:xfrm>
            <a:off x="6643825" y="4974589"/>
            <a:ext cx="0" cy="3386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0" name="Group 12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d\in \{0,1\}$&#10;&#10;&#10;\end{document}" title="IguanaTex Vector Display">
            <a:extLst>
              <a:ext uri="{FF2B5EF4-FFF2-40B4-BE49-F238E27FC236}">
                <a16:creationId xmlns:a16="http://schemas.microsoft.com/office/drawing/2014/main" id="{2121B29D-6592-4B9A-725C-4BD5C32F668A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170613" y="5457295"/>
            <a:ext cx="887412" cy="250825"/>
            <a:chOff x="6170613" y="5821363"/>
            <a:chExt cx="887412" cy="250825"/>
          </a:xfrm>
        </p:grpSpPr>
        <p:sp>
          <p:nvSpPr>
            <p:cNvPr id="122" name="Freeform 123">
              <a:extLst>
                <a:ext uri="{FF2B5EF4-FFF2-40B4-BE49-F238E27FC236}">
                  <a16:creationId xmlns:a16="http://schemas.microsoft.com/office/drawing/2014/main" id="{05BCDFD8-83E5-81A8-6916-1CBDC1A0D8ED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6170613" y="5835651"/>
              <a:ext cx="103187" cy="176213"/>
            </a:xfrm>
            <a:custGeom>
              <a:avLst/>
              <a:gdLst>
                <a:gd name="T0" fmla="*/ 237 w 237"/>
                <a:gd name="T1" fmla="*/ 6 h 352"/>
                <a:gd name="T2" fmla="*/ 231 w 237"/>
                <a:gd name="T3" fmla="*/ 0 h 352"/>
                <a:gd name="T4" fmla="*/ 167 w 237"/>
                <a:gd name="T5" fmla="*/ 6 h 352"/>
                <a:gd name="T6" fmla="*/ 160 w 237"/>
                <a:gd name="T7" fmla="*/ 15 h 352"/>
                <a:gd name="T8" fmla="*/ 172 w 237"/>
                <a:gd name="T9" fmla="*/ 21 h 352"/>
                <a:gd name="T10" fmla="*/ 197 w 237"/>
                <a:gd name="T11" fmla="*/ 30 h 352"/>
                <a:gd name="T12" fmla="*/ 196 w 237"/>
                <a:gd name="T13" fmla="*/ 40 h 352"/>
                <a:gd name="T14" fmla="*/ 166 w 237"/>
                <a:gd name="T15" fmla="*/ 158 h 352"/>
                <a:gd name="T16" fmla="*/ 120 w 237"/>
                <a:gd name="T17" fmla="*/ 126 h 352"/>
                <a:gd name="T18" fmla="*/ 0 w 237"/>
                <a:gd name="T19" fmla="*/ 272 h 352"/>
                <a:gd name="T20" fmla="*/ 66 w 237"/>
                <a:gd name="T21" fmla="*/ 352 h 352"/>
                <a:gd name="T22" fmla="*/ 131 w 237"/>
                <a:gd name="T23" fmla="*/ 315 h 352"/>
                <a:gd name="T24" fmla="*/ 176 w 237"/>
                <a:gd name="T25" fmla="*/ 352 h 352"/>
                <a:gd name="T26" fmla="*/ 213 w 237"/>
                <a:gd name="T27" fmla="*/ 325 h 352"/>
                <a:gd name="T28" fmla="*/ 228 w 237"/>
                <a:gd name="T29" fmla="*/ 275 h 352"/>
                <a:gd name="T30" fmla="*/ 222 w 237"/>
                <a:gd name="T31" fmla="*/ 270 h 352"/>
                <a:gd name="T32" fmla="*/ 215 w 237"/>
                <a:gd name="T33" fmla="*/ 279 h 352"/>
                <a:gd name="T34" fmla="*/ 177 w 237"/>
                <a:gd name="T35" fmla="*/ 341 h 352"/>
                <a:gd name="T36" fmla="*/ 162 w 237"/>
                <a:gd name="T37" fmla="*/ 318 h 352"/>
                <a:gd name="T38" fmla="*/ 165 w 237"/>
                <a:gd name="T39" fmla="*/ 294 h 352"/>
                <a:gd name="T40" fmla="*/ 237 w 237"/>
                <a:gd name="T41" fmla="*/ 6 h 352"/>
                <a:gd name="T42" fmla="*/ 134 w 237"/>
                <a:gd name="T43" fmla="*/ 287 h 352"/>
                <a:gd name="T44" fmla="*/ 124 w 237"/>
                <a:gd name="T45" fmla="*/ 306 h 352"/>
                <a:gd name="T46" fmla="*/ 67 w 237"/>
                <a:gd name="T47" fmla="*/ 341 h 352"/>
                <a:gd name="T48" fmla="*/ 35 w 237"/>
                <a:gd name="T49" fmla="*/ 294 h 352"/>
                <a:gd name="T50" fmla="*/ 63 w 237"/>
                <a:gd name="T51" fmla="*/ 185 h 352"/>
                <a:gd name="T52" fmla="*/ 121 w 237"/>
                <a:gd name="T53" fmla="*/ 137 h 352"/>
                <a:gd name="T54" fmla="*/ 160 w 237"/>
                <a:gd name="T55" fmla="*/ 181 h 352"/>
                <a:gd name="T56" fmla="*/ 158 w 237"/>
                <a:gd name="T57" fmla="*/ 189 h 352"/>
                <a:gd name="T58" fmla="*/ 134 w 237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7" h="352">
                  <a:moveTo>
                    <a:pt x="237" y="6"/>
                  </a:moveTo>
                  <a:cubicBezTo>
                    <a:pt x="237" y="5"/>
                    <a:pt x="237" y="0"/>
                    <a:pt x="231" y="0"/>
                  </a:cubicBezTo>
                  <a:cubicBezTo>
                    <a:pt x="223" y="0"/>
                    <a:pt x="176" y="5"/>
                    <a:pt x="167" y="6"/>
                  </a:cubicBezTo>
                  <a:cubicBezTo>
                    <a:pt x="163" y="6"/>
                    <a:pt x="160" y="9"/>
                    <a:pt x="160" y="15"/>
                  </a:cubicBezTo>
                  <a:cubicBezTo>
                    <a:pt x="160" y="21"/>
                    <a:pt x="165" y="21"/>
                    <a:pt x="172" y="21"/>
                  </a:cubicBezTo>
                  <a:cubicBezTo>
                    <a:pt x="196" y="21"/>
                    <a:pt x="197" y="25"/>
                    <a:pt x="197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40"/>
                    <a:pt x="142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7" y="352"/>
                    <a:pt x="66" y="352"/>
                  </a:cubicBezTo>
                  <a:cubicBezTo>
                    <a:pt x="76" y="352"/>
                    <a:pt x="101" y="350"/>
                    <a:pt x="131" y="315"/>
                  </a:cubicBezTo>
                  <a:cubicBezTo>
                    <a:pt x="135" y="336"/>
                    <a:pt x="152" y="352"/>
                    <a:pt x="176" y="352"/>
                  </a:cubicBezTo>
                  <a:cubicBezTo>
                    <a:pt x="194" y="352"/>
                    <a:pt x="205" y="341"/>
                    <a:pt x="213" y="325"/>
                  </a:cubicBezTo>
                  <a:cubicBezTo>
                    <a:pt x="222" y="307"/>
                    <a:pt x="228" y="276"/>
                    <a:pt x="228" y="275"/>
                  </a:cubicBezTo>
                  <a:cubicBezTo>
                    <a:pt x="228" y="270"/>
                    <a:pt x="224" y="270"/>
                    <a:pt x="222" y="270"/>
                  </a:cubicBezTo>
                  <a:cubicBezTo>
                    <a:pt x="217" y="270"/>
                    <a:pt x="217" y="272"/>
                    <a:pt x="215" y="279"/>
                  </a:cubicBezTo>
                  <a:cubicBezTo>
                    <a:pt x="207" y="312"/>
                    <a:pt x="198" y="341"/>
                    <a:pt x="177" y="341"/>
                  </a:cubicBezTo>
                  <a:cubicBezTo>
                    <a:pt x="164" y="341"/>
                    <a:pt x="162" y="328"/>
                    <a:pt x="162" y="318"/>
                  </a:cubicBezTo>
                  <a:cubicBezTo>
                    <a:pt x="162" y="306"/>
                    <a:pt x="163" y="303"/>
                    <a:pt x="165" y="294"/>
                  </a:cubicBezTo>
                  <a:lnTo>
                    <a:pt x="237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6"/>
                  </a:cubicBezTo>
                  <a:cubicBezTo>
                    <a:pt x="102" y="333"/>
                    <a:pt x="81" y="341"/>
                    <a:pt x="67" y="341"/>
                  </a:cubicBezTo>
                  <a:cubicBezTo>
                    <a:pt x="42" y="341"/>
                    <a:pt x="35" y="314"/>
                    <a:pt x="35" y="294"/>
                  </a:cubicBezTo>
                  <a:cubicBezTo>
                    <a:pt x="35" y="269"/>
                    <a:pt x="51" y="208"/>
                    <a:pt x="63" y="185"/>
                  </a:cubicBezTo>
                  <a:cubicBezTo>
                    <a:pt x="78" y="156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8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4">
              <a:extLst>
                <a:ext uri="{FF2B5EF4-FFF2-40B4-BE49-F238E27FC236}">
                  <a16:creationId xmlns:a16="http://schemas.microsoft.com/office/drawing/2014/main" id="{94EBDC2C-EEAC-6710-BB9A-7BC8C0B6D2A7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6353175" y="5873751"/>
              <a:ext cx="109537" cy="146050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1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1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5">
              <a:extLst>
                <a:ext uri="{FF2B5EF4-FFF2-40B4-BE49-F238E27FC236}">
                  <a16:creationId xmlns:a16="http://schemas.microsoft.com/office/drawing/2014/main" id="{9F771CAB-412D-168C-32AD-FD1C5D171B8D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6556375" y="5821363"/>
              <a:ext cx="77787" cy="250825"/>
            </a:xfrm>
            <a:custGeom>
              <a:avLst/>
              <a:gdLst>
                <a:gd name="T0" fmla="*/ 105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7 h 498"/>
                <a:gd name="T14" fmla="*/ 5 w 177"/>
                <a:gd name="T15" fmla="*/ 243 h 498"/>
                <a:gd name="T16" fmla="*/ 0 w 177"/>
                <a:gd name="T17" fmla="*/ 249 h 498"/>
                <a:gd name="T18" fmla="*/ 8 w 177"/>
                <a:gd name="T19" fmla="*/ 254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7 w 177"/>
                <a:gd name="T35" fmla="*/ 444 h 498"/>
                <a:gd name="T36" fmla="*/ 105 w 177"/>
                <a:gd name="T37" fmla="*/ 420 h 498"/>
                <a:gd name="T38" fmla="*/ 105 w 177"/>
                <a:gd name="T39" fmla="*/ 316 h 498"/>
                <a:gd name="T40" fmla="*/ 86 w 177"/>
                <a:gd name="T41" fmla="*/ 268 h 498"/>
                <a:gd name="T42" fmla="*/ 47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7"/>
                  </a:cubicBezTo>
                  <a:cubicBezTo>
                    <a:pt x="35" y="242"/>
                    <a:pt x="16" y="243"/>
                    <a:pt x="5" y="243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4"/>
                  </a:cubicBezTo>
                  <a:cubicBezTo>
                    <a:pt x="41" y="256"/>
                    <a:pt x="65" y="274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8" y="485"/>
                    <a:pt x="113" y="469"/>
                    <a:pt x="107" y="444"/>
                  </a:cubicBezTo>
                  <a:cubicBezTo>
                    <a:pt x="105" y="439"/>
                    <a:pt x="105" y="438"/>
                    <a:pt x="105" y="420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6" y="268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7"/>
                    <a:pt x="105" y="214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6">
              <a:extLst>
                <a:ext uri="{FF2B5EF4-FFF2-40B4-BE49-F238E27FC236}">
                  <a16:creationId xmlns:a16="http://schemas.microsoft.com/office/drawing/2014/main" id="{DE0C170A-1682-1718-76A5-37582A16E6CF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6659563" y="5842001"/>
              <a:ext cx="90487" cy="173038"/>
            </a:xfrm>
            <a:custGeom>
              <a:avLst/>
              <a:gdLst>
                <a:gd name="T0" fmla="*/ 210 w 210"/>
                <a:gd name="T1" fmla="*/ 173 h 344"/>
                <a:gd name="T2" fmla="*/ 190 w 210"/>
                <a:gd name="T3" fmla="*/ 56 h 344"/>
                <a:gd name="T4" fmla="*/ 105 w 210"/>
                <a:gd name="T5" fmla="*/ 0 h 344"/>
                <a:gd name="T6" fmla="*/ 18 w 210"/>
                <a:gd name="T7" fmla="*/ 60 h 344"/>
                <a:gd name="T8" fmla="*/ 0 w 210"/>
                <a:gd name="T9" fmla="*/ 173 h 344"/>
                <a:gd name="T10" fmla="*/ 22 w 210"/>
                <a:gd name="T11" fmla="*/ 293 h 344"/>
                <a:gd name="T12" fmla="*/ 104 w 210"/>
                <a:gd name="T13" fmla="*/ 344 h 344"/>
                <a:gd name="T14" fmla="*/ 191 w 210"/>
                <a:gd name="T15" fmla="*/ 286 h 344"/>
                <a:gd name="T16" fmla="*/ 210 w 210"/>
                <a:gd name="T17" fmla="*/ 173 h 344"/>
                <a:gd name="T18" fmla="*/ 104 w 210"/>
                <a:gd name="T19" fmla="*/ 333 h 344"/>
                <a:gd name="T20" fmla="*/ 47 w 210"/>
                <a:gd name="T21" fmla="*/ 272 h 344"/>
                <a:gd name="T22" fmla="*/ 41 w 210"/>
                <a:gd name="T23" fmla="*/ 167 h 344"/>
                <a:gd name="T24" fmla="*/ 45 w 210"/>
                <a:gd name="T25" fmla="*/ 75 h 344"/>
                <a:gd name="T26" fmla="*/ 104 w 210"/>
                <a:gd name="T27" fmla="*/ 11 h 344"/>
                <a:gd name="T28" fmla="*/ 163 w 210"/>
                <a:gd name="T29" fmla="*/ 70 h 344"/>
                <a:gd name="T30" fmla="*/ 168 w 210"/>
                <a:gd name="T31" fmla="*/ 167 h 344"/>
                <a:gd name="T32" fmla="*/ 163 w 210"/>
                <a:gd name="T33" fmla="*/ 270 h 344"/>
                <a:gd name="T34" fmla="*/ 104 w 210"/>
                <a:gd name="T35" fmla="*/ 33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4">
                  <a:moveTo>
                    <a:pt x="210" y="173"/>
                  </a:moveTo>
                  <a:cubicBezTo>
                    <a:pt x="210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60"/>
                  </a:cubicBezTo>
                  <a:cubicBezTo>
                    <a:pt x="2" y="94"/>
                    <a:pt x="0" y="133"/>
                    <a:pt x="0" y="173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4" y="334"/>
                    <a:pt x="80" y="344"/>
                    <a:pt x="104" y="344"/>
                  </a:cubicBezTo>
                  <a:cubicBezTo>
                    <a:pt x="131" y="344"/>
                    <a:pt x="169" y="333"/>
                    <a:pt x="191" y="286"/>
                  </a:cubicBezTo>
                  <a:cubicBezTo>
                    <a:pt x="207" y="251"/>
                    <a:pt x="210" y="212"/>
                    <a:pt x="210" y="173"/>
                  </a:cubicBezTo>
                  <a:close/>
                  <a:moveTo>
                    <a:pt x="104" y="333"/>
                  </a:moveTo>
                  <a:cubicBezTo>
                    <a:pt x="85" y="333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5" y="16"/>
                    <a:pt x="92" y="11"/>
                    <a:pt x="104" y="11"/>
                  </a:cubicBezTo>
                  <a:cubicBezTo>
                    <a:pt x="121" y="11"/>
                    <a:pt x="154" y="20"/>
                    <a:pt x="163" y="70"/>
                  </a:cubicBezTo>
                  <a:cubicBezTo>
                    <a:pt x="168" y="98"/>
                    <a:pt x="168" y="136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8"/>
                    <a:pt x="127" y="333"/>
                    <a:pt x="104" y="3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7">
              <a:extLst>
                <a:ext uri="{FF2B5EF4-FFF2-40B4-BE49-F238E27FC236}">
                  <a16:creationId xmlns:a16="http://schemas.microsoft.com/office/drawing/2014/main" id="{FF60C900-E315-2A2C-2510-6B411CA26EE7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6777038" y="5983288"/>
              <a:ext cx="26987" cy="7461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8">
              <a:extLst>
                <a:ext uri="{FF2B5EF4-FFF2-40B4-BE49-F238E27FC236}">
                  <a16:creationId xmlns:a16="http://schemas.microsoft.com/office/drawing/2014/main" id="{5096192C-ACFB-35CA-84CE-E2E833B22D22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6875463" y="5842001"/>
              <a:ext cx="71437" cy="166688"/>
            </a:xfrm>
            <a:custGeom>
              <a:avLst/>
              <a:gdLst>
                <a:gd name="T0" fmla="*/ 103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6 w 165"/>
                <a:gd name="T9" fmla="*/ 35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3 w 165"/>
                <a:gd name="T27" fmla="*/ 293 h 333"/>
                <a:gd name="T28" fmla="*/ 103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40" y="48"/>
                    <a:pt x="66" y="35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2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9">
              <a:extLst>
                <a:ext uri="{FF2B5EF4-FFF2-40B4-BE49-F238E27FC236}">
                  <a16:creationId xmlns:a16="http://schemas.microsoft.com/office/drawing/2014/main" id="{5159ACBC-6967-FB42-B4B2-856CF580C5C6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6980238" y="5821363"/>
              <a:ext cx="77787" cy="250825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0 h 498"/>
                <a:gd name="T14" fmla="*/ 172 w 177"/>
                <a:gd name="T15" fmla="*/ 254 h 498"/>
                <a:gd name="T16" fmla="*/ 177 w 177"/>
                <a:gd name="T17" fmla="*/ 249 h 498"/>
                <a:gd name="T18" fmla="*/ 169 w 177"/>
                <a:gd name="T19" fmla="*/ 243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29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8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0"/>
                  </a:cubicBezTo>
                  <a:cubicBezTo>
                    <a:pt x="143" y="256"/>
                    <a:pt x="162" y="255"/>
                    <a:pt x="172" y="254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3"/>
                  </a:cubicBezTo>
                  <a:cubicBezTo>
                    <a:pt x="136" y="241"/>
                    <a:pt x="112" y="223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4" y="28"/>
                    <a:pt x="70" y="54"/>
                  </a:cubicBezTo>
                  <a:cubicBezTo>
                    <a:pt x="72" y="58"/>
                    <a:pt x="72" y="59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3"/>
                    <a:pt x="92" y="229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0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EB066F1E-F516-6EBD-F47A-6F737B92541F}"/>
              </a:ext>
            </a:extLst>
          </p:cNvPr>
          <p:cNvSpPr/>
          <p:nvPr/>
        </p:nvSpPr>
        <p:spPr>
          <a:xfrm>
            <a:off x="4061671" y="1594108"/>
            <a:ext cx="4314621" cy="862148"/>
          </a:xfrm>
          <a:prstGeom prst="rect">
            <a:avLst/>
          </a:prstGeom>
          <a:noFill/>
          <a:ln w="1905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Group 55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\tilde{\tau}$&#10;&#10;\end{document}" title="IguanaTex Vector Display">
            <a:extLst>
              <a:ext uri="{FF2B5EF4-FFF2-40B4-BE49-F238E27FC236}">
                <a16:creationId xmlns:a16="http://schemas.microsoft.com/office/drawing/2014/main" id="{69244A7D-2D54-9A41-EA9F-04917929EEA2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8005890" y="2057257"/>
            <a:ext cx="232304" cy="334879"/>
            <a:chOff x="2540000" y="2540000"/>
            <a:chExt cx="122238" cy="176213"/>
          </a:xfrm>
        </p:grpSpPr>
        <p:sp>
          <p:nvSpPr>
            <p:cNvPr id="53" name="Freeform 25 1">
              <a:extLst>
                <a:ext uri="{FF2B5EF4-FFF2-40B4-BE49-F238E27FC236}">
                  <a16:creationId xmlns:a16="http://schemas.microsoft.com/office/drawing/2014/main" id="{22DCE5D8-69AB-55BA-6F52-FA4CC633C6A0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6 1">
              <a:extLst>
                <a:ext uri="{FF2B5EF4-FFF2-40B4-BE49-F238E27FC236}">
                  <a16:creationId xmlns:a16="http://schemas.microsoft.com/office/drawing/2014/main" id="{D4A0A425-6115-9BB4-0642-602EFF54FC15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2540000" y="2609850"/>
              <a:ext cx="106363" cy="106363"/>
            </a:xfrm>
            <a:custGeom>
              <a:avLst/>
              <a:gdLst>
                <a:gd name="T0" fmla="*/ 133 w 241"/>
                <a:gd name="T1" fmla="*/ 29 h 221"/>
                <a:gd name="T2" fmla="*/ 217 w 241"/>
                <a:gd name="T3" fmla="*/ 29 h 221"/>
                <a:gd name="T4" fmla="*/ 241 w 241"/>
                <a:gd name="T5" fmla="*/ 12 h 221"/>
                <a:gd name="T6" fmla="*/ 221 w 241"/>
                <a:gd name="T7" fmla="*/ 0 h 221"/>
                <a:gd name="T8" fmla="*/ 82 w 241"/>
                <a:gd name="T9" fmla="*/ 0 h 221"/>
                <a:gd name="T10" fmla="*/ 30 w 241"/>
                <a:gd name="T11" fmla="*/ 23 h 221"/>
                <a:gd name="T12" fmla="*/ 0 w 241"/>
                <a:gd name="T13" fmla="*/ 68 h 221"/>
                <a:gd name="T14" fmla="*/ 6 w 241"/>
                <a:gd name="T15" fmla="*/ 73 h 221"/>
                <a:gd name="T16" fmla="*/ 14 w 241"/>
                <a:gd name="T17" fmla="*/ 67 h 221"/>
                <a:gd name="T18" fmla="*/ 77 w 241"/>
                <a:gd name="T19" fmla="*/ 29 h 221"/>
                <a:gd name="T20" fmla="*/ 118 w 241"/>
                <a:gd name="T21" fmla="*/ 29 h 221"/>
                <a:gd name="T22" fmla="*/ 70 w 241"/>
                <a:gd name="T23" fmla="*/ 189 h 221"/>
                <a:gd name="T24" fmla="*/ 65 w 241"/>
                <a:gd name="T25" fmla="*/ 207 h 221"/>
                <a:gd name="T26" fmla="*/ 79 w 241"/>
                <a:gd name="T27" fmla="*/ 221 h 221"/>
                <a:gd name="T28" fmla="*/ 100 w 241"/>
                <a:gd name="T29" fmla="*/ 199 h 221"/>
                <a:gd name="T30" fmla="*/ 133 w 241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21">
                  <a:moveTo>
                    <a:pt x="133" y="29"/>
                  </a:moveTo>
                  <a:lnTo>
                    <a:pt x="217" y="29"/>
                  </a:lnTo>
                  <a:cubicBezTo>
                    <a:pt x="223" y="29"/>
                    <a:pt x="241" y="29"/>
                    <a:pt x="241" y="12"/>
                  </a:cubicBezTo>
                  <a:cubicBezTo>
                    <a:pt x="241" y="0"/>
                    <a:pt x="231" y="0"/>
                    <a:pt x="221" y="0"/>
                  </a:cubicBezTo>
                  <a:lnTo>
                    <a:pt x="82" y="0"/>
                  </a:lnTo>
                  <a:cubicBezTo>
                    <a:pt x="72" y="0"/>
                    <a:pt x="52" y="0"/>
                    <a:pt x="30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8" y="29"/>
                    <a:pt x="67" y="29"/>
                    <a:pt x="77" y="29"/>
                  </a:cubicBezTo>
                  <a:lnTo>
                    <a:pt x="118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8" y="221"/>
                    <a:pt x="79" y="221"/>
                  </a:cubicBezTo>
                  <a:cubicBezTo>
                    <a:pt x="96" y="221"/>
                    <a:pt x="98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DCCBD95-7CBC-E8D9-1EE4-06538784178F}"/>
              </a:ext>
            </a:extLst>
          </p:cNvPr>
          <p:cNvSpPr txBox="1"/>
          <p:nvPr/>
        </p:nvSpPr>
        <p:spPr>
          <a:xfrm>
            <a:off x="7560470" y="4502721"/>
            <a:ext cx="36745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Value committed in right session: </a:t>
            </a:r>
          </a:p>
        </p:txBody>
      </p:sp>
      <p:grpSp>
        <p:nvGrpSpPr>
          <p:cNvPr id="544" name="Group 54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al}_d(\tilde{\tau}) :=$&#10;&#10;&#10;\end{document}" title="IguanaTex Vector Display">
            <a:extLst>
              <a:ext uri="{FF2B5EF4-FFF2-40B4-BE49-F238E27FC236}">
                <a16:creationId xmlns:a16="http://schemas.microsoft.com/office/drawing/2014/main" id="{F78B2A45-A42E-0382-DAED-BBED24C50069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7637141" y="5330074"/>
            <a:ext cx="1081182" cy="279149"/>
            <a:chOff x="8602663" y="5668963"/>
            <a:chExt cx="823913" cy="212725"/>
          </a:xfrm>
        </p:grpSpPr>
        <p:sp>
          <p:nvSpPr>
            <p:cNvPr id="533" name="Freeform 48">
              <a:extLst>
                <a:ext uri="{FF2B5EF4-FFF2-40B4-BE49-F238E27FC236}">
                  <a16:creationId xmlns:a16="http://schemas.microsoft.com/office/drawing/2014/main" id="{79811146-74FB-62A0-848D-307AA78A3613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8602663" y="5680076"/>
              <a:ext cx="119063" cy="149225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2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49">
              <a:extLst>
                <a:ext uri="{FF2B5EF4-FFF2-40B4-BE49-F238E27FC236}">
                  <a16:creationId xmlns:a16="http://schemas.microsoft.com/office/drawing/2014/main" id="{B7D5F624-5FA0-F5F6-7C67-CDA2282B30E7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8728076" y="5730876"/>
              <a:ext cx="65088" cy="100013"/>
            </a:xfrm>
            <a:custGeom>
              <a:avLst/>
              <a:gdLst>
                <a:gd name="T0" fmla="*/ 177 w 177"/>
                <a:gd name="T1" fmla="*/ 85 h 235"/>
                <a:gd name="T2" fmla="*/ 94 w 177"/>
                <a:gd name="T3" fmla="*/ 0 h 235"/>
                <a:gd name="T4" fmla="*/ 16 w 177"/>
                <a:gd name="T5" fmla="*/ 21 h 235"/>
                <a:gd name="T6" fmla="*/ 19 w 177"/>
                <a:gd name="T7" fmla="*/ 54 h 235"/>
                <a:gd name="T8" fmla="*/ 94 w 177"/>
                <a:gd name="T9" fmla="*/ 29 h 235"/>
                <a:gd name="T10" fmla="*/ 138 w 177"/>
                <a:gd name="T11" fmla="*/ 86 h 235"/>
                <a:gd name="T12" fmla="*/ 138 w 177"/>
                <a:gd name="T13" fmla="*/ 107 h 235"/>
                <a:gd name="T14" fmla="*/ 0 w 177"/>
                <a:gd name="T15" fmla="*/ 173 h 235"/>
                <a:gd name="T16" fmla="*/ 57 w 177"/>
                <a:gd name="T17" fmla="*/ 235 h 235"/>
                <a:gd name="T18" fmla="*/ 139 w 177"/>
                <a:gd name="T19" fmla="*/ 212 h 235"/>
                <a:gd name="T20" fmla="*/ 139 w 177"/>
                <a:gd name="T21" fmla="*/ 230 h 235"/>
                <a:gd name="T22" fmla="*/ 177 w 177"/>
                <a:gd name="T23" fmla="*/ 230 h 235"/>
                <a:gd name="T24" fmla="*/ 177 w 177"/>
                <a:gd name="T25" fmla="*/ 85 h 235"/>
                <a:gd name="T26" fmla="*/ 138 w 177"/>
                <a:gd name="T27" fmla="*/ 164 h 235"/>
                <a:gd name="T28" fmla="*/ 121 w 177"/>
                <a:gd name="T29" fmla="*/ 195 h 235"/>
                <a:gd name="T30" fmla="*/ 82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5"/>
                  </a:moveTo>
                  <a:cubicBezTo>
                    <a:pt x="177" y="35"/>
                    <a:pt x="140" y="0"/>
                    <a:pt x="94" y="0"/>
                  </a:cubicBezTo>
                  <a:cubicBezTo>
                    <a:pt x="62" y="0"/>
                    <a:pt x="40" y="8"/>
                    <a:pt x="16" y="21"/>
                  </a:cubicBezTo>
                  <a:lnTo>
                    <a:pt x="19" y="54"/>
                  </a:lnTo>
                  <a:cubicBezTo>
                    <a:pt x="45" y="36"/>
                    <a:pt x="70" y="29"/>
                    <a:pt x="94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7"/>
                  </a:lnTo>
                  <a:cubicBezTo>
                    <a:pt x="63" y="108"/>
                    <a:pt x="0" y="129"/>
                    <a:pt x="0" y="173"/>
                  </a:cubicBezTo>
                  <a:cubicBezTo>
                    <a:pt x="0" y="195"/>
                    <a:pt x="13" y="235"/>
                    <a:pt x="57" y="235"/>
                  </a:cubicBezTo>
                  <a:cubicBezTo>
                    <a:pt x="64" y="235"/>
                    <a:pt x="110" y="234"/>
                    <a:pt x="139" y="212"/>
                  </a:cubicBezTo>
                  <a:lnTo>
                    <a:pt x="139" y="230"/>
                  </a:lnTo>
                  <a:lnTo>
                    <a:pt x="177" y="230"/>
                  </a:lnTo>
                  <a:lnTo>
                    <a:pt x="177" y="85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6" y="204"/>
                    <a:pt x="88" y="205"/>
                    <a:pt x="82" y="205"/>
                  </a:cubicBezTo>
                  <a:cubicBezTo>
                    <a:pt x="58" y="205"/>
                    <a:pt x="36" y="193"/>
                    <a:pt x="36" y="172"/>
                  </a:cubicBezTo>
                  <a:cubicBezTo>
                    <a:pt x="36" y="137"/>
                    <a:pt x="116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Rectangle 50">
              <a:extLst>
                <a:ext uri="{FF2B5EF4-FFF2-40B4-BE49-F238E27FC236}">
                  <a16:creationId xmlns:a16="http://schemas.microsoft.com/office/drawing/2014/main" id="{A9F83383-B220-55F7-5FAC-4596E70CE440}"/>
                </a:ext>
              </a:extLst>
            </p:cNvPr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8823326" y="5680076"/>
              <a:ext cx="14288" cy="14922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51">
              <a:extLst>
                <a:ext uri="{FF2B5EF4-FFF2-40B4-BE49-F238E27FC236}">
                  <a16:creationId xmlns:a16="http://schemas.microsoft.com/office/drawing/2014/main" id="{558D8014-F0A3-CD79-A610-01323ECFAF02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8861426" y="5756276"/>
              <a:ext cx="66675" cy="106363"/>
            </a:xfrm>
            <a:custGeom>
              <a:avLst/>
              <a:gdLst>
                <a:gd name="T0" fmla="*/ 178 w 179"/>
                <a:gd name="T1" fmla="*/ 11 h 246"/>
                <a:gd name="T2" fmla="*/ 179 w 179"/>
                <a:gd name="T3" fmla="*/ 5 h 246"/>
                <a:gd name="T4" fmla="*/ 173 w 179"/>
                <a:gd name="T5" fmla="*/ 0 h 246"/>
                <a:gd name="T6" fmla="*/ 129 w 179"/>
                <a:gd name="T7" fmla="*/ 4 h 246"/>
                <a:gd name="T8" fmla="*/ 121 w 179"/>
                <a:gd name="T9" fmla="*/ 12 h 246"/>
                <a:gd name="T10" fmla="*/ 130 w 179"/>
                <a:gd name="T11" fmla="*/ 17 h 246"/>
                <a:gd name="T12" fmla="*/ 147 w 179"/>
                <a:gd name="T13" fmla="*/ 22 h 246"/>
                <a:gd name="T14" fmla="*/ 145 w 179"/>
                <a:gd name="T15" fmla="*/ 30 h 246"/>
                <a:gd name="T16" fmla="*/ 126 w 179"/>
                <a:gd name="T17" fmla="*/ 109 h 246"/>
                <a:gd name="T18" fmla="*/ 90 w 179"/>
                <a:gd name="T19" fmla="*/ 89 h 246"/>
                <a:gd name="T20" fmla="*/ 0 w 179"/>
                <a:gd name="T21" fmla="*/ 188 h 246"/>
                <a:gd name="T22" fmla="*/ 52 w 179"/>
                <a:gd name="T23" fmla="*/ 246 h 246"/>
                <a:gd name="T24" fmla="*/ 102 w 179"/>
                <a:gd name="T25" fmla="*/ 222 h 246"/>
                <a:gd name="T26" fmla="*/ 138 w 179"/>
                <a:gd name="T27" fmla="*/ 246 h 246"/>
                <a:gd name="T28" fmla="*/ 165 w 179"/>
                <a:gd name="T29" fmla="*/ 227 h 246"/>
                <a:gd name="T30" fmla="*/ 178 w 179"/>
                <a:gd name="T31" fmla="*/ 193 h 246"/>
                <a:gd name="T32" fmla="*/ 172 w 179"/>
                <a:gd name="T33" fmla="*/ 188 h 246"/>
                <a:gd name="T34" fmla="*/ 164 w 179"/>
                <a:gd name="T35" fmla="*/ 199 h 246"/>
                <a:gd name="T36" fmla="*/ 139 w 179"/>
                <a:gd name="T37" fmla="*/ 236 h 246"/>
                <a:gd name="T38" fmla="*/ 127 w 179"/>
                <a:gd name="T39" fmla="*/ 219 h 246"/>
                <a:gd name="T40" fmla="*/ 129 w 179"/>
                <a:gd name="T41" fmla="*/ 205 h 246"/>
                <a:gd name="T42" fmla="*/ 178 w 179"/>
                <a:gd name="T43" fmla="*/ 11 h 246"/>
                <a:gd name="T44" fmla="*/ 103 w 179"/>
                <a:gd name="T45" fmla="*/ 199 h 246"/>
                <a:gd name="T46" fmla="*/ 85 w 179"/>
                <a:gd name="T47" fmla="*/ 222 h 246"/>
                <a:gd name="T48" fmla="*/ 53 w 179"/>
                <a:gd name="T49" fmla="*/ 236 h 246"/>
                <a:gd name="T50" fmla="*/ 28 w 179"/>
                <a:gd name="T51" fmla="*/ 202 h 246"/>
                <a:gd name="T52" fmla="*/ 46 w 179"/>
                <a:gd name="T53" fmla="*/ 132 h 246"/>
                <a:gd name="T54" fmla="*/ 90 w 179"/>
                <a:gd name="T55" fmla="*/ 98 h 246"/>
                <a:gd name="T56" fmla="*/ 121 w 179"/>
                <a:gd name="T57" fmla="*/ 129 h 246"/>
                <a:gd name="T58" fmla="*/ 120 w 179"/>
                <a:gd name="T59" fmla="*/ 134 h 246"/>
                <a:gd name="T60" fmla="*/ 103 w 179"/>
                <a:gd name="T6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9" h="246">
                  <a:moveTo>
                    <a:pt x="178" y="11"/>
                  </a:moveTo>
                  <a:cubicBezTo>
                    <a:pt x="178" y="10"/>
                    <a:pt x="179" y="6"/>
                    <a:pt x="179" y="5"/>
                  </a:cubicBezTo>
                  <a:cubicBezTo>
                    <a:pt x="179" y="3"/>
                    <a:pt x="178" y="0"/>
                    <a:pt x="173" y="0"/>
                  </a:cubicBezTo>
                  <a:cubicBezTo>
                    <a:pt x="166" y="0"/>
                    <a:pt x="137" y="3"/>
                    <a:pt x="129" y="4"/>
                  </a:cubicBezTo>
                  <a:cubicBezTo>
                    <a:pt x="126" y="4"/>
                    <a:pt x="121" y="4"/>
                    <a:pt x="121" y="12"/>
                  </a:cubicBezTo>
                  <a:cubicBezTo>
                    <a:pt x="121" y="17"/>
                    <a:pt x="126" y="17"/>
                    <a:pt x="130" y="17"/>
                  </a:cubicBezTo>
                  <a:cubicBezTo>
                    <a:pt x="147" y="17"/>
                    <a:pt x="147" y="19"/>
                    <a:pt x="147" y="22"/>
                  </a:cubicBezTo>
                  <a:cubicBezTo>
                    <a:pt x="147" y="24"/>
                    <a:pt x="146" y="26"/>
                    <a:pt x="145" y="30"/>
                  </a:cubicBezTo>
                  <a:lnTo>
                    <a:pt x="126" y="109"/>
                  </a:lnTo>
                  <a:cubicBezTo>
                    <a:pt x="118" y="98"/>
                    <a:pt x="106" y="89"/>
                    <a:pt x="90" y="89"/>
                  </a:cubicBezTo>
                  <a:cubicBezTo>
                    <a:pt x="45" y="89"/>
                    <a:pt x="0" y="138"/>
                    <a:pt x="0" y="188"/>
                  </a:cubicBezTo>
                  <a:cubicBezTo>
                    <a:pt x="0" y="222"/>
                    <a:pt x="22" y="246"/>
                    <a:pt x="52" y="246"/>
                  </a:cubicBezTo>
                  <a:cubicBezTo>
                    <a:pt x="71" y="246"/>
                    <a:pt x="88" y="235"/>
                    <a:pt x="102" y="222"/>
                  </a:cubicBezTo>
                  <a:cubicBezTo>
                    <a:pt x="108" y="242"/>
                    <a:pt x="129" y="246"/>
                    <a:pt x="138" y="246"/>
                  </a:cubicBezTo>
                  <a:cubicBezTo>
                    <a:pt x="150" y="246"/>
                    <a:pt x="159" y="238"/>
                    <a:pt x="165" y="227"/>
                  </a:cubicBezTo>
                  <a:cubicBezTo>
                    <a:pt x="173" y="214"/>
                    <a:pt x="178" y="194"/>
                    <a:pt x="178" y="193"/>
                  </a:cubicBezTo>
                  <a:cubicBezTo>
                    <a:pt x="178" y="188"/>
                    <a:pt x="173" y="188"/>
                    <a:pt x="172" y="188"/>
                  </a:cubicBezTo>
                  <a:cubicBezTo>
                    <a:pt x="167" y="188"/>
                    <a:pt x="167" y="189"/>
                    <a:pt x="164" y="199"/>
                  </a:cubicBezTo>
                  <a:cubicBezTo>
                    <a:pt x="160" y="216"/>
                    <a:pt x="153" y="236"/>
                    <a:pt x="139" y="236"/>
                  </a:cubicBezTo>
                  <a:cubicBezTo>
                    <a:pt x="130" y="236"/>
                    <a:pt x="127" y="229"/>
                    <a:pt x="127" y="219"/>
                  </a:cubicBezTo>
                  <a:cubicBezTo>
                    <a:pt x="127" y="212"/>
                    <a:pt x="128" y="209"/>
                    <a:pt x="129" y="205"/>
                  </a:cubicBezTo>
                  <a:lnTo>
                    <a:pt x="178" y="11"/>
                  </a:lnTo>
                  <a:close/>
                  <a:moveTo>
                    <a:pt x="103" y="199"/>
                  </a:moveTo>
                  <a:cubicBezTo>
                    <a:pt x="101" y="209"/>
                    <a:pt x="93" y="216"/>
                    <a:pt x="85" y="222"/>
                  </a:cubicBezTo>
                  <a:cubicBezTo>
                    <a:pt x="82" y="225"/>
                    <a:pt x="68" y="236"/>
                    <a:pt x="53" y="236"/>
                  </a:cubicBezTo>
                  <a:cubicBezTo>
                    <a:pt x="40" y="236"/>
                    <a:pt x="28" y="227"/>
                    <a:pt x="28" y="202"/>
                  </a:cubicBezTo>
                  <a:cubicBezTo>
                    <a:pt x="28" y="184"/>
                    <a:pt x="38" y="145"/>
                    <a:pt x="46" y="132"/>
                  </a:cubicBezTo>
                  <a:cubicBezTo>
                    <a:pt x="62" y="104"/>
                    <a:pt x="80" y="98"/>
                    <a:pt x="90" y="98"/>
                  </a:cubicBezTo>
                  <a:cubicBezTo>
                    <a:pt x="114" y="98"/>
                    <a:pt x="121" y="125"/>
                    <a:pt x="121" y="129"/>
                  </a:cubicBezTo>
                  <a:cubicBezTo>
                    <a:pt x="121" y="130"/>
                    <a:pt x="120" y="133"/>
                    <a:pt x="120" y="134"/>
                  </a:cubicBezTo>
                  <a:lnTo>
                    <a:pt x="103" y="1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52">
              <a:extLst>
                <a:ext uri="{FF2B5EF4-FFF2-40B4-BE49-F238E27FC236}">
                  <a16:creationId xmlns:a16="http://schemas.microsoft.com/office/drawing/2014/main" id="{3014D652-9950-715E-FCBD-ADBFF5B1DB81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8958263" y="5668963"/>
              <a:ext cx="44450" cy="2127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53">
              <a:extLst>
                <a:ext uri="{FF2B5EF4-FFF2-40B4-BE49-F238E27FC236}">
                  <a16:creationId xmlns:a16="http://schemas.microsoft.com/office/drawing/2014/main" id="{7295EB6F-3677-8F0E-E2F4-215DBD7458A0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9017001" y="5675313"/>
              <a:ext cx="104775" cy="23813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49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54">
              <a:extLst>
                <a:ext uri="{FF2B5EF4-FFF2-40B4-BE49-F238E27FC236}">
                  <a16:creationId xmlns:a16="http://schemas.microsoft.com/office/drawing/2014/main" id="{A045CB8F-BE05-E972-AE60-8C7507A2DC8A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9018588" y="5737226"/>
              <a:ext cx="90488" cy="93663"/>
            </a:xfrm>
            <a:custGeom>
              <a:avLst/>
              <a:gdLst>
                <a:gd name="T0" fmla="*/ 133 w 241"/>
                <a:gd name="T1" fmla="*/ 29 h 221"/>
                <a:gd name="T2" fmla="*/ 217 w 241"/>
                <a:gd name="T3" fmla="*/ 29 h 221"/>
                <a:gd name="T4" fmla="*/ 241 w 241"/>
                <a:gd name="T5" fmla="*/ 12 h 221"/>
                <a:gd name="T6" fmla="*/ 221 w 241"/>
                <a:gd name="T7" fmla="*/ 0 h 221"/>
                <a:gd name="T8" fmla="*/ 82 w 241"/>
                <a:gd name="T9" fmla="*/ 0 h 221"/>
                <a:gd name="T10" fmla="*/ 30 w 241"/>
                <a:gd name="T11" fmla="*/ 23 h 221"/>
                <a:gd name="T12" fmla="*/ 0 w 241"/>
                <a:gd name="T13" fmla="*/ 68 h 221"/>
                <a:gd name="T14" fmla="*/ 6 w 241"/>
                <a:gd name="T15" fmla="*/ 73 h 221"/>
                <a:gd name="T16" fmla="*/ 14 w 241"/>
                <a:gd name="T17" fmla="*/ 67 h 221"/>
                <a:gd name="T18" fmla="*/ 77 w 241"/>
                <a:gd name="T19" fmla="*/ 29 h 221"/>
                <a:gd name="T20" fmla="*/ 119 w 241"/>
                <a:gd name="T21" fmla="*/ 29 h 221"/>
                <a:gd name="T22" fmla="*/ 70 w 241"/>
                <a:gd name="T23" fmla="*/ 189 h 221"/>
                <a:gd name="T24" fmla="*/ 65 w 241"/>
                <a:gd name="T25" fmla="*/ 207 h 221"/>
                <a:gd name="T26" fmla="*/ 79 w 241"/>
                <a:gd name="T27" fmla="*/ 221 h 221"/>
                <a:gd name="T28" fmla="*/ 100 w 241"/>
                <a:gd name="T29" fmla="*/ 199 h 221"/>
                <a:gd name="T30" fmla="*/ 133 w 241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21">
                  <a:moveTo>
                    <a:pt x="133" y="29"/>
                  </a:moveTo>
                  <a:lnTo>
                    <a:pt x="217" y="29"/>
                  </a:lnTo>
                  <a:cubicBezTo>
                    <a:pt x="223" y="29"/>
                    <a:pt x="241" y="29"/>
                    <a:pt x="241" y="12"/>
                  </a:cubicBezTo>
                  <a:cubicBezTo>
                    <a:pt x="241" y="0"/>
                    <a:pt x="231" y="0"/>
                    <a:pt x="221" y="0"/>
                  </a:cubicBezTo>
                  <a:lnTo>
                    <a:pt x="82" y="0"/>
                  </a:lnTo>
                  <a:cubicBezTo>
                    <a:pt x="72" y="0"/>
                    <a:pt x="52" y="0"/>
                    <a:pt x="30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8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8" y="29"/>
                    <a:pt x="67" y="29"/>
                    <a:pt x="77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8" y="221"/>
                    <a:pt x="79" y="221"/>
                  </a:cubicBezTo>
                  <a:cubicBezTo>
                    <a:pt x="96" y="221"/>
                    <a:pt x="98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55">
              <a:extLst>
                <a:ext uri="{FF2B5EF4-FFF2-40B4-BE49-F238E27FC236}">
                  <a16:creationId xmlns:a16="http://schemas.microsoft.com/office/drawing/2014/main" id="{D26EE807-3E15-6DA7-E2A5-D7B0525EF95D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9126538" y="5668963"/>
              <a:ext cx="42863" cy="21272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56 1">
              <a:extLst>
                <a:ext uri="{FF2B5EF4-FFF2-40B4-BE49-F238E27FC236}">
                  <a16:creationId xmlns:a16="http://schemas.microsoft.com/office/drawing/2014/main" id="{2553A612-766B-DAB0-DB21-3E01AC51FAA0}"/>
                </a:ext>
              </a:extLst>
            </p:cNvPr>
            <p:cNvSpPr>
              <a:spLocks noEditPoints="1"/>
            </p:cNvSpPr>
            <p:nvPr>
              <p:custDataLst>
                <p:tags r:id="rId93"/>
              </p:custDataLst>
            </p:nvPr>
          </p:nvSpPr>
          <p:spPr bwMode="auto">
            <a:xfrm>
              <a:off x="9256713" y="5737226"/>
              <a:ext cx="19050" cy="92075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57">
              <a:extLst>
                <a:ext uri="{FF2B5EF4-FFF2-40B4-BE49-F238E27FC236}">
                  <a16:creationId xmlns:a16="http://schemas.microsoft.com/office/drawing/2014/main" id="{DF3CC959-9C35-82CE-29E9-B451FA6ED81B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9302751" y="5749926"/>
              <a:ext cx="123825" cy="50800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6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tilde{m}$ stat-bound in $\tilde{\tau}$&#10;&#10;&#10;\end{document}" title="IguanaTex Vector Display">
            <a:extLst>
              <a:ext uri="{FF2B5EF4-FFF2-40B4-BE49-F238E27FC236}">
                <a16:creationId xmlns:a16="http://schemas.microsoft.com/office/drawing/2014/main" id="{7E71C5D8-9561-6DB7-9497-EB6097861A68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9004037" y="5048673"/>
            <a:ext cx="1981201" cy="239713"/>
            <a:chOff x="9863138" y="5443538"/>
            <a:chExt cx="1981201" cy="239713"/>
          </a:xfrm>
        </p:grpSpPr>
        <p:sp>
          <p:nvSpPr>
            <p:cNvPr id="563" name="Freeform 72">
              <a:extLst>
                <a:ext uri="{FF2B5EF4-FFF2-40B4-BE49-F238E27FC236}">
                  <a16:creationId xmlns:a16="http://schemas.microsoft.com/office/drawing/2014/main" id="{7DCA693D-D7F5-E08E-70F9-BE7F7E92E9D2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9896476" y="5443538"/>
              <a:ext cx="136525" cy="36513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2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50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73">
              <a:extLst>
                <a:ext uri="{FF2B5EF4-FFF2-40B4-BE49-F238E27FC236}">
                  <a16:creationId xmlns:a16="http://schemas.microsoft.com/office/drawing/2014/main" id="{BF321D06-EBD1-7E9A-58B0-FB56626AEA32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9863138" y="5535613"/>
              <a:ext cx="201613" cy="14605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3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5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74">
              <a:extLst>
                <a:ext uri="{FF2B5EF4-FFF2-40B4-BE49-F238E27FC236}">
                  <a16:creationId xmlns:a16="http://schemas.microsoft.com/office/drawing/2014/main" id="{15F2D6F1-E647-C4E5-CDE3-C43AA884C6FE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10163176" y="5532438"/>
              <a:ext cx="80963" cy="149225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6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6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75">
              <a:extLst>
                <a:ext uri="{FF2B5EF4-FFF2-40B4-BE49-F238E27FC236}">
                  <a16:creationId xmlns:a16="http://schemas.microsoft.com/office/drawing/2014/main" id="{23174662-5A58-0847-85C4-A75A221F8A08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10256838" y="5478463"/>
              <a:ext cx="77788" cy="20320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76">
              <a:extLst>
                <a:ext uri="{FF2B5EF4-FFF2-40B4-BE49-F238E27FC236}">
                  <a16:creationId xmlns:a16="http://schemas.microsoft.com/office/drawing/2014/main" id="{D2E59D23-3A45-AA05-E424-6BB1DA58ABBE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10358438" y="5532438"/>
              <a:ext cx="112713" cy="1492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77">
              <a:extLst>
                <a:ext uri="{FF2B5EF4-FFF2-40B4-BE49-F238E27FC236}">
                  <a16:creationId xmlns:a16="http://schemas.microsoft.com/office/drawing/2014/main" id="{D0599B0E-0730-5794-F4D9-2D4D481A1DA9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10477501" y="5478463"/>
              <a:ext cx="76200" cy="20320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Rectangle 78">
              <a:extLst>
                <a:ext uri="{FF2B5EF4-FFF2-40B4-BE49-F238E27FC236}">
                  <a16:creationId xmlns:a16="http://schemas.microsoft.com/office/drawing/2014/main" id="{FA37D695-5211-F01E-DA27-6B19BA6B3732}"/>
                </a:ext>
              </a:extLst>
            </p:cNvPr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10571163" y="5599113"/>
              <a:ext cx="65088" cy="190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79">
              <a:extLst>
                <a:ext uri="{FF2B5EF4-FFF2-40B4-BE49-F238E27FC236}">
                  <a16:creationId xmlns:a16="http://schemas.microsoft.com/office/drawing/2014/main" id="{4C758C12-833D-BFAD-0A83-42E38E23FDB7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10656888" y="5453063"/>
              <a:ext cx="122238" cy="228600"/>
            </a:xfrm>
            <a:custGeom>
              <a:avLst/>
              <a:gdLst>
                <a:gd name="T0" fmla="*/ 72 w 246"/>
                <a:gd name="T1" fmla="*/ 159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1 w 246"/>
                <a:gd name="T13" fmla="*/ 347 h 352"/>
                <a:gd name="T14" fmla="*/ 69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9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9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7"/>
                  </a:lnTo>
                  <a:lnTo>
                    <a:pt x="51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6"/>
                    <a:pt x="197" y="126"/>
                    <a:pt x="140" y="126"/>
                  </a:cubicBezTo>
                  <a:cubicBezTo>
                    <a:pt x="101" y="126"/>
                    <a:pt x="80" y="150"/>
                    <a:pt x="72" y="159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8"/>
                    <a:pt x="73" y="177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90"/>
                    <a:pt x="204" y="218"/>
                    <a:pt x="204" y="238"/>
                  </a:cubicBezTo>
                  <a:cubicBezTo>
                    <a:pt x="204" y="257"/>
                    <a:pt x="203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80">
              <a:extLst>
                <a:ext uri="{FF2B5EF4-FFF2-40B4-BE49-F238E27FC236}">
                  <a16:creationId xmlns:a16="http://schemas.microsoft.com/office/drawing/2014/main" id="{5AC28D7E-BF08-9380-EED3-6D38A4C66373}"/>
                </a:ext>
              </a:extLst>
            </p:cNvPr>
            <p:cNvSpPr>
              <a:spLocks noEditPoints="1"/>
            </p:cNvSpPr>
            <p:nvPr>
              <p:custDataLst>
                <p:tags r:id="rId77"/>
              </p:custDataLst>
            </p:nvPr>
          </p:nvSpPr>
          <p:spPr bwMode="auto">
            <a:xfrm>
              <a:off x="10801351" y="5532438"/>
              <a:ext cx="109538" cy="1492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81">
              <a:extLst>
                <a:ext uri="{FF2B5EF4-FFF2-40B4-BE49-F238E27FC236}">
                  <a16:creationId xmlns:a16="http://schemas.microsoft.com/office/drawing/2014/main" id="{2140E417-73AC-586E-7CFE-7F63884DA603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10926763" y="5535613"/>
              <a:ext cx="123825" cy="1460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82">
              <a:extLst>
                <a:ext uri="{FF2B5EF4-FFF2-40B4-BE49-F238E27FC236}">
                  <a16:creationId xmlns:a16="http://schemas.microsoft.com/office/drawing/2014/main" id="{FBBF862A-5D73-C880-88F6-0B453377826F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1063288" y="5535613"/>
              <a:ext cx="125413" cy="142875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83">
              <a:extLst>
                <a:ext uri="{FF2B5EF4-FFF2-40B4-BE49-F238E27FC236}">
                  <a16:creationId xmlns:a16="http://schemas.microsoft.com/office/drawing/2014/main" id="{DBFA6BFB-0E7E-13F8-CDB6-AC02C4792A62}"/>
                </a:ext>
              </a:extLst>
            </p:cNvPr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11201401" y="5453063"/>
              <a:ext cx="120650" cy="228600"/>
            </a:xfrm>
            <a:custGeom>
              <a:avLst/>
              <a:gdLst>
                <a:gd name="T0" fmla="*/ 172 w 245"/>
                <a:gd name="T1" fmla="*/ 319 h 352"/>
                <a:gd name="T2" fmla="*/ 172 w 245"/>
                <a:gd name="T3" fmla="*/ 352 h 352"/>
                <a:gd name="T4" fmla="*/ 245 w 245"/>
                <a:gd name="T5" fmla="*/ 347 h 352"/>
                <a:gd name="T6" fmla="*/ 245 w 245"/>
                <a:gd name="T7" fmla="*/ 331 h 352"/>
                <a:gd name="T8" fmla="*/ 207 w 245"/>
                <a:gd name="T9" fmla="*/ 303 h 352"/>
                <a:gd name="T10" fmla="*/ 207 w 245"/>
                <a:gd name="T11" fmla="*/ 0 h 352"/>
                <a:gd name="T12" fmla="*/ 135 w 245"/>
                <a:gd name="T13" fmla="*/ 6 h 352"/>
                <a:gd name="T14" fmla="*/ 135 w 245"/>
                <a:gd name="T15" fmla="*/ 21 h 352"/>
                <a:gd name="T16" fmla="*/ 174 w 245"/>
                <a:gd name="T17" fmla="*/ 49 h 352"/>
                <a:gd name="T18" fmla="*/ 174 w 245"/>
                <a:gd name="T19" fmla="*/ 157 h 352"/>
                <a:gd name="T20" fmla="*/ 111 w 245"/>
                <a:gd name="T21" fmla="*/ 126 h 352"/>
                <a:gd name="T22" fmla="*/ 0 w 245"/>
                <a:gd name="T23" fmla="*/ 239 h 352"/>
                <a:gd name="T24" fmla="*/ 105 w 245"/>
                <a:gd name="T25" fmla="*/ 352 h 352"/>
                <a:gd name="T26" fmla="*/ 172 w 245"/>
                <a:gd name="T27" fmla="*/ 319 h 352"/>
                <a:gd name="T28" fmla="*/ 172 w 245"/>
                <a:gd name="T29" fmla="*/ 186 h 352"/>
                <a:gd name="T30" fmla="*/ 172 w 245"/>
                <a:gd name="T31" fmla="*/ 288 h 352"/>
                <a:gd name="T32" fmla="*/ 167 w 245"/>
                <a:gd name="T33" fmla="*/ 306 h 352"/>
                <a:gd name="T34" fmla="*/ 108 w 245"/>
                <a:gd name="T35" fmla="*/ 341 h 352"/>
                <a:gd name="T36" fmla="*/ 56 w 245"/>
                <a:gd name="T37" fmla="*/ 309 h 352"/>
                <a:gd name="T38" fmla="*/ 41 w 245"/>
                <a:gd name="T39" fmla="*/ 240 h 352"/>
                <a:gd name="T40" fmla="*/ 57 w 245"/>
                <a:gd name="T41" fmla="*/ 169 h 352"/>
                <a:gd name="T42" fmla="*/ 113 w 245"/>
                <a:gd name="T43" fmla="*/ 137 h 352"/>
                <a:gd name="T44" fmla="*/ 167 w 245"/>
                <a:gd name="T45" fmla="*/ 167 h 352"/>
                <a:gd name="T46" fmla="*/ 172 w 245"/>
                <a:gd name="T47" fmla="*/ 18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2">
                  <a:moveTo>
                    <a:pt x="172" y="319"/>
                  </a:moveTo>
                  <a:lnTo>
                    <a:pt x="172" y="352"/>
                  </a:lnTo>
                  <a:lnTo>
                    <a:pt x="245" y="347"/>
                  </a:lnTo>
                  <a:lnTo>
                    <a:pt x="245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6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2"/>
                    <a:pt x="57" y="169"/>
                  </a:cubicBezTo>
                  <a:cubicBezTo>
                    <a:pt x="67" y="154"/>
                    <a:pt x="86" y="137"/>
                    <a:pt x="113" y="137"/>
                  </a:cubicBezTo>
                  <a:cubicBezTo>
                    <a:pt x="130" y="137"/>
                    <a:pt x="151" y="145"/>
                    <a:pt x="167" y="167"/>
                  </a:cubicBezTo>
                  <a:cubicBezTo>
                    <a:pt x="172" y="176"/>
                    <a:pt x="172" y="177"/>
                    <a:pt x="172" y="18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84">
              <a:extLst>
                <a:ext uri="{FF2B5EF4-FFF2-40B4-BE49-F238E27FC236}">
                  <a16:creationId xmlns:a16="http://schemas.microsoft.com/office/drawing/2014/main" id="{C865C5FB-A0BC-53D1-9106-8AE109934058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11420476" y="5461001"/>
              <a:ext cx="52388" cy="2174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85">
              <a:extLst>
                <a:ext uri="{FF2B5EF4-FFF2-40B4-BE49-F238E27FC236}">
                  <a16:creationId xmlns:a16="http://schemas.microsoft.com/office/drawing/2014/main" id="{0723D028-DCC3-1FDC-5ABF-67769A6D477A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11488738" y="5535613"/>
              <a:ext cx="125413" cy="142875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86">
              <a:extLst>
                <a:ext uri="{FF2B5EF4-FFF2-40B4-BE49-F238E27FC236}">
                  <a16:creationId xmlns:a16="http://schemas.microsoft.com/office/drawing/2014/main" id="{2DF010C3-48E7-A331-29B9-2BBB11A33630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11706226" y="5443538"/>
              <a:ext cx="138113" cy="365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87">
              <a:extLst>
                <a:ext uri="{FF2B5EF4-FFF2-40B4-BE49-F238E27FC236}">
                  <a16:creationId xmlns:a16="http://schemas.microsoft.com/office/drawing/2014/main" id="{50750283-5444-1F6B-C3D8-96866E23D76A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11707813" y="5538788"/>
              <a:ext cx="119063" cy="144463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8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80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8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80" y="221"/>
                  </a:cubicBezTo>
                  <a:cubicBezTo>
                    <a:pt x="96" y="221"/>
                    <a:pt x="99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" name="Group 81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1$&#10;&#10;&#10;\end{document}" title="IguanaTex Vector Display">
            <a:extLst>
              <a:ext uri="{FF2B5EF4-FFF2-40B4-BE49-F238E27FC236}">
                <a16:creationId xmlns:a16="http://schemas.microsoft.com/office/drawing/2014/main" id="{5AED95B7-260C-40FB-814B-C3F79F068AC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1266609" y="5083598"/>
            <a:ext cx="744091" cy="203994"/>
            <a:chOff x="2540000" y="2540000"/>
            <a:chExt cx="608013" cy="166688"/>
          </a:xfrm>
        </p:grpSpPr>
        <p:sp>
          <p:nvSpPr>
            <p:cNvPr id="76" name="Freeform 94 1">
              <a:extLst>
                <a:ext uri="{FF2B5EF4-FFF2-40B4-BE49-F238E27FC236}">
                  <a16:creationId xmlns:a16="http://schemas.microsoft.com/office/drawing/2014/main" id="{97FB5209-1929-DA48-A997-585340F49A47}"/>
                </a:ext>
              </a:extLst>
            </p:cNvPr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2540000" y="2547938"/>
              <a:ext cx="41275" cy="1571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5 1">
              <a:extLst>
                <a:ext uri="{FF2B5EF4-FFF2-40B4-BE49-F238E27FC236}">
                  <a16:creationId xmlns:a16="http://schemas.microsoft.com/office/drawing/2014/main" id="{BE33CC65-7DDA-E783-A7CA-630FF3EC4F21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2593975" y="2540000"/>
              <a:ext cx="61913" cy="165100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4 h 352"/>
                <a:gd name="T8" fmla="*/ 119 w 162"/>
                <a:gd name="T9" fmla="*/ 35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8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1 w 162"/>
                <a:gd name="T39" fmla="*/ 336 h 352"/>
                <a:gd name="T40" fmla="*/ 73 w 162"/>
                <a:gd name="T41" fmla="*/ 313 h 352"/>
                <a:gd name="T42" fmla="*/ 73 w 162"/>
                <a:gd name="T43" fmla="*/ 152 h 352"/>
                <a:gd name="T44" fmla="*/ 130 w 162"/>
                <a:gd name="T45" fmla="*/ 152 h 352"/>
                <a:gd name="T46" fmla="*/ 130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9" y="11"/>
                    <a:pt x="126" y="11"/>
                    <a:pt x="133" y="14"/>
                  </a:cubicBezTo>
                  <a:cubicBezTo>
                    <a:pt x="128" y="16"/>
                    <a:pt x="119" y="23"/>
                    <a:pt x="119" y="35"/>
                  </a:cubicBezTo>
                  <a:cubicBezTo>
                    <a:pt x="119" y="47"/>
                    <a:pt x="127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1" y="336"/>
                  </a:lnTo>
                  <a:cubicBezTo>
                    <a:pt x="74" y="336"/>
                    <a:pt x="73" y="331"/>
                    <a:pt x="73" y="313"/>
                  </a:cubicBezTo>
                  <a:lnTo>
                    <a:pt x="73" y="152"/>
                  </a:lnTo>
                  <a:lnTo>
                    <a:pt x="130" y="152"/>
                  </a:lnTo>
                  <a:lnTo>
                    <a:pt x="130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96 1">
              <a:extLst>
                <a:ext uri="{FF2B5EF4-FFF2-40B4-BE49-F238E27FC236}">
                  <a16:creationId xmlns:a16="http://schemas.microsoft.com/office/drawing/2014/main" id="{6B96DC12-24C6-5071-6D6B-217BBCE124B3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2717800" y="2543175"/>
              <a:ext cx="92075" cy="163513"/>
            </a:xfrm>
            <a:custGeom>
              <a:avLst/>
              <a:gdLst>
                <a:gd name="T0" fmla="*/ 238 w 238"/>
                <a:gd name="T1" fmla="*/ 6 h 352"/>
                <a:gd name="T2" fmla="*/ 231 w 238"/>
                <a:gd name="T3" fmla="*/ 0 h 352"/>
                <a:gd name="T4" fmla="*/ 168 w 238"/>
                <a:gd name="T5" fmla="*/ 6 h 352"/>
                <a:gd name="T6" fmla="*/ 161 w 238"/>
                <a:gd name="T7" fmla="*/ 15 h 352"/>
                <a:gd name="T8" fmla="*/ 173 w 238"/>
                <a:gd name="T9" fmla="*/ 21 h 352"/>
                <a:gd name="T10" fmla="*/ 198 w 238"/>
                <a:gd name="T11" fmla="*/ 30 h 352"/>
                <a:gd name="T12" fmla="*/ 196 w 238"/>
                <a:gd name="T13" fmla="*/ 40 h 352"/>
                <a:gd name="T14" fmla="*/ 166 w 238"/>
                <a:gd name="T15" fmla="*/ 158 h 352"/>
                <a:gd name="T16" fmla="*/ 120 w 238"/>
                <a:gd name="T17" fmla="*/ 126 h 352"/>
                <a:gd name="T18" fmla="*/ 0 w 238"/>
                <a:gd name="T19" fmla="*/ 272 h 352"/>
                <a:gd name="T20" fmla="*/ 67 w 238"/>
                <a:gd name="T21" fmla="*/ 352 h 352"/>
                <a:gd name="T22" fmla="*/ 131 w 238"/>
                <a:gd name="T23" fmla="*/ 315 h 352"/>
                <a:gd name="T24" fmla="*/ 177 w 238"/>
                <a:gd name="T25" fmla="*/ 352 h 352"/>
                <a:gd name="T26" fmla="*/ 214 w 238"/>
                <a:gd name="T27" fmla="*/ 325 h 352"/>
                <a:gd name="T28" fmla="*/ 229 w 238"/>
                <a:gd name="T29" fmla="*/ 275 h 352"/>
                <a:gd name="T30" fmla="*/ 223 w 238"/>
                <a:gd name="T31" fmla="*/ 270 h 352"/>
                <a:gd name="T32" fmla="*/ 216 w 238"/>
                <a:gd name="T33" fmla="*/ 279 h 352"/>
                <a:gd name="T34" fmla="*/ 178 w 238"/>
                <a:gd name="T35" fmla="*/ 341 h 352"/>
                <a:gd name="T36" fmla="*/ 163 w 238"/>
                <a:gd name="T37" fmla="*/ 318 h 352"/>
                <a:gd name="T38" fmla="*/ 166 w 238"/>
                <a:gd name="T39" fmla="*/ 294 h 352"/>
                <a:gd name="T40" fmla="*/ 238 w 238"/>
                <a:gd name="T41" fmla="*/ 6 h 352"/>
                <a:gd name="T42" fmla="*/ 134 w 238"/>
                <a:gd name="T43" fmla="*/ 287 h 352"/>
                <a:gd name="T44" fmla="*/ 124 w 238"/>
                <a:gd name="T45" fmla="*/ 306 h 352"/>
                <a:gd name="T46" fmla="*/ 68 w 238"/>
                <a:gd name="T47" fmla="*/ 341 h 352"/>
                <a:gd name="T48" fmla="*/ 36 w 238"/>
                <a:gd name="T49" fmla="*/ 294 h 352"/>
                <a:gd name="T50" fmla="*/ 63 w 238"/>
                <a:gd name="T51" fmla="*/ 185 h 352"/>
                <a:gd name="T52" fmla="*/ 121 w 238"/>
                <a:gd name="T53" fmla="*/ 137 h 352"/>
                <a:gd name="T54" fmla="*/ 160 w 238"/>
                <a:gd name="T55" fmla="*/ 181 h 352"/>
                <a:gd name="T56" fmla="*/ 159 w 238"/>
                <a:gd name="T57" fmla="*/ 189 h 352"/>
                <a:gd name="T58" fmla="*/ 134 w 238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8" h="352">
                  <a:moveTo>
                    <a:pt x="238" y="6"/>
                  </a:moveTo>
                  <a:cubicBezTo>
                    <a:pt x="238" y="5"/>
                    <a:pt x="238" y="0"/>
                    <a:pt x="231" y="0"/>
                  </a:cubicBezTo>
                  <a:cubicBezTo>
                    <a:pt x="224" y="0"/>
                    <a:pt x="176" y="5"/>
                    <a:pt x="168" y="6"/>
                  </a:cubicBezTo>
                  <a:cubicBezTo>
                    <a:pt x="164" y="6"/>
                    <a:pt x="161" y="9"/>
                    <a:pt x="161" y="15"/>
                  </a:cubicBezTo>
                  <a:cubicBezTo>
                    <a:pt x="161" y="21"/>
                    <a:pt x="165" y="21"/>
                    <a:pt x="173" y="21"/>
                  </a:cubicBezTo>
                  <a:cubicBezTo>
                    <a:pt x="197" y="21"/>
                    <a:pt x="198" y="25"/>
                    <a:pt x="198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40"/>
                    <a:pt x="143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8" y="352"/>
                    <a:pt x="67" y="352"/>
                  </a:cubicBezTo>
                  <a:cubicBezTo>
                    <a:pt x="77" y="352"/>
                    <a:pt x="102" y="350"/>
                    <a:pt x="131" y="315"/>
                  </a:cubicBezTo>
                  <a:cubicBezTo>
                    <a:pt x="135" y="336"/>
                    <a:pt x="153" y="352"/>
                    <a:pt x="177" y="352"/>
                  </a:cubicBezTo>
                  <a:cubicBezTo>
                    <a:pt x="194" y="352"/>
                    <a:pt x="206" y="341"/>
                    <a:pt x="214" y="325"/>
                  </a:cubicBezTo>
                  <a:cubicBezTo>
                    <a:pt x="222" y="307"/>
                    <a:pt x="229" y="276"/>
                    <a:pt x="229" y="275"/>
                  </a:cubicBezTo>
                  <a:cubicBezTo>
                    <a:pt x="229" y="270"/>
                    <a:pt x="224" y="270"/>
                    <a:pt x="223" y="270"/>
                  </a:cubicBezTo>
                  <a:cubicBezTo>
                    <a:pt x="218" y="270"/>
                    <a:pt x="217" y="272"/>
                    <a:pt x="216" y="279"/>
                  </a:cubicBezTo>
                  <a:cubicBezTo>
                    <a:pt x="207" y="312"/>
                    <a:pt x="198" y="341"/>
                    <a:pt x="178" y="341"/>
                  </a:cubicBezTo>
                  <a:cubicBezTo>
                    <a:pt x="164" y="341"/>
                    <a:pt x="163" y="328"/>
                    <a:pt x="163" y="318"/>
                  </a:cubicBezTo>
                  <a:cubicBezTo>
                    <a:pt x="163" y="306"/>
                    <a:pt x="164" y="303"/>
                    <a:pt x="166" y="294"/>
                  </a:cubicBezTo>
                  <a:lnTo>
                    <a:pt x="238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6"/>
                  </a:cubicBezTo>
                  <a:cubicBezTo>
                    <a:pt x="102" y="333"/>
                    <a:pt x="82" y="341"/>
                    <a:pt x="68" y="341"/>
                  </a:cubicBezTo>
                  <a:cubicBezTo>
                    <a:pt x="43" y="341"/>
                    <a:pt x="36" y="314"/>
                    <a:pt x="36" y="294"/>
                  </a:cubicBezTo>
                  <a:cubicBezTo>
                    <a:pt x="36" y="269"/>
                    <a:pt x="52" y="208"/>
                    <a:pt x="63" y="185"/>
                  </a:cubicBezTo>
                  <a:cubicBezTo>
                    <a:pt x="79" y="156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9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97 1">
              <a:extLst>
                <a:ext uri="{FF2B5EF4-FFF2-40B4-BE49-F238E27FC236}">
                  <a16:creationId xmlns:a16="http://schemas.microsoft.com/office/drawing/2014/main" id="{0D593599-B376-4D22-BE6E-1B41D2BD3BD5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2874963" y="2619375"/>
              <a:ext cx="128588" cy="53975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98 1">
              <a:extLst>
                <a:ext uri="{FF2B5EF4-FFF2-40B4-BE49-F238E27FC236}">
                  <a16:creationId xmlns:a16="http://schemas.microsoft.com/office/drawing/2014/main" id="{84954C54-234A-4A89-BCF1-E649249150BD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084513" y="2549525"/>
              <a:ext cx="63500" cy="155575"/>
            </a:xfrm>
            <a:custGeom>
              <a:avLst/>
              <a:gdLst>
                <a:gd name="T0" fmla="*/ 102 w 164"/>
                <a:gd name="T1" fmla="*/ 13 h 333"/>
                <a:gd name="T2" fmla="*/ 90 w 164"/>
                <a:gd name="T3" fmla="*/ 0 h 333"/>
                <a:gd name="T4" fmla="*/ 0 w 164"/>
                <a:gd name="T5" fmla="*/ 32 h 333"/>
                <a:gd name="T6" fmla="*/ 0 w 164"/>
                <a:gd name="T7" fmla="*/ 48 h 333"/>
                <a:gd name="T8" fmla="*/ 65 w 164"/>
                <a:gd name="T9" fmla="*/ 35 h 333"/>
                <a:gd name="T10" fmla="*/ 65 w 164"/>
                <a:gd name="T11" fmla="*/ 293 h 333"/>
                <a:gd name="T12" fmla="*/ 19 w 164"/>
                <a:gd name="T13" fmla="*/ 317 h 333"/>
                <a:gd name="T14" fmla="*/ 3 w 164"/>
                <a:gd name="T15" fmla="*/ 317 h 333"/>
                <a:gd name="T16" fmla="*/ 3 w 164"/>
                <a:gd name="T17" fmla="*/ 333 h 333"/>
                <a:gd name="T18" fmla="*/ 83 w 164"/>
                <a:gd name="T19" fmla="*/ 331 h 333"/>
                <a:gd name="T20" fmla="*/ 164 w 164"/>
                <a:gd name="T21" fmla="*/ 333 h 333"/>
                <a:gd name="T22" fmla="*/ 164 w 164"/>
                <a:gd name="T23" fmla="*/ 317 h 333"/>
                <a:gd name="T24" fmla="*/ 148 w 164"/>
                <a:gd name="T25" fmla="*/ 317 h 333"/>
                <a:gd name="T26" fmla="*/ 102 w 164"/>
                <a:gd name="T27" fmla="*/ 293 h 333"/>
                <a:gd name="T28" fmla="*/ 102 w 164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3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39" y="48"/>
                    <a:pt x="65" y="35"/>
                  </a:cubicBezTo>
                  <a:lnTo>
                    <a:pt x="65" y="293"/>
                  </a:lnTo>
                  <a:cubicBezTo>
                    <a:pt x="65" y="311"/>
                    <a:pt x="63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0" y="331"/>
                    <a:pt x="63" y="331"/>
                    <a:pt x="83" y="331"/>
                  </a:cubicBezTo>
                  <a:cubicBezTo>
                    <a:pt x="103" y="331"/>
                    <a:pt x="147" y="331"/>
                    <a:pt x="164" y="333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2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" name="Group 95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0$&#10;&#10;&#10;\end{document}" title="IguanaTex Vector Display">
            <a:extLst>
              <a:ext uri="{FF2B5EF4-FFF2-40B4-BE49-F238E27FC236}">
                <a16:creationId xmlns:a16="http://schemas.microsoft.com/office/drawing/2014/main" id="{D770BF47-589D-FE78-D7BD-38232CE61D8A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11298239" y="5612870"/>
            <a:ext cx="738188" cy="211138"/>
            <a:chOff x="11272838" y="5976938"/>
            <a:chExt cx="738188" cy="211138"/>
          </a:xfrm>
        </p:grpSpPr>
        <p:sp>
          <p:nvSpPr>
            <p:cNvPr id="90" name="Freeform 105">
              <a:extLst>
                <a:ext uri="{FF2B5EF4-FFF2-40B4-BE49-F238E27FC236}">
                  <a16:creationId xmlns:a16="http://schemas.microsoft.com/office/drawing/2014/main" id="{58ADEB28-0E76-7724-B6BC-C7E0D93CDA50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11272838" y="5988051"/>
              <a:ext cx="49213" cy="193675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06">
              <a:extLst>
                <a:ext uri="{FF2B5EF4-FFF2-40B4-BE49-F238E27FC236}">
                  <a16:creationId xmlns:a16="http://schemas.microsoft.com/office/drawing/2014/main" id="{0E98A1C4-5019-2749-34A8-BD5E739DE635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11336338" y="5976938"/>
              <a:ext cx="76200" cy="204788"/>
            </a:xfrm>
            <a:custGeom>
              <a:avLst/>
              <a:gdLst>
                <a:gd name="T0" fmla="*/ 71 w 162"/>
                <a:gd name="T1" fmla="*/ 136 h 351"/>
                <a:gd name="T2" fmla="*/ 71 w 162"/>
                <a:gd name="T3" fmla="*/ 79 h 351"/>
                <a:gd name="T4" fmla="*/ 117 w 162"/>
                <a:gd name="T5" fmla="*/ 11 h 351"/>
                <a:gd name="T6" fmla="*/ 133 w 162"/>
                <a:gd name="T7" fmla="*/ 14 h 351"/>
                <a:gd name="T8" fmla="*/ 118 w 162"/>
                <a:gd name="T9" fmla="*/ 35 h 351"/>
                <a:gd name="T10" fmla="*/ 140 w 162"/>
                <a:gd name="T11" fmla="*/ 57 h 351"/>
                <a:gd name="T12" fmla="*/ 162 w 162"/>
                <a:gd name="T13" fmla="*/ 35 h 351"/>
                <a:gd name="T14" fmla="*/ 117 w 162"/>
                <a:gd name="T15" fmla="*/ 0 h 351"/>
                <a:gd name="T16" fmla="*/ 40 w 162"/>
                <a:gd name="T17" fmla="*/ 79 h 351"/>
                <a:gd name="T18" fmla="*/ 40 w 162"/>
                <a:gd name="T19" fmla="*/ 136 h 351"/>
                <a:gd name="T20" fmla="*/ 0 w 162"/>
                <a:gd name="T21" fmla="*/ 136 h 351"/>
                <a:gd name="T22" fmla="*/ 0 w 162"/>
                <a:gd name="T23" fmla="*/ 152 h 351"/>
                <a:gd name="T24" fmla="*/ 40 w 162"/>
                <a:gd name="T25" fmla="*/ 152 h 351"/>
                <a:gd name="T26" fmla="*/ 40 w 162"/>
                <a:gd name="T27" fmla="*/ 313 h 351"/>
                <a:gd name="T28" fmla="*/ 1 w 162"/>
                <a:gd name="T29" fmla="*/ 336 h 351"/>
                <a:gd name="T30" fmla="*/ 1 w 162"/>
                <a:gd name="T31" fmla="*/ 351 h 351"/>
                <a:gd name="T32" fmla="*/ 58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0 w 162"/>
                <a:gd name="T39" fmla="*/ 336 h 351"/>
                <a:gd name="T40" fmla="*/ 73 w 162"/>
                <a:gd name="T41" fmla="*/ 312 h 351"/>
                <a:gd name="T42" fmla="*/ 73 w 162"/>
                <a:gd name="T43" fmla="*/ 152 h 351"/>
                <a:gd name="T44" fmla="*/ 129 w 162"/>
                <a:gd name="T45" fmla="*/ 152 h 351"/>
                <a:gd name="T46" fmla="*/ 129 w 162"/>
                <a:gd name="T47" fmla="*/ 136 h 351"/>
                <a:gd name="T48" fmla="*/ 71 w 162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6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3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4" y="336"/>
                    <a:pt x="73" y="330"/>
                    <a:pt x="73" y="312"/>
                  </a:cubicBezTo>
                  <a:lnTo>
                    <a:pt x="73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07">
              <a:extLst>
                <a:ext uri="{FF2B5EF4-FFF2-40B4-BE49-F238E27FC236}">
                  <a16:creationId xmlns:a16="http://schemas.microsoft.com/office/drawing/2014/main" id="{5D68DA58-B67F-46BA-1325-23643F6BDE82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11485563" y="5980113"/>
              <a:ext cx="111125" cy="204788"/>
            </a:xfrm>
            <a:custGeom>
              <a:avLst/>
              <a:gdLst>
                <a:gd name="T0" fmla="*/ 237 w 237"/>
                <a:gd name="T1" fmla="*/ 6 h 352"/>
                <a:gd name="T2" fmla="*/ 231 w 237"/>
                <a:gd name="T3" fmla="*/ 0 h 352"/>
                <a:gd name="T4" fmla="*/ 168 w 237"/>
                <a:gd name="T5" fmla="*/ 6 h 352"/>
                <a:gd name="T6" fmla="*/ 161 w 237"/>
                <a:gd name="T7" fmla="*/ 15 h 352"/>
                <a:gd name="T8" fmla="*/ 173 w 237"/>
                <a:gd name="T9" fmla="*/ 21 h 352"/>
                <a:gd name="T10" fmla="*/ 198 w 237"/>
                <a:gd name="T11" fmla="*/ 30 h 352"/>
                <a:gd name="T12" fmla="*/ 196 w 237"/>
                <a:gd name="T13" fmla="*/ 40 h 352"/>
                <a:gd name="T14" fmla="*/ 166 w 237"/>
                <a:gd name="T15" fmla="*/ 158 h 352"/>
                <a:gd name="T16" fmla="*/ 120 w 237"/>
                <a:gd name="T17" fmla="*/ 126 h 352"/>
                <a:gd name="T18" fmla="*/ 0 w 237"/>
                <a:gd name="T19" fmla="*/ 272 h 352"/>
                <a:gd name="T20" fmla="*/ 66 w 237"/>
                <a:gd name="T21" fmla="*/ 352 h 352"/>
                <a:gd name="T22" fmla="*/ 131 w 237"/>
                <a:gd name="T23" fmla="*/ 314 h 352"/>
                <a:gd name="T24" fmla="*/ 177 w 237"/>
                <a:gd name="T25" fmla="*/ 352 h 352"/>
                <a:gd name="T26" fmla="*/ 213 w 237"/>
                <a:gd name="T27" fmla="*/ 324 h 352"/>
                <a:gd name="T28" fmla="*/ 228 w 237"/>
                <a:gd name="T29" fmla="*/ 275 h 352"/>
                <a:gd name="T30" fmla="*/ 222 w 237"/>
                <a:gd name="T31" fmla="*/ 270 h 352"/>
                <a:gd name="T32" fmla="*/ 215 w 237"/>
                <a:gd name="T33" fmla="*/ 279 h 352"/>
                <a:gd name="T34" fmla="*/ 178 w 237"/>
                <a:gd name="T35" fmla="*/ 341 h 352"/>
                <a:gd name="T36" fmla="*/ 163 w 237"/>
                <a:gd name="T37" fmla="*/ 318 h 352"/>
                <a:gd name="T38" fmla="*/ 166 w 237"/>
                <a:gd name="T39" fmla="*/ 294 h 352"/>
                <a:gd name="T40" fmla="*/ 237 w 237"/>
                <a:gd name="T41" fmla="*/ 6 h 352"/>
                <a:gd name="T42" fmla="*/ 134 w 237"/>
                <a:gd name="T43" fmla="*/ 287 h 352"/>
                <a:gd name="T44" fmla="*/ 124 w 237"/>
                <a:gd name="T45" fmla="*/ 305 h 352"/>
                <a:gd name="T46" fmla="*/ 67 w 237"/>
                <a:gd name="T47" fmla="*/ 341 h 352"/>
                <a:gd name="T48" fmla="*/ 36 w 237"/>
                <a:gd name="T49" fmla="*/ 294 h 352"/>
                <a:gd name="T50" fmla="*/ 63 w 237"/>
                <a:gd name="T51" fmla="*/ 185 h 352"/>
                <a:gd name="T52" fmla="*/ 121 w 237"/>
                <a:gd name="T53" fmla="*/ 137 h 352"/>
                <a:gd name="T54" fmla="*/ 160 w 237"/>
                <a:gd name="T55" fmla="*/ 181 h 352"/>
                <a:gd name="T56" fmla="*/ 159 w 237"/>
                <a:gd name="T57" fmla="*/ 189 h 352"/>
                <a:gd name="T58" fmla="*/ 134 w 237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7" h="352">
                  <a:moveTo>
                    <a:pt x="237" y="6"/>
                  </a:moveTo>
                  <a:cubicBezTo>
                    <a:pt x="237" y="5"/>
                    <a:pt x="237" y="0"/>
                    <a:pt x="231" y="0"/>
                  </a:cubicBezTo>
                  <a:cubicBezTo>
                    <a:pt x="223" y="0"/>
                    <a:pt x="176" y="5"/>
                    <a:pt x="168" y="6"/>
                  </a:cubicBezTo>
                  <a:cubicBezTo>
                    <a:pt x="164" y="6"/>
                    <a:pt x="161" y="9"/>
                    <a:pt x="161" y="15"/>
                  </a:cubicBezTo>
                  <a:cubicBezTo>
                    <a:pt x="161" y="21"/>
                    <a:pt x="165" y="21"/>
                    <a:pt x="173" y="21"/>
                  </a:cubicBezTo>
                  <a:cubicBezTo>
                    <a:pt x="197" y="21"/>
                    <a:pt x="198" y="25"/>
                    <a:pt x="198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39"/>
                    <a:pt x="143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8" y="352"/>
                    <a:pt x="66" y="352"/>
                  </a:cubicBezTo>
                  <a:cubicBezTo>
                    <a:pt x="76" y="352"/>
                    <a:pt x="101" y="350"/>
                    <a:pt x="131" y="314"/>
                  </a:cubicBezTo>
                  <a:cubicBezTo>
                    <a:pt x="135" y="335"/>
                    <a:pt x="153" y="352"/>
                    <a:pt x="177" y="352"/>
                  </a:cubicBezTo>
                  <a:cubicBezTo>
                    <a:pt x="194" y="352"/>
                    <a:pt x="205" y="340"/>
                    <a:pt x="213" y="324"/>
                  </a:cubicBezTo>
                  <a:cubicBezTo>
                    <a:pt x="222" y="306"/>
                    <a:pt x="228" y="276"/>
                    <a:pt x="228" y="275"/>
                  </a:cubicBezTo>
                  <a:cubicBezTo>
                    <a:pt x="228" y="270"/>
                    <a:pt x="224" y="270"/>
                    <a:pt x="222" y="270"/>
                  </a:cubicBezTo>
                  <a:cubicBezTo>
                    <a:pt x="217" y="270"/>
                    <a:pt x="217" y="272"/>
                    <a:pt x="215" y="279"/>
                  </a:cubicBezTo>
                  <a:cubicBezTo>
                    <a:pt x="207" y="311"/>
                    <a:pt x="198" y="341"/>
                    <a:pt x="178" y="341"/>
                  </a:cubicBezTo>
                  <a:cubicBezTo>
                    <a:pt x="164" y="341"/>
                    <a:pt x="163" y="328"/>
                    <a:pt x="163" y="318"/>
                  </a:cubicBezTo>
                  <a:cubicBezTo>
                    <a:pt x="163" y="306"/>
                    <a:pt x="164" y="302"/>
                    <a:pt x="166" y="294"/>
                  </a:cubicBezTo>
                  <a:lnTo>
                    <a:pt x="237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5"/>
                  </a:cubicBezTo>
                  <a:cubicBezTo>
                    <a:pt x="102" y="333"/>
                    <a:pt x="81" y="341"/>
                    <a:pt x="67" y="341"/>
                  </a:cubicBezTo>
                  <a:cubicBezTo>
                    <a:pt x="43" y="341"/>
                    <a:pt x="36" y="313"/>
                    <a:pt x="36" y="294"/>
                  </a:cubicBezTo>
                  <a:cubicBezTo>
                    <a:pt x="36" y="269"/>
                    <a:pt x="52" y="208"/>
                    <a:pt x="63" y="185"/>
                  </a:cubicBezTo>
                  <a:cubicBezTo>
                    <a:pt x="78" y="155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9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08">
              <a:extLst>
                <a:ext uri="{FF2B5EF4-FFF2-40B4-BE49-F238E27FC236}">
                  <a16:creationId xmlns:a16="http://schemas.microsoft.com/office/drawing/2014/main" id="{D93CD477-0867-1F72-9437-5BE4CB47C6C4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11674476" y="6075363"/>
              <a:ext cx="153988" cy="68263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09">
              <a:extLst>
                <a:ext uri="{FF2B5EF4-FFF2-40B4-BE49-F238E27FC236}">
                  <a16:creationId xmlns:a16="http://schemas.microsoft.com/office/drawing/2014/main" id="{2C638252-1323-E4F8-1D7B-E5CE793B4A8F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11914188" y="5988051"/>
              <a:ext cx="96838" cy="200025"/>
            </a:xfrm>
            <a:custGeom>
              <a:avLst/>
              <a:gdLst>
                <a:gd name="T0" fmla="*/ 210 w 210"/>
                <a:gd name="T1" fmla="*/ 173 h 343"/>
                <a:gd name="T2" fmla="*/ 190 w 210"/>
                <a:gd name="T3" fmla="*/ 56 h 343"/>
                <a:gd name="T4" fmla="*/ 105 w 210"/>
                <a:gd name="T5" fmla="*/ 0 h 343"/>
                <a:gd name="T6" fmla="*/ 19 w 210"/>
                <a:gd name="T7" fmla="*/ 60 h 343"/>
                <a:gd name="T8" fmla="*/ 0 w 210"/>
                <a:gd name="T9" fmla="*/ 173 h 343"/>
                <a:gd name="T10" fmla="*/ 23 w 210"/>
                <a:gd name="T11" fmla="*/ 293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3 h 343"/>
                <a:gd name="T18" fmla="*/ 105 w 210"/>
                <a:gd name="T19" fmla="*/ 332 h 343"/>
                <a:gd name="T20" fmla="*/ 47 w 210"/>
                <a:gd name="T21" fmla="*/ 272 h 343"/>
                <a:gd name="T22" fmla="*/ 42 w 210"/>
                <a:gd name="T23" fmla="*/ 167 h 343"/>
                <a:gd name="T24" fmla="*/ 46 w 210"/>
                <a:gd name="T25" fmla="*/ 75 h 343"/>
                <a:gd name="T26" fmla="*/ 105 w 210"/>
                <a:gd name="T27" fmla="*/ 11 h 343"/>
                <a:gd name="T28" fmla="*/ 164 w 210"/>
                <a:gd name="T29" fmla="*/ 70 h 343"/>
                <a:gd name="T30" fmla="*/ 169 w 210"/>
                <a:gd name="T31" fmla="*/ 167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3"/>
                  </a:moveTo>
                  <a:cubicBezTo>
                    <a:pt x="210" y="133"/>
                    <a:pt x="208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6" y="0"/>
                    <a:pt x="39" y="13"/>
                    <a:pt x="19" y="60"/>
                  </a:cubicBezTo>
                  <a:cubicBezTo>
                    <a:pt x="3" y="94"/>
                    <a:pt x="0" y="133"/>
                    <a:pt x="0" y="173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3"/>
                    <a:pt x="192" y="285"/>
                  </a:cubicBezTo>
                  <a:cubicBezTo>
                    <a:pt x="208" y="251"/>
                    <a:pt x="210" y="212"/>
                    <a:pt x="210" y="173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20"/>
                    <a:pt x="47" y="272"/>
                  </a:cubicBezTo>
                  <a:cubicBezTo>
                    <a:pt x="42" y="242"/>
                    <a:pt x="42" y="196"/>
                    <a:pt x="42" y="167"/>
                  </a:cubicBezTo>
                  <a:cubicBezTo>
                    <a:pt x="42" y="135"/>
                    <a:pt x="42" y="102"/>
                    <a:pt x="46" y="75"/>
                  </a:cubicBezTo>
                  <a:cubicBezTo>
                    <a:pt x="55" y="16"/>
                    <a:pt x="92" y="11"/>
                    <a:pt x="105" y="11"/>
                  </a:cubicBezTo>
                  <a:cubicBezTo>
                    <a:pt x="121" y="11"/>
                    <a:pt x="154" y="20"/>
                    <a:pt x="164" y="70"/>
                  </a:cubicBezTo>
                  <a:cubicBezTo>
                    <a:pt x="169" y="98"/>
                    <a:pt x="169" y="135"/>
                    <a:pt x="169" y="167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4" name="Freeform 116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bot$&#10;&#10;&#10;\end{document}" title="IguanaTex Vector Display">
            <a:extLst>
              <a:ext uri="{FF2B5EF4-FFF2-40B4-BE49-F238E27FC236}">
                <a16:creationId xmlns:a16="http://schemas.microsoft.com/office/drawing/2014/main" id="{2F8FE33D-33E5-3C79-BAAE-7D3D6E9B8F1F}"/>
              </a:ext>
            </a:extLst>
          </p:cNvPr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9022292" y="5623983"/>
            <a:ext cx="201612" cy="201612"/>
          </a:xfrm>
          <a:custGeom>
            <a:avLst/>
            <a:gdLst>
              <a:gd name="T0" fmla="*/ 177 w 333"/>
              <a:gd name="T1" fmla="*/ 18 h 333"/>
              <a:gd name="T2" fmla="*/ 167 w 333"/>
              <a:gd name="T3" fmla="*/ 0 h 333"/>
              <a:gd name="T4" fmla="*/ 157 w 333"/>
              <a:gd name="T5" fmla="*/ 18 h 333"/>
              <a:gd name="T6" fmla="*/ 157 w 333"/>
              <a:gd name="T7" fmla="*/ 313 h 333"/>
              <a:gd name="T8" fmla="*/ 18 w 333"/>
              <a:gd name="T9" fmla="*/ 313 h 333"/>
              <a:gd name="T10" fmla="*/ 0 w 333"/>
              <a:gd name="T11" fmla="*/ 323 h 333"/>
              <a:gd name="T12" fmla="*/ 18 w 333"/>
              <a:gd name="T13" fmla="*/ 333 h 333"/>
              <a:gd name="T14" fmla="*/ 316 w 333"/>
              <a:gd name="T15" fmla="*/ 333 h 333"/>
              <a:gd name="T16" fmla="*/ 333 w 333"/>
              <a:gd name="T17" fmla="*/ 323 h 333"/>
              <a:gd name="T18" fmla="*/ 316 w 333"/>
              <a:gd name="T19" fmla="*/ 313 h 333"/>
              <a:gd name="T20" fmla="*/ 177 w 333"/>
              <a:gd name="T21" fmla="*/ 313 h 333"/>
              <a:gd name="T22" fmla="*/ 177 w 333"/>
              <a:gd name="T23" fmla="*/ 1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333">
                <a:moveTo>
                  <a:pt x="177" y="18"/>
                </a:moveTo>
                <a:cubicBezTo>
                  <a:pt x="177" y="9"/>
                  <a:pt x="177" y="0"/>
                  <a:pt x="167" y="0"/>
                </a:cubicBezTo>
                <a:cubicBezTo>
                  <a:pt x="157" y="0"/>
                  <a:pt x="157" y="11"/>
                  <a:pt x="157" y="18"/>
                </a:cubicBezTo>
                <a:lnTo>
                  <a:pt x="157" y="313"/>
                </a:lnTo>
                <a:lnTo>
                  <a:pt x="18" y="313"/>
                </a:lnTo>
                <a:cubicBezTo>
                  <a:pt x="11" y="313"/>
                  <a:pt x="0" y="313"/>
                  <a:pt x="0" y="323"/>
                </a:cubicBezTo>
                <a:cubicBezTo>
                  <a:pt x="0" y="333"/>
                  <a:pt x="11" y="333"/>
                  <a:pt x="18" y="333"/>
                </a:cubicBezTo>
                <a:lnTo>
                  <a:pt x="316" y="333"/>
                </a:lnTo>
                <a:cubicBezTo>
                  <a:pt x="324" y="333"/>
                  <a:pt x="333" y="333"/>
                  <a:pt x="333" y="323"/>
                </a:cubicBezTo>
                <a:cubicBezTo>
                  <a:pt x="333" y="313"/>
                  <a:pt x="324" y="313"/>
                  <a:pt x="316" y="313"/>
                </a:cubicBezTo>
                <a:lnTo>
                  <a:pt x="177" y="313"/>
                </a:lnTo>
                <a:lnTo>
                  <a:pt x="177" y="18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Left Brace 193">
            <a:extLst>
              <a:ext uri="{FF2B5EF4-FFF2-40B4-BE49-F238E27FC236}">
                <a16:creationId xmlns:a16="http://schemas.microsoft.com/office/drawing/2014/main" id="{5ACDF093-DE7A-8A28-AF1C-763F65C41C29}"/>
              </a:ext>
            </a:extLst>
          </p:cNvPr>
          <p:cNvSpPr/>
          <p:nvPr/>
        </p:nvSpPr>
        <p:spPr>
          <a:xfrm>
            <a:off x="8758166" y="5158319"/>
            <a:ext cx="181020" cy="629037"/>
          </a:xfrm>
          <a:prstGeom prst="leftBrace">
            <a:avLst>
              <a:gd name="adj1" fmla="val 63816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5" name="Group 114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 title="IguanaTex Vector Display">
            <a:extLst>
              <a:ext uri="{FF2B5EF4-FFF2-40B4-BE49-F238E27FC236}">
                <a16:creationId xmlns:a16="http://schemas.microsoft.com/office/drawing/2014/main" id="{BA813EBA-D1B5-482A-A70E-5A4CB3732B3E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2369625" y="6129852"/>
            <a:ext cx="1841214" cy="363538"/>
            <a:chOff x="9448800" y="4665663"/>
            <a:chExt cx="1366838" cy="269875"/>
          </a:xfrm>
          <a:solidFill>
            <a:srgbClr val="7030A0"/>
          </a:solidFill>
        </p:grpSpPr>
        <p:sp>
          <p:nvSpPr>
            <p:cNvPr id="116" name="Freeform 7 2">
              <a:extLst>
                <a:ext uri="{FF2B5EF4-FFF2-40B4-BE49-F238E27FC236}">
                  <a16:creationId xmlns:a16="http://schemas.microsoft.com/office/drawing/2014/main" id="{B2950855-9A5B-4854-9E07-9E0F9BBE6DAB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9448800" y="4700588"/>
              <a:ext cx="60325" cy="200025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1 w 177"/>
                <a:gd name="T9" fmla="*/ 63 h 499"/>
                <a:gd name="T10" fmla="*/ 71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1 w 177"/>
                <a:gd name="T23" fmla="*/ 324 h 499"/>
                <a:gd name="T24" fmla="*/ 71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1" y="63"/>
                  </a:cubicBezTo>
                  <a:lnTo>
                    <a:pt x="71" y="176"/>
                  </a:lnTo>
                  <a:cubicBezTo>
                    <a:pt x="71" y="196"/>
                    <a:pt x="71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3"/>
                  </a:lnTo>
                  <a:cubicBezTo>
                    <a:pt x="71" y="444"/>
                    <a:pt x="71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4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8 2">
              <a:extLst>
                <a:ext uri="{FF2B5EF4-FFF2-40B4-BE49-F238E27FC236}">
                  <a16:creationId xmlns:a16="http://schemas.microsoft.com/office/drawing/2014/main" id="{3B5DB76D-1854-41CE-8FA4-3F99106B060B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9536113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90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8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3" y="30"/>
                    <a:pt x="90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8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9 2">
              <a:extLst>
                <a:ext uri="{FF2B5EF4-FFF2-40B4-BE49-F238E27FC236}">
                  <a16:creationId xmlns:a16="http://schemas.microsoft.com/office/drawing/2014/main" id="{0B26F9B3-1FDD-4D7D-8D4F-6DA8E4A7D889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9671050" y="4714876"/>
              <a:ext cx="14288" cy="134938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5 h 339"/>
                <a:gd name="T6" fmla="*/ 44 w 44"/>
                <a:gd name="T7" fmla="*/ 45 h 339"/>
                <a:gd name="T8" fmla="*/ 44 w 44"/>
                <a:gd name="T9" fmla="*/ 0 h 339"/>
                <a:gd name="T10" fmla="*/ 40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0 w 44"/>
                <a:gd name="T17" fmla="*/ 339 h 339"/>
                <a:gd name="T18" fmla="*/ 40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0" y="339"/>
                  </a:lnTo>
                  <a:lnTo>
                    <a:pt x="40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0 2">
              <a:extLst>
                <a:ext uri="{FF2B5EF4-FFF2-40B4-BE49-F238E27FC236}">
                  <a16:creationId xmlns:a16="http://schemas.microsoft.com/office/drawing/2014/main" id="{F7E2D0FA-84BB-4041-A2EC-AA28A350F9CD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9712325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89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7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2" y="30"/>
                    <a:pt x="89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7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 2">
              <a:extLst>
                <a:ext uri="{FF2B5EF4-FFF2-40B4-BE49-F238E27FC236}">
                  <a16:creationId xmlns:a16="http://schemas.microsoft.com/office/drawing/2014/main" id="{BD1BF066-31C8-4616-BB53-DFDE30CDD1FF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9840913" y="4665663"/>
              <a:ext cx="142875" cy="104775"/>
            </a:xfrm>
            <a:custGeom>
              <a:avLst/>
              <a:gdLst>
                <a:gd name="T0" fmla="*/ 338 w 420"/>
                <a:gd name="T1" fmla="*/ 100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3 h 263"/>
                <a:gd name="T16" fmla="*/ 388 w 420"/>
                <a:gd name="T17" fmla="*/ 217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7 h 263"/>
                <a:gd name="T28" fmla="*/ 281 w 420"/>
                <a:gd name="T29" fmla="*/ 134 h 263"/>
                <a:gd name="T30" fmla="*/ 216 w 420"/>
                <a:gd name="T31" fmla="*/ 196 h 263"/>
                <a:gd name="T32" fmla="*/ 182 w 420"/>
                <a:gd name="T33" fmla="*/ 113 h 263"/>
                <a:gd name="T34" fmla="*/ 155 w 420"/>
                <a:gd name="T35" fmla="*/ 12 h 263"/>
                <a:gd name="T36" fmla="*/ 152 w 420"/>
                <a:gd name="T37" fmla="*/ 1 h 263"/>
                <a:gd name="T38" fmla="*/ 148 w 420"/>
                <a:gd name="T39" fmla="*/ 0 h 263"/>
                <a:gd name="T40" fmla="*/ 124 w 420"/>
                <a:gd name="T41" fmla="*/ 17 h 263"/>
                <a:gd name="T42" fmla="*/ 73 w 420"/>
                <a:gd name="T43" fmla="*/ 194 h 263"/>
                <a:gd name="T44" fmla="*/ 45 w 420"/>
                <a:gd name="T45" fmla="*/ 228 h 263"/>
                <a:gd name="T46" fmla="*/ 17 w 420"/>
                <a:gd name="T47" fmla="*/ 218 h 263"/>
                <a:gd name="T48" fmla="*/ 14 w 420"/>
                <a:gd name="T49" fmla="*/ 216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3 h 263"/>
                <a:gd name="T60" fmla="*/ 184 w 420"/>
                <a:gd name="T61" fmla="*/ 206 h 263"/>
                <a:gd name="T62" fmla="*/ 204 w 420"/>
                <a:gd name="T63" fmla="*/ 233 h 263"/>
                <a:gd name="T64" fmla="*/ 295 w 420"/>
                <a:gd name="T65" fmla="*/ 147 h 263"/>
                <a:gd name="T66" fmla="*/ 338 w 420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7"/>
                    <a:pt x="355" y="207"/>
                  </a:cubicBezTo>
                  <a:cubicBezTo>
                    <a:pt x="355" y="213"/>
                    <a:pt x="355" y="225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3"/>
                  </a:cubicBezTo>
                  <a:cubicBezTo>
                    <a:pt x="390" y="232"/>
                    <a:pt x="389" y="226"/>
                    <a:pt x="388" y="217"/>
                  </a:cubicBezTo>
                  <a:cubicBezTo>
                    <a:pt x="387" y="204"/>
                    <a:pt x="387" y="194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2"/>
                    <a:pt x="410" y="9"/>
                    <a:pt x="410" y="6"/>
                  </a:cubicBezTo>
                  <a:cubicBezTo>
                    <a:pt x="410" y="5"/>
                    <a:pt x="410" y="0"/>
                    <a:pt x="407" y="0"/>
                  </a:cubicBezTo>
                  <a:cubicBezTo>
                    <a:pt x="405" y="0"/>
                    <a:pt x="405" y="0"/>
                    <a:pt x="399" y="7"/>
                  </a:cubicBezTo>
                  <a:cubicBezTo>
                    <a:pt x="361" y="50"/>
                    <a:pt x="321" y="93"/>
                    <a:pt x="281" y="134"/>
                  </a:cubicBezTo>
                  <a:cubicBezTo>
                    <a:pt x="251" y="165"/>
                    <a:pt x="241" y="175"/>
                    <a:pt x="216" y="196"/>
                  </a:cubicBezTo>
                  <a:cubicBezTo>
                    <a:pt x="201" y="172"/>
                    <a:pt x="193" y="146"/>
                    <a:pt x="182" y="113"/>
                  </a:cubicBezTo>
                  <a:cubicBezTo>
                    <a:pt x="172" y="80"/>
                    <a:pt x="163" y="46"/>
                    <a:pt x="155" y="12"/>
                  </a:cubicBezTo>
                  <a:cubicBezTo>
                    <a:pt x="153" y="2"/>
                    <a:pt x="153" y="2"/>
                    <a:pt x="152" y="1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69" y="203"/>
                    <a:pt x="58" y="228"/>
                    <a:pt x="45" y="228"/>
                  </a:cubicBezTo>
                  <a:cubicBezTo>
                    <a:pt x="40" y="228"/>
                    <a:pt x="26" y="225"/>
                    <a:pt x="17" y="218"/>
                  </a:cubicBezTo>
                  <a:cubicBezTo>
                    <a:pt x="15" y="217"/>
                    <a:pt x="14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8"/>
                  </a:cubicBezTo>
                  <a:cubicBezTo>
                    <a:pt x="21" y="262"/>
                    <a:pt x="31" y="263"/>
                    <a:pt x="34" y="263"/>
                  </a:cubicBezTo>
                  <a:cubicBezTo>
                    <a:pt x="58" y="263"/>
                    <a:pt x="80" y="209"/>
                    <a:pt x="87" y="194"/>
                  </a:cubicBezTo>
                  <a:cubicBezTo>
                    <a:pt x="96" y="173"/>
                    <a:pt x="120" y="116"/>
                    <a:pt x="132" y="53"/>
                  </a:cubicBezTo>
                  <a:cubicBezTo>
                    <a:pt x="144" y="98"/>
                    <a:pt x="163" y="170"/>
                    <a:pt x="184" y="206"/>
                  </a:cubicBezTo>
                  <a:cubicBezTo>
                    <a:pt x="190" y="217"/>
                    <a:pt x="199" y="233"/>
                    <a:pt x="204" y="233"/>
                  </a:cubicBezTo>
                  <a:cubicBezTo>
                    <a:pt x="212" y="233"/>
                    <a:pt x="275" y="168"/>
                    <a:pt x="295" y="147"/>
                  </a:cubicBezTo>
                  <a:lnTo>
                    <a:pt x="338" y="1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 1">
              <a:extLst>
                <a:ext uri="{FF2B5EF4-FFF2-40B4-BE49-F238E27FC236}">
                  <a16:creationId xmlns:a16="http://schemas.microsoft.com/office/drawing/2014/main" id="{ADBFACC1-7AD9-4715-9F9B-C41FEAA269FF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9850438" y="4795838"/>
              <a:ext cx="30163" cy="139700"/>
            </a:xfrm>
            <a:custGeom>
              <a:avLst/>
              <a:gdLst>
                <a:gd name="T0" fmla="*/ 83 w 85"/>
                <a:gd name="T1" fmla="*/ 15 h 348"/>
                <a:gd name="T2" fmla="*/ 85 w 85"/>
                <a:gd name="T3" fmla="*/ 8 h 348"/>
                <a:gd name="T4" fmla="*/ 77 w 85"/>
                <a:gd name="T5" fmla="*/ 0 h 348"/>
                <a:gd name="T6" fmla="*/ 68 w 85"/>
                <a:gd name="T7" fmla="*/ 8 h 348"/>
                <a:gd name="T8" fmla="*/ 2 w 85"/>
                <a:gd name="T9" fmla="*/ 167 h 348"/>
                <a:gd name="T10" fmla="*/ 0 w 85"/>
                <a:gd name="T11" fmla="*/ 174 h 348"/>
                <a:gd name="T12" fmla="*/ 2 w 85"/>
                <a:gd name="T13" fmla="*/ 181 h 348"/>
                <a:gd name="T14" fmla="*/ 67 w 85"/>
                <a:gd name="T15" fmla="*/ 339 h 348"/>
                <a:gd name="T16" fmla="*/ 77 w 85"/>
                <a:gd name="T17" fmla="*/ 348 h 348"/>
                <a:gd name="T18" fmla="*/ 85 w 85"/>
                <a:gd name="T19" fmla="*/ 340 h 348"/>
                <a:gd name="T20" fmla="*/ 83 w 85"/>
                <a:gd name="T21" fmla="*/ 333 h 348"/>
                <a:gd name="T22" fmla="*/ 17 w 85"/>
                <a:gd name="T23" fmla="*/ 174 h 348"/>
                <a:gd name="T24" fmla="*/ 83 w 85"/>
                <a:gd name="T25" fmla="*/ 1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5"/>
                  </a:moveTo>
                  <a:cubicBezTo>
                    <a:pt x="85" y="10"/>
                    <a:pt x="85" y="9"/>
                    <a:pt x="85" y="8"/>
                  </a:cubicBezTo>
                  <a:cubicBezTo>
                    <a:pt x="85" y="3"/>
                    <a:pt x="81" y="0"/>
                    <a:pt x="77" y="0"/>
                  </a:cubicBezTo>
                  <a:cubicBezTo>
                    <a:pt x="71" y="0"/>
                    <a:pt x="70" y="4"/>
                    <a:pt x="68" y="8"/>
                  </a:cubicBezTo>
                  <a:lnTo>
                    <a:pt x="2" y="167"/>
                  </a:lnTo>
                  <a:cubicBezTo>
                    <a:pt x="0" y="172"/>
                    <a:pt x="0" y="173"/>
                    <a:pt x="0" y="174"/>
                  </a:cubicBezTo>
                  <a:cubicBezTo>
                    <a:pt x="0" y="176"/>
                    <a:pt x="0" y="176"/>
                    <a:pt x="2" y="181"/>
                  </a:cubicBezTo>
                  <a:lnTo>
                    <a:pt x="67" y="339"/>
                  </a:lnTo>
                  <a:cubicBezTo>
                    <a:pt x="69" y="344"/>
                    <a:pt x="71" y="348"/>
                    <a:pt x="77" y="348"/>
                  </a:cubicBezTo>
                  <a:cubicBezTo>
                    <a:pt x="81" y="348"/>
                    <a:pt x="85" y="345"/>
                    <a:pt x="85" y="340"/>
                  </a:cubicBezTo>
                  <a:cubicBezTo>
                    <a:pt x="85" y="339"/>
                    <a:pt x="85" y="338"/>
                    <a:pt x="83" y="333"/>
                  </a:cubicBezTo>
                  <a:lnTo>
                    <a:pt x="17" y="174"/>
                  </a:lnTo>
                  <a:lnTo>
                    <a:pt x="83" y="1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3 1">
              <a:extLst>
                <a:ext uri="{FF2B5EF4-FFF2-40B4-BE49-F238E27FC236}">
                  <a16:creationId xmlns:a16="http://schemas.microsoft.com/office/drawing/2014/main" id="{A38BEF49-D351-4F71-B653-C929EF0C1F6C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9898063" y="4802188"/>
              <a:ext cx="92075" cy="101600"/>
            </a:xfrm>
            <a:custGeom>
              <a:avLst/>
              <a:gdLst>
                <a:gd name="T0" fmla="*/ 270 w 270"/>
                <a:gd name="T1" fmla="*/ 5 h 252"/>
                <a:gd name="T2" fmla="*/ 265 w 270"/>
                <a:gd name="T3" fmla="*/ 0 h 252"/>
                <a:gd name="T4" fmla="*/ 259 w 270"/>
                <a:gd name="T5" fmla="*/ 4 h 252"/>
                <a:gd name="T6" fmla="*/ 233 w 270"/>
                <a:gd name="T7" fmla="*/ 31 h 252"/>
                <a:gd name="T8" fmla="*/ 168 w 270"/>
                <a:gd name="T9" fmla="*/ 0 h 252"/>
                <a:gd name="T10" fmla="*/ 0 w 270"/>
                <a:gd name="T11" fmla="*/ 154 h 252"/>
                <a:gd name="T12" fmla="*/ 107 w 270"/>
                <a:gd name="T13" fmla="*/ 252 h 252"/>
                <a:gd name="T14" fmla="*/ 195 w 270"/>
                <a:gd name="T15" fmla="*/ 218 h 252"/>
                <a:gd name="T16" fmla="*/ 231 w 270"/>
                <a:gd name="T17" fmla="*/ 162 h 252"/>
                <a:gd name="T18" fmla="*/ 225 w 270"/>
                <a:gd name="T19" fmla="*/ 157 h 252"/>
                <a:gd name="T20" fmla="*/ 218 w 270"/>
                <a:gd name="T21" fmla="*/ 163 h 252"/>
                <a:gd name="T22" fmla="*/ 113 w 270"/>
                <a:gd name="T23" fmla="*/ 240 h 252"/>
                <a:gd name="T24" fmla="*/ 35 w 270"/>
                <a:gd name="T25" fmla="*/ 165 h 252"/>
                <a:gd name="T26" fmla="*/ 78 w 270"/>
                <a:gd name="T27" fmla="*/ 56 h 252"/>
                <a:gd name="T28" fmla="*/ 171 w 270"/>
                <a:gd name="T29" fmla="*/ 13 h 252"/>
                <a:gd name="T30" fmla="*/ 235 w 270"/>
                <a:gd name="T31" fmla="*/ 81 h 252"/>
                <a:gd name="T32" fmla="*/ 234 w 270"/>
                <a:gd name="T33" fmla="*/ 95 h 252"/>
                <a:gd name="T34" fmla="*/ 241 w 270"/>
                <a:gd name="T35" fmla="*/ 100 h 252"/>
                <a:gd name="T36" fmla="*/ 248 w 270"/>
                <a:gd name="T37" fmla="*/ 92 h 252"/>
                <a:gd name="T38" fmla="*/ 270 w 270"/>
                <a:gd name="T39" fmla="*/ 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0" h="252">
                  <a:moveTo>
                    <a:pt x="270" y="5"/>
                  </a:moveTo>
                  <a:cubicBezTo>
                    <a:pt x="270" y="3"/>
                    <a:pt x="269" y="0"/>
                    <a:pt x="265" y="0"/>
                  </a:cubicBezTo>
                  <a:cubicBezTo>
                    <a:pt x="263" y="0"/>
                    <a:pt x="262" y="1"/>
                    <a:pt x="259" y="4"/>
                  </a:cubicBezTo>
                  <a:lnTo>
                    <a:pt x="233" y="31"/>
                  </a:lnTo>
                  <a:cubicBezTo>
                    <a:pt x="230" y="27"/>
                    <a:pt x="211" y="0"/>
                    <a:pt x="168" y="0"/>
                  </a:cubicBezTo>
                  <a:cubicBezTo>
                    <a:pt x="83" y="0"/>
                    <a:pt x="0" y="75"/>
                    <a:pt x="0" y="154"/>
                  </a:cubicBezTo>
                  <a:cubicBezTo>
                    <a:pt x="0" y="211"/>
                    <a:pt x="45" y="252"/>
                    <a:pt x="107" y="252"/>
                  </a:cubicBezTo>
                  <a:cubicBezTo>
                    <a:pt x="126" y="252"/>
                    <a:pt x="159" y="249"/>
                    <a:pt x="195" y="218"/>
                  </a:cubicBezTo>
                  <a:cubicBezTo>
                    <a:pt x="223" y="195"/>
                    <a:pt x="231" y="164"/>
                    <a:pt x="231" y="162"/>
                  </a:cubicBezTo>
                  <a:cubicBezTo>
                    <a:pt x="231" y="157"/>
                    <a:pt x="226" y="157"/>
                    <a:pt x="225" y="157"/>
                  </a:cubicBezTo>
                  <a:cubicBezTo>
                    <a:pt x="220" y="157"/>
                    <a:pt x="219" y="159"/>
                    <a:pt x="218" y="163"/>
                  </a:cubicBezTo>
                  <a:cubicBezTo>
                    <a:pt x="204" y="211"/>
                    <a:pt x="155" y="240"/>
                    <a:pt x="113" y="240"/>
                  </a:cubicBezTo>
                  <a:cubicBezTo>
                    <a:pt x="76" y="240"/>
                    <a:pt x="35" y="220"/>
                    <a:pt x="35" y="165"/>
                  </a:cubicBezTo>
                  <a:cubicBezTo>
                    <a:pt x="35" y="155"/>
                    <a:pt x="37" y="100"/>
                    <a:pt x="78" y="56"/>
                  </a:cubicBezTo>
                  <a:cubicBezTo>
                    <a:pt x="102" y="29"/>
                    <a:pt x="138" y="13"/>
                    <a:pt x="171" y="13"/>
                  </a:cubicBezTo>
                  <a:cubicBezTo>
                    <a:pt x="212" y="13"/>
                    <a:pt x="235" y="42"/>
                    <a:pt x="235" y="81"/>
                  </a:cubicBezTo>
                  <a:cubicBezTo>
                    <a:pt x="235" y="91"/>
                    <a:pt x="234" y="93"/>
                    <a:pt x="234" y="95"/>
                  </a:cubicBezTo>
                  <a:cubicBezTo>
                    <a:pt x="234" y="100"/>
                    <a:pt x="239" y="100"/>
                    <a:pt x="241" y="100"/>
                  </a:cubicBezTo>
                  <a:cubicBezTo>
                    <a:pt x="246" y="100"/>
                    <a:pt x="246" y="99"/>
                    <a:pt x="248" y="92"/>
                  </a:cubicBezTo>
                  <a:lnTo>
                    <a:pt x="270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4 1">
              <a:extLst>
                <a:ext uri="{FF2B5EF4-FFF2-40B4-BE49-F238E27FC236}">
                  <a16:creationId xmlns:a16="http://schemas.microsoft.com/office/drawing/2014/main" id="{25C58551-70F5-41A4-8135-3B9CFFE4F021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10002838" y="4884738"/>
              <a:ext cx="14288" cy="428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5 w 44"/>
                <a:gd name="T5" fmla="*/ 103 h 108"/>
                <a:gd name="T6" fmla="*/ 9 w 44"/>
                <a:gd name="T7" fmla="*/ 108 h 108"/>
                <a:gd name="T8" fmla="*/ 44 w 44"/>
                <a:gd name="T9" fmla="*/ 38 h 108"/>
                <a:gd name="T10" fmla="*/ 20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9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6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5 1">
              <a:extLst>
                <a:ext uri="{FF2B5EF4-FFF2-40B4-BE49-F238E27FC236}">
                  <a16:creationId xmlns:a16="http://schemas.microsoft.com/office/drawing/2014/main" id="{1A51E95D-61C7-4DA5-8231-472204F28DAB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10037763" y="4805363"/>
              <a:ext cx="93663" cy="98425"/>
            </a:xfrm>
            <a:custGeom>
              <a:avLst/>
              <a:gdLst>
                <a:gd name="T0" fmla="*/ 119 w 271"/>
                <a:gd name="T1" fmla="*/ 25 h 245"/>
                <a:gd name="T2" fmla="*/ 130 w 271"/>
                <a:gd name="T3" fmla="*/ 13 h 245"/>
                <a:gd name="T4" fmla="*/ 152 w 271"/>
                <a:gd name="T5" fmla="*/ 13 h 245"/>
                <a:gd name="T6" fmla="*/ 225 w 271"/>
                <a:gd name="T7" fmla="*/ 49 h 245"/>
                <a:gd name="T8" fmla="*/ 202 w 271"/>
                <a:gd name="T9" fmla="*/ 97 h 245"/>
                <a:gd name="T10" fmla="*/ 142 w 271"/>
                <a:gd name="T11" fmla="*/ 114 h 245"/>
                <a:gd name="T12" fmla="*/ 97 w 271"/>
                <a:gd name="T13" fmla="*/ 114 h 245"/>
                <a:gd name="T14" fmla="*/ 119 w 271"/>
                <a:gd name="T15" fmla="*/ 25 h 245"/>
                <a:gd name="T16" fmla="*/ 182 w 271"/>
                <a:gd name="T17" fmla="*/ 120 h 245"/>
                <a:gd name="T18" fmla="*/ 261 w 271"/>
                <a:gd name="T19" fmla="*/ 54 h 245"/>
                <a:gd name="T20" fmla="*/ 174 w 271"/>
                <a:gd name="T21" fmla="*/ 0 h 245"/>
                <a:gd name="T22" fmla="*/ 67 w 271"/>
                <a:gd name="T23" fmla="*/ 0 h 245"/>
                <a:gd name="T24" fmla="*/ 56 w 271"/>
                <a:gd name="T25" fmla="*/ 8 h 245"/>
                <a:gd name="T26" fmla="*/ 67 w 271"/>
                <a:gd name="T27" fmla="*/ 13 h 245"/>
                <a:gd name="T28" fmla="*/ 81 w 271"/>
                <a:gd name="T29" fmla="*/ 13 h 245"/>
                <a:gd name="T30" fmla="*/ 89 w 271"/>
                <a:gd name="T31" fmla="*/ 18 h 245"/>
                <a:gd name="T32" fmla="*/ 87 w 271"/>
                <a:gd name="T33" fmla="*/ 26 h 245"/>
                <a:gd name="T34" fmla="*/ 41 w 271"/>
                <a:gd name="T35" fmla="*/ 211 h 245"/>
                <a:gd name="T36" fmla="*/ 10 w 271"/>
                <a:gd name="T37" fmla="*/ 226 h 245"/>
                <a:gd name="T38" fmla="*/ 0 w 271"/>
                <a:gd name="T39" fmla="*/ 233 h 245"/>
                <a:gd name="T40" fmla="*/ 5 w 271"/>
                <a:gd name="T41" fmla="*/ 238 h 245"/>
                <a:gd name="T42" fmla="*/ 27 w 271"/>
                <a:gd name="T43" fmla="*/ 237 h 245"/>
                <a:gd name="T44" fmla="*/ 50 w 271"/>
                <a:gd name="T45" fmla="*/ 237 h 245"/>
                <a:gd name="T46" fmla="*/ 72 w 271"/>
                <a:gd name="T47" fmla="*/ 237 h 245"/>
                <a:gd name="T48" fmla="*/ 96 w 271"/>
                <a:gd name="T49" fmla="*/ 238 h 245"/>
                <a:gd name="T50" fmla="*/ 103 w 271"/>
                <a:gd name="T51" fmla="*/ 231 h 245"/>
                <a:gd name="T52" fmla="*/ 91 w 271"/>
                <a:gd name="T53" fmla="*/ 226 h 245"/>
                <a:gd name="T54" fmla="*/ 78 w 271"/>
                <a:gd name="T55" fmla="*/ 225 h 245"/>
                <a:gd name="T56" fmla="*/ 70 w 271"/>
                <a:gd name="T57" fmla="*/ 220 h 245"/>
                <a:gd name="T58" fmla="*/ 72 w 271"/>
                <a:gd name="T59" fmla="*/ 212 h 245"/>
                <a:gd name="T60" fmla="*/ 94 w 271"/>
                <a:gd name="T61" fmla="*/ 124 h 245"/>
                <a:gd name="T62" fmla="*/ 141 w 271"/>
                <a:gd name="T63" fmla="*/ 124 h 245"/>
                <a:gd name="T64" fmla="*/ 184 w 271"/>
                <a:gd name="T65" fmla="*/ 155 h 245"/>
                <a:gd name="T66" fmla="*/ 179 w 271"/>
                <a:gd name="T67" fmla="*/ 180 h 245"/>
                <a:gd name="T68" fmla="*/ 174 w 271"/>
                <a:gd name="T69" fmla="*/ 207 h 245"/>
                <a:gd name="T70" fmla="*/ 225 w 271"/>
                <a:gd name="T71" fmla="*/ 245 h 245"/>
                <a:gd name="T72" fmla="*/ 271 w 271"/>
                <a:gd name="T73" fmla="*/ 205 h 245"/>
                <a:gd name="T74" fmla="*/ 265 w 271"/>
                <a:gd name="T75" fmla="*/ 200 h 245"/>
                <a:gd name="T76" fmla="*/ 259 w 271"/>
                <a:gd name="T77" fmla="*/ 206 h 245"/>
                <a:gd name="T78" fmla="*/ 226 w 271"/>
                <a:gd name="T79" fmla="*/ 236 h 245"/>
                <a:gd name="T80" fmla="*/ 211 w 271"/>
                <a:gd name="T81" fmla="*/ 213 h 245"/>
                <a:gd name="T82" fmla="*/ 214 w 271"/>
                <a:gd name="T83" fmla="*/ 177 h 245"/>
                <a:gd name="T84" fmla="*/ 216 w 271"/>
                <a:gd name="T85" fmla="*/ 160 h 245"/>
                <a:gd name="T86" fmla="*/ 206 w 271"/>
                <a:gd name="T87" fmla="*/ 134 h 245"/>
                <a:gd name="T88" fmla="*/ 182 w 271"/>
                <a:gd name="T89" fmla="*/ 12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245">
                  <a:moveTo>
                    <a:pt x="119" y="25"/>
                  </a:moveTo>
                  <a:cubicBezTo>
                    <a:pt x="121" y="15"/>
                    <a:pt x="122" y="14"/>
                    <a:pt x="130" y="13"/>
                  </a:cubicBezTo>
                  <a:lnTo>
                    <a:pt x="152" y="13"/>
                  </a:lnTo>
                  <a:cubicBezTo>
                    <a:pt x="185" y="13"/>
                    <a:pt x="225" y="13"/>
                    <a:pt x="225" y="49"/>
                  </a:cubicBezTo>
                  <a:cubicBezTo>
                    <a:pt x="225" y="63"/>
                    <a:pt x="218" y="85"/>
                    <a:pt x="202" y="97"/>
                  </a:cubicBezTo>
                  <a:cubicBezTo>
                    <a:pt x="187" y="109"/>
                    <a:pt x="166" y="114"/>
                    <a:pt x="142" y="114"/>
                  </a:cubicBezTo>
                  <a:lnTo>
                    <a:pt x="97" y="114"/>
                  </a:lnTo>
                  <a:lnTo>
                    <a:pt x="119" y="25"/>
                  </a:lnTo>
                  <a:close/>
                  <a:moveTo>
                    <a:pt x="182" y="120"/>
                  </a:moveTo>
                  <a:cubicBezTo>
                    <a:pt x="224" y="110"/>
                    <a:pt x="261" y="85"/>
                    <a:pt x="261" y="54"/>
                  </a:cubicBezTo>
                  <a:cubicBezTo>
                    <a:pt x="261" y="24"/>
                    <a:pt x="225" y="0"/>
                    <a:pt x="174" y="0"/>
                  </a:cubicBezTo>
                  <a:lnTo>
                    <a:pt x="67" y="0"/>
                  </a:lnTo>
                  <a:cubicBezTo>
                    <a:pt x="61" y="0"/>
                    <a:pt x="56" y="0"/>
                    <a:pt x="56" y="8"/>
                  </a:cubicBezTo>
                  <a:cubicBezTo>
                    <a:pt x="56" y="13"/>
                    <a:pt x="60" y="13"/>
                    <a:pt x="67" y="13"/>
                  </a:cubicBezTo>
                  <a:cubicBezTo>
                    <a:pt x="68" y="13"/>
                    <a:pt x="74" y="13"/>
                    <a:pt x="81" y="13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7" y="26"/>
                  </a:cubicBezTo>
                  <a:lnTo>
                    <a:pt x="41" y="211"/>
                  </a:lnTo>
                  <a:cubicBezTo>
                    <a:pt x="38" y="223"/>
                    <a:pt x="37" y="226"/>
                    <a:pt x="10" y="226"/>
                  </a:cubicBezTo>
                  <a:cubicBezTo>
                    <a:pt x="4" y="226"/>
                    <a:pt x="0" y="226"/>
                    <a:pt x="0" y="233"/>
                  </a:cubicBezTo>
                  <a:cubicBezTo>
                    <a:pt x="0" y="237"/>
                    <a:pt x="2" y="238"/>
                    <a:pt x="5" y="238"/>
                  </a:cubicBezTo>
                  <a:cubicBezTo>
                    <a:pt x="12" y="238"/>
                    <a:pt x="20" y="237"/>
                    <a:pt x="27" y="237"/>
                  </a:cubicBezTo>
                  <a:cubicBezTo>
                    <a:pt x="34" y="237"/>
                    <a:pt x="44" y="237"/>
                    <a:pt x="50" y="237"/>
                  </a:cubicBezTo>
                  <a:cubicBezTo>
                    <a:pt x="57" y="237"/>
                    <a:pt x="65" y="237"/>
                    <a:pt x="72" y="237"/>
                  </a:cubicBezTo>
                  <a:cubicBezTo>
                    <a:pt x="80" y="237"/>
                    <a:pt x="88" y="238"/>
                    <a:pt x="96" y="238"/>
                  </a:cubicBezTo>
                  <a:cubicBezTo>
                    <a:pt x="97" y="238"/>
                    <a:pt x="103" y="238"/>
                    <a:pt x="103" y="231"/>
                  </a:cubicBezTo>
                  <a:cubicBezTo>
                    <a:pt x="103" y="226"/>
                    <a:pt x="99" y="226"/>
                    <a:pt x="91" y="226"/>
                  </a:cubicBezTo>
                  <a:cubicBezTo>
                    <a:pt x="86" y="226"/>
                    <a:pt x="84" y="226"/>
                    <a:pt x="78" y="225"/>
                  </a:cubicBezTo>
                  <a:cubicBezTo>
                    <a:pt x="70" y="224"/>
                    <a:pt x="70" y="223"/>
                    <a:pt x="70" y="220"/>
                  </a:cubicBezTo>
                  <a:cubicBezTo>
                    <a:pt x="70" y="220"/>
                    <a:pt x="70" y="217"/>
                    <a:pt x="72" y="212"/>
                  </a:cubicBezTo>
                  <a:lnTo>
                    <a:pt x="94" y="124"/>
                  </a:lnTo>
                  <a:lnTo>
                    <a:pt x="141" y="124"/>
                  </a:lnTo>
                  <a:cubicBezTo>
                    <a:pt x="171" y="124"/>
                    <a:pt x="184" y="139"/>
                    <a:pt x="184" y="155"/>
                  </a:cubicBezTo>
                  <a:cubicBezTo>
                    <a:pt x="184" y="160"/>
                    <a:pt x="181" y="172"/>
                    <a:pt x="179" y="180"/>
                  </a:cubicBezTo>
                  <a:cubicBezTo>
                    <a:pt x="175" y="196"/>
                    <a:pt x="174" y="201"/>
                    <a:pt x="174" y="207"/>
                  </a:cubicBezTo>
                  <a:cubicBezTo>
                    <a:pt x="174" y="235"/>
                    <a:pt x="199" y="245"/>
                    <a:pt x="225" y="245"/>
                  </a:cubicBezTo>
                  <a:cubicBezTo>
                    <a:pt x="257" y="245"/>
                    <a:pt x="271" y="211"/>
                    <a:pt x="271" y="205"/>
                  </a:cubicBezTo>
                  <a:cubicBezTo>
                    <a:pt x="271" y="204"/>
                    <a:pt x="270" y="200"/>
                    <a:pt x="265" y="200"/>
                  </a:cubicBezTo>
                  <a:cubicBezTo>
                    <a:pt x="261" y="200"/>
                    <a:pt x="260" y="202"/>
                    <a:pt x="259" y="206"/>
                  </a:cubicBezTo>
                  <a:cubicBezTo>
                    <a:pt x="254" y="221"/>
                    <a:pt x="241" y="236"/>
                    <a:pt x="226" y="236"/>
                  </a:cubicBezTo>
                  <a:cubicBezTo>
                    <a:pt x="217" y="236"/>
                    <a:pt x="211" y="232"/>
                    <a:pt x="211" y="213"/>
                  </a:cubicBezTo>
                  <a:cubicBezTo>
                    <a:pt x="211" y="204"/>
                    <a:pt x="213" y="186"/>
                    <a:pt x="214" y="177"/>
                  </a:cubicBezTo>
                  <a:cubicBezTo>
                    <a:pt x="216" y="167"/>
                    <a:pt x="216" y="164"/>
                    <a:pt x="216" y="160"/>
                  </a:cubicBezTo>
                  <a:cubicBezTo>
                    <a:pt x="216" y="156"/>
                    <a:pt x="216" y="145"/>
                    <a:pt x="206" y="134"/>
                  </a:cubicBezTo>
                  <a:cubicBezTo>
                    <a:pt x="199" y="127"/>
                    <a:pt x="190" y="123"/>
                    <a:pt x="182" y="1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6 1">
              <a:extLst>
                <a:ext uri="{FF2B5EF4-FFF2-40B4-BE49-F238E27FC236}">
                  <a16:creationId xmlns:a16="http://schemas.microsoft.com/office/drawing/2014/main" id="{B2285624-C1C6-45B5-AE76-EEC4281566C6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10142538" y="4795838"/>
              <a:ext cx="28575" cy="139700"/>
            </a:xfrm>
            <a:custGeom>
              <a:avLst/>
              <a:gdLst>
                <a:gd name="T0" fmla="*/ 83 w 85"/>
                <a:gd name="T1" fmla="*/ 181 h 348"/>
                <a:gd name="T2" fmla="*/ 85 w 85"/>
                <a:gd name="T3" fmla="*/ 174 h 348"/>
                <a:gd name="T4" fmla="*/ 83 w 85"/>
                <a:gd name="T5" fmla="*/ 167 h 348"/>
                <a:gd name="T6" fmla="*/ 18 w 85"/>
                <a:gd name="T7" fmla="*/ 9 h 348"/>
                <a:gd name="T8" fmla="*/ 8 w 85"/>
                <a:gd name="T9" fmla="*/ 0 h 348"/>
                <a:gd name="T10" fmla="*/ 0 w 85"/>
                <a:gd name="T11" fmla="*/ 8 h 348"/>
                <a:gd name="T12" fmla="*/ 2 w 85"/>
                <a:gd name="T13" fmla="*/ 15 h 348"/>
                <a:gd name="T14" fmla="*/ 68 w 85"/>
                <a:gd name="T15" fmla="*/ 174 h 348"/>
                <a:gd name="T16" fmla="*/ 2 w 85"/>
                <a:gd name="T17" fmla="*/ 333 h 348"/>
                <a:gd name="T18" fmla="*/ 0 w 85"/>
                <a:gd name="T19" fmla="*/ 340 h 348"/>
                <a:gd name="T20" fmla="*/ 8 w 85"/>
                <a:gd name="T21" fmla="*/ 348 h 348"/>
                <a:gd name="T22" fmla="*/ 17 w 85"/>
                <a:gd name="T23" fmla="*/ 340 h 348"/>
                <a:gd name="T24" fmla="*/ 83 w 85"/>
                <a:gd name="T25" fmla="*/ 18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81"/>
                  </a:moveTo>
                  <a:cubicBezTo>
                    <a:pt x="85" y="176"/>
                    <a:pt x="85" y="175"/>
                    <a:pt x="85" y="174"/>
                  </a:cubicBezTo>
                  <a:cubicBezTo>
                    <a:pt x="85" y="172"/>
                    <a:pt x="85" y="172"/>
                    <a:pt x="83" y="167"/>
                  </a:cubicBezTo>
                  <a:lnTo>
                    <a:pt x="18" y="9"/>
                  </a:lnTo>
                  <a:cubicBezTo>
                    <a:pt x="16" y="4"/>
                    <a:pt x="14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9"/>
                    <a:pt x="0" y="10"/>
                    <a:pt x="2" y="15"/>
                  </a:cubicBezTo>
                  <a:lnTo>
                    <a:pt x="68" y="174"/>
                  </a:lnTo>
                  <a:lnTo>
                    <a:pt x="2" y="333"/>
                  </a:lnTo>
                  <a:cubicBezTo>
                    <a:pt x="0" y="338"/>
                    <a:pt x="0" y="339"/>
                    <a:pt x="0" y="340"/>
                  </a:cubicBezTo>
                  <a:cubicBezTo>
                    <a:pt x="0" y="345"/>
                    <a:pt x="4" y="348"/>
                    <a:pt x="8" y="348"/>
                  </a:cubicBezTo>
                  <a:cubicBezTo>
                    <a:pt x="14" y="348"/>
                    <a:pt x="15" y="344"/>
                    <a:pt x="17" y="340"/>
                  </a:cubicBezTo>
                  <a:lnTo>
                    <a:pt x="83" y="18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7">
              <a:extLst>
                <a:ext uri="{FF2B5EF4-FFF2-40B4-BE49-F238E27FC236}">
                  <a16:creationId xmlns:a16="http://schemas.microsoft.com/office/drawing/2014/main" id="{C8D45A68-2726-4D6B-BB3C-66E2835003E7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10213975" y="4700588"/>
              <a:ext cx="39688" cy="2000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8">
              <a:extLst>
                <a:ext uri="{FF2B5EF4-FFF2-40B4-BE49-F238E27FC236}">
                  <a16:creationId xmlns:a16="http://schemas.microsoft.com/office/drawing/2014/main" id="{F34EC2D5-E9F2-4EA4-B1FB-8A32DEBC4307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10272713" y="4711701"/>
              <a:ext cx="84138" cy="14128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9">
              <a:extLst>
                <a:ext uri="{FF2B5EF4-FFF2-40B4-BE49-F238E27FC236}">
                  <a16:creationId xmlns:a16="http://schemas.microsoft.com/office/drawing/2014/main" id="{10A3CD4C-7AE5-4EC8-AD71-A20BF39B36B3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10377488" y="4829176"/>
              <a:ext cx="20638" cy="6032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39"/>
                    <a:pt x="10" y="52"/>
                    <a:pt x="26" y="52"/>
                  </a:cubicBezTo>
                  <a:cubicBezTo>
                    <a:pt x="32" y="52"/>
                    <a:pt x="39" y="50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0">
              <a:extLst>
                <a:ext uri="{FF2B5EF4-FFF2-40B4-BE49-F238E27FC236}">
                  <a16:creationId xmlns:a16="http://schemas.microsoft.com/office/drawing/2014/main" id="{DD892AEA-5DC1-4B1F-8A61-FCF09C878AB3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10444163" y="4762501"/>
              <a:ext cx="139700" cy="9048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2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1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3 w 408"/>
                <a:gd name="T69" fmla="*/ 0 h 226"/>
                <a:gd name="T70" fmla="*/ 16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1">
              <a:extLst>
                <a:ext uri="{FF2B5EF4-FFF2-40B4-BE49-F238E27FC236}">
                  <a16:creationId xmlns:a16="http://schemas.microsoft.com/office/drawing/2014/main" id="{0DE99BA9-78CE-4F3D-9D48-145E54ABB86A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10599738" y="4700588"/>
              <a:ext cx="39688" cy="2000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2">
              <a:extLst>
                <a:ext uri="{FF2B5EF4-FFF2-40B4-BE49-F238E27FC236}">
                  <a16:creationId xmlns:a16="http://schemas.microsoft.com/office/drawing/2014/main" id="{DAA7D218-FD1A-4C51-9D75-1333AA297025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10668000" y="4700588"/>
              <a:ext cx="61913" cy="200025"/>
            </a:xfrm>
            <a:custGeom>
              <a:avLst/>
              <a:gdLst>
                <a:gd name="T0" fmla="*/ 71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6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1 w 177"/>
                <a:gd name="T37" fmla="*/ 78 h 499"/>
                <a:gd name="T38" fmla="*/ 71 w 177"/>
                <a:gd name="T39" fmla="*/ 183 h 499"/>
                <a:gd name="T40" fmla="*/ 91 w 177"/>
                <a:gd name="T41" fmla="*/ 230 h 499"/>
                <a:gd name="T42" fmla="*/ 130 w 177"/>
                <a:gd name="T43" fmla="*/ 250 h 499"/>
                <a:gd name="T44" fmla="*/ 71 w 177"/>
                <a:gd name="T45" fmla="*/ 313 h 499"/>
                <a:gd name="T46" fmla="*/ 71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3"/>
                  </a:moveTo>
                  <a:cubicBezTo>
                    <a:pt x="71" y="453"/>
                    <a:pt x="58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3" y="29"/>
                    <a:pt x="70" y="55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3 1">
              <a:extLst>
                <a:ext uri="{FF2B5EF4-FFF2-40B4-BE49-F238E27FC236}">
                  <a16:creationId xmlns:a16="http://schemas.microsoft.com/office/drawing/2014/main" id="{C2F128AF-B6FE-46C4-AB5D-514A7C6D86D1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10750550" y="4783138"/>
              <a:ext cx="65088" cy="98425"/>
            </a:xfrm>
            <a:custGeom>
              <a:avLst/>
              <a:gdLst>
                <a:gd name="T0" fmla="*/ 115 w 191"/>
                <a:gd name="T1" fmla="*/ 142 h 246"/>
                <a:gd name="T2" fmla="*/ 156 w 191"/>
                <a:gd name="T3" fmla="*/ 237 h 246"/>
                <a:gd name="T4" fmla="*/ 174 w 191"/>
                <a:gd name="T5" fmla="*/ 246 h 246"/>
                <a:gd name="T6" fmla="*/ 181 w 191"/>
                <a:gd name="T7" fmla="*/ 246 h 246"/>
                <a:gd name="T8" fmla="*/ 191 w 191"/>
                <a:gd name="T9" fmla="*/ 241 h 246"/>
                <a:gd name="T10" fmla="*/ 190 w 191"/>
                <a:gd name="T11" fmla="*/ 238 h 246"/>
                <a:gd name="T12" fmla="*/ 181 w 191"/>
                <a:gd name="T13" fmla="*/ 223 h 246"/>
                <a:gd name="T14" fmla="*/ 95 w 191"/>
                <a:gd name="T15" fmla="*/ 22 h 246"/>
                <a:gd name="T16" fmla="*/ 49 w 191"/>
                <a:gd name="T17" fmla="*/ 0 h 246"/>
                <a:gd name="T18" fmla="*/ 40 w 191"/>
                <a:gd name="T19" fmla="*/ 5 h 246"/>
                <a:gd name="T20" fmla="*/ 45 w 191"/>
                <a:gd name="T21" fmla="*/ 10 h 246"/>
                <a:gd name="T22" fmla="*/ 68 w 191"/>
                <a:gd name="T23" fmla="*/ 32 h 246"/>
                <a:gd name="T24" fmla="*/ 109 w 191"/>
                <a:gd name="T25" fmla="*/ 129 h 246"/>
                <a:gd name="T26" fmla="*/ 7 w 191"/>
                <a:gd name="T27" fmla="*/ 222 h 246"/>
                <a:gd name="T28" fmla="*/ 0 w 191"/>
                <a:gd name="T29" fmla="*/ 234 h 246"/>
                <a:gd name="T30" fmla="*/ 11 w 191"/>
                <a:gd name="T31" fmla="*/ 246 h 246"/>
                <a:gd name="T32" fmla="*/ 23 w 191"/>
                <a:gd name="T33" fmla="*/ 241 h 246"/>
                <a:gd name="T34" fmla="*/ 115 w 191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2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1" y="246"/>
                    <a:pt x="191" y="241"/>
                  </a:cubicBezTo>
                  <a:cubicBezTo>
                    <a:pt x="191" y="240"/>
                    <a:pt x="190" y="239"/>
                    <a:pt x="190" y="238"/>
                  </a:cubicBezTo>
                  <a:cubicBezTo>
                    <a:pt x="185" y="234"/>
                    <a:pt x="182" y="226"/>
                    <a:pt x="181" y="223"/>
                  </a:cubicBezTo>
                  <a:lnTo>
                    <a:pt x="95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9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09" y="129"/>
                  </a:lnTo>
                  <a:lnTo>
                    <a:pt x="7" y="222"/>
                  </a:lnTo>
                  <a:cubicBezTo>
                    <a:pt x="2" y="226"/>
                    <a:pt x="0" y="229"/>
                    <a:pt x="0" y="234"/>
                  </a:cubicBezTo>
                  <a:cubicBezTo>
                    <a:pt x="0" y="243"/>
                    <a:pt x="7" y="246"/>
                    <a:pt x="11" y="246"/>
                  </a:cubicBezTo>
                  <a:cubicBezTo>
                    <a:pt x="18" y="246"/>
                    <a:pt x="22" y="242"/>
                    <a:pt x="23" y="241"/>
                  </a:cubicBezTo>
                  <a:lnTo>
                    <a:pt x="115" y="14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BD774697-1DF6-4182-96A0-2A39A2B19CB1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4890940" y="6193556"/>
            <a:ext cx="1227263" cy="282205"/>
            <a:chOff x="3616325" y="6165850"/>
            <a:chExt cx="1187450" cy="273050"/>
          </a:xfrm>
          <a:solidFill>
            <a:srgbClr val="7030A0"/>
          </a:solidFill>
        </p:grpSpPr>
        <p:sp>
          <p:nvSpPr>
            <p:cNvPr id="142" name="Freeform 7 3">
              <a:extLst>
                <a:ext uri="{FF2B5EF4-FFF2-40B4-BE49-F238E27FC236}">
                  <a16:creationId xmlns:a16="http://schemas.microsoft.com/office/drawing/2014/main" id="{6C6F5BBC-1018-4C21-9CF7-95F3C764AEE9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616325" y="6165850"/>
              <a:ext cx="55563" cy="2730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8 3">
              <a:extLst>
                <a:ext uri="{FF2B5EF4-FFF2-40B4-BE49-F238E27FC236}">
                  <a16:creationId xmlns:a16="http://schemas.microsoft.com/office/drawing/2014/main" id="{B36C2802-C7B1-4370-A798-FDC6FEAC0EE2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689350" y="6180138"/>
              <a:ext cx="152400" cy="190500"/>
            </a:xfrm>
            <a:custGeom>
              <a:avLst/>
              <a:gdLst>
                <a:gd name="T0" fmla="*/ 318 w 318"/>
                <a:gd name="T1" fmla="*/ 0 h 346"/>
                <a:gd name="T2" fmla="*/ 280 w 318"/>
                <a:gd name="T3" fmla="*/ 0 h 346"/>
                <a:gd name="T4" fmla="*/ 213 w 318"/>
                <a:gd name="T5" fmla="*/ 171 h 346"/>
                <a:gd name="T6" fmla="*/ 163 w 318"/>
                <a:gd name="T7" fmla="*/ 310 h 346"/>
                <a:gd name="T8" fmla="*/ 163 w 318"/>
                <a:gd name="T9" fmla="*/ 310 h 346"/>
                <a:gd name="T10" fmla="*/ 133 w 318"/>
                <a:gd name="T11" fmla="*/ 223 h 346"/>
                <a:gd name="T12" fmla="*/ 47 w 318"/>
                <a:gd name="T13" fmla="*/ 0 h 346"/>
                <a:gd name="T14" fmla="*/ 0 w 318"/>
                <a:gd name="T15" fmla="*/ 0 h 346"/>
                <a:gd name="T16" fmla="*/ 136 w 318"/>
                <a:gd name="T17" fmla="*/ 346 h 346"/>
                <a:gd name="T18" fmla="*/ 182 w 318"/>
                <a:gd name="T19" fmla="*/ 346 h 346"/>
                <a:gd name="T20" fmla="*/ 318 w 318"/>
                <a:gd name="T21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6">
                  <a:moveTo>
                    <a:pt x="318" y="0"/>
                  </a:moveTo>
                  <a:lnTo>
                    <a:pt x="280" y="0"/>
                  </a:lnTo>
                  <a:lnTo>
                    <a:pt x="213" y="171"/>
                  </a:lnTo>
                  <a:cubicBezTo>
                    <a:pt x="205" y="191"/>
                    <a:pt x="168" y="287"/>
                    <a:pt x="163" y="310"/>
                  </a:cubicBezTo>
                  <a:lnTo>
                    <a:pt x="163" y="310"/>
                  </a:lnTo>
                  <a:cubicBezTo>
                    <a:pt x="159" y="290"/>
                    <a:pt x="137" y="235"/>
                    <a:pt x="133" y="223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6"/>
                  </a:lnTo>
                  <a:lnTo>
                    <a:pt x="182" y="346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9 3">
              <a:extLst>
                <a:ext uri="{FF2B5EF4-FFF2-40B4-BE49-F238E27FC236}">
                  <a16:creationId xmlns:a16="http://schemas.microsoft.com/office/drawing/2014/main" id="{EF2B3C30-EFCC-4379-8448-71BDFADD684D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3863975" y="6184900"/>
              <a:ext cx="20638" cy="185738"/>
            </a:xfrm>
            <a:custGeom>
              <a:avLst/>
              <a:gdLst>
                <a:gd name="T0" fmla="*/ 45 w 45"/>
                <a:gd name="T1" fmla="*/ 0 h 339"/>
                <a:gd name="T2" fmla="*/ 0 w 45"/>
                <a:gd name="T3" fmla="*/ 0 h 339"/>
                <a:gd name="T4" fmla="*/ 0 w 45"/>
                <a:gd name="T5" fmla="*/ 44 h 339"/>
                <a:gd name="T6" fmla="*/ 45 w 45"/>
                <a:gd name="T7" fmla="*/ 44 h 339"/>
                <a:gd name="T8" fmla="*/ 45 w 45"/>
                <a:gd name="T9" fmla="*/ 0 h 339"/>
                <a:gd name="T10" fmla="*/ 41 w 45"/>
                <a:gd name="T11" fmla="*/ 118 h 339"/>
                <a:gd name="T12" fmla="*/ 4 w 45"/>
                <a:gd name="T13" fmla="*/ 118 h 339"/>
                <a:gd name="T14" fmla="*/ 4 w 45"/>
                <a:gd name="T15" fmla="*/ 339 h 339"/>
                <a:gd name="T16" fmla="*/ 41 w 45"/>
                <a:gd name="T17" fmla="*/ 339 h 339"/>
                <a:gd name="T18" fmla="*/ 41 w 45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39">
                  <a:moveTo>
                    <a:pt x="45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5" y="44"/>
                  </a:lnTo>
                  <a:lnTo>
                    <a:pt x="45" y="0"/>
                  </a:lnTo>
                  <a:close/>
                  <a:moveTo>
                    <a:pt x="41" y="118"/>
                  </a:moveTo>
                  <a:lnTo>
                    <a:pt x="4" y="118"/>
                  </a:lnTo>
                  <a:lnTo>
                    <a:pt x="4" y="339"/>
                  </a:lnTo>
                  <a:lnTo>
                    <a:pt x="41" y="339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0 3">
              <a:extLst>
                <a:ext uri="{FF2B5EF4-FFF2-40B4-BE49-F238E27FC236}">
                  <a16:creationId xmlns:a16="http://schemas.microsoft.com/office/drawing/2014/main" id="{F19DAA88-1A5F-4CD0-A80E-3DCB3D773C60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3911600" y="6243638"/>
              <a:ext cx="92075" cy="130175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0 w 189"/>
                <a:gd name="T5" fmla="*/ 0 h 236"/>
                <a:gd name="T6" fmla="*/ 0 w 189"/>
                <a:gd name="T7" fmla="*/ 117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8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7 w 189"/>
                <a:gd name="T21" fmla="*/ 93 h 236"/>
                <a:gd name="T22" fmla="*/ 100 w 189"/>
                <a:gd name="T23" fmla="*/ 31 h 236"/>
                <a:gd name="T24" fmla="*/ 160 w 189"/>
                <a:gd name="T25" fmla="*/ 93 h 236"/>
                <a:gd name="T26" fmla="*/ 37 w 189"/>
                <a:gd name="T27" fmla="*/ 9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8" y="67"/>
                    <a:pt x="169" y="37"/>
                  </a:cubicBezTo>
                  <a:cubicBezTo>
                    <a:pt x="148" y="6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39" y="236"/>
                    <a:pt x="167" y="224"/>
                    <a:pt x="187" y="210"/>
                  </a:cubicBezTo>
                  <a:lnTo>
                    <a:pt x="184" y="177"/>
                  </a:lnTo>
                  <a:cubicBezTo>
                    <a:pt x="152" y="203"/>
                    <a:pt x="120" y="205"/>
                    <a:pt x="108" y="205"/>
                  </a:cubicBezTo>
                  <a:cubicBezTo>
                    <a:pt x="68" y="205"/>
                    <a:pt x="36" y="170"/>
                    <a:pt x="35" y="121"/>
                  </a:cubicBezTo>
                  <a:lnTo>
                    <a:pt x="189" y="121"/>
                  </a:lnTo>
                  <a:close/>
                  <a:moveTo>
                    <a:pt x="37" y="93"/>
                  </a:moveTo>
                  <a:cubicBezTo>
                    <a:pt x="45" y="56"/>
                    <a:pt x="72" y="31"/>
                    <a:pt x="100" y="31"/>
                  </a:cubicBezTo>
                  <a:cubicBezTo>
                    <a:pt x="126" y="31"/>
                    <a:pt x="154" y="48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1 3">
              <a:extLst>
                <a:ext uri="{FF2B5EF4-FFF2-40B4-BE49-F238E27FC236}">
                  <a16:creationId xmlns:a16="http://schemas.microsoft.com/office/drawing/2014/main" id="{462C51E4-8703-49BB-BD25-F50C72B39ABF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013200" y="6248400"/>
              <a:ext cx="157163" cy="122238"/>
            </a:xfrm>
            <a:custGeom>
              <a:avLst/>
              <a:gdLst>
                <a:gd name="T0" fmla="*/ 326 w 326"/>
                <a:gd name="T1" fmla="*/ 0 h 221"/>
                <a:gd name="T2" fmla="*/ 290 w 326"/>
                <a:gd name="T3" fmla="*/ 0 h 221"/>
                <a:gd name="T4" fmla="*/ 258 w 326"/>
                <a:gd name="T5" fmla="*/ 105 h 221"/>
                <a:gd name="T6" fmla="*/ 235 w 326"/>
                <a:gd name="T7" fmla="*/ 194 h 221"/>
                <a:gd name="T8" fmla="*/ 234 w 326"/>
                <a:gd name="T9" fmla="*/ 194 h 221"/>
                <a:gd name="T10" fmla="*/ 211 w 326"/>
                <a:gd name="T11" fmla="*/ 106 h 221"/>
                <a:gd name="T12" fmla="*/ 179 w 326"/>
                <a:gd name="T13" fmla="*/ 0 h 221"/>
                <a:gd name="T14" fmla="*/ 144 w 326"/>
                <a:gd name="T15" fmla="*/ 0 h 221"/>
                <a:gd name="T16" fmla="*/ 115 w 326"/>
                <a:gd name="T17" fmla="*/ 93 h 221"/>
                <a:gd name="T18" fmla="*/ 91 w 326"/>
                <a:gd name="T19" fmla="*/ 194 h 221"/>
                <a:gd name="T20" fmla="*/ 91 w 326"/>
                <a:gd name="T21" fmla="*/ 194 h 221"/>
                <a:gd name="T22" fmla="*/ 64 w 326"/>
                <a:gd name="T23" fmla="*/ 86 h 221"/>
                <a:gd name="T24" fmla="*/ 38 w 326"/>
                <a:gd name="T25" fmla="*/ 0 h 221"/>
                <a:gd name="T26" fmla="*/ 0 w 326"/>
                <a:gd name="T27" fmla="*/ 0 h 221"/>
                <a:gd name="T28" fmla="*/ 68 w 326"/>
                <a:gd name="T29" fmla="*/ 221 h 221"/>
                <a:gd name="T30" fmla="*/ 108 w 326"/>
                <a:gd name="T31" fmla="*/ 221 h 221"/>
                <a:gd name="T32" fmla="*/ 138 w 326"/>
                <a:gd name="T33" fmla="*/ 118 h 221"/>
                <a:gd name="T34" fmla="*/ 161 w 326"/>
                <a:gd name="T35" fmla="*/ 28 h 221"/>
                <a:gd name="T36" fmla="*/ 161 w 326"/>
                <a:gd name="T37" fmla="*/ 28 h 221"/>
                <a:gd name="T38" fmla="*/ 177 w 326"/>
                <a:gd name="T39" fmla="*/ 97 h 221"/>
                <a:gd name="T40" fmla="*/ 214 w 326"/>
                <a:gd name="T41" fmla="*/ 221 h 221"/>
                <a:gd name="T42" fmla="*/ 258 w 326"/>
                <a:gd name="T43" fmla="*/ 221 h 221"/>
                <a:gd name="T44" fmla="*/ 326 w 326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1">
                  <a:moveTo>
                    <a:pt x="326" y="0"/>
                  </a:moveTo>
                  <a:lnTo>
                    <a:pt x="290" y="0"/>
                  </a:lnTo>
                  <a:lnTo>
                    <a:pt x="258" y="105"/>
                  </a:lnTo>
                  <a:cubicBezTo>
                    <a:pt x="252" y="123"/>
                    <a:pt x="237" y="173"/>
                    <a:pt x="235" y="194"/>
                  </a:cubicBezTo>
                  <a:lnTo>
                    <a:pt x="234" y="194"/>
                  </a:lnTo>
                  <a:cubicBezTo>
                    <a:pt x="232" y="179"/>
                    <a:pt x="220" y="134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5" y="93"/>
                  </a:lnTo>
                  <a:cubicBezTo>
                    <a:pt x="110" y="111"/>
                    <a:pt x="93" y="168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3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1"/>
                  </a:lnTo>
                  <a:lnTo>
                    <a:pt x="108" y="221"/>
                  </a:lnTo>
                  <a:cubicBezTo>
                    <a:pt x="110" y="213"/>
                    <a:pt x="127" y="157"/>
                    <a:pt x="138" y="118"/>
                  </a:cubicBezTo>
                  <a:cubicBezTo>
                    <a:pt x="145" y="95"/>
                    <a:pt x="159" y="46"/>
                    <a:pt x="161" y="28"/>
                  </a:cubicBezTo>
                  <a:lnTo>
                    <a:pt x="161" y="28"/>
                  </a:lnTo>
                  <a:cubicBezTo>
                    <a:pt x="162" y="42"/>
                    <a:pt x="171" y="76"/>
                    <a:pt x="177" y="97"/>
                  </a:cubicBezTo>
                  <a:lnTo>
                    <a:pt x="214" y="221"/>
                  </a:lnTo>
                  <a:lnTo>
                    <a:pt x="258" y="221"/>
                  </a:lnTo>
                  <a:lnTo>
                    <a:pt x="326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2 2">
              <a:extLst>
                <a:ext uri="{FF2B5EF4-FFF2-40B4-BE49-F238E27FC236}">
                  <a16:creationId xmlns:a16="http://schemas.microsoft.com/office/drawing/2014/main" id="{4E39AB91-C132-4C43-8EAC-8FBD00BA0383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186238" y="6276975"/>
              <a:ext cx="201613" cy="142875"/>
            </a:xfrm>
            <a:custGeom>
              <a:avLst/>
              <a:gdLst>
                <a:gd name="T0" fmla="*/ 339 w 420"/>
                <a:gd name="T1" fmla="*/ 100 h 262"/>
                <a:gd name="T2" fmla="*/ 370 w 420"/>
                <a:gd name="T3" fmla="*/ 66 h 262"/>
                <a:gd name="T4" fmla="*/ 355 w 420"/>
                <a:gd name="T5" fmla="*/ 206 h 262"/>
                <a:gd name="T6" fmla="*/ 357 w 420"/>
                <a:gd name="T7" fmla="*/ 237 h 262"/>
                <a:gd name="T8" fmla="*/ 376 w 420"/>
                <a:gd name="T9" fmla="*/ 254 h 262"/>
                <a:gd name="T10" fmla="*/ 420 w 420"/>
                <a:gd name="T11" fmla="*/ 230 h 262"/>
                <a:gd name="T12" fmla="*/ 416 w 420"/>
                <a:gd name="T13" fmla="*/ 227 h 262"/>
                <a:gd name="T14" fmla="*/ 400 w 420"/>
                <a:gd name="T15" fmla="*/ 233 h 262"/>
                <a:gd name="T16" fmla="*/ 389 w 420"/>
                <a:gd name="T17" fmla="*/ 217 h 262"/>
                <a:gd name="T18" fmla="*/ 388 w 420"/>
                <a:gd name="T19" fmla="*/ 191 h 262"/>
                <a:gd name="T20" fmla="*/ 410 w 420"/>
                <a:gd name="T21" fmla="*/ 13 h 262"/>
                <a:gd name="T22" fmla="*/ 411 w 420"/>
                <a:gd name="T23" fmla="*/ 6 h 262"/>
                <a:gd name="T24" fmla="*/ 408 w 420"/>
                <a:gd name="T25" fmla="*/ 0 h 262"/>
                <a:gd name="T26" fmla="*/ 399 w 420"/>
                <a:gd name="T27" fmla="*/ 7 h 262"/>
                <a:gd name="T28" fmla="*/ 282 w 420"/>
                <a:gd name="T29" fmla="*/ 134 h 262"/>
                <a:gd name="T30" fmla="*/ 217 w 420"/>
                <a:gd name="T31" fmla="*/ 196 h 262"/>
                <a:gd name="T32" fmla="*/ 183 w 420"/>
                <a:gd name="T33" fmla="*/ 113 h 262"/>
                <a:gd name="T34" fmla="*/ 156 w 420"/>
                <a:gd name="T35" fmla="*/ 12 h 262"/>
                <a:gd name="T36" fmla="*/ 153 w 420"/>
                <a:gd name="T37" fmla="*/ 1 h 262"/>
                <a:gd name="T38" fmla="*/ 148 w 420"/>
                <a:gd name="T39" fmla="*/ 0 h 262"/>
                <a:gd name="T40" fmla="*/ 124 w 420"/>
                <a:gd name="T41" fmla="*/ 17 h 262"/>
                <a:gd name="T42" fmla="*/ 73 w 420"/>
                <a:gd name="T43" fmla="*/ 194 h 262"/>
                <a:gd name="T44" fmla="*/ 46 w 420"/>
                <a:gd name="T45" fmla="*/ 228 h 262"/>
                <a:gd name="T46" fmla="*/ 17 w 420"/>
                <a:gd name="T47" fmla="*/ 218 h 262"/>
                <a:gd name="T48" fmla="*/ 14 w 420"/>
                <a:gd name="T49" fmla="*/ 216 h 262"/>
                <a:gd name="T50" fmla="*/ 0 w 420"/>
                <a:gd name="T51" fmla="*/ 244 h 262"/>
                <a:gd name="T52" fmla="*/ 12 w 420"/>
                <a:gd name="T53" fmla="*/ 257 h 262"/>
                <a:gd name="T54" fmla="*/ 35 w 420"/>
                <a:gd name="T55" fmla="*/ 262 h 262"/>
                <a:gd name="T56" fmla="*/ 88 w 420"/>
                <a:gd name="T57" fmla="*/ 193 h 262"/>
                <a:gd name="T58" fmla="*/ 133 w 420"/>
                <a:gd name="T59" fmla="*/ 53 h 262"/>
                <a:gd name="T60" fmla="*/ 184 w 420"/>
                <a:gd name="T61" fmla="*/ 205 h 262"/>
                <a:gd name="T62" fmla="*/ 204 w 420"/>
                <a:gd name="T63" fmla="*/ 233 h 262"/>
                <a:gd name="T64" fmla="*/ 295 w 420"/>
                <a:gd name="T65" fmla="*/ 147 h 262"/>
                <a:gd name="T66" fmla="*/ 339 w 420"/>
                <a:gd name="T67" fmla="*/ 10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2">
                  <a:moveTo>
                    <a:pt x="339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7" y="92"/>
                    <a:pt x="355" y="167"/>
                    <a:pt x="355" y="206"/>
                  </a:cubicBezTo>
                  <a:cubicBezTo>
                    <a:pt x="355" y="212"/>
                    <a:pt x="355" y="225"/>
                    <a:pt x="357" y="237"/>
                  </a:cubicBezTo>
                  <a:cubicBezTo>
                    <a:pt x="358" y="242"/>
                    <a:pt x="360" y="254"/>
                    <a:pt x="376" y="254"/>
                  </a:cubicBezTo>
                  <a:cubicBezTo>
                    <a:pt x="392" y="254"/>
                    <a:pt x="420" y="238"/>
                    <a:pt x="420" y="230"/>
                  </a:cubicBezTo>
                  <a:cubicBezTo>
                    <a:pt x="420" y="228"/>
                    <a:pt x="419" y="227"/>
                    <a:pt x="416" y="227"/>
                  </a:cubicBezTo>
                  <a:cubicBezTo>
                    <a:pt x="411" y="227"/>
                    <a:pt x="401" y="233"/>
                    <a:pt x="400" y="233"/>
                  </a:cubicBezTo>
                  <a:cubicBezTo>
                    <a:pt x="391" y="232"/>
                    <a:pt x="390" y="226"/>
                    <a:pt x="389" y="217"/>
                  </a:cubicBezTo>
                  <a:cubicBezTo>
                    <a:pt x="388" y="204"/>
                    <a:pt x="388" y="194"/>
                    <a:pt x="388" y="191"/>
                  </a:cubicBezTo>
                  <a:cubicBezTo>
                    <a:pt x="388" y="157"/>
                    <a:pt x="399" y="61"/>
                    <a:pt x="410" y="13"/>
                  </a:cubicBezTo>
                  <a:cubicBezTo>
                    <a:pt x="410" y="12"/>
                    <a:pt x="411" y="9"/>
                    <a:pt x="411" y="6"/>
                  </a:cubicBezTo>
                  <a:cubicBezTo>
                    <a:pt x="411" y="5"/>
                    <a:pt x="411" y="0"/>
                    <a:pt x="408" y="0"/>
                  </a:cubicBezTo>
                  <a:cubicBezTo>
                    <a:pt x="406" y="0"/>
                    <a:pt x="405" y="0"/>
                    <a:pt x="399" y="7"/>
                  </a:cubicBezTo>
                  <a:cubicBezTo>
                    <a:pt x="361" y="50"/>
                    <a:pt x="322" y="93"/>
                    <a:pt x="282" y="134"/>
                  </a:cubicBezTo>
                  <a:cubicBezTo>
                    <a:pt x="252" y="165"/>
                    <a:pt x="241" y="175"/>
                    <a:pt x="217" y="196"/>
                  </a:cubicBezTo>
                  <a:cubicBezTo>
                    <a:pt x="202" y="172"/>
                    <a:pt x="193" y="146"/>
                    <a:pt x="183" y="113"/>
                  </a:cubicBezTo>
                  <a:cubicBezTo>
                    <a:pt x="172" y="80"/>
                    <a:pt x="163" y="46"/>
                    <a:pt x="156" y="12"/>
                  </a:cubicBezTo>
                  <a:cubicBezTo>
                    <a:pt x="153" y="2"/>
                    <a:pt x="153" y="2"/>
                    <a:pt x="153" y="1"/>
                  </a:cubicBezTo>
                  <a:cubicBezTo>
                    <a:pt x="152" y="0"/>
                    <a:pt x="150" y="0"/>
                    <a:pt x="148" y="0"/>
                  </a:cubicBezTo>
                  <a:cubicBezTo>
                    <a:pt x="143" y="0"/>
                    <a:pt x="126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70" y="203"/>
                    <a:pt x="58" y="228"/>
                    <a:pt x="46" y="228"/>
                  </a:cubicBezTo>
                  <a:cubicBezTo>
                    <a:pt x="41" y="228"/>
                    <a:pt x="27" y="225"/>
                    <a:pt x="17" y="218"/>
                  </a:cubicBezTo>
                  <a:cubicBezTo>
                    <a:pt x="15" y="216"/>
                    <a:pt x="15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7"/>
                  </a:cubicBezTo>
                  <a:cubicBezTo>
                    <a:pt x="21" y="262"/>
                    <a:pt x="31" y="262"/>
                    <a:pt x="35" y="262"/>
                  </a:cubicBezTo>
                  <a:cubicBezTo>
                    <a:pt x="59" y="262"/>
                    <a:pt x="81" y="209"/>
                    <a:pt x="88" y="193"/>
                  </a:cubicBezTo>
                  <a:cubicBezTo>
                    <a:pt x="96" y="173"/>
                    <a:pt x="120" y="116"/>
                    <a:pt x="133" y="53"/>
                  </a:cubicBezTo>
                  <a:cubicBezTo>
                    <a:pt x="145" y="98"/>
                    <a:pt x="164" y="169"/>
                    <a:pt x="184" y="205"/>
                  </a:cubicBezTo>
                  <a:cubicBezTo>
                    <a:pt x="191" y="217"/>
                    <a:pt x="200" y="233"/>
                    <a:pt x="204" y="233"/>
                  </a:cubicBezTo>
                  <a:cubicBezTo>
                    <a:pt x="212" y="233"/>
                    <a:pt x="275" y="167"/>
                    <a:pt x="295" y="147"/>
                  </a:cubicBezTo>
                  <a:lnTo>
                    <a:pt x="339" y="1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3 2">
              <a:extLst>
                <a:ext uri="{FF2B5EF4-FFF2-40B4-BE49-F238E27FC236}">
                  <a16:creationId xmlns:a16="http://schemas.microsoft.com/office/drawing/2014/main" id="{2E289924-F6F2-4B5F-9013-4E3495D3BBF1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437063" y="6340475"/>
              <a:ext cx="26988" cy="82550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 2">
              <a:extLst>
                <a:ext uri="{FF2B5EF4-FFF2-40B4-BE49-F238E27FC236}">
                  <a16:creationId xmlns:a16="http://schemas.microsoft.com/office/drawing/2014/main" id="{6A5B9AF0-07A8-442D-BD96-BF778B36EE5E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4560888" y="6173788"/>
              <a:ext cx="133350" cy="30163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5 2">
              <a:extLst>
                <a:ext uri="{FF2B5EF4-FFF2-40B4-BE49-F238E27FC236}">
                  <a16:creationId xmlns:a16="http://schemas.microsoft.com/office/drawing/2014/main" id="{DACDB45B-8C2D-4C94-9B73-AC8A588F78AC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529138" y="6249988"/>
              <a:ext cx="196850" cy="123825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2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6 h 226"/>
                <a:gd name="T14" fmla="*/ 93 w 408"/>
                <a:gd name="T15" fmla="*/ 71 h 226"/>
                <a:gd name="T16" fmla="*/ 175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0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7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6 h 226"/>
                <a:gd name="T74" fmla="*/ 6 w 408"/>
                <a:gd name="T75" fmla="*/ 81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5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3" y="226"/>
                    <a:pt x="196" y="213"/>
                    <a:pt x="200" y="197"/>
                  </a:cubicBezTo>
                  <a:cubicBezTo>
                    <a:pt x="207" y="169"/>
                    <a:pt x="226" y="96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5"/>
                    <a:pt x="395" y="153"/>
                  </a:cubicBezTo>
                  <a:cubicBezTo>
                    <a:pt x="387" y="179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1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6 2">
              <a:extLst>
                <a:ext uri="{FF2B5EF4-FFF2-40B4-BE49-F238E27FC236}">
                  <a16:creationId xmlns:a16="http://schemas.microsoft.com/office/drawing/2014/main" id="{4A903F59-0E0A-4C35-BF0F-0A223A183E74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4746625" y="6165850"/>
              <a:ext cx="57150" cy="27305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0F4E080F-7953-4BD0-94F0-B82191C67653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6714834" y="6197597"/>
            <a:ext cx="1587774" cy="295929"/>
            <a:chOff x="2540000" y="2540000"/>
            <a:chExt cx="1328738" cy="247650"/>
          </a:xfrm>
          <a:solidFill>
            <a:srgbClr val="7030A0"/>
          </a:solidFill>
        </p:grpSpPr>
        <p:sp>
          <p:nvSpPr>
            <p:cNvPr id="153" name="Freeform 23 2">
              <a:extLst>
                <a:ext uri="{FF2B5EF4-FFF2-40B4-BE49-F238E27FC236}">
                  <a16:creationId xmlns:a16="http://schemas.microsoft.com/office/drawing/2014/main" id="{6EA37F8B-1E5A-422E-8C3F-39FB60B4929F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540000" y="2540000"/>
              <a:ext cx="47625" cy="247650"/>
            </a:xfrm>
            <a:custGeom>
              <a:avLst/>
              <a:gdLst>
                <a:gd name="T0" fmla="*/ 130 w 130"/>
                <a:gd name="T1" fmla="*/ 593 h 598"/>
                <a:gd name="T2" fmla="*/ 128 w 130"/>
                <a:gd name="T3" fmla="*/ 589 h 598"/>
                <a:gd name="T4" fmla="*/ 50 w 130"/>
                <a:gd name="T5" fmla="*/ 443 h 598"/>
                <a:gd name="T6" fmla="*/ 34 w 130"/>
                <a:gd name="T7" fmla="*/ 299 h 598"/>
                <a:gd name="T8" fmla="*/ 126 w 130"/>
                <a:gd name="T9" fmla="*/ 11 h 598"/>
                <a:gd name="T10" fmla="*/ 130 w 130"/>
                <a:gd name="T11" fmla="*/ 5 h 598"/>
                <a:gd name="T12" fmla="*/ 124 w 130"/>
                <a:gd name="T13" fmla="*/ 0 h 598"/>
                <a:gd name="T14" fmla="*/ 83 w 130"/>
                <a:gd name="T15" fmla="*/ 37 h 598"/>
                <a:gd name="T16" fmla="*/ 0 w 130"/>
                <a:gd name="T17" fmla="*/ 299 h 598"/>
                <a:gd name="T18" fmla="*/ 78 w 130"/>
                <a:gd name="T19" fmla="*/ 554 h 598"/>
                <a:gd name="T20" fmla="*/ 124 w 130"/>
                <a:gd name="T21" fmla="*/ 598 h 598"/>
                <a:gd name="T22" fmla="*/ 130 w 130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98">
                  <a:moveTo>
                    <a:pt x="130" y="593"/>
                  </a:moveTo>
                  <a:cubicBezTo>
                    <a:pt x="130" y="591"/>
                    <a:pt x="129" y="590"/>
                    <a:pt x="128" y="589"/>
                  </a:cubicBezTo>
                  <a:cubicBezTo>
                    <a:pt x="105" y="564"/>
                    <a:pt x="71" y="524"/>
                    <a:pt x="50" y="443"/>
                  </a:cubicBezTo>
                  <a:cubicBezTo>
                    <a:pt x="39" y="397"/>
                    <a:pt x="34" y="346"/>
                    <a:pt x="34" y="299"/>
                  </a:cubicBezTo>
                  <a:cubicBezTo>
                    <a:pt x="34" y="168"/>
                    <a:pt x="66" y="76"/>
                    <a:pt x="126" y="11"/>
                  </a:cubicBezTo>
                  <a:cubicBezTo>
                    <a:pt x="130" y="7"/>
                    <a:pt x="130" y="6"/>
                    <a:pt x="130" y="5"/>
                  </a:cubicBezTo>
                  <a:cubicBezTo>
                    <a:pt x="130" y="0"/>
                    <a:pt x="126" y="0"/>
                    <a:pt x="124" y="0"/>
                  </a:cubicBezTo>
                  <a:cubicBezTo>
                    <a:pt x="117" y="0"/>
                    <a:pt x="90" y="30"/>
                    <a:pt x="83" y="37"/>
                  </a:cubicBezTo>
                  <a:cubicBezTo>
                    <a:pt x="32" y="98"/>
                    <a:pt x="0" y="187"/>
                    <a:pt x="0" y="299"/>
                  </a:cubicBezTo>
                  <a:cubicBezTo>
                    <a:pt x="0" y="370"/>
                    <a:pt x="13" y="470"/>
                    <a:pt x="78" y="554"/>
                  </a:cubicBezTo>
                  <a:cubicBezTo>
                    <a:pt x="83" y="560"/>
                    <a:pt x="115" y="598"/>
                    <a:pt x="124" y="598"/>
                  </a:cubicBezTo>
                  <a:cubicBezTo>
                    <a:pt x="126" y="598"/>
                    <a:pt x="130" y="598"/>
                    <a:pt x="130" y="5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4">
              <a:extLst>
                <a:ext uri="{FF2B5EF4-FFF2-40B4-BE49-F238E27FC236}">
                  <a16:creationId xmlns:a16="http://schemas.microsoft.com/office/drawing/2014/main" id="{BDDA2495-1E6B-4D5B-AC4C-F086662DB78A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598738" y="2571750"/>
              <a:ext cx="117475" cy="144463"/>
            </a:xfrm>
            <a:custGeom>
              <a:avLst/>
              <a:gdLst>
                <a:gd name="T0" fmla="*/ 319 w 319"/>
                <a:gd name="T1" fmla="*/ 0 h 347"/>
                <a:gd name="T2" fmla="*/ 280 w 319"/>
                <a:gd name="T3" fmla="*/ 0 h 347"/>
                <a:gd name="T4" fmla="*/ 213 w 319"/>
                <a:gd name="T5" fmla="*/ 171 h 347"/>
                <a:gd name="T6" fmla="*/ 164 w 319"/>
                <a:gd name="T7" fmla="*/ 311 h 347"/>
                <a:gd name="T8" fmla="*/ 163 w 319"/>
                <a:gd name="T9" fmla="*/ 311 h 347"/>
                <a:gd name="T10" fmla="*/ 133 w 319"/>
                <a:gd name="T11" fmla="*/ 224 h 347"/>
                <a:gd name="T12" fmla="*/ 47 w 319"/>
                <a:gd name="T13" fmla="*/ 0 h 347"/>
                <a:gd name="T14" fmla="*/ 0 w 319"/>
                <a:gd name="T15" fmla="*/ 0 h 347"/>
                <a:gd name="T16" fmla="*/ 137 w 319"/>
                <a:gd name="T17" fmla="*/ 347 h 347"/>
                <a:gd name="T18" fmla="*/ 182 w 319"/>
                <a:gd name="T19" fmla="*/ 347 h 347"/>
                <a:gd name="T20" fmla="*/ 319 w 319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9" h="347">
                  <a:moveTo>
                    <a:pt x="319" y="0"/>
                  </a:moveTo>
                  <a:lnTo>
                    <a:pt x="280" y="0"/>
                  </a:lnTo>
                  <a:lnTo>
                    <a:pt x="213" y="171"/>
                  </a:lnTo>
                  <a:cubicBezTo>
                    <a:pt x="205" y="192"/>
                    <a:pt x="168" y="288"/>
                    <a:pt x="164" y="311"/>
                  </a:cubicBezTo>
                  <a:lnTo>
                    <a:pt x="163" y="311"/>
                  </a:lnTo>
                  <a:cubicBezTo>
                    <a:pt x="159" y="291"/>
                    <a:pt x="138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7" y="347"/>
                  </a:lnTo>
                  <a:lnTo>
                    <a:pt x="182" y="347"/>
                  </a:lnTo>
                  <a:lnTo>
                    <a:pt x="31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5 2">
              <a:extLst>
                <a:ext uri="{FF2B5EF4-FFF2-40B4-BE49-F238E27FC236}">
                  <a16:creationId xmlns:a16="http://schemas.microsoft.com/office/drawing/2014/main" id="{7D57D391-F2B8-48BC-9F81-5E3595DAEF46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2732088" y="2574925"/>
              <a:ext cx="15875" cy="141288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6 2">
              <a:extLst>
                <a:ext uri="{FF2B5EF4-FFF2-40B4-BE49-F238E27FC236}">
                  <a16:creationId xmlns:a16="http://schemas.microsoft.com/office/drawing/2014/main" id="{EA53AC7C-89BC-4482-A273-5C998A844D0C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2768600" y="2620963"/>
              <a:ext cx="69850" cy="96838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4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7">
              <a:extLst>
                <a:ext uri="{FF2B5EF4-FFF2-40B4-BE49-F238E27FC236}">
                  <a16:creationId xmlns:a16="http://schemas.microsoft.com/office/drawing/2014/main" id="{CF05A777-643E-4326-8238-4496A33D4096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846388" y="2624138"/>
              <a:ext cx="119063" cy="92075"/>
            </a:xfrm>
            <a:custGeom>
              <a:avLst/>
              <a:gdLst>
                <a:gd name="T0" fmla="*/ 326 w 326"/>
                <a:gd name="T1" fmla="*/ 0 h 222"/>
                <a:gd name="T2" fmla="*/ 290 w 326"/>
                <a:gd name="T3" fmla="*/ 0 h 222"/>
                <a:gd name="T4" fmla="*/ 258 w 326"/>
                <a:gd name="T5" fmla="*/ 106 h 222"/>
                <a:gd name="T6" fmla="*/ 235 w 326"/>
                <a:gd name="T7" fmla="*/ 195 h 222"/>
                <a:gd name="T8" fmla="*/ 234 w 326"/>
                <a:gd name="T9" fmla="*/ 195 h 222"/>
                <a:gd name="T10" fmla="*/ 211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6 w 326"/>
                <a:gd name="T17" fmla="*/ 94 h 222"/>
                <a:gd name="T18" fmla="*/ 91 w 326"/>
                <a:gd name="T19" fmla="*/ 194 h 222"/>
                <a:gd name="T20" fmla="*/ 91 w 326"/>
                <a:gd name="T21" fmla="*/ 194 h 222"/>
                <a:gd name="T22" fmla="*/ 64 w 326"/>
                <a:gd name="T23" fmla="*/ 87 h 222"/>
                <a:gd name="T24" fmla="*/ 38 w 326"/>
                <a:gd name="T25" fmla="*/ 0 h 222"/>
                <a:gd name="T26" fmla="*/ 0 w 326"/>
                <a:gd name="T27" fmla="*/ 0 h 222"/>
                <a:gd name="T28" fmla="*/ 68 w 326"/>
                <a:gd name="T29" fmla="*/ 222 h 222"/>
                <a:gd name="T30" fmla="*/ 108 w 326"/>
                <a:gd name="T31" fmla="*/ 222 h 222"/>
                <a:gd name="T32" fmla="*/ 139 w 326"/>
                <a:gd name="T33" fmla="*/ 119 h 222"/>
                <a:gd name="T34" fmla="*/ 161 w 326"/>
                <a:gd name="T35" fmla="*/ 28 h 222"/>
                <a:gd name="T36" fmla="*/ 162 w 326"/>
                <a:gd name="T37" fmla="*/ 28 h 222"/>
                <a:gd name="T38" fmla="*/ 177 w 326"/>
                <a:gd name="T39" fmla="*/ 98 h 222"/>
                <a:gd name="T40" fmla="*/ 214 w 326"/>
                <a:gd name="T41" fmla="*/ 222 h 222"/>
                <a:gd name="T42" fmla="*/ 258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90" y="0"/>
                  </a:lnTo>
                  <a:lnTo>
                    <a:pt x="258" y="106"/>
                  </a:lnTo>
                  <a:cubicBezTo>
                    <a:pt x="252" y="124"/>
                    <a:pt x="237" y="173"/>
                    <a:pt x="235" y="195"/>
                  </a:cubicBezTo>
                  <a:lnTo>
                    <a:pt x="234" y="195"/>
                  </a:lnTo>
                  <a:cubicBezTo>
                    <a:pt x="232" y="179"/>
                    <a:pt x="220" y="135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4"/>
                    <a:pt x="64" y="87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8" y="222"/>
                  </a:lnTo>
                  <a:cubicBezTo>
                    <a:pt x="110" y="214"/>
                    <a:pt x="128" y="158"/>
                    <a:pt x="139" y="119"/>
                  </a:cubicBezTo>
                  <a:cubicBezTo>
                    <a:pt x="146" y="96"/>
                    <a:pt x="160" y="47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7"/>
                    <a:pt x="177" y="98"/>
                  </a:cubicBezTo>
                  <a:lnTo>
                    <a:pt x="214" y="222"/>
                  </a:lnTo>
                  <a:lnTo>
                    <a:pt x="258" y="222"/>
                  </a:lnTo>
                  <a:lnTo>
                    <a:pt x="326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8">
              <a:extLst>
                <a:ext uri="{FF2B5EF4-FFF2-40B4-BE49-F238E27FC236}">
                  <a16:creationId xmlns:a16="http://schemas.microsoft.com/office/drawing/2014/main" id="{3B9E96B1-FD94-4CFB-A905-94A0B04FF221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976563" y="2644775"/>
              <a:ext cx="155575" cy="109538"/>
            </a:xfrm>
            <a:custGeom>
              <a:avLst/>
              <a:gdLst>
                <a:gd name="T0" fmla="*/ 339 w 420"/>
                <a:gd name="T1" fmla="*/ 101 h 263"/>
                <a:gd name="T2" fmla="*/ 371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7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8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7 w 420"/>
                <a:gd name="T31" fmla="*/ 197 h 263"/>
                <a:gd name="T32" fmla="*/ 183 w 420"/>
                <a:gd name="T33" fmla="*/ 114 h 263"/>
                <a:gd name="T34" fmla="*/ 156 w 420"/>
                <a:gd name="T35" fmla="*/ 13 h 263"/>
                <a:gd name="T36" fmla="*/ 153 w 420"/>
                <a:gd name="T37" fmla="*/ 2 h 263"/>
                <a:gd name="T38" fmla="*/ 149 w 420"/>
                <a:gd name="T39" fmla="*/ 0 h 263"/>
                <a:gd name="T40" fmla="*/ 124 w 420"/>
                <a:gd name="T41" fmla="*/ 18 h 263"/>
                <a:gd name="T42" fmla="*/ 74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5 h 263"/>
                <a:gd name="T52" fmla="*/ 13 w 420"/>
                <a:gd name="T53" fmla="*/ 258 h 263"/>
                <a:gd name="T54" fmla="*/ 35 w 420"/>
                <a:gd name="T55" fmla="*/ 263 h 263"/>
                <a:gd name="T56" fmla="*/ 88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5 w 420"/>
                <a:gd name="T63" fmla="*/ 234 h 263"/>
                <a:gd name="T64" fmla="*/ 295 w 420"/>
                <a:gd name="T65" fmla="*/ 148 h 263"/>
                <a:gd name="T66" fmla="*/ 339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9" y="101"/>
                  </a:moveTo>
                  <a:cubicBezTo>
                    <a:pt x="346" y="93"/>
                    <a:pt x="364" y="74"/>
                    <a:pt x="371" y="66"/>
                  </a:cubicBezTo>
                  <a:cubicBezTo>
                    <a:pt x="367" y="92"/>
                    <a:pt x="355" y="168"/>
                    <a:pt x="355" y="207"/>
                  </a:cubicBezTo>
                  <a:cubicBezTo>
                    <a:pt x="355" y="213"/>
                    <a:pt x="356" y="226"/>
                    <a:pt x="357" y="238"/>
                  </a:cubicBezTo>
                  <a:cubicBezTo>
                    <a:pt x="358" y="243"/>
                    <a:pt x="360" y="255"/>
                    <a:pt x="376" y="255"/>
                  </a:cubicBezTo>
                  <a:cubicBezTo>
                    <a:pt x="393" y="255"/>
                    <a:pt x="420" y="239"/>
                    <a:pt x="420" y="231"/>
                  </a:cubicBezTo>
                  <a:cubicBezTo>
                    <a:pt x="420" y="229"/>
                    <a:pt x="419" y="228"/>
                    <a:pt x="417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1" y="233"/>
                    <a:pt x="390" y="226"/>
                    <a:pt x="389" y="218"/>
                  </a:cubicBezTo>
                  <a:cubicBezTo>
                    <a:pt x="388" y="205"/>
                    <a:pt x="388" y="195"/>
                    <a:pt x="388" y="191"/>
                  </a:cubicBezTo>
                  <a:cubicBezTo>
                    <a:pt x="388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1" y="0"/>
                    <a:pt x="408" y="0"/>
                  </a:cubicBezTo>
                  <a:cubicBezTo>
                    <a:pt x="406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2" y="165"/>
                    <a:pt x="242" y="176"/>
                    <a:pt x="217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3" y="81"/>
                    <a:pt x="164" y="47"/>
                    <a:pt x="156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2" y="0"/>
                    <a:pt x="150" y="0"/>
                    <a:pt x="149" y="0"/>
                  </a:cubicBezTo>
                  <a:cubicBezTo>
                    <a:pt x="143" y="0"/>
                    <a:pt x="126" y="7"/>
                    <a:pt x="124" y="18"/>
                  </a:cubicBezTo>
                  <a:cubicBezTo>
                    <a:pt x="120" y="51"/>
                    <a:pt x="113" y="106"/>
                    <a:pt x="74" y="195"/>
                  </a:cubicBezTo>
                  <a:cubicBezTo>
                    <a:pt x="70" y="204"/>
                    <a:pt x="59" y="229"/>
                    <a:pt x="46" y="229"/>
                  </a:cubicBezTo>
                  <a:cubicBezTo>
                    <a:pt x="41" y="229"/>
                    <a:pt x="27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5"/>
                  </a:cubicBezTo>
                  <a:cubicBezTo>
                    <a:pt x="0" y="249"/>
                    <a:pt x="0" y="252"/>
                    <a:pt x="13" y="258"/>
                  </a:cubicBezTo>
                  <a:cubicBezTo>
                    <a:pt x="22" y="263"/>
                    <a:pt x="31" y="263"/>
                    <a:pt x="35" y="263"/>
                  </a:cubicBezTo>
                  <a:cubicBezTo>
                    <a:pt x="59" y="263"/>
                    <a:pt x="81" y="210"/>
                    <a:pt x="88" y="194"/>
                  </a:cubicBezTo>
                  <a:cubicBezTo>
                    <a:pt x="97" y="174"/>
                    <a:pt x="121" y="117"/>
                    <a:pt x="133" y="54"/>
                  </a:cubicBezTo>
                  <a:cubicBezTo>
                    <a:pt x="145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5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9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9">
              <a:extLst>
                <a:ext uri="{FF2B5EF4-FFF2-40B4-BE49-F238E27FC236}">
                  <a16:creationId xmlns:a16="http://schemas.microsoft.com/office/drawing/2014/main" id="{0F6959E3-07D5-4876-A418-3E64FF1937F0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168650" y="2693988"/>
              <a:ext cx="22225" cy="6191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30">
              <a:extLst>
                <a:ext uri="{FF2B5EF4-FFF2-40B4-BE49-F238E27FC236}">
                  <a16:creationId xmlns:a16="http://schemas.microsoft.com/office/drawing/2014/main" id="{F4E12369-BA6A-48DD-BFD6-51E83BA6297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236913" y="2571750"/>
              <a:ext cx="117475" cy="14446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2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31">
              <a:extLst>
                <a:ext uri="{FF2B5EF4-FFF2-40B4-BE49-F238E27FC236}">
                  <a16:creationId xmlns:a16="http://schemas.microsoft.com/office/drawing/2014/main" id="{BAD62ECE-52A8-47D9-8080-1FDB0BEB7D14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3359150" y="2620963"/>
              <a:ext cx="65088" cy="96838"/>
            </a:xfrm>
            <a:custGeom>
              <a:avLst/>
              <a:gdLst>
                <a:gd name="T0" fmla="*/ 177 w 177"/>
                <a:gd name="T1" fmla="*/ 86 h 235"/>
                <a:gd name="T2" fmla="*/ 95 w 177"/>
                <a:gd name="T3" fmla="*/ 0 h 235"/>
                <a:gd name="T4" fmla="*/ 16 w 177"/>
                <a:gd name="T5" fmla="*/ 21 h 235"/>
                <a:gd name="T6" fmla="*/ 19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8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6 h 235"/>
                <a:gd name="T26" fmla="*/ 138 w 177"/>
                <a:gd name="T27" fmla="*/ 164 h 235"/>
                <a:gd name="T28" fmla="*/ 121 w 177"/>
                <a:gd name="T29" fmla="*/ 195 h 235"/>
                <a:gd name="T30" fmla="*/ 82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6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2" y="0"/>
                    <a:pt x="40" y="8"/>
                    <a:pt x="16" y="21"/>
                  </a:cubicBezTo>
                  <a:lnTo>
                    <a:pt x="19" y="54"/>
                  </a:lnTo>
                  <a:cubicBezTo>
                    <a:pt x="45" y="36"/>
                    <a:pt x="70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8"/>
                  </a:lnTo>
                  <a:cubicBezTo>
                    <a:pt x="63" y="109"/>
                    <a:pt x="0" y="129"/>
                    <a:pt x="0" y="173"/>
                  </a:cubicBezTo>
                  <a:cubicBezTo>
                    <a:pt x="0" y="195"/>
                    <a:pt x="13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6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2" y="205"/>
                  </a:cubicBezTo>
                  <a:cubicBezTo>
                    <a:pt x="58" y="205"/>
                    <a:pt x="36" y="193"/>
                    <a:pt x="36" y="172"/>
                  </a:cubicBezTo>
                  <a:cubicBezTo>
                    <a:pt x="36" y="137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Rectangle 32">
              <a:extLst>
                <a:ext uri="{FF2B5EF4-FFF2-40B4-BE49-F238E27FC236}">
                  <a16:creationId xmlns:a16="http://schemas.microsoft.com/office/drawing/2014/main" id="{9E26818B-D281-47FA-B65B-74AC4C29B3C7}"/>
                </a:ext>
              </a:extLst>
            </p:cNvPr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3454400" y="2571750"/>
              <a:ext cx="14288" cy="144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33">
              <a:extLst>
                <a:ext uri="{FF2B5EF4-FFF2-40B4-BE49-F238E27FC236}">
                  <a16:creationId xmlns:a16="http://schemas.microsoft.com/office/drawing/2014/main" id="{3E5737A9-6BF7-4820-925E-B9190FF4C4C5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3490913" y="2646363"/>
              <a:ext cx="66675" cy="101600"/>
            </a:xfrm>
            <a:custGeom>
              <a:avLst/>
              <a:gdLst>
                <a:gd name="T0" fmla="*/ 178 w 179"/>
                <a:gd name="T1" fmla="*/ 11 h 246"/>
                <a:gd name="T2" fmla="*/ 179 w 179"/>
                <a:gd name="T3" fmla="*/ 5 h 246"/>
                <a:gd name="T4" fmla="*/ 173 w 179"/>
                <a:gd name="T5" fmla="*/ 0 h 246"/>
                <a:gd name="T6" fmla="*/ 129 w 179"/>
                <a:gd name="T7" fmla="*/ 4 h 246"/>
                <a:gd name="T8" fmla="*/ 121 w 179"/>
                <a:gd name="T9" fmla="*/ 12 h 246"/>
                <a:gd name="T10" fmla="*/ 130 w 179"/>
                <a:gd name="T11" fmla="*/ 17 h 246"/>
                <a:gd name="T12" fmla="*/ 147 w 179"/>
                <a:gd name="T13" fmla="*/ 22 h 246"/>
                <a:gd name="T14" fmla="*/ 145 w 179"/>
                <a:gd name="T15" fmla="*/ 30 h 246"/>
                <a:gd name="T16" fmla="*/ 126 w 179"/>
                <a:gd name="T17" fmla="*/ 109 h 246"/>
                <a:gd name="T18" fmla="*/ 90 w 179"/>
                <a:gd name="T19" fmla="*/ 89 h 246"/>
                <a:gd name="T20" fmla="*/ 0 w 179"/>
                <a:gd name="T21" fmla="*/ 188 h 246"/>
                <a:gd name="T22" fmla="*/ 52 w 179"/>
                <a:gd name="T23" fmla="*/ 246 h 246"/>
                <a:gd name="T24" fmla="*/ 102 w 179"/>
                <a:gd name="T25" fmla="*/ 222 h 246"/>
                <a:gd name="T26" fmla="*/ 138 w 179"/>
                <a:gd name="T27" fmla="*/ 246 h 246"/>
                <a:gd name="T28" fmla="*/ 165 w 179"/>
                <a:gd name="T29" fmla="*/ 228 h 246"/>
                <a:gd name="T30" fmla="*/ 178 w 179"/>
                <a:gd name="T31" fmla="*/ 193 h 246"/>
                <a:gd name="T32" fmla="*/ 172 w 179"/>
                <a:gd name="T33" fmla="*/ 188 h 246"/>
                <a:gd name="T34" fmla="*/ 164 w 179"/>
                <a:gd name="T35" fmla="*/ 199 h 246"/>
                <a:gd name="T36" fmla="*/ 139 w 179"/>
                <a:gd name="T37" fmla="*/ 236 h 246"/>
                <a:gd name="T38" fmla="*/ 127 w 179"/>
                <a:gd name="T39" fmla="*/ 219 h 246"/>
                <a:gd name="T40" fmla="*/ 129 w 179"/>
                <a:gd name="T41" fmla="*/ 205 h 246"/>
                <a:gd name="T42" fmla="*/ 178 w 179"/>
                <a:gd name="T43" fmla="*/ 11 h 246"/>
                <a:gd name="T44" fmla="*/ 103 w 179"/>
                <a:gd name="T45" fmla="*/ 199 h 246"/>
                <a:gd name="T46" fmla="*/ 86 w 179"/>
                <a:gd name="T47" fmla="*/ 222 h 246"/>
                <a:gd name="T48" fmla="*/ 53 w 179"/>
                <a:gd name="T49" fmla="*/ 236 h 246"/>
                <a:gd name="T50" fmla="*/ 28 w 179"/>
                <a:gd name="T51" fmla="*/ 202 h 246"/>
                <a:gd name="T52" fmla="*/ 46 w 179"/>
                <a:gd name="T53" fmla="*/ 132 h 246"/>
                <a:gd name="T54" fmla="*/ 90 w 179"/>
                <a:gd name="T55" fmla="*/ 98 h 246"/>
                <a:gd name="T56" fmla="*/ 121 w 179"/>
                <a:gd name="T57" fmla="*/ 129 h 246"/>
                <a:gd name="T58" fmla="*/ 120 w 179"/>
                <a:gd name="T59" fmla="*/ 134 h 246"/>
                <a:gd name="T60" fmla="*/ 103 w 179"/>
                <a:gd name="T6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9" h="246">
                  <a:moveTo>
                    <a:pt x="178" y="11"/>
                  </a:moveTo>
                  <a:cubicBezTo>
                    <a:pt x="178" y="10"/>
                    <a:pt x="179" y="6"/>
                    <a:pt x="179" y="5"/>
                  </a:cubicBezTo>
                  <a:cubicBezTo>
                    <a:pt x="179" y="3"/>
                    <a:pt x="178" y="0"/>
                    <a:pt x="173" y="0"/>
                  </a:cubicBezTo>
                  <a:cubicBezTo>
                    <a:pt x="166" y="0"/>
                    <a:pt x="137" y="3"/>
                    <a:pt x="129" y="4"/>
                  </a:cubicBezTo>
                  <a:cubicBezTo>
                    <a:pt x="126" y="4"/>
                    <a:pt x="121" y="4"/>
                    <a:pt x="121" y="12"/>
                  </a:cubicBezTo>
                  <a:cubicBezTo>
                    <a:pt x="121" y="17"/>
                    <a:pt x="126" y="17"/>
                    <a:pt x="130" y="17"/>
                  </a:cubicBezTo>
                  <a:cubicBezTo>
                    <a:pt x="147" y="17"/>
                    <a:pt x="147" y="19"/>
                    <a:pt x="147" y="22"/>
                  </a:cubicBezTo>
                  <a:cubicBezTo>
                    <a:pt x="147" y="24"/>
                    <a:pt x="146" y="26"/>
                    <a:pt x="145" y="30"/>
                  </a:cubicBezTo>
                  <a:lnTo>
                    <a:pt x="126" y="109"/>
                  </a:lnTo>
                  <a:cubicBezTo>
                    <a:pt x="118" y="98"/>
                    <a:pt x="106" y="89"/>
                    <a:pt x="90" y="89"/>
                  </a:cubicBezTo>
                  <a:cubicBezTo>
                    <a:pt x="45" y="89"/>
                    <a:pt x="0" y="138"/>
                    <a:pt x="0" y="188"/>
                  </a:cubicBezTo>
                  <a:cubicBezTo>
                    <a:pt x="0" y="222"/>
                    <a:pt x="22" y="246"/>
                    <a:pt x="52" y="246"/>
                  </a:cubicBezTo>
                  <a:cubicBezTo>
                    <a:pt x="71" y="246"/>
                    <a:pt x="88" y="235"/>
                    <a:pt x="102" y="222"/>
                  </a:cubicBezTo>
                  <a:cubicBezTo>
                    <a:pt x="109" y="243"/>
                    <a:pt x="129" y="246"/>
                    <a:pt x="138" y="246"/>
                  </a:cubicBezTo>
                  <a:cubicBezTo>
                    <a:pt x="150" y="246"/>
                    <a:pt x="159" y="238"/>
                    <a:pt x="165" y="228"/>
                  </a:cubicBezTo>
                  <a:cubicBezTo>
                    <a:pt x="173" y="214"/>
                    <a:pt x="178" y="194"/>
                    <a:pt x="178" y="193"/>
                  </a:cubicBezTo>
                  <a:cubicBezTo>
                    <a:pt x="178" y="188"/>
                    <a:pt x="173" y="188"/>
                    <a:pt x="172" y="188"/>
                  </a:cubicBezTo>
                  <a:cubicBezTo>
                    <a:pt x="167" y="188"/>
                    <a:pt x="167" y="190"/>
                    <a:pt x="164" y="199"/>
                  </a:cubicBezTo>
                  <a:cubicBezTo>
                    <a:pt x="160" y="216"/>
                    <a:pt x="153" y="236"/>
                    <a:pt x="139" y="236"/>
                  </a:cubicBezTo>
                  <a:cubicBezTo>
                    <a:pt x="130" y="236"/>
                    <a:pt x="127" y="229"/>
                    <a:pt x="127" y="219"/>
                  </a:cubicBezTo>
                  <a:cubicBezTo>
                    <a:pt x="127" y="213"/>
                    <a:pt x="128" y="209"/>
                    <a:pt x="129" y="205"/>
                  </a:cubicBezTo>
                  <a:lnTo>
                    <a:pt x="178" y="11"/>
                  </a:lnTo>
                  <a:close/>
                  <a:moveTo>
                    <a:pt x="103" y="199"/>
                  </a:moveTo>
                  <a:cubicBezTo>
                    <a:pt x="101" y="209"/>
                    <a:pt x="93" y="216"/>
                    <a:pt x="86" y="222"/>
                  </a:cubicBezTo>
                  <a:cubicBezTo>
                    <a:pt x="82" y="225"/>
                    <a:pt x="68" y="236"/>
                    <a:pt x="53" y="236"/>
                  </a:cubicBezTo>
                  <a:cubicBezTo>
                    <a:pt x="41" y="236"/>
                    <a:pt x="28" y="227"/>
                    <a:pt x="28" y="202"/>
                  </a:cubicBezTo>
                  <a:cubicBezTo>
                    <a:pt x="28" y="184"/>
                    <a:pt x="38" y="146"/>
                    <a:pt x="46" y="132"/>
                  </a:cubicBezTo>
                  <a:cubicBezTo>
                    <a:pt x="62" y="104"/>
                    <a:pt x="80" y="98"/>
                    <a:pt x="90" y="98"/>
                  </a:cubicBezTo>
                  <a:cubicBezTo>
                    <a:pt x="114" y="98"/>
                    <a:pt x="121" y="125"/>
                    <a:pt x="121" y="129"/>
                  </a:cubicBezTo>
                  <a:cubicBezTo>
                    <a:pt x="121" y="130"/>
                    <a:pt x="120" y="133"/>
                    <a:pt x="120" y="134"/>
                  </a:cubicBezTo>
                  <a:lnTo>
                    <a:pt x="103" y="1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34">
              <a:extLst>
                <a:ext uri="{FF2B5EF4-FFF2-40B4-BE49-F238E27FC236}">
                  <a16:creationId xmlns:a16="http://schemas.microsoft.com/office/drawing/2014/main" id="{5DC89195-14DD-492F-B868-48E667A52C73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587750" y="2560638"/>
              <a:ext cx="41275" cy="206375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35">
              <a:extLst>
                <a:ext uri="{FF2B5EF4-FFF2-40B4-BE49-F238E27FC236}">
                  <a16:creationId xmlns:a16="http://schemas.microsoft.com/office/drawing/2014/main" id="{D6C4887F-D95B-4F42-A14F-6FD67C7E5D10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644900" y="2565400"/>
              <a:ext cx="101600" cy="23813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36">
              <a:extLst>
                <a:ext uri="{FF2B5EF4-FFF2-40B4-BE49-F238E27FC236}">
                  <a16:creationId xmlns:a16="http://schemas.microsoft.com/office/drawing/2014/main" id="{7EB780C8-A706-45CD-B074-CB0D43F5ECA9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644900" y="2627313"/>
              <a:ext cx="88900" cy="90488"/>
            </a:xfrm>
            <a:custGeom>
              <a:avLst/>
              <a:gdLst>
                <a:gd name="T0" fmla="*/ 133 w 241"/>
                <a:gd name="T1" fmla="*/ 29 h 221"/>
                <a:gd name="T2" fmla="*/ 217 w 241"/>
                <a:gd name="T3" fmla="*/ 29 h 221"/>
                <a:gd name="T4" fmla="*/ 241 w 241"/>
                <a:gd name="T5" fmla="*/ 12 h 221"/>
                <a:gd name="T6" fmla="*/ 221 w 241"/>
                <a:gd name="T7" fmla="*/ 0 h 221"/>
                <a:gd name="T8" fmla="*/ 82 w 241"/>
                <a:gd name="T9" fmla="*/ 0 h 221"/>
                <a:gd name="T10" fmla="*/ 30 w 241"/>
                <a:gd name="T11" fmla="*/ 23 h 221"/>
                <a:gd name="T12" fmla="*/ 0 w 241"/>
                <a:gd name="T13" fmla="*/ 68 h 221"/>
                <a:gd name="T14" fmla="*/ 6 w 241"/>
                <a:gd name="T15" fmla="*/ 73 h 221"/>
                <a:gd name="T16" fmla="*/ 14 w 241"/>
                <a:gd name="T17" fmla="*/ 67 h 221"/>
                <a:gd name="T18" fmla="*/ 77 w 241"/>
                <a:gd name="T19" fmla="*/ 29 h 221"/>
                <a:gd name="T20" fmla="*/ 119 w 241"/>
                <a:gd name="T21" fmla="*/ 29 h 221"/>
                <a:gd name="T22" fmla="*/ 70 w 241"/>
                <a:gd name="T23" fmla="*/ 189 h 221"/>
                <a:gd name="T24" fmla="*/ 65 w 241"/>
                <a:gd name="T25" fmla="*/ 207 h 221"/>
                <a:gd name="T26" fmla="*/ 79 w 241"/>
                <a:gd name="T27" fmla="*/ 221 h 221"/>
                <a:gd name="T28" fmla="*/ 100 w 241"/>
                <a:gd name="T29" fmla="*/ 199 h 221"/>
                <a:gd name="T30" fmla="*/ 133 w 241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21">
                  <a:moveTo>
                    <a:pt x="133" y="29"/>
                  </a:moveTo>
                  <a:lnTo>
                    <a:pt x="217" y="29"/>
                  </a:lnTo>
                  <a:cubicBezTo>
                    <a:pt x="223" y="29"/>
                    <a:pt x="241" y="29"/>
                    <a:pt x="241" y="12"/>
                  </a:cubicBezTo>
                  <a:cubicBezTo>
                    <a:pt x="241" y="0"/>
                    <a:pt x="231" y="0"/>
                    <a:pt x="221" y="0"/>
                  </a:cubicBezTo>
                  <a:lnTo>
                    <a:pt x="82" y="0"/>
                  </a:lnTo>
                  <a:cubicBezTo>
                    <a:pt x="72" y="0"/>
                    <a:pt x="52" y="0"/>
                    <a:pt x="30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8" y="29"/>
                    <a:pt x="67" y="29"/>
                    <a:pt x="77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8" y="221"/>
                    <a:pt x="79" y="221"/>
                  </a:cubicBezTo>
                  <a:cubicBezTo>
                    <a:pt x="96" y="221"/>
                    <a:pt x="98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37">
              <a:extLst>
                <a:ext uri="{FF2B5EF4-FFF2-40B4-BE49-F238E27FC236}">
                  <a16:creationId xmlns:a16="http://schemas.microsoft.com/office/drawing/2014/main" id="{F91ECD65-934F-4135-B53A-D22B7A584EF8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751263" y="2560638"/>
              <a:ext cx="42863" cy="20637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38">
              <a:extLst>
                <a:ext uri="{FF2B5EF4-FFF2-40B4-BE49-F238E27FC236}">
                  <a16:creationId xmlns:a16="http://schemas.microsoft.com/office/drawing/2014/main" id="{7CA2E646-36EB-4821-8932-F70668C00175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819525" y="2540000"/>
              <a:ext cx="49213" cy="247650"/>
            </a:xfrm>
            <a:custGeom>
              <a:avLst/>
              <a:gdLst>
                <a:gd name="T0" fmla="*/ 130 w 130"/>
                <a:gd name="T1" fmla="*/ 299 h 598"/>
                <a:gd name="T2" fmla="*/ 53 w 130"/>
                <a:gd name="T3" fmla="*/ 44 h 598"/>
                <a:gd name="T4" fmla="*/ 6 w 130"/>
                <a:gd name="T5" fmla="*/ 0 h 598"/>
                <a:gd name="T6" fmla="*/ 0 w 130"/>
                <a:gd name="T7" fmla="*/ 5 h 598"/>
                <a:gd name="T8" fmla="*/ 3 w 130"/>
                <a:gd name="T9" fmla="*/ 10 h 598"/>
                <a:gd name="T10" fmla="*/ 80 w 130"/>
                <a:gd name="T11" fmla="*/ 155 h 598"/>
                <a:gd name="T12" fmla="*/ 96 w 130"/>
                <a:gd name="T13" fmla="*/ 299 h 598"/>
                <a:gd name="T14" fmla="*/ 79 w 130"/>
                <a:gd name="T15" fmla="*/ 449 h 598"/>
                <a:gd name="T16" fmla="*/ 5 w 130"/>
                <a:gd name="T17" fmla="*/ 587 h 598"/>
                <a:gd name="T18" fmla="*/ 0 w 130"/>
                <a:gd name="T19" fmla="*/ 593 h 598"/>
                <a:gd name="T20" fmla="*/ 6 w 130"/>
                <a:gd name="T21" fmla="*/ 598 h 598"/>
                <a:gd name="T22" fmla="*/ 47 w 130"/>
                <a:gd name="T23" fmla="*/ 561 h 598"/>
                <a:gd name="T24" fmla="*/ 130 w 130"/>
                <a:gd name="T25" fmla="*/ 299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598">
                  <a:moveTo>
                    <a:pt x="130" y="299"/>
                  </a:moveTo>
                  <a:cubicBezTo>
                    <a:pt x="130" y="228"/>
                    <a:pt x="118" y="128"/>
                    <a:pt x="53" y="44"/>
                  </a:cubicBezTo>
                  <a:cubicBezTo>
                    <a:pt x="48" y="38"/>
                    <a:pt x="15" y="0"/>
                    <a:pt x="6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7"/>
                    <a:pt x="1" y="8"/>
                    <a:pt x="3" y="10"/>
                  </a:cubicBezTo>
                  <a:cubicBezTo>
                    <a:pt x="27" y="36"/>
                    <a:pt x="60" y="76"/>
                    <a:pt x="80" y="155"/>
                  </a:cubicBezTo>
                  <a:cubicBezTo>
                    <a:pt x="92" y="201"/>
                    <a:pt x="96" y="252"/>
                    <a:pt x="96" y="299"/>
                  </a:cubicBezTo>
                  <a:cubicBezTo>
                    <a:pt x="96" y="349"/>
                    <a:pt x="92" y="400"/>
                    <a:pt x="79" y="449"/>
                  </a:cubicBezTo>
                  <a:cubicBezTo>
                    <a:pt x="60" y="519"/>
                    <a:pt x="30" y="559"/>
                    <a:pt x="5" y="587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4" y="598"/>
                    <a:pt x="6" y="598"/>
                  </a:cubicBezTo>
                  <a:cubicBezTo>
                    <a:pt x="14" y="598"/>
                    <a:pt x="41" y="568"/>
                    <a:pt x="47" y="561"/>
                  </a:cubicBezTo>
                  <a:cubicBezTo>
                    <a:pt x="98" y="501"/>
                    <a:pt x="130" y="411"/>
                    <a:pt x="130" y="29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9" name="Freeform 56 2">
            <a:extLst>
              <a:ext uri="{FF2B5EF4-FFF2-40B4-BE49-F238E27FC236}">
                <a16:creationId xmlns:a16="http://schemas.microsoft.com/office/drawing/2014/main" id="{7292E528-6687-480F-9EF4-2B1BD0C7636B}"/>
              </a:ext>
            </a:extLst>
          </p:cNvPr>
          <p:cNvSpPr>
            <a:spLocks noChangeAspect="1" noEditPoints="1"/>
          </p:cNvSpPr>
          <p:nvPr>
            <p:custDataLst>
              <p:tags r:id="rId12"/>
            </p:custDataLst>
          </p:nvPr>
        </p:nvSpPr>
        <p:spPr bwMode="auto">
          <a:xfrm>
            <a:off x="6319258" y="6262254"/>
            <a:ext cx="210849" cy="139316"/>
          </a:xfrm>
          <a:custGeom>
            <a:avLst/>
            <a:gdLst>
              <a:gd name="T0" fmla="*/ 315 w 333"/>
              <a:gd name="T1" fmla="*/ 20 h 214"/>
              <a:gd name="T2" fmla="*/ 333 w 333"/>
              <a:gd name="T3" fmla="*/ 10 h 214"/>
              <a:gd name="T4" fmla="*/ 315 w 333"/>
              <a:gd name="T5" fmla="*/ 0 h 214"/>
              <a:gd name="T6" fmla="*/ 18 w 333"/>
              <a:gd name="T7" fmla="*/ 0 h 214"/>
              <a:gd name="T8" fmla="*/ 0 w 333"/>
              <a:gd name="T9" fmla="*/ 10 h 214"/>
              <a:gd name="T10" fmla="*/ 18 w 333"/>
              <a:gd name="T11" fmla="*/ 20 h 214"/>
              <a:gd name="T12" fmla="*/ 315 w 333"/>
              <a:gd name="T13" fmla="*/ 20 h 214"/>
              <a:gd name="T14" fmla="*/ 315 w 333"/>
              <a:gd name="T15" fmla="*/ 214 h 214"/>
              <a:gd name="T16" fmla="*/ 333 w 333"/>
              <a:gd name="T17" fmla="*/ 204 h 214"/>
              <a:gd name="T18" fmla="*/ 315 w 333"/>
              <a:gd name="T19" fmla="*/ 194 h 214"/>
              <a:gd name="T20" fmla="*/ 18 w 333"/>
              <a:gd name="T21" fmla="*/ 194 h 214"/>
              <a:gd name="T22" fmla="*/ 0 w 333"/>
              <a:gd name="T23" fmla="*/ 204 h 214"/>
              <a:gd name="T24" fmla="*/ 18 w 333"/>
              <a:gd name="T25" fmla="*/ 214 h 214"/>
              <a:gd name="T26" fmla="*/ 315 w 333"/>
              <a:gd name="T27" fmla="*/ 214 h 214"/>
              <a:gd name="T28" fmla="*/ 315 w 333"/>
              <a:gd name="T29" fmla="*/ 117 h 214"/>
              <a:gd name="T30" fmla="*/ 333 w 333"/>
              <a:gd name="T31" fmla="*/ 107 h 214"/>
              <a:gd name="T32" fmla="*/ 315 w 333"/>
              <a:gd name="T33" fmla="*/ 97 h 214"/>
              <a:gd name="T34" fmla="*/ 18 w 333"/>
              <a:gd name="T35" fmla="*/ 97 h 214"/>
              <a:gd name="T36" fmla="*/ 0 w 333"/>
              <a:gd name="T37" fmla="*/ 107 h 214"/>
              <a:gd name="T38" fmla="*/ 18 w 333"/>
              <a:gd name="T39" fmla="*/ 117 h 214"/>
              <a:gd name="T40" fmla="*/ 315 w 333"/>
              <a:gd name="T41" fmla="*/ 117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214">
                <a:moveTo>
                  <a:pt x="315" y="20"/>
                </a:moveTo>
                <a:cubicBezTo>
                  <a:pt x="323" y="20"/>
                  <a:pt x="333" y="20"/>
                  <a:pt x="333" y="10"/>
                </a:cubicBezTo>
                <a:cubicBezTo>
                  <a:pt x="333" y="0"/>
                  <a:pt x="324" y="0"/>
                  <a:pt x="315" y="0"/>
                </a:cubicBezTo>
                <a:lnTo>
                  <a:pt x="18" y="0"/>
                </a:lnTo>
                <a:cubicBezTo>
                  <a:pt x="9" y="0"/>
                  <a:pt x="0" y="0"/>
                  <a:pt x="0" y="10"/>
                </a:cubicBezTo>
                <a:cubicBezTo>
                  <a:pt x="0" y="20"/>
                  <a:pt x="10" y="20"/>
                  <a:pt x="18" y="20"/>
                </a:cubicBezTo>
                <a:lnTo>
                  <a:pt x="315" y="20"/>
                </a:lnTo>
                <a:close/>
                <a:moveTo>
                  <a:pt x="315" y="214"/>
                </a:moveTo>
                <a:cubicBezTo>
                  <a:pt x="324" y="214"/>
                  <a:pt x="333" y="214"/>
                  <a:pt x="333" y="204"/>
                </a:cubicBezTo>
                <a:cubicBezTo>
                  <a:pt x="333" y="194"/>
                  <a:pt x="323" y="194"/>
                  <a:pt x="315" y="194"/>
                </a:cubicBezTo>
                <a:lnTo>
                  <a:pt x="18" y="194"/>
                </a:lnTo>
                <a:cubicBezTo>
                  <a:pt x="10" y="194"/>
                  <a:pt x="0" y="194"/>
                  <a:pt x="0" y="204"/>
                </a:cubicBezTo>
                <a:cubicBezTo>
                  <a:pt x="0" y="214"/>
                  <a:pt x="9" y="214"/>
                  <a:pt x="18" y="214"/>
                </a:cubicBezTo>
                <a:lnTo>
                  <a:pt x="315" y="214"/>
                </a:lnTo>
                <a:close/>
                <a:moveTo>
                  <a:pt x="315" y="117"/>
                </a:moveTo>
                <a:cubicBezTo>
                  <a:pt x="324" y="117"/>
                  <a:pt x="333" y="117"/>
                  <a:pt x="333" y="107"/>
                </a:cubicBezTo>
                <a:cubicBezTo>
                  <a:pt x="333" y="97"/>
                  <a:pt x="324" y="97"/>
                  <a:pt x="315" y="97"/>
                </a:cubicBezTo>
                <a:lnTo>
                  <a:pt x="18" y="97"/>
                </a:lnTo>
                <a:cubicBezTo>
                  <a:pt x="9" y="97"/>
                  <a:pt x="0" y="97"/>
                  <a:pt x="0" y="107"/>
                </a:cubicBezTo>
                <a:cubicBezTo>
                  <a:pt x="0" y="117"/>
                  <a:pt x="9" y="117"/>
                  <a:pt x="18" y="117"/>
                </a:cubicBezTo>
                <a:lnTo>
                  <a:pt x="315" y="117"/>
                </a:lnTo>
              </a:path>
            </a:pathLst>
          </a:custGeom>
          <a:solidFill>
            <a:srgbClr val="7030A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E751D110-9B70-43CC-911B-7EE0561E4B7B}"/>
              </a:ext>
            </a:extLst>
          </p:cNvPr>
          <p:cNvSpPr txBox="1"/>
          <p:nvPr/>
        </p:nvSpPr>
        <p:spPr>
          <a:xfrm>
            <a:off x="1145468" y="6094363"/>
            <a:ext cx="149139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>
                <a:solidFill>
                  <a:srgbClr val="7030A0"/>
                </a:solidFill>
              </a:rPr>
              <a:t>Claim 1:</a:t>
            </a:r>
          </a:p>
        </p:txBody>
      </p:sp>
      <p:sp>
        <p:nvSpPr>
          <p:cNvPr id="172" name="Rectangle 171">
            <a:extLst>
              <a:ext uri="{FF2B5EF4-FFF2-40B4-BE49-F238E27FC236}">
                <a16:creationId xmlns:a16="http://schemas.microsoft.com/office/drawing/2014/main" id="{CADF3669-4DC6-4C97-B078-9A360AB9A67A}"/>
              </a:ext>
            </a:extLst>
          </p:cNvPr>
          <p:cNvSpPr/>
          <p:nvPr/>
        </p:nvSpPr>
        <p:spPr>
          <a:xfrm>
            <a:off x="1106369" y="6056529"/>
            <a:ext cx="7575813" cy="581721"/>
          </a:xfrm>
          <a:prstGeom prst="rect">
            <a:avLst/>
          </a:prstGeom>
          <a:noFill/>
          <a:ln w="1905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767709E9-4236-4ACD-81E6-78D13BD7366B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4427393" y="6262256"/>
            <a:ext cx="254409" cy="157018"/>
            <a:chOff x="2543175" y="2540000"/>
            <a:chExt cx="203201" cy="125413"/>
          </a:xfrm>
          <a:solidFill>
            <a:srgbClr val="7030A0"/>
          </a:solidFill>
        </p:grpSpPr>
        <p:sp>
          <p:nvSpPr>
            <p:cNvPr id="174" name="Freeform 7 4">
              <a:extLst>
                <a:ext uri="{FF2B5EF4-FFF2-40B4-BE49-F238E27FC236}">
                  <a16:creationId xmlns:a16="http://schemas.microsoft.com/office/drawing/2014/main" id="{AF519D91-0FFA-4B8D-B65E-CFDF077B63EB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2543175" y="2540000"/>
              <a:ext cx="23813" cy="125413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2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8 4">
              <a:extLst>
                <a:ext uri="{FF2B5EF4-FFF2-40B4-BE49-F238E27FC236}">
                  <a16:creationId xmlns:a16="http://schemas.microsoft.com/office/drawing/2014/main" id="{F3738E65-58B1-408F-B76E-D38F14C49C5A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2598738" y="2557463"/>
              <a:ext cx="147638" cy="69850"/>
            </a:xfrm>
            <a:custGeom>
              <a:avLst/>
              <a:gdLst>
                <a:gd name="T0" fmla="*/ 316 w 333"/>
                <a:gd name="T1" fmla="*/ 20 h 117"/>
                <a:gd name="T2" fmla="*/ 333 w 333"/>
                <a:gd name="T3" fmla="*/ 10 h 117"/>
                <a:gd name="T4" fmla="*/ 316 w 333"/>
                <a:gd name="T5" fmla="*/ 0 h 117"/>
                <a:gd name="T6" fmla="*/ 17 w 333"/>
                <a:gd name="T7" fmla="*/ 0 h 117"/>
                <a:gd name="T8" fmla="*/ 0 w 333"/>
                <a:gd name="T9" fmla="*/ 10 h 117"/>
                <a:gd name="T10" fmla="*/ 17 w 333"/>
                <a:gd name="T11" fmla="*/ 20 h 117"/>
                <a:gd name="T12" fmla="*/ 316 w 333"/>
                <a:gd name="T13" fmla="*/ 20 h 117"/>
                <a:gd name="T14" fmla="*/ 316 w 333"/>
                <a:gd name="T15" fmla="*/ 117 h 117"/>
                <a:gd name="T16" fmla="*/ 333 w 333"/>
                <a:gd name="T17" fmla="*/ 107 h 117"/>
                <a:gd name="T18" fmla="*/ 316 w 333"/>
                <a:gd name="T19" fmla="*/ 97 h 117"/>
                <a:gd name="T20" fmla="*/ 17 w 333"/>
                <a:gd name="T21" fmla="*/ 97 h 117"/>
                <a:gd name="T22" fmla="*/ 0 w 333"/>
                <a:gd name="T23" fmla="*/ 107 h 117"/>
                <a:gd name="T24" fmla="*/ 17 w 333"/>
                <a:gd name="T25" fmla="*/ 117 h 117"/>
                <a:gd name="T26" fmla="*/ 316 w 333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3" h="117">
                  <a:moveTo>
                    <a:pt x="316" y="20"/>
                  </a:moveTo>
                  <a:cubicBezTo>
                    <a:pt x="323" y="20"/>
                    <a:pt x="333" y="20"/>
                    <a:pt x="333" y="10"/>
                  </a:cubicBezTo>
                  <a:cubicBezTo>
                    <a:pt x="333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6" y="20"/>
                  </a:lnTo>
                  <a:close/>
                  <a:moveTo>
                    <a:pt x="316" y="117"/>
                  </a:moveTo>
                  <a:cubicBezTo>
                    <a:pt x="323" y="117"/>
                    <a:pt x="333" y="117"/>
                    <a:pt x="333" y="107"/>
                  </a:cubicBezTo>
                  <a:cubicBezTo>
                    <a:pt x="333" y="97"/>
                    <a:pt x="323" y="97"/>
                    <a:pt x="316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3954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114" grpId="0" animBg="1"/>
      <p:bldP spid="194" grpId="0" animBg="1"/>
      <p:bldP spid="169" grpId="0" animBg="1"/>
      <p:bldP spid="171" grpId="0"/>
      <p:bldP spid="17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F3C247-501D-8432-2164-B3DCE3EED6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Constructing G – 2/3</a:t>
            </a:r>
          </a:p>
        </p:txBody>
      </p:sp>
      <p:pic>
        <p:nvPicPr>
          <p:cNvPr id="102" name="Graphic 101">
            <a:extLst>
              <a:ext uri="{FF2B5EF4-FFF2-40B4-BE49-F238E27FC236}">
                <a16:creationId xmlns:a16="http://schemas.microsoft.com/office/drawing/2014/main" id="{000CC492-6B78-5F22-251C-5BA7A7D28DB8}"/>
              </a:ext>
            </a:extLst>
          </p:cNvPr>
          <p:cNvPicPr>
            <a:picLocks noChangeAspect="1"/>
          </p:cNvPicPr>
          <p:nvPr/>
        </p:nvPicPr>
        <p:blipFill>
          <a:blip r:embed="rId10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2"/>
              </a:ext>
            </a:extLst>
          </a:blip>
          <a:stretch>
            <a:fillRect/>
          </a:stretch>
        </p:blipFill>
        <p:spPr>
          <a:xfrm>
            <a:off x="0" y="801158"/>
            <a:ext cx="7442200" cy="4186238"/>
          </a:xfrm>
          <a:prstGeom prst="rect">
            <a:avLst/>
          </a:prstGeom>
        </p:spPr>
      </p:pic>
      <p:sp>
        <p:nvSpPr>
          <p:cNvPr id="103" name="Rectangle 102">
            <a:extLst>
              <a:ext uri="{FF2B5EF4-FFF2-40B4-BE49-F238E27FC236}">
                <a16:creationId xmlns:a16="http://schemas.microsoft.com/office/drawing/2014/main" id="{49F81F34-7E32-2519-AA5E-C479BEF0061D}"/>
              </a:ext>
            </a:extLst>
          </p:cNvPr>
          <p:cNvSpPr/>
          <p:nvPr/>
        </p:nvSpPr>
        <p:spPr>
          <a:xfrm>
            <a:off x="4061671" y="1594108"/>
            <a:ext cx="4314621" cy="862148"/>
          </a:xfrm>
          <a:prstGeom prst="rect">
            <a:avLst/>
          </a:prstGeom>
          <a:noFill/>
          <a:ln w="1905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4" name="Group 10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\tilde{\tau}$&#10;&#10;\end{document}" title="IguanaTex Vector Display">
            <a:extLst>
              <a:ext uri="{FF2B5EF4-FFF2-40B4-BE49-F238E27FC236}">
                <a16:creationId xmlns:a16="http://schemas.microsoft.com/office/drawing/2014/main" id="{865B4F98-9200-68B8-8D89-87F1F2D7901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8005890" y="2057257"/>
            <a:ext cx="232304" cy="334879"/>
            <a:chOff x="2540000" y="2540000"/>
            <a:chExt cx="122238" cy="176213"/>
          </a:xfrm>
        </p:grpSpPr>
        <p:sp>
          <p:nvSpPr>
            <p:cNvPr id="105" name="Freeform 25">
              <a:extLst>
                <a:ext uri="{FF2B5EF4-FFF2-40B4-BE49-F238E27FC236}">
                  <a16:creationId xmlns:a16="http://schemas.microsoft.com/office/drawing/2014/main" id="{167CA8C9-316F-BC2A-66D5-1508A7945FF6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6">
              <a:extLst>
                <a:ext uri="{FF2B5EF4-FFF2-40B4-BE49-F238E27FC236}">
                  <a16:creationId xmlns:a16="http://schemas.microsoft.com/office/drawing/2014/main" id="{EA9241DF-E2D9-D120-DE0B-721D3DB1FD7E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2540000" y="2609850"/>
              <a:ext cx="106363" cy="106363"/>
            </a:xfrm>
            <a:custGeom>
              <a:avLst/>
              <a:gdLst>
                <a:gd name="T0" fmla="*/ 133 w 241"/>
                <a:gd name="T1" fmla="*/ 29 h 221"/>
                <a:gd name="T2" fmla="*/ 217 w 241"/>
                <a:gd name="T3" fmla="*/ 29 h 221"/>
                <a:gd name="T4" fmla="*/ 241 w 241"/>
                <a:gd name="T5" fmla="*/ 12 h 221"/>
                <a:gd name="T6" fmla="*/ 221 w 241"/>
                <a:gd name="T7" fmla="*/ 0 h 221"/>
                <a:gd name="T8" fmla="*/ 82 w 241"/>
                <a:gd name="T9" fmla="*/ 0 h 221"/>
                <a:gd name="T10" fmla="*/ 30 w 241"/>
                <a:gd name="T11" fmla="*/ 23 h 221"/>
                <a:gd name="T12" fmla="*/ 0 w 241"/>
                <a:gd name="T13" fmla="*/ 68 h 221"/>
                <a:gd name="T14" fmla="*/ 6 w 241"/>
                <a:gd name="T15" fmla="*/ 73 h 221"/>
                <a:gd name="T16" fmla="*/ 14 w 241"/>
                <a:gd name="T17" fmla="*/ 67 h 221"/>
                <a:gd name="T18" fmla="*/ 77 w 241"/>
                <a:gd name="T19" fmla="*/ 29 h 221"/>
                <a:gd name="T20" fmla="*/ 118 w 241"/>
                <a:gd name="T21" fmla="*/ 29 h 221"/>
                <a:gd name="T22" fmla="*/ 70 w 241"/>
                <a:gd name="T23" fmla="*/ 189 h 221"/>
                <a:gd name="T24" fmla="*/ 65 w 241"/>
                <a:gd name="T25" fmla="*/ 207 h 221"/>
                <a:gd name="T26" fmla="*/ 79 w 241"/>
                <a:gd name="T27" fmla="*/ 221 h 221"/>
                <a:gd name="T28" fmla="*/ 100 w 241"/>
                <a:gd name="T29" fmla="*/ 199 h 221"/>
                <a:gd name="T30" fmla="*/ 133 w 241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21">
                  <a:moveTo>
                    <a:pt x="133" y="29"/>
                  </a:moveTo>
                  <a:lnTo>
                    <a:pt x="217" y="29"/>
                  </a:lnTo>
                  <a:cubicBezTo>
                    <a:pt x="223" y="29"/>
                    <a:pt x="241" y="29"/>
                    <a:pt x="241" y="12"/>
                  </a:cubicBezTo>
                  <a:cubicBezTo>
                    <a:pt x="241" y="0"/>
                    <a:pt x="231" y="0"/>
                    <a:pt x="221" y="0"/>
                  </a:cubicBezTo>
                  <a:lnTo>
                    <a:pt x="82" y="0"/>
                  </a:lnTo>
                  <a:cubicBezTo>
                    <a:pt x="72" y="0"/>
                    <a:pt x="52" y="0"/>
                    <a:pt x="30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8" y="29"/>
                    <a:pt x="67" y="29"/>
                    <a:pt x="77" y="29"/>
                  </a:cubicBezTo>
                  <a:lnTo>
                    <a:pt x="118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8" y="221"/>
                    <a:pt x="79" y="221"/>
                  </a:cubicBezTo>
                  <a:cubicBezTo>
                    <a:pt x="96" y="221"/>
                    <a:pt x="98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07" name="Straight Arrow Connector 106">
            <a:extLst>
              <a:ext uri="{FF2B5EF4-FFF2-40B4-BE49-F238E27FC236}">
                <a16:creationId xmlns:a16="http://schemas.microsoft.com/office/drawing/2014/main" id="{13278488-F7DE-BABF-611A-28D195CDB522}"/>
              </a:ext>
            </a:extLst>
          </p:cNvPr>
          <p:cNvCxnSpPr/>
          <p:nvPr/>
        </p:nvCxnSpPr>
        <p:spPr>
          <a:xfrm>
            <a:off x="3803186" y="4818062"/>
            <a:ext cx="0" cy="3386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8" name="Group 10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iew}_{\mcal{M}}$&#10;&#10;&#10;\end{document}" title="IguanaTex Vector Display">
            <a:extLst>
              <a:ext uri="{FF2B5EF4-FFF2-40B4-BE49-F238E27FC236}">
                <a16:creationId xmlns:a16="http://schemas.microsoft.com/office/drawing/2014/main" id="{A5AA3DE5-BACF-3E08-2BC9-B58585C43798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540840" y="5244374"/>
            <a:ext cx="731416" cy="246593"/>
            <a:chOff x="2540000" y="2540000"/>
            <a:chExt cx="555625" cy="187326"/>
          </a:xfrm>
        </p:grpSpPr>
        <p:sp>
          <p:nvSpPr>
            <p:cNvPr id="109" name="Freeform 7 1">
              <a:extLst>
                <a:ext uri="{FF2B5EF4-FFF2-40B4-BE49-F238E27FC236}">
                  <a16:creationId xmlns:a16="http://schemas.microsoft.com/office/drawing/2014/main" id="{A5BEAB71-5C69-4AF6-7BD0-ED87845D71F2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2540000" y="2540000"/>
              <a:ext cx="122238" cy="147638"/>
            </a:xfrm>
            <a:custGeom>
              <a:avLst/>
              <a:gdLst>
                <a:gd name="T0" fmla="*/ 317 w 317"/>
                <a:gd name="T1" fmla="*/ 0 h 346"/>
                <a:gd name="T2" fmla="*/ 279 w 317"/>
                <a:gd name="T3" fmla="*/ 0 h 346"/>
                <a:gd name="T4" fmla="*/ 212 w 317"/>
                <a:gd name="T5" fmla="*/ 171 h 346"/>
                <a:gd name="T6" fmla="*/ 163 w 317"/>
                <a:gd name="T7" fmla="*/ 310 h 346"/>
                <a:gd name="T8" fmla="*/ 162 w 317"/>
                <a:gd name="T9" fmla="*/ 310 h 346"/>
                <a:gd name="T10" fmla="*/ 132 w 317"/>
                <a:gd name="T11" fmla="*/ 223 h 346"/>
                <a:gd name="T12" fmla="*/ 46 w 317"/>
                <a:gd name="T13" fmla="*/ 0 h 346"/>
                <a:gd name="T14" fmla="*/ 0 w 317"/>
                <a:gd name="T15" fmla="*/ 0 h 346"/>
                <a:gd name="T16" fmla="*/ 136 w 317"/>
                <a:gd name="T17" fmla="*/ 346 h 346"/>
                <a:gd name="T18" fmla="*/ 181 w 317"/>
                <a:gd name="T19" fmla="*/ 346 h 346"/>
                <a:gd name="T20" fmla="*/ 317 w 317"/>
                <a:gd name="T21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46">
                  <a:moveTo>
                    <a:pt x="317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7"/>
                    <a:pt x="163" y="310"/>
                  </a:cubicBezTo>
                  <a:lnTo>
                    <a:pt x="162" y="310"/>
                  </a:lnTo>
                  <a:cubicBezTo>
                    <a:pt x="158" y="290"/>
                    <a:pt x="137" y="235"/>
                    <a:pt x="132" y="223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6"/>
                  </a:lnTo>
                  <a:lnTo>
                    <a:pt x="181" y="346"/>
                  </a:lnTo>
                  <a:lnTo>
                    <a:pt x="317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8">
              <a:extLst>
                <a:ext uri="{FF2B5EF4-FFF2-40B4-BE49-F238E27FC236}">
                  <a16:creationId xmlns:a16="http://schemas.microsoft.com/office/drawing/2014/main" id="{9A1DD33B-07A2-FC8E-DC5B-5A45D0634185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2678113" y="2543175"/>
              <a:ext cx="17463" cy="144463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4 h 339"/>
                <a:gd name="T6" fmla="*/ 44 w 44"/>
                <a:gd name="T7" fmla="*/ 44 h 339"/>
                <a:gd name="T8" fmla="*/ 44 w 44"/>
                <a:gd name="T9" fmla="*/ 0 h 339"/>
                <a:gd name="T10" fmla="*/ 40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0 w 44"/>
                <a:gd name="T17" fmla="*/ 339 h 339"/>
                <a:gd name="T18" fmla="*/ 40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4" y="44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0" y="339"/>
                  </a:lnTo>
                  <a:lnTo>
                    <a:pt x="40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9">
              <a:extLst>
                <a:ext uri="{FF2B5EF4-FFF2-40B4-BE49-F238E27FC236}">
                  <a16:creationId xmlns:a16="http://schemas.microsoft.com/office/drawing/2014/main" id="{75467055-7046-EEE1-BE34-3ABCB5C2715D}"/>
                </a:ext>
              </a:extLst>
            </p:cNvPr>
            <p:cNvSpPr>
              <a:spLocks noEditPoints="1"/>
            </p:cNvSpPr>
            <p:nvPr>
              <p:custDataLst>
                <p:tags r:id="rId95"/>
              </p:custDataLst>
            </p:nvPr>
          </p:nvSpPr>
          <p:spPr bwMode="auto">
            <a:xfrm>
              <a:off x="2716213" y="2589213"/>
              <a:ext cx="73025" cy="100013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0 w 189"/>
                <a:gd name="T5" fmla="*/ 0 h 236"/>
                <a:gd name="T6" fmla="*/ 0 w 189"/>
                <a:gd name="T7" fmla="*/ 117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8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8 w 189"/>
                <a:gd name="T21" fmla="*/ 93 h 236"/>
                <a:gd name="T22" fmla="*/ 100 w 189"/>
                <a:gd name="T23" fmla="*/ 31 h 236"/>
                <a:gd name="T24" fmla="*/ 161 w 189"/>
                <a:gd name="T25" fmla="*/ 93 h 236"/>
                <a:gd name="T26" fmla="*/ 38 w 189"/>
                <a:gd name="T27" fmla="*/ 9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8" y="66"/>
                    <a:pt x="169" y="37"/>
                  </a:cubicBezTo>
                  <a:cubicBezTo>
                    <a:pt x="149" y="6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39" y="236"/>
                    <a:pt x="168" y="224"/>
                    <a:pt x="187" y="210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7" y="170"/>
                    <a:pt x="35" y="121"/>
                  </a:cubicBezTo>
                  <a:lnTo>
                    <a:pt x="189" y="121"/>
                  </a:lnTo>
                  <a:close/>
                  <a:moveTo>
                    <a:pt x="38" y="93"/>
                  </a:moveTo>
                  <a:cubicBezTo>
                    <a:pt x="45" y="56"/>
                    <a:pt x="72" y="31"/>
                    <a:pt x="100" y="31"/>
                  </a:cubicBezTo>
                  <a:cubicBezTo>
                    <a:pt x="126" y="31"/>
                    <a:pt x="154" y="48"/>
                    <a:pt x="161" y="93"/>
                  </a:cubicBezTo>
                  <a:lnTo>
                    <a:pt x="38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">
              <a:extLst>
                <a:ext uri="{FF2B5EF4-FFF2-40B4-BE49-F238E27FC236}">
                  <a16:creationId xmlns:a16="http://schemas.microsoft.com/office/drawing/2014/main" id="{565F1490-7A64-A23D-3AE2-5802F980A4A5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2797175" y="2593975"/>
              <a:ext cx="125413" cy="93663"/>
            </a:xfrm>
            <a:custGeom>
              <a:avLst/>
              <a:gdLst>
                <a:gd name="T0" fmla="*/ 326 w 326"/>
                <a:gd name="T1" fmla="*/ 0 h 221"/>
                <a:gd name="T2" fmla="*/ 290 w 326"/>
                <a:gd name="T3" fmla="*/ 0 h 221"/>
                <a:gd name="T4" fmla="*/ 258 w 326"/>
                <a:gd name="T5" fmla="*/ 105 h 221"/>
                <a:gd name="T6" fmla="*/ 235 w 326"/>
                <a:gd name="T7" fmla="*/ 194 h 221"/>
                <a:gd name="T8" fmla="*/ 234 w 326"/>
                <a:gd name="T9" fmla="*/ 194 h 221"/>
                <a:gd name="T10" fmla="*/ 211 w 326"/>
                <a:gd name="T11" fmla="*/ 106 h 221"/>
                <a:gd name="T12" fmla="*/ 179 w 326"/>
                <a:gd name="T13" fmla="*/ 0 h 221"/>
                <a:gd name="T14" fmla="*/ 144 w 326"/>
                <a:gd name="T15" fmla="*/ 0 h 221"/>
                <a:gd name="T16" fmla="*/ 116 w 326"/>
                <a:gd name="T17" fmla="*/ 93 h 221"/>
                <a:gd name="T18" fmla="*/ 91 w 326"/>
                <a:gd name="T19" fmla="*/ 194 h 221"/>
                <a:gd name="T20" fmla="*/ 91 w 326"/>
                <a:gd name="T21" fmla="*/ 194 h 221"/>
                <a:gd name="T22" fmla="*/ 64 w 326"/>
                <a:gd name="T23" fmla="*/ 86 h 221"/>
                <a:gd name="T24" fmla="*/ 38 w 326"/>
                <a:gd name="T25" fmla="*/ 0 h 221"/>
                <a:gd name="T26" fmla="*/ 0 w 326"/>
                <a:gd name="T27" fmla="*/ 0 h 221"/>
                <a:gd name="T28" fmla="*/ 68 w 326"/>
                <a:gd name="T29" fmla="*/ 221 h 221"/>
                <a:gd name="T30" fmla="*/ 108 w 326"/>
                <a:gd name="T31" fmla="*/ 221 h 221"/>
                <a:gd name="T32" fmla="*/ 139 w 326"/>
                <a:gd name="T33" fmla="*/ 118 h 221"/>
                <a:gd name="T34" fmla="*/ 161 w 326"/>
                <a:gd name="T35" fmla="*/ 28 h 221"/>
                <a:gd name="T36" fmla="*/ 162 w 326"/>
                <a:gd name="T37" fmla="*/ 28 h 221"/>
                <a:gd name="T38" fmla="*/ 177 w 326"/>
                <a:gd name="T39" fmla="*/ 97 h 221"/>
                <a:gd name="T40" fmla="*/ 214 w 326"/>
                <a:gd name="T41" fmla="*/ 221 h 221"/>
                <a:gd name="T42" fmla="*/ 258 w 326"/>
                <a:gd name="T43" fmla="*/ 221 h 221"/>
                <a:gd name="T44" fmla="*/ 326 w 326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1">
                  <a:moveTo>
                    <a:pt x="326" y="0"/>
                  </a:moveTo>
                  <a:lnTo>
                    <a:pt x="290" y="0"/>
                  </a:lnTo>
                  <a:lnTo>
                    <a:pt x="258" y="105"/>
                  </a:lnTo>
                  <a:cubicBezTo>
                    <a:pt x="252" y="123"/>
                    <a:pt x="237" y="173"/>
                    <a:pt x="235" y="194"/>
                  </a:cubicBezTo>
                  <a:lnTo>
                    <a:pt x="234" y="194"/>
                  </a:lnTo>
                  <a:cubicBezTo>
                    <a:pt x="232" y="179"/>
                    <a:pt x="220" y="134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3"/>
                  </a:lnTo>
                  <a:cubicBezTo>
                    <a:pt x="110" y="111"/>
                    <a:pt x="93" y="168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3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1"/>
                  </a:lnTo>
                  <a:lnTo>
                    <a:pt x="108" y="221"/>
                  </a:lnTo>
                  <a:cubicBezTo>
                    <a:pt x="110" y="213"/>
                    <a:pt x="128" y="157"/>
                    <a:pt x="139" y="118"/>
                  </a:cubicBezTo>
                  <a:cubicBezTo>
                    <a:pt x="146" y="95"/>
                    <a:pt x="160" y="46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6"/>
                    <a:pt x="177" y="97"/>
                  </a:cubicBezTo>
                  <a:lnTo>
                    <a:pt x="214" y="221"/>
                  </a:lnTo>
                  <a:lnTo>
                    <a:pt x="258" y="221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">
              <a:extLst>
                <a:ext uri="{FF2B5EF4-FFF2-40B4-BE49-F238E27FC236}">
                  <a16:creationId xmlns:a16="http://schemas.microsoft.com/office/drawing/2014/main" id="{6D2F8442-B094-2C31-F729-BD5D5AC19EE7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933700" y="2614613"/>
              <a:ext cx="161925" cy="112713"/>
            </a:xfrm>
            <a:custGeom>
              <a:avLst/>
              <a:gdLst>
                <a:gd name="T0" fmla="*/ 339 w 421"/>
                <a:gd name="T1" fmla="*/ 100 h 263"/>
                <a:gd name="T2" fmla="*/ 371 w 421"/>
                <a:gd name="T3" fmla="*/ 66 h 263"/>
                <a:gd name="T4" fmla="*/ 355 w 421"/>
                <a:gd name="T5" fmla="*/ 207 h 263"/>
                <a:gd name="T6" fmla="*/ 358 w 421"/>
                <a:gd name="T7" fmla="*/ 238 h 263"/>
                <a:gd name="T8" fmla="*/ 376 w 421"/>
                <a:gd name="T9" fmla="*/ 255 h 263"/>
                <a:gd name="T10" fmla="*/ 421 w 421"/>
                <a:gd name="T11" fmla="*/ 231 h 263"/>
                <a:gd name="T12" fmla="*/ 417 w 421"/>
                <a:gd name="T13" fmla="*/ 228 h 263"/>
                <a:gd name="T14" fmla="*/ 400 w 421"/>
                <a:gd name="T15" fmla="*/ 233 h 263"/>
                <a:gd name="T16" fmla="*/ 389 w 421"/>
                <a:gd name="T17" fmla="*/ 217 h 263"/>
                <a:gd name="T18" fmla="*/ 388 w 421"/>
                <a:gd name="T19" fmla="*/ 191 h 263"/>
                <a:gd name="T20" fmla="*/ 410 w 421"/>
                <a:gd name="T21" fmla="*/ 13 h 263"/>
                <a:gd name="T22" fmla="*/ 411 w 421"/>
                <a:gd name="T23" fmla="*/ 6 h 263"/>
                <a:gd name="T24" fmla="*/ 408 w 421"/>
                <a:gd name="T25" fmla="*/ 0 h 263"/>
                <a:gd name="T26" fmla="*/ 399 w 421"/>
                <a:gd name="T27" fmla="*/ 7 h 263"/>
                <a:gd name="T28" fmla="*/ 282 w 421"/>
                <a:gd name="T29" fmla="*/ 134 h 263"/>
                <a:gd name="T30" fmla="*/ 217 w 421"/>
                <a:gd name="T31" fmla="*/ 196 h 263"/>
                <a:gd name="T32" fmla="*/ 183 w 421"/>
                <a:gd name="T33" fmla="*/ 113 h 263"/>
                <a:gd name="T34" fmla="*/ 156 w 421"/>
                <a:gd name="T35" fmla="*/ 12 h 263"/>
                <a:gd name="T36" fmla="*/ 153 w 421"/>
                <a:gd name="T37" fmla="*/ 1 h 263"/>
                <a:gd name="T38" fmla="*/ 149 w 421"/>
                <a:gd name="T39" fmla="*/ 0 h 263"/>
                <a:gd name="T40" fmla="*/ 125 w 421"/>
                <a:gd name="T41" fmla="*/ 17 h 263"/>
                <a:gd name="T42" fmla="*/ 74 w 421"/>
                <a:gd name="T43" fmla="*/ 194 h 263"/>
                <a:gd name="T44" fmla="*/ 46 w 421"/>
                <a:gd name="T45" fmla="*/ 228 h 263"/>
                <a:gd name="T46" fmla="*/ 18 w 421"/>
                <a:gd name="T47" fmla="*/ 218 h 263"/>
                <a:gd name="T48" fmla="*/ 14 w 421"/>
                <a:gd name="T49" fmla="*/ 216 h 263"/>
                <a:gd name="T50" fmla="*/ 0 w 421"/>
                <a:gd name="T51" fmla="*/ 244 h 263"/>
                <a:gd name="T52" fmla="*/ 13 w 421"/>
                <a:gd name="T53" fmla="*/ 258 h 263"/>
                <a:gd name="T54" fmla="*/ 35 w 421"/>
                <a:gd name="T55" fmla="*/ 263 h 263"/>
                <a:gd name="T56" fmla="*/ 88 w 421"/>
                <a:gd name="T57" fmla="*/ 194 h 263"/>
                <a:gd name="T58" fmla="*/ 133 w 421"/>
                <a:gd name="T59" fmla="*/ 53 h 263"/>
                <a:gd name="T60" fmla="*/ 185 w 421"/>
                <a:gd name="T61" fmla="*/ 206 h 263"/>
                <a:gd name="T62" fmla="*/ 205 w 421"/>
                <a:gd name="T63" fmla="*/ 233 h 263"/>
                <a:gd name="T64" fmla="*/ 295 w 421"/>
                <a:gd name="T65" fmla="*/ 147 h 263"/>
                <a:gd name="T66" fmla="*/ 339 w 421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1" h="263">
                  <a:moveTo>
                    <a:pt x="339" y="100"/>
                  </a:moveTo>
                  <a:cubicBezTo>
                    <a:pt x="346" y="93"/>
                    <a:pt x="364" y="74"/>
                    <a:pt x="371" y="66"/>
                  </a:cubicBezTo>
                  <a:cubicBezTo>
                    <a:pt x="367" y="92"/>
                    <a:pt x="355" y="167"/>
                    <a:pt x="355" y="207"/>
                  </a:cubicBezTo>
                  <a:cubicBezTo>
                    <a:pt x="355" y="213"/>
                    <a:pt x="356" y="225"/>
                    <a:pt x="358" y="238"/>
                  </a:cubicBezTo>
                  <a:cubicBezTo>
                    <a:pt x="358" y="243"/>
                    <a:pt x="360" y="255"/>
                    <a:pt x="376" y="255"/>
                  </a:cubicBezTo>
                  <a:cubicBezTo>
                    <a:pt x="393" y="255"/>
                    <a:pt x="421" y="239"/>
                    <a:pt x="421" y="231"/>
                  </a:cubicBezTo>
                  <a:cubicBezTo>
                    <a:pt x="421" y="229"/>
                    <a:pt x="419" y="228"/>
                    <a:pt x="417" y="228"/>
                  </a:cubicBezTo>
                  <a:cubicBezTo>
                    <a:pt x="411" y="228"/>
                    <a:pt x="401" y="233"/>
                    <a:pt x="400" y="233"/>
                  </a:cubicBezTo>
                  <a:cubicBezTo>
                    <a:pt x="391" y="232"/>
                    <a:pt x="390" y="226"/>
                    <a:pt x="389" y="217"/>
                  </a:cubicBezTo>
                  <a:cubicBezTo>
                    <a:pt x="388" y="204"/>
                    <a:pt x="388" y="194"/>
                    <a:pt x="388" y="191"/>
                  </a:cubicBezTo>
                  <a:cubicBezTo>
                    <a:pt x="388" y="157"/>
                    <a:pt x="399" y="61"/>
                    <a:pt x="410" y="13"/>
                  </a:cubicBezTo>
                  <a:cubicBezTo>
                    <a:pt x="410" y="12"/>
                    <a:pt x="411" y="9"/>
                    <a:pt x="411" y="6"/>
                  </a:cubicBezTo>
                  <a:cubicBezTo>
                    <a:pt x="411" y="5"/>
                    <a:pt x="411" y="0"/>
                    <a:pt x="408" y="0"/>
                  </a:cubicBezTo>
                  <a:cubicBezTo>
                    <a:pt x="406" y="0"/>
                    <a:pt x="406" y="0"/>
                    <a:pt x="399" y="7"/>
                  </a:cubicBezTo>
                  <a:cubicBezTo>
                    <a:pt x="361" y="50"/>
                    <a:pt x="322" y="93"/>
                    <a:pt x="282" y="134"/>
                  </a:cubicBezTo>
                  <a:cubicBezTo>
                    <a:pt x="252" y="165"/>
                    <a:pt x="242" y="175"/>
                    <a:pt x="217" y="196"/>
                  </a:cubicBezTo>
                  <a:cubicBezTo>
                    <a:pt x="202" y="172"/>
                    <a:pt x="194" y="146"/>
                    <a:pt x="183" y="113"/>
                  </a:cubicBezTo>
                  <a:cubicBezTo>
                    <a:pt x="173" y="80"/>
                    <a:pt x="164" y="46"/>
                    <a:pt x="156" y="12"/>
                  </a:cubicBezTo>
                  <a:cubicBezTo>
                    <a:pt x="154" y="2"/>
                    <a:pt x="154" y="2"/>
                    <a:pt x="153" y="1"/>
                  </a:cubicBezTo>
                  <a:cubicBezTo>
                    <a:pt x="152" y="0"/>
                    <a:pt x="150" y="0"/>
                    <a:pt x="149" y="0"/>
                  </a:cubicBezTo>
                  <a:cubicBezTo>
                    <a:pt x="143" y="0"/>
                    <a:pt x="126" y="7"/>
                    <a:pt x="125" y="17"/>
                  </a:cubicBezTo>
                  <a:cubicBezTo>
                    <a:pt x="120" y="50"/>
                    <a:pt x="113" y="106"/>
                    <a:pt x="74" y="194"/>
                  </a:cubicBezTo>
                  <a:cubicBezTo>
                    <a:pt x="70" y="203"/>
                    <a:pt x="59" y="228"/>
                    <a:pt x="46" y="228"/>
                  </a:cubicBezTo>
                  <a:cubicBezTo>
                    <a:pt x="41" y="228"/>
                    <a:pt x="27" y="225"/>
                    <a:pt x="18" y="218"/>
                  </a:cubicBezTo>
                  <a:cubicBezTo>
                    <a:pt x="15" y="217"/>
                    <a:pt x="15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3" y="258"/>
                  </a:cubicBezTo>
                  <a:cubicBezTo>
                    <a:pt x="22" y="262"/>
                    <a:pt x="31" y="263"/>
                    <a:pt x="35" y="263"/>
                  </a:cubicBezTo>
                  <a:cubicBezTo>
                    <a:pt x="59" y="263"/>
                    <a:pt x="81" y="209"/>
                    <a:pt x="88" y="194"/>
                  </a:cubicBezTo>
                  <a:cubicBezTo>
                    <a:pt x="97" y="173"/>
                    <a:pt x="121" y="116"/>
                    <a:pt x="133" y="53"/>
                  </a:cubicBezTo>
                  <a:cubicBezTo>
                    <a:pt x="145" y="98"/>
                    <a:pt x="164" y="170"/>
                    <a:pt x="185" y="206"/>
                  </a:cubicBezTo>
                  <a:cubicBezTo>
                    <a:pt x="191" y="217"/>
                    <a:pt x="200" y="233"/>
                    <a:pt x="205" y="233"/>
                  </a:cubicBezTo>
                  <a:cubicBezTo>
                    <a:pt x="212" y="233"/>
                    <a:pt x="276" y="168"/>
                    <a:pt x="295" y="147"/>
                  </a:cubicBezTo>
                  <a:lnTo>
                    <a:pt x="339" y="1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3DFAC79E-A79A-9FC5-0E9F-170A9E198A35}"/>
              </a:ext>
            </a:extLst>
          </p:cNvPr>
          <p:cNvCxnSpPr/>
          <p:nvPr/>
        </p:nvCxnSpPr>
        <p:spPr>
          <a:xfrm>
            <a:off x="6659563" y="4818061"/>
            <a:ext cx="0" cy="3386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" name="Group 114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d\in \{0,1\}$&#10;&#10;&#10;\end{document}" title="IguanaTex Vector Display">
            <a:extLst>
              <a:ext uri="{FF2B5EF4-FFF2-40B4-BE49-F238E27FC236}">
                <a16:creationId xmlns:a16="http://schemas.microsoft.com/office/drawing/2014/main" id="{DCFD1FB4-1ACE-42C5-DED9-8048DB7A5E25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190116" y="5279036"/>
            <a:ext cx="887412" cy="250825"/>
            <a:chOff x="6170613" y="5821363"/>
            <a:chExt cx="887412" cy="250825"/>
          </a:xfrm>
        </p:grpSpPr>
        <p:sp>
          <p:nvSpPr>
            <p:cNvPr id="116" name="Freeform 123 1">
              <a:extLst>
                <a:ext uri="{FF2B5EF4-FFF2-40B4-BE49-F238E27FC236}">
                  <a16:creationId xmlns:a16="http://schemas.microsoft.com/office/drawing/2014/main" id="{F3B15CCA-2D7C-50B6-A095-D8DE158731AE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6170613" y="5835651"/>
              <a:ext cx="103187" cy="176213"/>
            </a:xfrm>
            <a:custGeom>
              <a:avLst/>
              <a:gdLst>
                <a:gd name="T0" fmla="*/ 237 w 237"/>
                <a:gd name="T1" fmla="*/ 6 h 352"/>
                <a:gd name="T2" fmla="*/ 231 w 237"/>
                <a:gd name="T3" fmla="*/ 0 h 352"/>
                <a:gd name="T4" fmla="*/ 167 w 237"/>
                <a:gd name="T5" fmla="*/ 6 h 352"/>
                <a:gd name="T6" fmla="*/ 160 w 237"/>
                <a:gd name="T7" fmla="*/ 15 h 352"/>
                <a:gd name="T8" fmla="*/ 172 w 237"/>
                <a:gd name="T9" fmla="*/ 21 h 352"/>
                <a:gd name="T10" fmla="*/ 197 w 237"/>
                <a:gd name="T11" fmla="*/ 30 h 352"/>
                <a:gd name="T12" fmla="*/ 196 w 237"/>
                <a:gd name="T13" fmla="*/ 40 h 352"/>
                <a:gd name="T14" fmla="*/ 166 w 237"/>
                <a:gd name="T15" fmla="*/ 158 h 352"/>
                <a:gd name="T16" fmla="*/ 120 w 237"/>
                <a:gd name="T17" fmla="*/ 126 h 352"/>
                <a:gd name="T18" fmla="*/ 0 w 237"/>
                <a:gd name="T19" fmla="*/ 272 h 352"/>
                <a:gd name="T20" fmla="*/ 66 w 237"/>
                <a:gd name="T21" fmla="*/ 352 h 352"/>
                <a:gd name="T22" fmla="*/ 131 w 237"/>
                <a:gd name="T23" fmla="*/ 315 h 352"/>
                <a:gd name="T24" fmla="*/ 176 w 237"/>
                <a:gd name="T25" fmla="*/ 352 h 352"/>
                <a:gd name="T26" fmla="*/ 213 w 237"/>
                <a:gd name="T27" fmla="*/ 325 h 352"/>
                <a:gd name="T28" fmla="*/ 228 w 237"/>
                <a:gd name="T29" fmla="*/ 275 h 352"/>
                <a:gd name="T30" fmla="*/ 222 w 237"/>
                <a:gd name="T31" fmla="*/ 270 h 352"/>
                <a:gd name="T32" fmla="*/ 215 w 237"/>
                <a:gd name="T33" fmla="*/ 279 h 352"/>
                <a:gd name="T34" fmla="*/ 177 w 237"/>
                <a:gd name="T35" fmla="*/ 341 h 352"/>
                <a:gd name="T36" fmla="*/ 162 w 237"/>
                <a:gd name="T37" fmla="*/ 318 h 352"/>
                <a:gd name="T38" fmla="*/ 165 w 237"/>
                <a:gd name="T39" fmla="*/ 294 h 352"/>
                <a:gd name="T40" fmla="*/ 237 w 237"/>
                <a:gd name="T41" fmla="*/ 6 h 352"/>
                <a:gd name="T42" fmla="*/ 134 w 237"/>
                <a:gd name="T43" fmla="*/ 287 h 352"/>
                <a:gd name="T44" fmla="*/ 124 w 237"/>
                <a:gd name="T45" fmla="*/ 306 h 352"/>
                <a:gd name="T46" fmla="*/ 67 w 237"/>
                <a:gd name="T47" fmla="*/ 341 h 352"/>
                <a:gd name="T48" fmla="*/ 35 w 237"/>
                <a:gd name="T49" fmla="*/ 294 h 352"/>
                <a:gd name="T50" fmla="*/ 63 w 237"/>
                <a:gd name="T51" fmla="*/ 185 h 352"/>
                <a:gd name="T52" fmla="*/ 121 w 237"/>
                <a:gd name="T53" fmla="*/ 137 h 352"/>
                <a:gd name="T54" fmla="*/ 160 w 237"/>
                <a:gd name="T55" fmla="*/ 181 h 352"/>
                <a:gd name="T56" fmla="*/ 158 w 237"/>
                <a:gd name="T57" fmla="*/ 189 h 352"/>
                <a:gd name="T58" fmla="*/ 134 w 237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7" h="352">
                  <a:moveTo>
                    <a:pt x="237" y="6"/>
                  </a:moveTo>
                  <a:cubicBezTo>
                    <a:pt x="237" y="5"/>
                    <a:pt x="237" y="0"/>
                    <a:pt x="231" y="0"/>
                  </a:cubicBezTo>
                  <a:cubicBezTo>
                    <a:pt x="223" y="0"/>
                    <a:pt x="176" y="5"/>
                    <a:pt x="167" y="6"/>
                  </a:cubicBezTo>
                  <a:cubicBezTo>
                    <a:pt x="163" y="6"/>
                    <a:pt x="160" y="9"/>
                    <a:pt x="160" y="15"/>
                  </a:cubicBezTo>
                  <a:cubicBezTo>
                    <a:pt x="160" y="21"/>
                    <a:pt x="165" y="21"/>
                    <a:pt x="172" y="21"/>
                  </a:cubicBezTo>
                  <a:cubicBezTo>
                    <a:pt x="196" y="21"/>
                    <a:pt x="197" y="25"/>
                    <a:pt x="197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40"/>
                    <a:pt x="142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7" y="352"/>
                    <a:pt x="66" y="352"/>
                  </a:cubicBezTo>
                  <a:cubicBezTo>
                    <a:pt x="76" y="352"/>
                    <a:pt x="101" y="350"/>
                    <a:pt x="131" y="315"/>
                  </a:cubicBezTo>
                  <a:cubicBezTo>
                    <a:pt x="135" y="336"/>
                    <a:pt x="152" y="352"/>
                    <a:pt x="176" y="352"/>
                  </a:cubicBezTo>
                  <a:cubicBezTo>
                    <a:pt x="194" y="352"/>
                    <a:pt x="205" y="341"/>
                    <a:pt x="213" y="325"/>
                  </a:cubicBezTo>
                  <a:cubicBezTo>
                    <a:pt x="222" y="307"/>
                    <a:pt x="228" y="276"/>
                    <a:pt x="228" y="275"/>
                  </a:cubicBezTo>
                  <a:cubicBezTo>
                    <a:pt x="228" y="270"/>
                    <a:pt x="224" y="270"/>
                    <a:pt x="222" y="270"/>
                  </a:cubicBezTo>
                  <a:cubicBezTo>
                    <a:pt x="217" y="270"/>
                    <a:pt x="217" y="272"/>
                    <a:pt x="215" y="279"/>
                  </a:cubicBezTo>
                  <a:cubicBezTo>
                    <a:pt x="207" y="312"/>
                    <a:pt x="198" y="341"/>
                    <a:pt x="177" y="341"/>
                  </a:cubicBezTo>
                  <a:cubicBezTo>
                    <a:pt x="164" y="341"/>
                    <a:pt x="162" y="328"/>
                    <a:pt x="162" y="318"/>
                  </a:cubicBezTo>
                  <a:cubicBezTo>
                    <a:pt x="162" y="306"/>
                    <a:pt x="163" y="303"/>
                    <a:pt x="165" y="294"/>
                  </a:cubicBezTo>
                  <a:lnTo>
                    <a:pt x="237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6"/>
                  </a:cubicBezTo>
                  <a:cubicBezTo>
                    <a:pt x="102" y="333"/>
                    <a:pt x="81" y="341"/>
                    <a:pt x="67" y="341"/>
                  </a:cubicBezTo>
                  <a:cubicBezTo>
                    <a:pt x="42" y="341"/>
                    <a:pt x="35" y="314"/>
                    <a:pt x="35" y="294"/>
                  </a:cubicBezTo>
                  <a:cubicBezTo>
                    <a:pt x="35" y="269"/>
                    <a:pt x="51" y="208"/>
                    <a:pt x="63" y="185"/>
                  </a:cubicBezTo>
                  <a:cubicBezTo>
                    <a:pt x="78" y="156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8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24 1">
              <a:extLst>
                <a:ext uri="{FF2B5EF4-FFF2-40B4-BE49-F238E27FC236}">
                  <a16:creationId xmlns:a16="http://schemas.microsoft.com/office/drawing/2014/main" id="{E447B772-4449-A8FE-433E-99FC003D5323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353175" y="5873751"/>
              <a:ext cx="109537" cy="146050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1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1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25 1">
              <a:extLst>
                <a:ext uri="{FF2B5EF4-FFF2-40B4-BE49-F238E27FC236}">
                  <a16:creationId xmlns:a16="http://schemas.microsoft.com/office/drawing/2014/main" id="{B0D3836B-E388-BC43-B41B-4DB6CA883D54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6556375" y="5821363"/>
              <a:ext cx="77787" cy="250825"/>
            </a:xfrm>
            <a:custGeom>
              <a:avLst/>
              <a:gdLst>
                <a:gd name="T0" fmla="*/ 105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7 h 498"/>
                <a:gd name="T14" fmla="*/ 5 w 177"/>
                <a:gd name="T15" fmla="*/ 243 h 498"/>
                <a:gd name="T16" fmla="*/ 0 w 177"/>
                <a:gd name="T17" fmla="*/ 249 h 498"/>
                <a:gd name="T18" fmla="*/ 8 w 177"/>
                <a:gd name="T19" fmla="*/ 254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7 w 177"/>
                <a:gd name="T35" fmla="*/ 444 h 498"/>
                <a:gd name="T36" fmla="*/ 105 w 177"/>
                <a:gd name="T37" fmla="*/ 420 h 498"/>
                <a:gd name="T38" fmla="*/ 105 w 177"/>
                <a:gd name="T39" fmla="*/ 316 h 498"/>
                <a:gd name="T40" fmla="*/ 86 w 177"/>
                <a:gd name="T41" fmla="*/ 268 h 498"/>
                <a:gd name="T42" fmla="*/ 47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7"/>
                  </a:cubicBezTo>
                  <a:cubicBezTo>
                    <a:pt x="35" y="242"/>
                    <a:pt x="16" y="243"/>
                    <a:pt x="5" y="243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4"/>
                  </a:cubicBezTo>
                  <a:cubicBezTo>
                    <a:pt x="41" y="256"/>
                    <a:pt x="65" y="274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8" y="485"/>
                    <a:pt x="113" y="469"/>
                    <a:pt x="107" y="444"/>
                  </a:cubicBezTo>
                  <a:cubicBezTo>
                    <a:pt x="105" y="439"/>
                    <a:pt x="105" y="438"/>
                    <a:pt x="105" y="420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6" y="268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7"/>
                    <a:pt x="105" y="214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26 1">
              <a:extLst>
                <a:ext uri="{FF2B5EF4-FFF2-40B4-BE49-F238E27FC236}">
                  <a16:creationId xmlns:a16="http://schemas.microsoft.com/office/drawing/2014/main" id="{714E04EC-B4F6-8488-25F3-DAB7A0DBBF1F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6659563" y="5842001"/>
              <a:ext cx="90487" cy="173038"/>
            </a:xfrm>
            <a:custGeom>
              <a:avLst/>
              <a:gdLst>
                <a:gd name="T0" fmla="*/ 210 w 210"/>
                <a:gd name="T1" fmla="*/ 173 h 344"/>
                <a:gd name="T2" fmla="*/ 190 w 210"/>
                <a:gd name="T3" fmla="*/ 56 h 344"/>
                <a:gd name="T4" fmla="*/ 105 w 210"/>
                <a:gd name="T5" fmla="*/ 0 h 344"/>
                <a:gd name="T6" fmla="*/ 18 w 210"/>
                <a:gd name="T7" fmla="*/ 60 h 344"/>
                <a:gd name="T8" fmla="*/ 0 w 210"/>
                <a:gd name="T9" fmla="*/ 173 h 344"/>
                <a:gd name="T10" fmla="*/ 22 w 210"/>
                <a:gd name="T11" fmla="*/ 293 h 344"/>
                <a:gd name="T12" fmla="*/ 104 w 210"/>
                <a:gd name="T13" fmla="*/ 344 h 344"/>
                <a:gd name="T14" fmla="*/ 191 w 210"/>
                <a:gd name="T15" fmla="*/ 286 h 344"/>
                <a:gd name="T16" fmla="*/ 210 w 210"/>
                <a:gd name="T17" fmla="*/ 173 h 344"/>
                <a:gd name="T18" fmla="*/ 104 w 210"/>
                <a:gd name="T19" fmla="*/ 333 h 344"/>
                <a:gd name="T20" fmla="*/ 47 w 210"/>
                <a:gd name="T21" fmla="*/ 272 h 344"/>
                <a:gd name="T22" fmla="*/ 41 w 210"/>
                <a:gd name="T23" fmla="*/ 167 h 344"/>
                <a:gd name="T24" fmla="*/ 45 w 210"/>
                <a:gd name="T25" fmla="*/ 75 h 344"/>
                <a:gd name="T26" fmla="*/ 104 w 210"/>
                <a:gd name="T27" fmla="*/ 11 h 344"/>
                <a:gd name="T28" fmla="*/ 163 w 210"/>
                <a:gd name="T29" fmla="*/ 70 h 344"/>
                <a:gd name="T30" fmla="*/ 168 w 210"/>
                <a:gd name="T31" fmla="*/ 167 h 344"/>
                <a:gd name="T32" fmla="*/ 163 w 210"/>
                <a:gd name="T33" fmla="*/ 270 h 344"/>
                <a:gd name="T34" fmla="*/ 104 w 210"/>
                <a:gd name="T35" fmla="*/ 33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4">
                  <a:moveTo>
                    <a:pt x="210" y="173"/>
                  </a:moveTo>
                  <a:cubicBezTo>
                    <a:pt x="210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60"/>
                  </a:cubicBezTo>
                  <a:cubicBezTo>
                    <a:pt x="2" y="94"/>
                    <a:pt x="0" y="133"/>
                    <a:pt x="0" y="173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4" y="334"/>
                    <a:pt x="80" y="344"/>
                    <a:pt x="104" y="344"/>
                  </a:cubicBezTo>
                  <a:cubicBezTo>
                    <a:pt x="131" y="344"/>
                    <a:pt x="169" y="333"/>
                    <a:pt x="191" y="286"/>
                  </a:cubicBezTo>
                  <a:cubicBezTo>
                    <a:pt x="207" y="251"/>
                    <a:pt x="210" y="212"/>
                    <a:pt x="210" y="173"/>
                  </a:cubicBezTo>
                  <a:close/>
                  <a:moveTo>
                    <a:pt x="104" y="333"/>
                  </a:moveTo>
                  <a:cubicBezTo>
                    <a:pt x="85" y="333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5" y="16"/>
                    <a:pt x="92" y="11"/>
                    <a:pt x="104" y="11"/>
                  </a:cubicBezTo>
                  <a:cubicBezTo>
                    <a:pt x="121" y="11"/>
                    <a:pt x="154" y="20"/>
                    <a:pt x="163" y="70"/>
                  </a:cubicBezTo>
                  <a:cubicBezTo>
                    <a:pt x="168" y="98"/>
                    <a:pt x="168" y="136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8"/>
                    <a:pt x="127" y="333"/>
                    <a:pt x="104" y="3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27 1">
              <a:extLst>
                <a:ext uri="{FF2B5EF4-FFF2-40B4-BE49-F238E27FC236}">
                  <a16:creationId xmlns:a16="http://schemas.microsoft.com/office/drawing/2014/main" id="{DF5F2101-3F58-5598-46B7-1B47CC3EC384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6777038" y="5983288"/>
              <a:ext cx="26987" cy="7461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8">
              <a:extLst>
                <a:ext uri="{FF2B5EF4-FFF2-40B4-BE49-F238E27FC236}">
                  <a16:creationId xmlns:a16="http://schemas.microsoft.com/office/drawing/2014/main" id="{A381452B-B5E4-5272-5CBA-CEA80CC367B9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6875463" y="5842001"/>
              <a:ext cx="71437" cy="166688"/>
            </a:xfrm>
            <a:custGeom>
              <a:avLst/>
              <a:gdLst>
                <a:gd name="T0" fmla="*/ 103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6 w 165"/>
                <a:gd name="T9" fmla="*/ 35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3 w 165"/>
                <a:gd name="T27" fmla="*/ 293 h 333"/>
                <a:gd name="T28" fmla="*/ 103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40" y="48"/>
                    <a:pt x="66" y="35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2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9">
              <a:extLst>
                <a:ext uri="{FF2B5EF4-FFF2-40B4-BE49-F238E27FC236}">
                  <a16:creationId xmlns:a16="http://schemas.microsoft.com/office/drawing/2014/main" id="{5A0E84BE-2F2A-FAB0-79F5-57716B93CE75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6980238" y="5821363"/>
              <a:ext cx="77787" cy="250825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0 h 498"/>
                <a:gd name="T14" fmla="*/ 172 w 177"/>
                <a:gd name="T15" fmla="*/ 254 h 498"/>
                <a:gd name="T16" fmla="*/ 177 w 177"/>
                <a:gd name="T17" fmla="*/ 249 h 498"/>
                <a:gd name="T18" fmla="*/ 169 w 177"/>
                <a:gd name="T19" fmla="*/ 243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29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8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0"/>
                  </a:cubicBezTo>
                  <a:cubicBezTo>
                    <a:pt x="143" y="256"/>
                    <a:pt x="162" y="255"/>
                    <a:pt x="172" y="254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3"/>
                  </a:cubicBezTo>
                  <a:cubicBezTo>
                    <a:pt x="136" y="241"/>
                    <a:pt x="112" y="223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4" y="28"/>
                    <a:pt x="70" y="54"/>
                  </a:cubicBezTo>
                  <a:cubicBezTo>
                    <a:pt x="72" y="58"/>
                    <a:pt x="72" y="59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3"/>
                    <a:pt x="92" y="229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0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D0929DBE-6C90-C3AD-BBA1-8D3EA4809DBD}"/>
              </a:ext>
            </a:extLst>
          </p:cNvPr>
          <p:cNvSpPr txBox="1"/>
          <p:nvPr/>
        </p:nvSpPr>
        <p:spPr>
          <a:xfrm>
            <a:off x="275481" y="5837448"/>
            <a:ext cx="31834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 err="1"/>
              <a:t>PoK</a:t>
            </a:r>
            <a:r>
              <a:rPr lang="en-US" sz="2000" dirty="0"/>
              <a:t> (WEE) of left WIPoK-1</a:t>
            </a:r>
          </a:p>
          <a:p>
            <a:pPr algn="l"/>
            <a:r>
              <a:rPr lang="en-US" sz="2000" dirty="0"/>
              <a:t>WI of left WIPoK-2</a:t>
            </a:r>
          </a:p>
        </p:txBody>
      </p:sp>
      <p:sp>
        <p:nvSpPr>
          <p:cNvPr id="124" name="Right Brace 123">
            <a:extLst>
              <a:ext uri="{FF2B5EF4-FFF2-40B4-BE49-F238E27FC236}">
                <a16:creationId xmlns:a16="http://schemas.microsoft.com/office/drawing/2014/main" id="{2BE3CE45-7CF2-7D17-8BAF-C4B30CAB24B5}"/>
              </a:ext>
            </a:extLst>
          </p:cNvPr>
          <p:cNvSpPr/>
          <p:nvPr/>
        </p:nvSpPr>
        <p:spPr>
          <a:xfrm>
            <a:off x="3170893" y="5855587"/>
            <a:ext cx="134901" cy="707887"/>
          </a:xfrm>
          <a:prstGeom prst="rightBrace">
            <a:avLst>
              <a:gd name="adj1" fmla="val 5625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7 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5C48F105-CFD7-D8EC-0066-7BAB9C87431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77293" y="6087137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30" name="Group 22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d)$ in real&#10;&#10;&#10;&#10;\end{document}" title="IguanaTex Vector Display">
            <a:extLst>
              <a:ext uri="{FF2B5EF4-FFF2-40B4-BE49-F238E27FC236}">
                <a16:creationId xmlns:a16="http://schemas.microsoft.com/office/drawing/2014/main" id="{2E4203EF-A961-5FC8-DF24-90C730DAC85C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662228" y="5889198"/>
            <a:ext cx="1823744" cy="270933"/>
            <a:chOff x="2540000" y="2540000"/>
            <a:chExt cx="1431926" cy="212725"/>
          </a:xfrm>
        </p:grpSpPr>
        <p:sp>
          <p:nvSpPr>
            <p:cNvPr id="231" name="Freeform 7 1">
              <a:extLst>
                <a:ext uri="{FF2B5EF4-FFF2-40B4-BE49-F238E27FC236}">
                  <a16:creationId xmlns:a16="http://schemas.microsoft.com/office/drawing/2014/main" id="{4F51D11A-852B-CB87-6A04-3CA3E2DE39D5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2540000" y="2540000"/>
              <a:ext cx="42863" cy="21272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8 1">
              <a:extLst>
                <a:ext uri="{FF2B5EF4-FFF2-40B4-BE49-F238E27FC236}">
                  <a16:creationId xmlns:a16="http://schemas.microsoft.com/office/drawing/2014/main" id="{9F6FEB7B-974A-907B-6CB3-99074551DE66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2595563" y="2551113"/>
              <a:ext cx="117475" cy="149225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3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3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9 1">
              <a:extLst>
                <a:ext uri="{FF2B5EF4-FFF2-40B4-BE49-F238E27FC236}">
                  <a16:creationId xmlns:a16="http://schemas.microsoft.com/office/drawing/2014/main" id="{DD7AE9B2-08DB-8647-0CCD-C83354FC2E48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2730500" y="2554288"/>
              <a:ext cx="15875" cy="146050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0 1">
              <a:extLst>
                <a:ext uri="{FF2B5EF4-FFF2-40B4-BE49-F238E27FC236}">
                  <a16:creationId xmlns:a16="http://schemas.microsoft.com/office/drawing/2014/main" id="{CBCDFD8A-4A18-408F-1489-2E3B7A3150EB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2767013" y="2601913"/>
              <a:ext cx="69850" cy="100013"/>
            </a:xfrm>
            <a:custGeom>
              <a:avLst/>
              <a:gdLst>
                <a:gd name="T0" fmla="*/ 188 w 188"/>
                <a:gd name="T1" fmla="*/ 120 h 235"/>
                <a:gd name="T2" fmla="*/ 168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4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8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1 1">
              <a:extLst>
                <a:ext uri="{FF2B5EF4-FFF2-40B4-BE49-F238E27FC236}">
                  <a16:creationId xmlns:a16="http://schemas.microsoft.com/office/drawing/2014/main" id="{8EC6A271-19AF-2D5F-4046-04D8745373B4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2844800" y="2605088"/>
              <a:ext cx="120650" cy="95250"/>
            </a:xfrm>
            <a:custGeom>
              <a:avLst/>
              <a:gdLst>
                <a:gd name="T0" fmla="*/ 325 w 325"/>
                <a:gd name="T1" fmla="*/ 0 h 222"/>
                <a:gd name="T2" fmla="*/ 289 w 325"/>
                <a:gd name="T3" fmla="*/ 0 h 222"/>
                <a:gd name="T4" fmla="*/ 257 w 325"/>
                <a:gd name="T5" fmla="*/ 106 h 222"/>
                <a:gd name="T6" fmla="*/ 234 w 325"/>
                <a:gd name="T7" fmla="*/ 195 h 222"/>
                <a:gd name="T8" fmla="*/ 234 w 325"/>
                <a:gd name="T9" fmla="*/ 195 h 222"/>
                <a:gd name="T10" fmla="*/ 211 w 325"/>
                <a:gd name="T11" fmla="*/ 106 h 222"/>
                <a:gd name="T12" fmla="*/ 178 w 325"/>
                <a:gd name="T13" fmla="*/ 0 h 222"/>
                <a:gd name="T14" fmla="*/ 144 w 325"/>
                <a:gd name="T15" fmla="*/ 0 h 222"/>
                <a:gd name="T16" fmla="*/ 115 w 325"/>
                <a:gd name="T17" fmla="*/ 94 h 222"/>
                <a:gd name="T18" fmla="*/ 91 w 325"/>
                <a:gd name="T19" fmla="*/ 194 h 222"/>
                <a:gd name="T20" fmla="*/ 90 w 325"/>
                <a:gd name="T21" fmla="*/ 194 h 222"/>
                <a:gd name="T22" fmla="*/ 63 w 325"/>
                <a:gd name="T23" fmla="*/ 86 h 222"/>
                <a:gd name="T24" fmla="*/ 37 w 325"/>
                <a:gd name="T25" fmla="*/ 0 h 222"/>
                <a:gd name="T26" fmla="*/ 0 w 325"/>
                <a:gd name="T27" fmla="*/ 0 h 222"/>
                <a:gd name="T28" fmla="*/ 68 w 325"/>
                <a:gd name="T29" fmla="*/ 222 h 222"/>
                <a:gd name="T30" fmla="*/ 107 w 325"/>
                <a:gd name="T31" fmla="*/ 222 h 222"/>
                <a:gd name="T32" fmla="*/ 138 w 325"/>
                <a:gd name="T33" fmla="*/ 119 h 222"/>
                <a:gd name="T34" fmla="*/ 160 w 325"/>
                <a:gd name="T35" fmla="*/ 28 h 222"/>
                <a:gd name="T36" fmla="*/ 161 w 325"/>
                <a:gd name="T37" fmla="*/ 28 h 222"/>
                <a:gd name="T38" fmla="*/ 177 w 325"/>
                <a:gd name="T39" fmla="*/ 98 h 222"/>
                <a:gd name="T40" fmla="*/ 213 w 325"/>
                <a:gd name="T41" fmla="*/ 222 h 222"/>
                <a:gd name="T42" fmla="*/ 257 w 325"/>
                <a:gd name="T43" fmla="*/ 222 h 222"/>
                <a:gd name="T44" fmla="*/ 325 w 325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5" h="222">
                  <a:moveTo>
                    <a:pt x="325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4"/>
                    <a:pt x="237" y="173"/>
                    <a:pt x="234" y="195"/>
                  </a:cubicBezTo>
                  <a:lnTo>
                    <a:pt x="234" y="195"/>
                  </a:lnTo>
                  <a:cubicBezTo>
                    <a:pt x="232" y="179"/>
                    <a:pt x="219" y="135"/>
                    <a:pt x="211" y="106"/>
                  </a:cubicBezTo>
                  <a:lnTo>
                    <a:pt x="178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4"/>
                    <a:pt x="63" y="86"/>
                  </a:cubicBezTo>
                  <a:lnTo>
                    <a:pt x="37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7" y="222"/>
                  </a:lnTo>
                  <a:cubicBezTo>
                    <a:pt x="110" y="214"/>
                    <a:pt x="127" y="158"/>
                    <a:pt x="138" y="119"/>
                  </a:cubicBezTo>
                  <a:cubicBezTo>
                    <a:pt x="145" y="96"/>
                    <a:pt x="159" y="47"/>
                    <a:pt x="160" y="28"/>
                  </a:cubicBezTo>
                  <a:lnTo>
                    <a:pt x="161" y="28"/>
                  </a:lnTo>
                  <a:cubicBezTo>
                    <a:pt x="162" y="42"/>
                    <a:pt x="170" y="76"/>
                    <a:pt x="177" y="98"/>
                  </a:cubicBezTo>
                  <a:lnTo>
                    <a:pt x="213" y="222"/>
                  </a:lnTo>
                  <a:lnTo>
                    <a:pt x="257" y="222"/>
                  </a:lnTo>
                  <a:lnTo>
                    <a:pt x="325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2 1">
              <a:extLst>
                <a:ext uri="{FF2B5EF4-FFF2-40B4-BE49-F238E27FC236}">
                  <a16:creationId xmlns:a16="http://schemas.microsoft.com/office/drawing/2014/main" id="{BC701AEC-CB3A-9CA5-6E14-B48D5285410B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976563" y="2627313"/>
              <a:ext cx="155575" cy="111125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7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6 w 420"/>
                <a:gd name="T31" fmla="*/ 197 h 263"/>
                <a:gd name="T32" fmla="*/ 183 w 420"/>
                <a:gd name="T33" fmla="*/ 114 h 263"/>
                <a:gd name="T34" fmla="*/ 155 w 420"/>
                <a:gd name="T35" fmla="*/ 13 h 263"/>
                <a:gd name="T36" fmla="*/ 153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8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0" y="233"/>
                    <a:pt x="390" y="226"/>
                    <a:pt x="389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0" y="0"/>
                    <a:pt x="408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3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6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3 1">
              <a:extLst>
                <a:ext uri="{FF2B5EF4-FFF2-40B4-BE49-F238E27FC236}">
                  <a16:creationId xmlns:a16="http://schemas.microsoft.com/office/drawing/2014/main" id="{DB05D523-F444-FFE1-D90B-C5CEA8B27776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168650" y="2676525"/>
              <a:ext cx="22225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4 1">
              <a:extLst>
                <a:ext uri="{FF2B5EF4-FFF2-40B4-BE49-F238E27FC236}">
                  <a16:creationId xmlns:a16="http://schemas.microsoft.com/office/drawing/2014/main" id="{76DFF440-85E4-3BC4-D2B9-4DA96E345964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3241675" y="2551113"/>
              <a:ext cx="88900" cy="150813"/>
            </a:xfrm>
            <a:custGeom>
              <a:avLst/>
              <a:gdLst>
                <a:gd name="T0" fmla="*/ 238 w 238"/>
                <a:gd name="T1" fmla="*/ 6 h 352"/>
                <a:gd name="T2" fmla="*/ 231 w 238"/>
                <a:gd name="T3" fmla="*/ 0 h 352"/>
                <a:gd name="T4" fmla="*/ 168 w 238"/>
                <a:gd name="T5" fmla="*/ 6 h 352"/>
                <a:gd name="T6" fmla="*/ 161 w 238"/>
                <a:gd name="T7" fmla="*/ 15 h 352"/>
                <a:gd name="T8" fmla="*/ 173 w 238"/>
                <a:gd name="T9" fmla="*/ 21 h 352"/>
                <a:gd name="T10" fmla="*/ 198 w 238"/>
                <a:gd name="T11" fmla="*/ 30 h 352"/>
                <a:gd name="T12" fmla="*/ 196 w 238"/>
                <a:gd name="T13" fmla="*/ 40 h 352"/>
                <a:gd name="T14" fmla="*/ 166 w 238"/>
                <a:gd name="T15" fmla="*/ 158 h 352"/>
                <a:gd name="T16" fmla="*/ 120 w 238"/>
                <a:gd name="T17" fmla="*/ 126 h 352"/>
                <a:gd name="T18" fmla="*/ 0 w 238"/>
                <a:gd name="T19" fmla="*/ 272 h 352"/>
                <a:gd name="T20" fmla="*/ 67 w 238"/>
                <a:gd name="T21" fmla="*/ 352 h 352"/>
                <a:gd name="T22" fmla="*/ 131 w 238"/>
                <a:gd name="T23" fmla="*/ 315 h 352"/>
                <a:gd name="T24" fmla="*/ 177 w 238"/>
                <a:gd name="T25" fmla="*/ 352 h 352"/>
                <a:gd name="T26" fmla="*/ 214 w 238"/>
                <a:gd name="T27" fmla="*/ 325 h 352"/>
                <a:gd name="T28" fmla="*/ 229 w 238"/>
                <a:gd name="T29" fmla="*/ 275 h 352"/>
                <a:gd name="T30" fmla="*/ 223 w 238"/>
                <a:gd name="T31" fmla="*/ 270 h 352"/>
                <a:gd name="T32" fmla="*/ 216 w 238"/>
                <a:gd name="T33" fmla="*/ 279 h 352"/>
                <a:gd name="T34" fmla="*/ 178 w 238"/>
                <a:gd name="T35" fmla="*/ 341 h 352"/>
                <a:gd name="T36" fmla="*/ 163 w 238"/>
                <a:gd name="T37" fmla="*/ 318 h 352"/>
                <a:gd name="T38" fmla="*/ 166 w 238"/>
                <a:gd name="T39" fmla="*/ 294 h 352"/>
                <a:gd name="T40" fmla="*/ 238 w 238"/>
                <a:gd name="T41" fmla="*/ 6 h 352"/>
                <a:gd name="T42" fmla="*/ 134 w 238"/>
                <a:gd name="T43" fmla="*/ 287 h 352"/>
                <a:gd name="T44" fmla="*/ 124 w 238"/>
                <a:gd name="T45" fmla="*/ 306 h 352"/>
                <a:gd name="T46" fmla="*/ 68 w 238"/>
                <a:gd name="T47" fmla="*/ 341 h 352"/>
                <a:gd name="T48" fmla="*/ 36 w 238"/>
                <a:gd name="T49" fmla="*/ 294 h 352"/>
                <a:gd name="T50" fmla="*/ 63 w 238"/>
                <a:gd name="T51" fmla="*/ 185 h 352"/>
                <a:gd name="T52" fmla="*/ 121 w 238"/>
                <a:gd name="T53" fmla="*/ 137 h 352"/>
                <a:gd name="T54" fmla="*/ 160 w 238"/>
                <a:gd name="T55" fmla="*/ 181 h 352"/>
                <a:gd name="T56" fmla="*/ 159 w 238"/>
                <a:gd name="T57" fmla="*/ 189 h 352"/>
                <a:gd name="T58" fmla="*/ 134 w 238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8" h="352">
                  <a:moveTo>
                    <a:pt x="238" y="6"/>
                  </a:moveTo>
                  <a:cubicBezTo>
                    <a:pt x="238" y="5"/>
                    <a:pt x="238" y="0"/>
                    <a:pt x="231" y="0"/>
                  </a:cubicBezTo>
                  <a:cubicBezTo>
                    <a:pt x="224" y="0"/>
                    <a:pt x="176" y="5"/>
                    <a:pt x="168" y="6"/>
                  </a:cubicBezTo>
                  <a:cubicBezTo>
                    <a:pt x="164" y="6"/>
                    <a:pt x="161" y="9"/>
                    <a:pt x="161" y="15"/>
                  </a:cubicBezTo>
                  <a:cubicBezTo>
                    <a:pt x="161" y="21"/>
                    <a:pt x="165" y="21"/>
                    <a:pt x="173" y="21"/>
                  </a:cubicBezTo>
                  <a:cubicBezTo>
                    <a:pt x="197" y="21"/>
                    <a:pt x="198" y="25"/>
                    <a:pt x="198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40"/>
                    <a:pt x="143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8" y="352"/>
                    <a:pt x="67" y="352"/>
                  </a:cubicBezTo>
                  <a:cubicBezTo>
                    <a:pt x="77" y="352"/>
                    <a:pt x="101" y="350"/>
                    <a:pt x="131" y="315"/>
                  </a:cubicBezTo>
                  <a:cubicBezTo>
                    <a:pt x="135" y="336"/>
                    <a:pt x="153" y="352"/>
                    <a:pt x="177" y="352"/>
                  </a:cubicBezTo>
                  <a:cubicBezTo>
                    <a:pt x="194" y="352"/>
                    <a:pt x="206" y="341"/>
                    <a:pt x="214" y="325"/>
                  </a:cubicBezTo>
                  <a:cubicBezTo>
                    <a:pt x="222" y="307"/>
                    <a:pt x="229" y="276"/>
                    <a:pt x="229" y="275"/>
                  </a:cubicBezTo>
                  <a:cubicBezTo>
                    <a:pt x="229" y="270"/>
                    <a:pt x="224" y="270"/>
                    <a:pt x="223" y="270"/>
                  </a:cubicBezTo>
                  <a:cubicBezTo>
                    <a:pt x="218" y="270"/>
                    <a:pt x="217" y="272"/>
                    <a:pt x="216" y="279"/>
                  </a:cubicBezTo>
                  <a:cubicBezTo>
                    <a:pt x="207" y="312"/>
                    <a:pt x="198" y="341"/>
                    <a:pt x="178" y="341"/>
                  </a:cubicBezTo>
                  <a:cubicBezTo>
                    <a:pt x="164" y="341"/>
                    <a:pt x="163" y="328"/>
                    <a:pt x="163" y="318"/>
                  </a:cubicBezTo>
                  <a:cubicBezTo>
                    <a:pt x="163" y="306"/>
                    <a:pt x="164" y="303"/>
                    <a:pt x="166" y="294"/>
                  </a:cubicBezTo>
                  <a:lnTo>
                    <a:pt x="238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6"/>
                  </a:cubicBezTo>
                  <a:cubicBezTo>
                    <a:pt x="102" y="333"/>
                    <a:pt x="82" y="341"/>
                    <a:pt x="68" y="341"/>
                  </a:cubicBezTo>
                  <a:cubicBezTo>
                    <a:pt x="43" y="341"/>
                    <a:pt x="36" y="314"/>
                    <a:pt x="36" y="294"/>
                  </a:cubicBezTo>
                  <a:cubicBezTo>
                    <a:pt x="36" y="269"/>
                    <a:pt x="52" y="208"/>
                    <a:pt x="63" y="185"/>
                  </a:cubicBezTo>
                  <a:cubicBezTo>
                    <a:pt x="79" y="156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9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5 1">
              <a:extLst>
                <a:ext uri="{FF2B5EF4-FFF2-40B4-BE49-F238E27FC236}">
                  <a16:creationId xmlns:a16="http://schemas.microsoft.com/office/drawing/2014/main" id="{DED28B5E-07F7-2608-422F-FDA54DF2D9DD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341688" y="2540000"/>
              <a:ext cx="42863" cy="21272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6 1">
              <a:extLst>
                <a:ext uri="{FF2B5EF4-FFF2-40B4-BE49-F238E27FC236}">
                  <a16:creationId xmlns:a16="http://schemas.microsoft.com/office/drawing/2014/main" id="{103CDFFD-44D3-3E9A-6D09-F465A721386E}"/>
                </a:ext>
              </a:extLst>
            </p:cNvPr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3470275" y="2557463"/>
              <a:ext cx="39688" cy="142875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0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2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1" y="0"/>
                    <a:pt x="20" y="13"/>
                    <a:pt x="20" y="26"/>
                  </a:cubicBezTo>
                  <a:cubicBezTo>
                    <a:pt x="20" y="40"/>
                    <a:pt x="31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7 1">
              <a:extLst>
                <a:ext uri="{FF2B5EF4-FFF2-40B4-BE49-F238E27FC236}">
                  <a16:creationId xmlns:a16="http://schemas.microsoft.com/office/drawing/2014/main" id="{6E25A688-2B7D-913B-D25E-70EB0DD6E8D8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3521075" y="2605088"/>
              <a:ext cx="92075" cy="95250"/>
            </a:xfrm>
            <a:custGeom>
              <a:avLst/>
              <a:gdLst>
                <a:gd name="T0" fmla="*/ 38 w 250"/>
                <a:gd name="T1" fmla="*/ 49 h 221"/>
                <a:gd name="T2" fmla="*/ 38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4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8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8" y="49"/>
                  </a:move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1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1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4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2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8 1">
              <a:extLst>
                <a:ext uri="{FF2B5EF4-FFF2-40B4-BE49-F238E27FC236}">
                  <a16:creationId xmlns:a16="http://schemas.microsoft.com/office/drawing/2014/main" id="{65FA4BA4-C988-32A1-7765-14DBAE056E59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3684588" y="2605088"/>
              <a:ext cx="61913" cy="9525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9 1">
              <a:extLst>
                <a:ext uri="{FF2B5EF4-FFF2-40B4-BE49-F238E27FC236}">
                  <a16:creationId xmlns:a16="http://schemas.microsoft.com/office/drawing/2014/main" id="{ADD97494-9658-4DDC-84B2-344059EAD151}"/>
                </a:ext>
              </a:extLst>
            </p:cNvPr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3756025" y="2603500"/>
              <a:ext cx="71438" cy="984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0 1">
              <a:extLst>
                <a:ext uri="{FF2B5EF4-FFF2-40B4-BE49-F238E27FC236}">
                  <a16:creationId xmlns:a16="http://schemas.microsoft.com/office/drawing/2014/main" id="{67FCED22-4405-A94A-D73B-E9EC20B25657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3841750" y="2603500"/>
              <a:ext cx="82550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1 1">
              <a:extLst>
                <a:ext uri="{FF2B5EF4-FFF2-40B4-BE49-F238E27FC236}">
                  <a16:creationId xmlns:a16="http://schemas.microsoft.com/office/drawing/2014/main" id="{02EF2104-6CDF-4D57-6B96-11E9B36986D3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3932238" y="2551113"/>
              <a:ext cx="39688" cy="149225"/>
            </a:xfrm>
            <a:custGeom>
              <a:avLst/>
              <a:gdLst>
                <a:gd name="T0" fmla="*/ 71 w 110"/>
                <a:gd name="T1" fmla="*/ 0 h 347"/>
                <a:gd name="T2" fmla="*/ 0 w 110"/>
                <a:gd name="T3" fmla="*/ 6 h 347"/>
                <a:gd name="T4" fmla="*/ 0 w 110"/>
                <a:gd name="T5" fmla="*/ 21 h 347"/>
                <a:gd name="T6" fmla="*/ 39 w 110"/>
                <a:gd name="T7" fmla="*/ 49 h 347"/>
                <a:gd name="T8" fmla="*/ 39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1 w 110"/>
                <a:gd name="T21" fmla="*/ 309 h 347"/>
                <a:gd name="T22" fmla="*/ 71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1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7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9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6" name="Group 245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d)$ in $\mcal{G}_1$&#10;&#10;&#10;&#10;\end{document}" title="IguanaTex Vector Display">
            <a:extLst>
              <a:ext uri="{FF2B5EF4-FFF2-40B4-BE49-F238E27FC236}">
                <a16:creationId xmlns:a16="http://schemas.microsoft.com/office/drawing/2014/main" id="{03D15426-0F9E-B8D8-B2B5-BDA7C08CCD1E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4661347" y="6446132"/>
            <a:ext cx="1657351" cy="271463"/>
            <a:chOff x="5646738" y="2533650"/>
            <a:chExt cx="1657351" cy="271463"/>
          </a:xfrm>
        </p:grpSpPr>
        <p:sp>
          <p:nvSpPr>
            <p:cNvPr id="247" name="Freeform 28">
              <a:extLst>
                <a:ext uri="{FF2B5EF4-FFF2-40B4-BE49-F238E27FC236}">
                  <a16:creationId xmlns:a16="http://schemas.microsoft.com/office/drawing/2014/main" id="{E6BBA5C4-E969-357A-92B6-A976E218F508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5646738" y="2533650"/>
              <a:ext cx="53975" cy="27146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9">
              <a:extLst>
                <a:ext uri="{FF2B5EF4-FFF2-40B4-BE49-F238E27FC236}">
                  <a16:creationId xmlns:a16="http://schemas.microsoft.com/office/drawing/2014/main" id="{B73004E6-637F-151B-C9C3-9BF441FD9E71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5718176" y="2547938"/>
              <a:ext cx="147638" cy="190500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3 w 318"/>
                <a:gd name="T9" fmla="*/ 311 h 347"/>
                <a:gd name="T10" fmla="*/ 133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7" y="288"/>
                    <a:pt x="163" y="311"/>
                  </a:cubicBezTo>
                  <a:lnTo>
                    <a:pt x="163" y="311"/>
                  </a:lnTo>
                  <a:cubicBezTo>
                    <a:pt x="159" y="291"/>
                    <a:pt x="137" y="236"/>
                    <a:pt x="133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30">
              <a:extLst>
                <a:ext uri="{FF2B5EF4-FFF2-40B4-BE49-F238E27FC236}">
                  <a16:creationId xmlns:a16="http://schemas.microsoft.com/office/drawing/2014/main" id="{F000B6AE-E2EF-A9FA-29E6-5822503519BF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5886451" y="2552700"/>
              <a:ext cx="20638" cy="185738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4 w 44"/>
                <a:gd name="T13" fmla="*/ 118 h 340"/>
                <a:gd name="T14" fmla="*/ 4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4" y="118"/>
                  </a:lnTo>
                  <a:lnTo>
                    <a:pt x="4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31">
              <a:extLst>
                <a:ext uri="{FF2B5EF4-FFF2-40B4-BE49-F238E27FC236}">
                  <a16:creationId xmlns:a16="http://schemas.microsoft.com/office/drawing/2014/main" id="{49A2E7E7-2CFF-938B-19F2-5BB47EFA55DA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5934076" y="2613025"/>
              <a:ext cx="88900" cy="127000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7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0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7" y="235"/>
                  </a:cubicBezTo>
                  <a:cubicBezTo>
                    <a:pt x="139" y="235"/>
                    <a:pt x="167" y="223"/>
                    <a:pt x="187" y="209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32">
              <a:extLst>
                <a:ext uri="{FF2B5EF4-FFF2-40B4-BE49-F238E27FC236}">
                  <a16:creationId xmlns:a16="http://schemas.microsoft.com/office/drawing/2014/main" id="{DF805474-2284-A545-09F7-16157EEDCC13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6032501" y="2616200"/>
              <a:ext cx="152400" cy="122238"/>
            </a:xfrm>
            <a:custGeom>
              <a:avLst/>
              <a:gdLst>
                <a:gd name="T0" fmla="*/ 326 w 326"/>
                <a:gd name="T1" fmla="*/ 0 h 222"/>
                <a:gd name="T2" fmla="*/ 289 w 326"/>
                <a:gd name="T3" fmla="*/ 0 h 222"/>
                <a:gd name="T4" fmla="*/ 257 w 326"/>
                <a:gd name="T5" fmla="*/ 106 h 222"/>
                <a:gd name="T6" fmla="*/ 234 w 326"/>
                <a:gd name="T7" fmla="*/ 195 h 222"/>
                <a:gd name="T8" fmla="*/ 234 w 326"/>
                <a:gd name="T9" fmla="*/ 195 h 222"/>
                <a:gd name="T10" fmla="*/ 211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5 w 326"/>
                <a:gd name="T17" fmla="*/ 94 h 222"/>
                <a:gd name="T18" fmla="*/ 91 w 326"/>
                <a:gd name="T19" fmla="*/ 194 h 222"/>
                <a:gd name="T20" fmla="*/ 90 w 326"/>
                <a:gd name="T21" fmla="*/ 194 h 222"/>
                <a:gd name="T22" fmla="*/ 63 w 326"/>
                <a:gd name="T23" fmla="*/ 86 h 222"/>
                <a:gd name="T24" fmla="*/ 38 w 326"/>
                <a:gd name="T25" fmla="*/ 0 h 222"/>
                <a:gd name="T26" fmla="*/ 0 w 326"/>
                <a:gd name="T27" fmla="*/ 0 h 222"/>
                <a:gd name="T28" fmla="*/ 68 w 326"/>
                <a:gd name="T29" fmla="*/ 222 h 222"/>
                <a:gd name="T30" fmla="*/ 107 w 326"/>
                <a:gd name="T31" fmla="*/ 222 h 222"/>
                <a:gd name="T32" fmla="*/ 138 w 326"/>
                <a:gd name="T33" fmla="*/ 119 h 222"/>
                <a:gd name="T34" fmla="*/ 161 w 326"/>
                <a:gd name="T35" fmla="*/ 28 h 222"/>
                <a:gd name="T36" fmla="*/ 161 w 326"/>
                <a:gd name="T37" fmla="*/ 28 h 222"/>
                <a:gd name="T38" fmla="*/ 177 w 326"/>
                <a:gd name="T39" fmla="*/ 98 h 222"/>
                <a:gd name="T40" fmla="*/ 213 w 326"/>
                <a:gd name="T41" fmla="*/ 222 h 222"/>
                <a:gd name="T42" fmla="*/ 257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4"/>
                    <a:pt x="237" y="173"/>
                    <a:pt x="234" y="195"/>
                  </a:cubicBezTo>
                  <a:lnTo>
                    <a:pt x="234" y="195"/>
                  </a:lnTo>
                  <a:cubicBezTo>
                    <a:pt x="232" y="179"/>
                    <a:pt x="219" y="135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4"/>
                    <a:pt x="63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7" y="222"/>
                  </a:lnTo>
                  <a:cubicBezTo>
                    <a:pt x="110" y="214"/>
                    <a:pt x="127" y="158"/>
                    <a:pt x="138" y="119"/>
                  </a:cubicBezTo>
                  <a:cubicBezTo>
                    <a:pt x="145" y="96"/>
                    <a:pt x="159" y="47"/>
                    <a:pt x="161" y="28"/>
                  </a:cubicBezTo>
                  <a:lnTo>
                    <a:pt x="161" y="28"/>
                  </a:lnTo>
                  <a:cubicBezTo>
                    <a:pt x="162" y="42"/>
                    <a:pt x="171" y="76"/>
                    <a:pt x="177" y="98"/>
                  </a:cubicBezTo>
                  <a:lnTo>
                    <a:pt x="213" y="222"/>
                  </a:lnTo>
                  <a:lnTo>
                    <a:pt x="257" y="222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33">
              <a:extLst>
                <a:ext uri="{FF2B5EF4-FFF2-40B4-BE49-F238E27FC236}">
                  <a16:creationId xmlns:a16="http://schemas.microsoft.com/office/drawing/2014/main" id="{D51CE423-187D-697D-14CD-6A88AE87A685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6199188" y="2644775"/>
              <a:ext cx="196850" cy="142875"/>
            </a:xfrm>
            <a:custGeom>
              <a:avLst/>
              <a:gdLst>
                <a:gd name="T0" fmla="*/ 339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8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7 w 420"/>
                <a:gd name="T31" fmla="*/ 197 h 263"/>
                <a:gd name="T32" fmla="*/ 183 w 420"/>
                <a:gd name="T33" fmla="*/ 114 h 263"/>
                <a:gd name="T34" fmla="*/ 156 w 420"/>
                <a:gd name="T35" fmla="*/ 13 h 263"/>
                <a:gd name="T36" fmla="*/ 153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5 w 420"/>
                <a:gd name="T55" fmla="*/ 263 h 263"/>
                <a:gd name="T56" fmla="*/ 88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9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9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7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8" y="243"/>
                    <a:pt x="360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9" y="228"/>
                    <a:pt x="416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1" y="233"/>
                    <a:pt x="390" y="226"/>
                    <a:pt x="389" y="218"/>
                  </a:cubicBezTo>
                  <a:cubicBezTo>
                    <a:pt x="388" y="205"/>
                    <a:pt x="388" y="195"/>
                    <a:pt x="388" y="191"/>
                  </a:cubicBezTo>
                  <a:cubicBezTo>
                    <a:pt x="388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1" y="0"/>
                    <a:pt x="408" y="0"/>
                  </a:cubicBezTo>
                  <a:cubicBezTo>
                    <a:pt x="406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1" y="165"/>
                    <a:pt x="241" y="176"/>
                    <a:pt x="217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2" y="81"/>
                    <a:pt x="163" y="47"/>
                    <a:pt x="156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1" y="0"/>
                    <a:pt x="150" y="0"/>
                    <a:pt x="148" y="0"/>
                  </a:cubicBezTo>
                  <a:cubicBezTo>
                    <a:pt x="143" y="0"/>
                    <a:pt x="126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6" y="229"/>
                  </a:cubicBezTo>
                  <a:cubicBezTo>
                    <a:pt x="41" y="229"/>
                    <a:pt x="27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5" y="263"/>
                  </a:cubicBezTo>
                  <a:cubicBezTo>
                    <a:pt x="59" y="263"/>
                    <a:pt x="81" y="210"/>
                    <a:pt x="88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9" y="1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34">
              <a:extLst>
                <a:ext uri="{FF2B5EF4-FFF2-40B4-BE49-F238E27FC236}">
                  <a16:creationId xmlns:a16="http://schemas.microsoft.com/office/drawing/2014/main" id="{67E20045-0667-1BC8-7CEA-F2A534D7BFF1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6442076" y="2708275"/>
              <a:ext cx="28575" cy="8255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35">
              <a:extLst>
                <a:ext uri="{FF2B5EF4-FFF2-40B4-BE49-F238E27FC236}">
                  <a16:creationId xmlns:a16="http://schemas.microsoft.com/office/drawing/2014/main" id="{FE2DDA18-3DD8-83E5-2FC8-A9275717EA62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6535738" y="2547938"/>
              <a:ext cx="111125" cy="192088"/>
            </a:xfrm>
            <a:custGeom>
              <a:avLst/>
              <a:gdLst>
                <a:gd name="T0" fmla="*/ 237 w 237"/>
                <a:gd name="T1" fmla="*/ 6 h 352"/>
                <a:gd name="T2" fmla="*/ 230 w 237"/>
                <a:gd name="T3" fmla="*/ 0 h 352"/>
                <a:gd name="T4" fmla="*/ 167 w 237"/>
                <a:gd name="T5" fmla="*/ 6 h 352"/>
                <a:gd name="T6" fmla="*/ 160 w 237"/>
                <a:gd name="T7" fmla="*/ 15 h 352"/>
                <a:gd name="T8" fmla="*/ 172 w 237"/>
                <a:gd name="T9" fmla="*/ 21 h 352"/>
                <a:gd name="T10" fmla="*/ 197 w 237"/>
                <a:gd name="T11" fmla="*/ 30 h 352"/>
                <a:gd name="T12" fmla="*/ 195 w 237"/>
                <a:gd name="T13" fmla="*/ 40 h 352"/>
                <a:gd name="T14" fmla="*/ 166 w 237"/>
                <a:gd name="T15" fmla="*/ 158 h 352"/>
                <a:gd name="T16" fmla="*/ 120 w 237"/>
                <a:gd name="T17" fmla="*/ 126 h 352"/>
                <a:gd name="T18" fmla="*/ 0 w 237"/>
                <a:gd name="T19" fmla="*/ 272 h 352"/>
                <a:gd name="T20" fmla="*/ 66 w 237"/>
                <a:gd name="T21" fmla="*/ 352 h 352"/>
                <a:gd name="T22" fmla="*/ 131 w 237"/>
                <a:gd name="T23" fmla="*/ 315 h 352"/>
                <a:gd name="T24" fmla="*/ 176 w 237"/>
                <a:gd name="T25" fmla="*/ 352 h 352"/>
                <a:gd name="T26" fmla="*/ 213 w 237"/>
                <a:gd name="T27" fmla="*/ 325 h 352"/>
                <a:gd name="T28" fmla="*/ 228 w 237"/>
                <a:gd name="T29" fmla="*/ 275 h 352"/>
                <a:gd name="T30" fmla="*/ 222 w 237"/>
                <a:gd name="T31" fmla="*/ 270 h 352"/>
                <a:gd name="T32" fmla="*/ 215 w 237"/>
                <a:gd name="T33" fmla="*/ 279 h 352"/>
                <a:gd name="T34" fmla="*/ 177 w 237"/>
                <a:gd name="T35" fmla="*/ 341 h 352"/>
                <a:gd name="T36" fmla="*/ 162 w 237"/>
                <a:gd name="T37" fmla="*/ 318 h 352"/>
                <a:gd name="T38" fmla="*/ 165 w 237"/>
                <a:gd name="T39" fmla="*/ 294 h 352"/>
                <a:gd name="T40" fmla="*/ 237 w 237"/>
                <a:gd name="T41" fmla="*/ 6 h 352"/>
                <a:gd name="T42" fmla="*/ 133 w 237"/>
                <a:gd name="T43" fmla="*/ 287 h 352"/>
                <a:gd name="T44" fmla="*/ 123 w 237"/>
                <a:gd name="T45" fmla="*/ 306 h 352"/>
                <a:gd name="T46" fmla="*/ 67 w 237"/>
                <a:gd name="T47" fmla="*/ 341 h 352"/>
                <a:gd name="T48" fmla="*/ 35 w 237"/>
                <a:gd name="T49" fmla="*/ 294 h 352"/>
                <a:gd name="T50" fmla="*/ 62 w 237"/>
                <a:gd name="T51" fmla="*/ 185 h 352"/>
                <a:gd name="T52" fmla="*/ 120 w 237"/>
                <a:gd name="T53" fmla="*/ 137 h 352"/>
                <a:gd name="T54" fmla="*/ 160 w 237"/>
                <a:gd name="T55" fmla="*/ 181 h 352"/>
                <a:gd name="T56" fmla="*/ 158 w 237"/>
                <a:gd name="T57" fmla="*/ 189 h 352"/>
                <a:gd name="T58" fmla="*/ 133 w 237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7" h="352">
                  <a:moveTo>
                    <a:pt x="237" y="6"/>
                  </a:moveTo>
                  <a:cubicBezTo>
                    <a:pt x="237" y="5"/>
                    <a:pt x="237" y="0"/>
                    <a:pt x="230" y="0"/>
                  </a:cubicBezTo>
                  <a:cubicBezTo>
                    <a:pt x="223" y="0"/>
                    <a:pt x="176" y="5"/>
                    <a:pt x="167" y="6"/>
                  </a:cubicBezTo>
                  <a:cubicBezTo>
                    <a:pt x="163" y="6"/>
                    <a:pt x="160" y="9"/>
                    <a:pt x="160" y="15"/>
                  </a:cubicBezTo>
                  <a:cubicBezTo>
                    <a:pt x="160" y="21"/>
                    <a:pt x="165" y="21"/>
                    <a:pt x="172" y="21"/>
                  </a:cubicBezTo>
                  <a:cubicBezTo>
                    <a:pt x="196" y="21"/>
                    <a:pt x="197" y="25"/>
                    <a:pt x="197" y="30"/>
                  </a:cubicBezTo>
                  <a:lnTo>
                    <a:pt x="195" y="40"/>
                  </a:lnTo>
                  <a:lnTo>
                    <a:pt x="166" y="158"/>
                  </a:lnTo>
                  <a:cubicBezTo>
                    <a:pt x="157" y="140"/>
                    <a:pt x="142" y="126"/>
                    <a:pt x="120" y="126"/>
                  </a:cubicBezTo>
                  <a:cubicBezTo>
                    <a:pt x="61" y="126"/>
                    <a:pt x="0" y="199"/>
                    <a:pt x="0" y="272"/>
                  </a:cubicBezTo>
                  <a:cubicBezTo>
                    <a:pt x="0" y="319"/>
                    <a:pt x="27" y="352"/>
                    <a:pt x="66" y="352"/>
                  </a:cubicBezTo>
                  <a:cubicBezTo>
                    <a:pt x="76" y="352"/>
                    <a:pt x="101" y="350"/>
                    <a:pt x="131" y="315"/>
                  </a:cubicBezTo>
                  <a:cubicBezTo>
                    <a:pt x="135" y="336"/>
                    <a:pt x="152" y="352"/>
                    <a:pt x="176" y="352"/>
                  </a:cubicBezTo>
                  <a:cubicBezTo>
                    <a:pt x="193" y="352"/>
                    <a:pt x="205" y="341"/>
                    <a:pt x="213" y="325"/>
                  </a:cubicBezTo>
                  <a:cubicBezTo>
                    <a:pt x="221" y="307"/>
                    <a:pt x="228" y="276"/>
                    <a:pt x="228" y="275"/>
                  </a:cubicBezTo>
                  <a:cubicBezTo>
                    <a:pt x="228" y="270"/>
                    <a:pt x="223" y="270"/>
                    <a:pt x="222" y="270"/>
                  </a:cubicBezTo>
                  <a:cubicBezTo>
                    <a:pt x="217" y="270"/>
                    <a:pt x="216" y="272"/>
                    <a:pt x="215" y="279"/>
                  </a:cubicBezTo>
                  <a:cubicBezTo>
                    <a:pt x="206" y="312"/>
                    <a:pt x="197" y="341"/>
                    <a:pt x="177" y="341"/>
                  </a:cubicBezTo>
                  <a:cubicBezTo>
                    <a:pt x="164" y="341"/>
                    <a:pt x="162" y="328"/>
                    <a:pt x="162" y="318"/>
                  </a:cubicBezTo>
                  <a:cubicBezTo>
                    <a:pt x="162" y="306"/>
                    <a:pt x="163" y="303"/>
                    <a:pt x="165" y="294"/>
                  </a:cubicBezTo>
                  <a:lnTo>
                    <a:pt x="237" y="6"/>
                  </a:lnTo>
                  <a:close/>
                  <a:moveTo>
                    <a:pt x="133" y="287"/>
                  </a:moveTo>
                  <a:cubicBezTo>
                    <a:pt x="131" y="296"/>
                    <a:pt x="131" y="297"/>
                    <a:pt x="123" y="306"/>
                  </a:cubicBezTo>
                  <a:cubicBezTo>
                    <a:pt x="101" y="333"/>
                    <a:pt x="81" y="341"/>
                    <a:pt x="67" y="341"/>
                  </a:cubicBezTo>
                  <a:cubicBezTo>
                    <a:pt x="42" y="341"/>
                    <a:pt x="35" y="314"/>
                    <a:pt x="35" y="294"/>
                  </a:cubicBezTo>
                  <a:cubicBezTo>
                    <a:pt x="35" y="269"/>
                    <a:pt x="51" y="208"/>
                    <a:pt x="62" y="185"/>
                  </a:cubicBezTo>
                  <a:cubicBezTo>
                    <a:pt x="78" y="156"/>
                    <a:pt x="100" y="137"/>
                    <a:pt x="120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8" y="189"/>
                  </a:cubicBezTo>
                  <a:lnTo>
                    <a:pt x="133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36">
              <a:extLst>
                <a:ext uri="{FF2B5EF4-FFF2-40B4-BE49-F238E27FC236}">
                  <a16:creationId xmlns:a16="http://schemas.microsoft.com/office/drawing/2014/main" id="{2E8A3717-DA91-39EE-D023-5419817CB6DA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6661151" y="2533650"/>
              <a:ext cx="53975" cy="2714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37">
              <a:extLst>
                <a:ext uri="{FF2B5EF4-FFF2-40B4-BE49-F238E27FC236}">
                  <a16:creationId xmlns:a16="http://schemas.microsoft.com/office/drawing/2014/main" id="{4E37B9E8-1E88-76ED-74C5-9BD8CC5EFE36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6824663" y="2555875"/>
              <a:ext cx="49213" cy="18256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38">
              <a:extLst>
                <a:ext uri="{FF2B5EF4-FFF2-40B4-BE49-F238E27FC236}">
                  <a16:creationId xmlns:a16="http://schemas.microsoft.com/office/drawing/2014/main" id="{BBD2AC16-3EAD-2943-042F-4F84762DD870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6888163" y="2617788"/>
              <a:ext cx="117475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39">
              <a:extLst>
                <a:ext uri="{FF2B5EF4-FFF2-40B4-BE49-F238E27FC236}">
                  <a16:creationId xmlns:a16="http://schemas.microsoft.com/office/drawing/2014/main" id="{C13F2525-E5CF-71D6-5856-557EF8EEF959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7099301" y="2546350"/>
              <a:ext cx="128588" cy="223838"/>
            </a:xfrm>
            <a:custGeom>
              <a:avLst/>
              <a:gdLst>
                <a:gd name="T0" fmla="*/ 195 w 277"/>
                <a:gd name="T1" fmla="*/ 272 h 411"/>
                <a:gd name="T2" fmla="*/ 164 w 277"/>
                <a:gd name="T3" fmla="*/ 349 h 411"/>
                <a:gd name="T4" fmla="*/ 117 w 277"/>
                <a:gd name="T5" fmla="*/ 384 h 411"/>
                <a:gd name="T6" fmla="*/ 44 w 277"/>
                <a:gd name="T7" fmla="*/ 362 h 411"/>
                <a:gd name="T8" fmla="*/ 4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8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1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4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4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2" y="318"/>
                    <a:pt x="169" y="341"/>
                    <a:pt x="164" y="349"/>
                  </a:cubicBezTo>
                  <a:cubicBezTo>
                    <a:pt x="144" y="383"/>
                    <a:pt x="134" y="384"/>
                    <a:pt x="117" y="384"/>
                  </a:cubicBezTo>
                  <a:cubicBezTo>
                    <a:pt x="108" y="384"/>
                    <a:pt x="73" y="382"/>
                    <a:pt x="44" y="362"/>
                  </a:cubicBezTo>
                  <a:cubicBezTo>
                    <a:pt x="21" y="363"/>
                    <a:pt x="4" y="381"/>
                    <a:pt x="4" y="386"/>
                  </a:cubicBezTo>
                  <a:cubicBezTo>
                    <a:pt x="4" y="391"/>
                    <a:pt x="38" y="411"/>
                    <a:pt x="84" y="411"/>
                  </a:cubicBezTo>
                  <a:cubicBezTo>
                    <a:pt x="120" y="411"/>
                    <a:pt x="179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8"/>
                    <a:pt x="254" y="168"/>
                  </a:cubicBezTo>
                  <a:cubicBezTo>
                    <a:pt x="249" y="168"/>
                    <a:pt x="241" y="170"/>
                    <a:pt x="230" y="177"/>
                  </a:cubicBezTo>
                  <a:cubicBezTo>
                    <a:pt x="219" y="185"/>
                    <a:pt x="219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1" y="290"/>
                    <a:pt x="42" y="251"/>
                    <a:pt x="42" y="194"/>
                  </a:cubicBezTo>
                  <a:cubicBezTo>
                    <a:pt x="42" y="156"/>
                    <a:pt x="58" y="105"/>
                    <a:pt x="86" y="70"/>
                  </a:cubicBezTo>
                  <a:cubicBezTo>
                    <a:pt x="100" y="54"/>
                    <a:pt x="124" y="27"/>
                    <a:pt x="181" y="27"/>
                  </a:cubicBezTo>
                  <a:cubicBezTo>
                    <a:pt x="190" y="27"/>
                    <a:pt x="205" y="29"/>
                    <a:pt x="217" y="33"/>
                  </a:cubicBezTo>
                  <a:cubicBezTo>
                    <a:pt x="223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4" y="110"/>
                    <a:pt x="204" y="112"/>
                  </a:cubicBezTo>
                  <a:cubicBezTo>
                    <a:pt x="204" y="116"/>
                    <a:pt x="206" y="116"/>
                    <a:pt x="209" y="116"/>
                  </a:cubicBezTo>
                  <a:cubicBezTo>
                    <a:pt x="224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1" y="0"/>
                    <a:pt x="214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40">
              <a:extLst>
                <a:ext uri="{FF2B5EF4-FFF2-40B4-BE49-F238E27FC236}">
                  <a16:creationId xmlns:a16="http://schemas.microsoft.com/office/drawing/2014/main" id="{872E73C3-AAC5-657E-AB6D-5B4B9C4D2CA7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7245351" y="2652713"/>
              <a:ext cx="58738" cy="125413"/>
            </a:xfrm>
            <a:custGeom>
              <a:avLst/>
              <a:gdLst>
                <a:gd name="T0" fmla="*/ 79 w 127"/>
                <a:gd name="T1" fmla="*/ 9 h 231"/>
                <a:gd name="T2" fmla="*/ 69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3 w 127"/>
                <a:gd name="T15" fmla="*/ 219 h 231"/>
                <a:gd name="T16" fmla="*/ 3 w 127"/>
                <a:gd name="T17" fmla="*/ 231 h 231"/>
                <a:gd name="T18" fmla="*/ 65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1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0" name="Group 25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 title="IguanaTex Vector Display">
            <a:extLst>
              <a:ext uri="{FF2B5EF4-FFF2-40B4-BE49-F238E27FC236}">
                <a16:creationId xmlns:a16="http://schemas.microsoft.com/office/drawing/2014/main" id="{EF676D1D-6B44-7CF0-887B-639D87078A48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4229352" y="6124167"/>
            <a:ext cx="199384" cy="290408"/>
            <a:chOff x="2540000" y="2540000"/>
            <a:chExt cx="146050" cy="212726"/>
          </a:xfrm>
        </p:grpSpPr>
        <p:sp>
          <p:nvSpPr>
            <p:cNvPr id="261" name="Freeform 47">
              <a:extLst>
                <a:ext uri="{FF2B5EF4-FFF2-40B4-BE49-F238E27FC236}">
                  <a16:creationId xmlns:a16="http://schemas.microsoft.com/office/drawing/2014/main" id="{0D7B0BB8-1914-C9B3-8AF7-3BDE4E6E1EB7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2581275" y="2540000"/>
              <a:ext cx="63500" cy="73025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2 h 159"/>
                <a:gd name="T4" fmla="*/ 126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4 h 159"/>
                <a:gd name="T16" fmla="*/ 141 w 147"/>
                <a:gd name="T17" fmla="*/ 110 h 159"/>
                <a:gd name="T18" fmla="*/ 135 w 147"/>
                <a:gd name="T19" fmla="*/ 116 h 159"/>
                <a:gd name="T20" fmla="*/ 87 w 147"/>
                <a:gd name="T21" fmla="*/ 148 h 159"/>
                <a:gd name="T22" fmla="*/ 32 w 147"/>
                <a:gd name="T23" fmla="*/ 80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3" y="19"/>
                    <a:pt x="110" y="25"/>
                    <a:pt x="110" y="32"/>
                  </a:cubicBezTo>
                  <a:cubicBezTo>
                    <a:pt x="110" y="41"/>
                    <a:pt x="117" y="48"/>
                    <a:pt x="126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7" y="159"/>
                    <a:pt x="83" y="159"/>
                  </a:cubicBezTo>
                  <a:cubicBezTo>
                    <a:pt x="135" y="159"/>
                    <a:pt x="147" y="118"/>
                    <a:pt x="147" y="114"/>
                  </a:cubicBezTo>
                  <a:cubicBezTo>
                    <a:pt x="147" y="110"/>
                    <a:pt x="143" y="110"/>
                    <a:pt x="141" y="110"/>
                  </a:cubicBezTo>
                  <a:cubicBezTo>
                    <a:pt x="137" y="110"/>
                    <a:pt x="136" y="111"/>
                    <a:pt x="135" y="116"/>
                  </a:cubicBezTo>
                  <a:cubicBezTo>
                    <a:pt x="127" y="137"/>
                    <a:pt x="109" y="148"/>
                    <a:pt x="87" y="148"/>
                  </a:cubicBezTo>
                  <a:cubicBezTo>
                    <a:pt x="63" y="148"/>
                    <a:pt x="32" y="130"/>
                    <a:pt x="32" y="80"/>
                  </a:cubicBezTo>
                  <a:cubicBezTo>
                    <a:pt x="32" y="36"/>
                    <a:pt x="53" y="11"/>
                    <a:pt x="86" y="11"/>
                  </a:cubicBezTo>
                  <a:cubicBezTo>
                    <a:pt x="90" y="11"/>
                    <a:pt x="107" y="11"/>
                    <a:pt x="120" y="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48">
              <a:extLst>
                <a:ext uri="{FF2B5EF4-FFF2-40B4-BE49-F238E27FC236}">
                  <a16:creationId xmlns:a16="http://schemas.microsoft.com/office/drawing/2014/main" id="{EAA981D7-AD08-0014-5E9B-807CE339604E}"/>
                </a:ext>
              </a:extLst>
            </p:cNvPr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2540000" y="2655888"/>
              <a:ext cx="146050" cy="96838"/>
            </a:xfrm>
            <a:custGeom>
              <a:avLst/>
              <a:gdLst>
                <a:gd name="T0" fmla="*/ 333 w 333"/>
                <a:gd name="T1" fmla="*/ 15 h 213"/>
                <a:gd name="T2" fmla="*/ 326 w 333"/>
                <a:gd name="T3" fmla="*/ 0 h 213"/>
                <a:gd name="T4" fmla="*/ 319 w 333"/>
                <a:gd name="T5" fmla="*/ 14 h 213"/>
                <a:gd name="T6" fmla="*/ 249 w 333"/>
                <a:gd name="T7" fmla="*/ 68 h 213"/>
                <a:gd name="T8" fmla="*/ 170 w 333"/>
                <a:gd name="T9" fmla="*/ 36 h 213"/>
                <a:gd name="T10" fmla="*/ 83 w 333"/>
                <a:gd name="T11" fmla="*/ 0 h 213"/>
                <a:gd name="T12" fmla="*/ 0 w 333"/>
                <a:gd name="T13" fmla="*/ 81 h 213"/>
                <a:gd name="T14" fmla="*/ 7 w 333"/>
                <a:gd name="T15" fmla="*/ 96 h 213"/>
                <a:gd name="T16" fmla="*/ 14 w 333"/>
                <a:gd name="T17" fmla="*/ 84 h 213"/>
                <a:gd name="T18" fmla="*/ 83 w 333"/>
                <a:gd name="T19" fmla="*/ 28 h 213"/>
                <a:gd name="T20" fmla="*/ 163 w 333"/>
                <a:gd name="T21" fmla="*/ 61 h 213"/>
                <a:gd name="T22" fmla="*/ 249 w 333"/>
                <a:gd name="T23" fmla="*/ 96 h 213"/>
                <a:gd name="T24" fmla="*/ 333 w 333"/>
                <a:gd name="T25" fmla="*/ 15 h 213"/>
                <a:gd name="T26" fmla="*/ 333 w 333"/>
                <a:gd name="T27" fmla="*/ 132 h 213"/>
                <a:gd name="T28" fmla="*/ 326 w 333"/>
                <a:gd name="T29" fmla="*/ 116 h 213"/>
                <a:gd name="T30" fmla="*/ 319 w 333"/>
                <a:gd name="T31" fmla="*/ 130 h 213"/>
                <a:gd name="T32" fmla="*/ 249 w 333"/>
                <a:gd name="T33" fmla="*/ 185 h 213"/>
                <a:gd name="T34" fmla="*/ 170 w 333"/>
                <a:gd name="T35" fmla="*/ 152 h 213"/>
                <a:gd name="T36" fmla="*/ 83 w 333"/>
                <a:gd name="T37" fmla="*/ 116 h 213"/>
                <a:gd name="T38" fmla="*/ 0 w 333"/>
                <a:gd name="T39" fmla="*/ 197 h 213"/>
                <a:gd name="T40" fmla="*/ 7 w 333"/>
                <a:gd name="T41" fmla="*/ 212 h 213"/>
                <a:gd name="T42" fmla="*/ 14 w 333"/>
                <a:gd name="T43" fmla="*/ 201 h 213"/>
                <a:gd name="T44" fmla="*/ 83 w 333"/>
                <a:gd name="T45" fmla="*/ 144 h 213"/>
                <a:gd name="T46" fmla="*/ 163 w 333"/>
                <a:gd name="T47" fmla="*/ 177 h 213"/>
                <a:gd name="T48" fmla="*/ 249 w 333"/>
                <a:gd name="T49" fmla="*/ 213 h 213"/>
                <a:gd name="T50" fmla="*/ 333 w 333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3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8"/>
                    <a:pt x="249" y="68"/>
                  </a:cubicBezTo>
                  <a:cubicBezTo>
                    <a:pt x="220" y="68"/>
                    <a:pt x="196" y="53"/>
                    <a:pt x="170" y="36"/>
                  </a:cubicBezTo>
                  <a:cubicBezTo>
                    <a:pt x="143" y="18"/>
                    <a:pt x="116" y="0"/>
                    <a:pt x="83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3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49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49" y="185"/>
                  </a:cubicBezTo>
                  <a:cubicBezTo>
                    <a:pt x="220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3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3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3"/>
                    <a:pt x="249" y="213"/>
                  </a:cubicBezTo>
                  <a:cubicBezTo>
                    <a:pt x="297" y="213"/>
                    <a:pt x="333" y="176"/>
                    <a:pt x="333" y="1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Freeform 7 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5B01D992-5935-E98F-1276-7689ACBE1CE6}"/>
              </a:ext>
            </a:extLst>
          </p:cNvPr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6792750" y="6096940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1" name="Group 60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 title="IguanaTex Vector Display">
            <a:extLst>
              <a:ext uri="{FF2B5EF4-FFF2-40B4-BE49-F238E27FC236}">
                <a16:creationId xmlns:a16="http://schemas.microsoft.com/office/drawing/2014/main" id="{DFE0B0BC-4D62-FF98-2385-FFB934D08A0E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8092408" y="6473120"/>
            <a:ext cx="2262187" cy="269875"/>
            <a:chOff x="4525963" y="6454775"/>
            <a:chExt cx="2262187" cy="269875"/>
          </a:xfrm>
          <a:solidFill>
            <a:srgbClr val="7030A0"/>
          </a:solidFill>
        </p:grpSpPr>
        <p:sp>
          <p:nvSpPr>
            <p:cNvPr id="62" name="Freeform 67 1">
              <a:extLst>
                <a:ext uri="{FF2B5EF4-FFF2-40B4-BE49-F238E27FC236}">
                  <a16:creationId xmlns:a16="http://schemas.microsoft.com/office/drawing/2014/main" id="{3BA5BFA2-DC20-529C-EBBE-CD2B56A9681B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525963" y="64547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8 1">
              <a:extLst>
                <a:ext uri="{FF2B5EF4-FFF2-40B4-BE49-F238E27FC236}">
                  <a16:creationId xmlns:a16="http://schemas.microsoft.com/office/drawing/2014/main" id="{4EF98AAD-9F7C-2FEE-393D-6DE8A85F424D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595813" y="6469063"/>
              <a:ext cx="149225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3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3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9 1">
              <a:extLst>
                <a:ext uri="{FF2B5EF4-FFF2-40B4-BE49-F238E27FC236}">
                  <a16:creationId xmlns:a16="http://schemas.microsoft.com/office/drawing/2014/main" id="{865AF6C8-1204-3511-590C-6A44E59D9CE5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4765675" y="6473825"/>
              <a:ext cx="20637" cy="184150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70 1">
              <a:extLst>
                <a:ext uri="{FF2B5EF4-FFF2-40B4-BE49-F238E27FC236}">
                  <a16:creationId xmlns:a16="http://schemas.microsoft.com/office/drawing/2014/main" id="{F32A6758-8C9A-0CF3-9AC2-76C286B25821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4811713" y="6532563"/>
              <a:ext cx="87312" cy="128588"/>
            </a:xfrm>
            <a:custGeom>
              <a:avLst/>
              <a:gdLst>
                <a:gd name="T0" fmla="*/ 188 w 188"/>
                <a:gd name="T1" fmla="*/ 120 h 235"/>
                <a:gd name="T2" fmla="*/ 168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4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8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71 1">
              <a:extLst>
                <a:ext uri="{FF2B5EF4-FFF2-40B4-BE49-F238E27FC236}">
                  <a16:creationId xmlns:a16="http://schemas.microsoft.com/office/drawing/2014/main" id="{A66D8390-B360-3536-9A22-D2EFBBBE6BFB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910138" y="6537325"/>
              <a:ext cx="152400" cy="120650"/>
            </a:xfrm>
            <a:custGeom>
              <a:avLst/>
              <a:gdLst>
                <a:gd name="T0" fmla="*/ 325 w 325"/>
                <a:gd name="T1" fmla="*/ 0 h 222"/>
                <a:gd name="T2" fmla="*/ 289 w 325"/>
                <a:gd name="T3" fmla="*/ 0 h 222"/>
                <a:gd name="T4" fmla="*/ 257 w 325"/>
                <a:gd name="T5" fmla="*/ 106 h 222"/>
                <a:gd name="T6" fmla="*/ 234 w 325"/>
                <a:gd name="T7" fmla="*/ 195 h 222"/>
                <a:gd name="T8" fmla="*/ 234 w 325"/>
                <a:gd name="T9" fmla="*/ 195 h 222"/>
                <a:gd name="T10" fmla="*/ 211 w 325"/>
                <a:gd name="T11" fmla="*/ 106 h 222"/>
                <a:gd name="T12" fmla="*/ 178 w 325"/>
                <a:gd name="T13" fmla="*/ 0 h 222"/>
                <a:gd name="T14" fmla="*/ 144 w 325"/>
                <a:gd name="T15" fmla="*/ 0 h 222"/>
                <a:gd name="T16" fmla="*/ 115 w 325"/>
                <a:gd name="T17" fmla="*/ 94 h 222"/>
                <a:gd name="T18" fmla="*/ 91 w 325"/>
                <a:gd name="T19" fmla="*/ 194 h 222"/>
                <a:gd name="T20" fmla="*/ 90 w 325"/>
                <a:gd name="T21" fmla="*/ 194 h 222"/>
                <a:gd name="T22" fmla="*/ 63 w 325"/>
                <a:gd name="T23" fmla="*/ 86 h 222"/>
                <a:gd name="T24" fmla="*/ 37 w 325"/>
                <a:gd name="T25" fmla="*/ 0 h 222"/>
                <a:gd name="T26" fmla="*/ 0 w 325"/>
                <a:gd name="T27" fmla="*/ 0 h 222"/>
                <a:gd name="T28" fmla="*/ 68 w 325"/>
                <a:gd name="T29" fmla="*/ 222 h 222"/>
                <a:gd name="T30" fmla="*/ 107 w 325"/>
                <a:gd name="T31" fmla="*/ 222 h 222"/>
                <a:gd name="T32" fmla="*/ 138 w 325"/>
                <a:gd name="T33" fmla="*/ 119 h 222"/>
                <a:gd name="T34" fmla="*/ 160 w 325"/>
                <a:gd name="T35" fmla="*/ 28 h 222"/>
                <a:gd name="T36" fmla="*/ 161 w 325"/>
                <a:gd name="T37" fmla="*/ 28 h 222"/>
                <a:gd name="T38" fmla="*/ 177 w 325"/>
                <a:gd name="T39" fmla="*/ 98 h 222"/>
                <a:gd name="T40" fmla="*/ 213 w 325"/>
                <a:gd name="T41" fmla="*/ 222 h 222"/>
                <a:gd name="T42" fmla="*/ 257 w 325"/>
                <a:gd name="T43" fmla="*/ 222 h 222"/>
                <a:gd name="T44" fmla="*/ 325 w 325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5" h="222">
                  <a:moveTo>
                    <a:pt x="325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4"/>
                    <a:pt x="237" y="173"/>
                    <a:pt x="234" y="195"/>
                  </a:cubicBezTo>
                  <a:lnTo>
                    <a:pt x="234" y="195"/>
                  </a:lnTo>
                  <a:cubicBezTo>
                    <a:pt x="232" y="179"/>
                    <a:pt x="219" y="135"/>
                    <a:pt x="211" y="106"/>
                  </a:cubicBezTo>
                  <a:lnTo>
                    <a:pt x="178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4"/>
                    <a:pt x="63" y="86"/>
                  </a:cubicBezTo>
                  <a:lnTo>
                    <a:pt x="37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7" y="222"/>
                  </a:lnTo>
                  <a:cubicBezTo>
                    <a:pt x="110" y="214"/>
                    <a:pt x="127" y="158"/>
                    <a:pt x="138" y="119"/>
                  </a:cubicBezTo>
                  <a:cubicBezTo>
                    <a:pt x="145" y="96"/>
                    <a:pt x="159" y="47"/>
                    <a:pt x="160" y="28"/>
                  </a:cubicBezTo>
                  <a:lnTo>
                    <a:pt x="161" y="28"/>
                  </a:lnTo>
                  <a:cubicBezTo>
                    <a:pt x="162" y="42"/>
                    <a:pt x="170" y="76"/>
                    <a:pt x="177" y="98"/>
                  </a:cubicBezTo>
                  <a:lnTo>
                    <a:pt x="213" y="222"/>
                  </a:lnTo>
                  <a:lnTo>
                    <a:pt x="257" y="222"/>
                  </a:lnTo>
                  <a:lnTo>
                    <a:pt x="32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72 1">
              <a:extLst>
                <a:ext uri="{FF2B5EF4-FFF2-40B4-BE49-F238E27FC236}">
                  <a16:creationId xmlns:a16="http://schemas.microsoft.com/office/drawing/2014/main" id="{3E4F12C8-4B41-61CE-B8C0-72DDC91932C3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076825" y="6565900"/>
              <a:ext cx="195262" cy="142875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7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6 w 420"/>
                <a:gd name="T31" fmla="*/ 197 h 263"/>
                <a:gd name="T32" fmla="*/ 183 w 420"/>
                <a:gd name="T33" fmla="*/ 114 h 263"/>
                <a:gd name="T34" fmla="*/ 155 w 420"/>
                <a:gd name="T35" fmla="*/ 13 h 263"/>
                <a:gd name="T36" fmla="*/ 153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8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0" y="233"/>
                    <a:pt x="390" y="226"/>
                    <a:pt x="389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0" y="0"/>
                    <a:pt x="408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3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6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73 1">
              <a:extLst>
                <a:ext uri="{FF2B5EF4-FFF2-40B4-BE49-F238E27FC236}">
                  <a16:creationId xmlns:a16="http://schemas.microsoft.com/office/drawing/2014/main" id="{9271472D-1A5B-AED2-3249-5DE604A8F320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318125" y="6629400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4 1">
              <a:extLst>
                <a:ext uri="{FF2B5EF4-FFF2-40B4-BE49-F238E27FC236}">
                  <a16:creationId xmlns:a16="http://schemas.microsoft.com/office/drawing/2014/main" id="{2617C24B-2298-5BAF-C842-FEB9FF51B75C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405438" y="6469063"/>
              <a:ext cx="147637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3 w 318"/>
                <a:gd name="T9" fmla="*/ 311 h 347"/>
                <a:gd name="T10" fmla="*/ 133 w 318"/>
                <a:gd name="T11" fmla="*/ 224 h 347"/>
                <a:gd name="T12" fmla="*/ 47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8" y="288"/>
                    <a:pt x="163" y="311"/>
                  </a:cubicBezTo>
                  <a:lnTo>
                    <a:pt x="163" y="311"/>
                  </a:lnTo>
                  <a:cubicBezTo>
                    <a:pt x="159" y="291"/>
                    <a:pt x="137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5 1">
              <a:extLst>
                <a:ext uri="{FF2B5EF4-FFF2-40B4-BE49-F238E27FC236}">
                  <a16:creationId xmlns:a16="http://schemas.microsoft.com/office/drawing/2014/main" id="{5F5F4F4C-4787-6AF6-E0EC-1A8F7495E4F9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5559425" y="6532563"/>
              <a:ext cx="82550" cy="128588"/>
            </a:xfrm>
            <a:custGeom>
              <a:avLst/>
              <a:gdLst>
                <a:gd name="T0" fmla="*/ 177 w 177"/>
                <a:gd name="T1" fmla="*/ 85 h 235"/>
                <a:gd name="T2" fmla="*/ 95 w 177"/>
                <a:gd name="T3" fmla="*/ 0 h 235"/>
                <a:gd name="T4" fmla="*/ 17 w 177"/>
                <a:gd name="T5" fmla="*/ 21 h 235"/>
                <a:gd name="T6" fmla="*/ 20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7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5 h 235"/>
                <a:gd name="T26" fmla="*/ 138 w 177"/>
                <a:gd name="T27" fmla="*/ 164 h 235"/>
                <a:gd name="T28" fmla="*/ 121 w 177"/>
                <a:gd name="T29" fmla="*/ 195 h 235"/>
                <a:gd name="T30" fmla="*/ 83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5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3" y="0"/>
                    <a:pt x="40" y="8"/>
                    <a:pt x="17" y="21"/>
                  </a:cubicBezTo>
                  <a:lnTo>
                    <a:pt x="20" y="54"/>
                  </a:lnTo>
                  <a:cubicBezTo>
                    <a:pt x="46" y="36"/>
                    <a:pt x="71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7"/>
                  </a:lnTo>
                  <a:cubicBezTo>
                    <a:pt x="64" y="108"/>
                    <a:pt x="0" y="129"/>
                    <a:pt x="0" y="173"/>
                  </a:cubicBezTo>
                  <a:cubicBezTo>
                    <a:pt x="0" y="195"/>
                    <a:pt x="14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5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3" y="205"/>
                  </a:cubicBezTo>
                  <a:cubicBezTo>
                    <a:pt x="59" y="205"/>
                    <a:pt x="36" y="193"/>
                    <a:pt x="36" y="172"/>
                  </a:cubicBezTo>
                  <a:cubicBezTo>
                    <a:pt x="36" y="137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76 1">
              <a:extLst>
                <a:ext uri="{FF2B5EF4-FFF2-40B4-BE49-F238E27FC236}">
                  <a16:creationId xmlns:a16="http://schemas.microsoft.com/office/drawing/2014/main" id="{FEF3BD57-3828-E5C9-46A5-19DAD464F066}"/>
                </a:ext>
              </a:extLst>
            </p:cNvPr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5680075" y="6469063"/>
              <a:ext cx="17462" cy="188913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7 1">
              <a:extLst>
                <a:ext uri="{FF2B5EF4-FFF2-40B4-BE49-F238E27FC236}">
                  <a16:creationId xmlns:a16="http://schemas.microsoft.com/office/drawing/2014/main" id="{5843F145-5324-A7BA-A715-85EAFD38D52E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5727700" y="6567488"/>
              <a:ext cx="82550" cy="133350"/>
            </a:xfrm>
            <a:custGeom>
              <a:avLst/>
              <a:gdLst>
                <a:gd name="T0" fmla="*/ 178 w 180"/>
                <a:gd name="T1" fmla="*/ 11 h 246"/>
                <a:gd name="T2" fmla="*/ 180 w 180"/>
                <a:gd name="T3" fmla="*/ 5 h 246"/>
                <a:gd name="T4" fmla="*/ 174 w 180"/>
                <a:gd name="T5" fmla="*/ 0 h 246"/>
                <a:gd name="T6" fmla="*/ 129 w 180"/>
                <a:gd name="T7" fmla="*/ 4 h 246"/>
                <a:gd name="T8" fmla="*/ 122 w 180"/>
                <a:gd name="T9" fmla="*/ 12 h 246"/>
                <a:gd name="T10" fmla="*/ 131 w 180"/>
                <a:gd name="T11" fmla="*/ 17 h 246"/>
                <a:gd name="T12" fmla="*/ 147 w 180"/>
                <a:gd name="T13" fmla="*/ 22 h 246"/>
                <a:gd name="T14" fmla="*/ 146 w 180"/>
                <a:gd name="T15" fmla="*/ 30 h 246"/>
                <a:gd name="T16" fmla="*/ 126 w 180"/>
                <a:gd name="T17" fmla="*/ 109 h 246"/>
                <a:gd name="T18" fmla="*/ 90 w 180"/>
                <a:gd name="T19" fmla="*/ 89 h 246"/>
                <a:gd name="T20" fmla="*/ 0 w 180"/>
                <a:gd name="T21" fmla="*/ 188 h 246"/>
                <a:gd name="T22" fmla="*/ 53 w 180"/>
                <a:gd name="T23" fmla="*/ 246 h 246"/>
                <a:gd name="T24" fmla="*/ 102 w 180"/>
                <a:gd name="T25" fmla="*/ 222 h 246"/>
                <a:gd name="T26" fmla="*/ 138 w 180"/>
                <a:gd name="T27" fmla="*/ 246 h 246"/>
                <a:gd name="T28" fmla="*/ 166 w 180"/>
                <a:gd name="T29" fmla="*/ 227 h 246"/>
                <a:gd name="T30" fmla="*/ 178 w 180"/>
                <a:gd name="T31" fmla="*/ 193 h 246"/>
                <a:gd name="T32" fmla="*/ 173 w 180"/>
                <a:gd name="T33" fmla="*/ 188 h 246"/>
                <a:gd name="T34" fmla="*/ 165 w 180"/>
                <a:gd name="T35" fmla="*/ 199 h 246"/>
                <a:gd name="T36" fmla="*/ 139 w 180"/>
                <a:gd name="T37" fmla="*/ 236 h 246"/>
                <a:gd name="T38" fmla="*/ 128 w 180"/>
                <a:gd name="T39" fmla="*/ 219 h 246"/>
                <a:gd name="T40" fmla="*/ 130 w 180"/>
                <a:gd name="T41" fmla="*/ 205 h 246"/>
                <a:gd name="T42" fmla="*/ 178 w 180"/>
                <a:gd name="T43" fmla="*/ 11 h 246"/>
                <a:gd name="T44" fmla="*/ 104 w 180"/>
                <a:gd name="T45" fmla="*/ 199 h 246"/>
                <a:gd name="T46" fmla="*/ 86 w 180"/>
                <a:gd name="T47" fmla="*/ 222 h 246"/>
                <a:gd name="T48" fmla="*/ 54 w 180"/>
                <a:gd name="T49" fmla="*/ 236 h 246"/>
                <a:gd name="T50" fmla="*/ 29 w 180"/>
                <a:gd name="T51" fmla="*/ 202 h 246"/>
                <a:gd name="T52" fmla="*/ 47 w 180"/>
                <a:gd name="T53" fmla="*/ 132 h 246"/>
                <a:gd name="T54" fmla="*/ 90 w 180"/>
                <a:gd name="T55" fmla="*/ 98 h 246"/>
                <a:gd name="T56" fmla="*/ 121 w 180"/>
                <a:gd name="T57" fmla="*/ 129 h 246"/>
                <a:gd name="T58" fmla="*/ 120 w 180"/>
                <a:gd name="T59" fmla="*/ 134 h 246"/>
                <a:gd name="T60" fmla="*/ 104 w 180"/>
                <a:gd name="T6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0" h="246">
                  <a:moveTo>
                    <a:pt x="178" y="11"/>
                  </a:moveTo>
                  <a:cubicBezTo>
                    <a:pt x="178" y="10"/>
                    <a:pt x="180" y="6"/>
                    <a:pt x="180" y="5"/>
                  </a:cubicBezTo>
                  <a:cubicBezTo>
                    <a:pt x="180" y="3"/>
                    <a:pt x="178" y="0"/>
                    <a:pt x="174" y="0"/>
                  </a:cubicBezTo>
                  <a:cubicBezTo>
                    <a:pt x="167" y="0"/>
                    <a:pt x="138" y="3"/>
                    <a:pt x="129" y="4"/>
                  </a:cubicBezTo>
                  <a:cubicBezTo>
                    <a:pt x="127" y="4"/>
                    <a:pt x="122" y="4"/>
                    <a:pt x="122" y="12"/>
                  </a:cubicBezTo>
                  <a:cubicBezTo>
                    <a:pt x="122" y="17"/>
                    <a:pt x="127" y="17"/>
                    <a:pt x="131" y="17"/>
                  </a:cubicBezTo>
                  <a:cubicBezTo>
                    <a:pt x="147" y="17"/>
                    <a:pt x="147" y="19"/>
                    <a:pt x="147" y="22"/>
                  </a:cubicBezTo>
                  <a:cubicBezTo>
                    <a:pt x="147" y="24"/>
                    <a:pt x="147" y="26"/>
                    <a:pt x="146" y="30"/>
                  </a:cubicBezTo>
                  <a:lnTo>
                    <a:pt x="126" y="109"/>
                  </a:lnTo>
                  <a:cubicBezTo>
                    <a:pt x="119" y="98"/>
                    <a:pt x="107" y="89"/>
                    <a:pt x="90" y="89"/>
                  </a:cubicBezTo>
                  <a:cubicBezTo>
                    <a:pt x="46" y="89"/>
                    <a:pt x="0" y="138"/>
                    <a:pt x="0" y="188"/>
                  </a:cubicBezTo>
                  <a:cubicBezTo>
                    <a:pt x="0" y="222"/>
                    <a:pt x="23" y="246"/>
                    <a:pt x="53" y="246"/>
                  </a:cubicBezTo>
                  <a:cubicBezTo>
                    <a:pt x="72" y="246"/>
                    <a:pt x="89" y="235"/>
                    <a:pt x="102" y="222"/>
                  </a:cubicBezTo>
                  <a:cubicBezTo>
                    <a:pt x="109" y="242"/>
                    <a:pt x="129" y="246"/>
                    <a:pt x="138" y="246"/>
                  </a:cubicBezTo>
                  <a:cubicBezTo>
                    <a:pt x="151" y="246"/>
                    <a:pt x="160" y="238"/>
                    <a:pt x="166" y="227"/>
                  </a:cubicBezTo>
                  <a:cubicBezTo>
                    <a:pt x="174" y="214"/>
                    <a:pt x="178" y="194"/>
                    <a:pt x="178" y="193"/>
                  </a:cubicBezTo>
                  <a:cubicBezTo>
                    <a:pt x="178" y="188"/>
                    <a:pt x="174" y="188"/>
                    <a:pt x="173" y="188"/>
                  </a:cubicBezTo>
                  <a:cubicBezTo>
                    <a:pt x="168" y="188"/>
                    <a:pt x="167" y="189"/>
                    <a:pt x="165" y="199"/>
                  </a:cubicBezTo>
                  <a:cubicBezTo>
                    <a:pt x="161" y="216"/>
                    <a:pt x="154" y="236"/>
                    <a:pt x="139" y="236"/>
                  </a:cubicBezTo>
                  <a:cubicBezTo>
                    <a:pt x="130" y="236"/>
                    <a:pt x="128" y="229"/>
                    <a:pt x="128" y="219"/>
                  </a:cubicBezTo>
                  <a:cubicBezTo>
                    <a:pt x="128" y="212"/>
                    <a:pt x="129" y="209"/>
                    <a:pt x="130" y="205"/>
                  </a:cubicBezTo>
                  <a:lnTo>
                    <a:pt x="178" y="11"/>
                  </a:lnTo>
                  <a:close/>
                  <a:moveTo>
                    <a:pt x="104" y="199"/>
                  </a:moveTo>
                  <a:cubicBezTo>
                    <a:pt x="101" y="209"/>
                    <a:pt x="94" y="216"/>
                    <a:pt x="86" y="222"/>
                  </a:cubicBezTo>
                  <a:cubicBezTo>
                    <a:pt x="83" y="225"/>
                    <a:pt x="69" y="236"/>
                    <a:pt x="54" y="236"/>
                  </a:cubicBezTo>
                  <a:cubicBezTo>
                    <a:pt x="41" y="236"/>
                    <a:pt x="29" y="227"/>
                    <a:pt x="29" y="202"/>
                  </a:cubicBezTo>
                  <a:cubicBezTo>
                    <a:pt x="29" y="184"/>
                    <a:pt x="39" y="145"/>
                    <a:pt x="47" y="132"/>
                  </a:cubicBezTo>
                  <a:cubicBezTo>
                    <a:pt x="63" y="104"/>
                    <a:pt x="81" y="98"/>
                    <a:pt x="90" y="98"/>
                  </a:cubicBezTo>
                  <a:cubicBezTo>
                    <a:pt x="115" y="98"/>
                    <a:pt x="121" y="125"/>
                    <a:pt x="121" y="129"/>
                  </a:cubicBezTo>
                  <a:cubicBezTo>
                    <a:pt x="121" y="130"/>
                    <a:pt x="121" y="133"/>
                    <a:pt x="120" y="134"/>
                  </a:cubicBezTo>
                  <a:lnTo>
                    <a:pt x="104" y="1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8 1">
              <a:extLst>
                <a:ext uri="{FF2B5EF4-FFF2-40B4-BE49-F238E27FC236}">
                  <a16:creationId xmlns:a16="http://schemas.microsoft.com/office/drawing/2014/main" id="{6A3DC203-A820-00A3-2104-86E44977BE33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848350" y="64547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9 1">
              <a:extLst>
                <a:ext uri="{FF2B5EF4-FFF2-40B4-BE49-F238E27FC236}">
                  <a16:creationId xmlns:a16="http://schemas.microsoft.com/office/drawing/2014/main" id="{6F9F0AE0-D152-F2F2-AF9A-23ABDFEBEF01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921375" y="6462713"/>
              <a:ext cx="128587" cy="30163"/>
            </a:xfrm>
            <a:custGeom>
              <a:avLst/>
              <a:gdLst>
                <a:gd name="T0" fmla="*/ 269 w 276"/>
                <a:gd name="T1" fmla="*/ 0 h 56"/>
                <a:gd name="T2" fmla="*/ 193 w 276"/>
                <a:gd name="T3" fmla="*/ 35 h 56"/>
                <a:gd name="T4" fmla="*/ 141 w 276"/>
                <a:gd name="T5" fmla="*/ 16 h 56"/>
                <a:gd name="T6" fmla="*/ 91 w 276"/>
                <a:gd name="T7" fmla="*/ 0 h 56"/>
                <a:gd name="T8" fmla="*/ 55 w 276"/>
                <a:gd name="T9" fmla="*/ 8 h 56"/>
                <a:gd name="T10" fmla="*/ 26 w 276"/>
                <a:gd name="T11" fmla="*/ 26 h 56"/>
                <a:gd name="T12" fmla="*/ 0 w 276"/>
                <a:gd name="T13" fmla="*/ 48 h 56"/>
                <a:gd name="T14" fmla="*/ 7 w 276"/>
                <a:gd name="T15" fmla="*/ 56 h 56"/>
                <a:gd name="T16" fmla="*/ 83 w 276"/>
                <a:gd name="T17" fmla="*/ 21 h 56"/>
                <a:gd name="T18" fmla="*/ 135 w 276"/>
                <a:gd name="T19" fmla="*/ 39 h 56"/>
                <a:gd name="T20" fmla="*/ 184 w 276"/>
                <a:gd name="T21" fmla="*/ 56 h 56"/>
                <a:gd name="T22" fmla="*/ 221 w 276"/>
                <a:gd name="T23" fmla="*/ 47 h 56"/>
                <a:gd name="T24" fmla="*/ 249 w 276"/>
                <a:gd name="T25" fmla="*/ 30 h 56"/>
                <a:gd name="T26" fmla="*/ 276 w 276"/>
                <a:gd name="T27" fmla="*/ 8 h 56"/>
                <a:gd name="T28" fmla="*/ 269 w 276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6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8" y="26"/>
                    <a:pt x="141" y="16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6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29"/>
                    <a:pt x="135" y="39"/>
                  </a:cubicBezTo>
                  <a:cubicBezTo>
                    <a:pt x="149" y="48"/>
                    <a:pt x="164" y="56"/>
                    <a:pt x="184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80 1">
              <a:extLst>
                <a:ext uri="{FF2B5EF4-FFF2-40B4-BE49-F238E27FC236}">
                  <a16:creationId xmlns:a16="http://schemas.microsoft.com/office/drawing/2014/main" id="{7DE657AC-FDE6-4DBA-1B34-B4DEA8589E99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5921375" y="6540500"/>
              <a:ext cx="112712" cy="120650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8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80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8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8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80" y="221"/>
                  </a:cubicBezTo>
                  <a:cubicBezTo>
                    <a:pt x="96" y="221"/>
                    <a:pt x="99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1 1">
              <a:extLst>
                <a:ext uri="{FF2B5EF4-FFF2-40B4-BE49-F238E27FC236}">
                  <a16:creationId xmlns:a16="http://schemas.microsoft.com/office/drawing/2014/main" id="{2B729DBF-4ED4-01F2-ECE2-7CA8267A27EA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056313" y="64547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2 1">
              <a:extLst>
                <a:ext uri="{FF2B5EF4-FFF2-40B4-BE49-F238E27FC236}">
                  <a16:creationId xmlns:a16="http://schemas.microsoft.com/office/drawing/2014/main" id="{2061DFCE-3F7B-5916-9A81-9022254D6100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146800" y="64547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3 1">
              <a:extLst>
                <a:ext uri="{FF2B5EF4-FFF2-40B4-BE49-F238E27FC236}">
                  <a16:creationId xmlns:a16="http://schemas.microsoft.com/office/drawing/2014/main" id="{E3C444E6-74CD-7751-E8DF-A46B50FF1509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6308725" y="6477000"/>
              <a:ext cx="50800" cy="1809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84 1">
              <a:extLst>
                <a:ext uri="{FF2B5EF4-FFF2-40B4-BE49-F238E27FC236}">
                  <a16:creationId xmlns:a16="http://schemas.microsoft.com/office/drawing/2014/main" id="{DDE5C390-1FC5-B5FA-5191-742BEF5D37DA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373813" y="6537325"/>
              <a:ext cx="115887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5 1">
              <a:extLst>
                <a:ext uri="{FF2B5EF4-FFF2-40B4-BE49-F238E27FC236}">
                  <a16:creationId xmlns:a16="http://schemas.microsoft.com/office/drawing/2014/main" id="{551E76A9-0FA0-93E0-DA17-C99473D5DB3C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6583363" y="6467475"/>
              <a:ext cx="128587" cy="222250"/>
            </a:xfrm>
            <a:custGeom>
              <a:avLst/>
              <a:gdLst>
                <a:gd name="T0" fmla="*/ 195 w 277"/>
                <a:gd name="T1" fmla="*/ 272 h 411"/>
                <a:gd name="T2" fmla="*/ 164 w 277"/>
                <a:gd name="T3" fmla="*/ 349 h 411"/>
                <a:gd name="T4" fmla="*/ 117 w 277"/>
                <a:gd name="T5" fmla="*/ 384 h 411"/>
                <a:gd name="T6" fmla="*/ 44 w 277"/>
                <a:gd name="T7" fmla="*/ 362 h 411"/>
                <a:gd name="T8" fmla="*/ 4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8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1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3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3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2" y="318"/>
                    <a:pt x="169" y="341"/>
                    <a:pt x="164" y="349"/>
                  </a:cubicBezTo>
                  <a:cubicBezTo>
                    <a:pt x="144" y="383"/>
                    <a:pt x="134" y="384"/>
                    <a:pt x="117" y="384"/>
                  </a:cubicBezTo>
                  <a:cubicBezTo>
                    <a:pt x="108" y="384"/>
                    <a:pt x="73" y="382"/>
                    <a:pt x="44" y="362"/>
                  </a:cubicBezTo>
                  <a:cubicBezTo>
                    <a:pt x="21" y="363"/>
                    <a:pt x="4" y="381"/>
                    <a:pt x="4" y="386"/>
                  </a:cubicBezTo>
                  <a:cubicBezTo>
                    <a:pt x="4" y="391"/>
                    <a:pt x="38" y="411"/>
                    <a:pt x="84" y="411"/>
                  </a:cubicBezTo>
                  <a:cubicBezTo>
                    <a:pt x="120" y="411"/>
                    <a:pt x="179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8"/>
                    <a:pt x="254" y="168"/>
                  </a:cubicBezTo>
                  <a:cubicBezTo>
                    <a:pt x="249" y="168"/>
                    <a:pt x="241" y="170"/>
                    <a:pt x="230" y="177"/>
                  </a:cubicBezTo>
                  <a:cubicBezTo>
                    <a:pt x="219" y="185"/>
                    <a:pt x="218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0" y="290"/>
                    <a:pt x="42" y="251"/>
                    <a:pt x="42" y="194"/>
                  </a:cubicBezTo>
                  <a:cubicBezTo>
                    <a:pt x="42" y="156"/>
                    <a:pt x="57" y="105"/>
                    <a:pt x="86" y="70"/>
                  </a:cubicBezTo>
                  <a:cubicBezTo>
                    <a:pt x="100" y="54"/>
                    <a:pt x="124" y="27"/>
                    <a:pt x="181" y="27"/>
                  </a:cubicBezTo>
                  <a:cubicBezTo>
                    <a:pt x="190" y="27"/>
                    <a:pt x="204" y="29"/>
                    <a:pt x="217" y="33"/>
                  </a:cubicBezTo>
                  <a:cubicBezTo>
                    <a:pt x="222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3" y="110"/>
                    <a:pt x="203" y="112"/>
                  </a:cubicBezTo>
                  <a:cubicBezTo>
                    <a:pt x="203" y="116"/>
                    <a:pt x="206" y="116"/>
                    <a:pt x="209" y="116"/>
                  </a:cubicBezTo>
                  <a:cubicBezTo>
                    <a:pt x="223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0" y="0"/>
                    <a:pt x="213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6 1">
              <a:extLst>
                <a:ext uri="{FF2B5EF4-FFF2-40B4-BE49-F238E27FC236}">
                  <a16:creationId xmlns:a16="http://schemas.microsoft.com/office/drawing/2014/main" id="{3D68B237-1D2C-377B-9D78-112E11E13996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6729413" y="6572250"/>
              <a:ext cx="58737" cy="125413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" name="Group 81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real&#10;&#10;&#10;&#10;\end{document}" title="IguanaTex Vector Display">
            <a:extLst>
              <a:ext uri="{FF2B5EF4-FFF2-40B4-BE49-F238E27FC236}">
                <a16:creationId xmlns:a16="http://schemas.microsoft.com/office/drawing/2014/main" id="{FCC8F336-4DAD-DFE8-CB0D-26D4FB3FCDB1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101080" y="5866973"/>
            <a:ext cx="2403475" cy="269875"/>
            <a:chOff x="4525963" y="5718175"/>
            <a:chExt cx="2403475" cy="269875"/>
          </a:xfrm>
          <a:solidFill>
            <a:srgbClr val="7030A0"/>
          </a:solidFill>
        </p:grpSpPr>
        <p:sp>
          <p:nvSpPr>
            <p:cNvPr id="83" name="Freeform 93">
              <a:extLst>
                <a:ext uri="{FF2B5EF4-FFF2-40B4-BE49-F238E27FC236}">
                  <a16:creationId xmlns:a16="http://schemas.microsoft.com/office/drawing/2014/main" id="{9E5E4F7C-3F0C-5F99-49DE-F8B8513E9602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4525963" y="57181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94">
              <a:extLst>
                <a:ext uri="{FF2B5EF4-FFF2-40B4-BE49-F238E27FC236}">
                  <a16:creationId xmlns:a16="http://schemas.microsoft.com/office/drawing/2014/main" id="{E2BA6DF7-0D88-574B-7912-C9982AE8B205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4595813" y="5732463"/>
              <a:ext cx="147638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3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3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95">
              <a:extLst>
                <a:ext uri="{FF2B5EF4-FFF2-40B4-BE49-F238E27FC236}">
                  <a16:creationId xmlns:a16="http://schemas.microsoft.com/office/drawing/2014/main" id="{6D8F11A9-DF67-F193-F449-07769590DB3F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4764088" y="5737225"/>
              <a:ext cx="20638" cy="184150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96">
              <a:extLst>
                <a:ext uri="{FF2B5EF4-FFF2-40B4-BE49-F238E27FC236}">
                  <a16:creationId xmlns:a16="http://schemas.microsoft.com/office/drawing/2014/main" id="{9D95BF0E-5717-BA8A-EB34-67B6AA83A497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4810126" y="5795963"/>
              <a:ext cx="87313" cy="128588"/>
            </a:xfrm>
            <a:custGeom>
              <a:avLst/>
              <a:gdLst>
                <a:gd name="T0" fmla="*/ 188 w 188"/>
                <a:gd name="T1" fmla="*/ 120 h 235"/>
                <a:gd name="T2" fmla="*/ 168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4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8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97">
              <a:extLst>
                <a:ext uri="{FF2B5EF4-FFF2-40B4-BE49-F238E27FC236}">
                  <a16:creationId xmlns:a16="http://schemas.microsoft.com/office/drawing/2014/main" id="{5FC38EFE-0D49-CC2F-9B0B-2988D2266CF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4908551" y="5800725"/>
              <a:ext cx="150813" cy="120650"/>
            </a:xfrm>
            <a:custGeom>
              <a:avLst/>
              <a:gdLst>
                <a:gd name="T0" fmla="*/ 325 w 325"/>
                <a:gd name="T1" fmla="*/ 0 h 222"/>
                <a:gd name="T2" fmla="*/ 289 w 325"/>
                <a:gd name="T3" fmla="*/ 0 h 222"/>
                <a:gd name="T4" fmla="*/ 257 w 325"/>
                <a:gd name="T5" fmla="*/ 106 h 222"/>
                <a:gd name="T6" fmla="*/ 234 w 325"/>
                <a:gd name="T7" fmla="*/ 195 h 222"/>
                <a:gd name="T8" fmla="*/ 234 w 325"/>
                <a:gd name="T9" fmla="*/ 195 h 222"/>
                <a:gd name="T10" fmla="*/ 211 w 325"/>
                <a:gd name="T11" fmla="*/ 106 h 222"/>
                <a:gd name="T12" fmla="*/ 178 w 325"/>
                <a:gd name="T13" fmla="*/ 0 h 222"/>
                <a:gd name="T14" fmla="*/ 144 w 325"/>
                <a:gd name="T15" fmla="*/ 0 h 222"/>
                <a:gd name="T16" fmla="*/ 115 w 325"/>
                <a:gd name="T17" fmla="*/ 94 h 222"/>
                <a:gd name="T18" fmla="*/ 91 w 325"/>
                <a:gd name="T19" fmla="*/ 194 h 222"/>
                <a:gd name="T20" fmla="*/ 90 w 325"/>
                <a:gd name="T21" fmla="*/ 194 h 222"/>
                <a:gd name="T22" fmla="*/ 63 w 325"/>
                <a:gd name="T23" fmla="*/ 86 h 222"/>
                <a:gd name="T24" fmla="*/ 37 w 325"/>
                <a:gd name="T25" fmla="*/ 0 h 222"/>
                <a:gd name="T26" fmla="*/ 0 w 325"/>
                <a:gd name="T27" fmla="*/ 0 h 222"/>
                <a:gd name="T28" fmla="*/ 68 w 325"/>
                <a:gd name="T29" fmla="*/ 222 h 222"/>
                <a:gd name="T30" fmla="*/ 107 w 325"/>
                <a:gd name="T31" fmla="*/ 222 h 222"/>
                <a:gd name="T32" fmla="*/ 138 w 325"/>
                <a:gd name="T33" fmla="*/ 119 h 222"/>
                <a:gd name="T34" fmla="*/ 160 w 325"/>
                <a:gd name="T35" fmla="*/ 28 h 222"/>
                <a:gd name="T36" fmla="*/ 161 w 325"/>
                <a:gd name="T37" fmla="*/ 28 h 222"/>
                <a:gd name="T38" fmla="*/ 177 w 325"/>
                <a:gd name="T39" fmla="*/ 98 h 222"/>
                <a:gd name="T40" fmla="*/ 213 w 325"/>
                <a:gd name="T41" fmla="*/ 222 h 222"/>
                <a:gd name="T42" fmla="*/ 257 w 325"/>
                <a:gd name="T43" fmla="*/ 222 h 222"/>
                <a:gd name="T44" fmla="*/ 325 w 325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5" h="222">
                  <a:moveTo>
                    <a:pt x="325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4"/>
                    <a:pt x="237" y="173"/>
                    <a:pt x="234" y="195"/>
                  </a:cubicBezTo>
                  <a:lnTo>
                    <a:pt x="234" y="195"/>
                  </a:lnTo>
                  <a:cubicBezTo>
                    <a:pt x="232" y="179"/>
                    <a:pt x="219" y="135"/>
                    <a:pt x="211" y="106"/>
                  </a:cubicBezTo>
                  <a:lnTo>
                    <a:pt x="178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4"/>
                    <a:pt x="63" y="86"/>
                  </a:cubicBezTo>
                  <a:lnTo>
                    <a:pt x="37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7" y="222"/>
                  </a:lnTo>
                  <a:cubicBezTo>
                    <a:pt x="110" y="214"/>
                    <a:pt x="127" y="158"/>
                    <a:pt x="138" y="119"/>
                  </a:cubicBezTo>
                  <a:cubicBezTo>
                    <a:pt x="145" y="96"/>
                    <a:pt x="159" y="47"/>
                    <a:pt x="160" y="28"/>
                  </a:cubicBezTo>
                  <a:lnTo>
                    <a:pt x="161" y="28"/>
                  </a:lnTo>
                  <a:cubicBezTo>
                    <a:pt x="162" y="42"/>
                    <a:pt x="170" y="76"/>
                    <a:pt x="177" y="98"/>
                  </a:cubicBezTo>
                  <a:lnTo>
                    <a:pt x="213" y="222"/>
                  </a:lnTo>
                  <a:lnTo>
                    <a:pt x="257" y="222"/>
                  </a:lnTo>
                  <a:lnTo>
                    <a:pt x="32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98">
              <a:extLst>
                <a:ext uri="{FF2B5EF4-FFF2-40B4-BE49-F238E27FC236}">
                  <a16:creationId xmlns:a16="http://schemas.microsoft.com/office/drawing/2014/main" id="{C95CEC73-9FE8-6E6B-8E8D-C2648B8C0C89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5073651" y="5829300"/>
              <a:ext cx="195263" cy="142875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7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6 w 420"/>
                <a:gd name="T31" fmla="*/ 197 h 263"/>
                <a:gd name="T32" fmla="*/ 183 w 420"/>
                <a:gd name="T33" fmla="*/ 114 h 263"/>
                <a:gd name="T34" fmla="*/ 155 w 420"/>
                <a:gd name="T35" fmla="*/ 13 h 263"/>
                <a:gd name="T36" fmla="*/ 153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8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0" y="233"/>
                    <a:pt x="390" y="226"/>
                    <a:pt x="389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0" y="0"/>
                    <a:pt x="408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3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6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99">
              <a:extLst>
                <a:ext uri="{FF2B5EF4-FFF2-40B4-BE49-F238E27FC236}">
                  <a16:creationId xmlns:a16="http://schemas.microsoft.com/office/drawing/2014/main" id="{17B7FED4-FB78-D3F8-AB97-6452EB9D9A0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5314951" y="5892800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0">
              <a:extLst>
                <a:ext uri="{FF2B5EF4-FFF2-40B4-BE49-F238E27FC236}">
                  <a16:creationId xmlns:a16="http://schemas.microsoft.com/office/drawing/2014/main" id="{83030571-175D-E4EF-534B-987F6967E41C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5400676" y="5732463"/>
              <a:ext cx="147638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3 w 318"/>
                <a:gd name="T9" fmla="*/ 311 h 347"/>
                <a:gd name="T10" fmla="*/ 133 w 318"/>
                <a:gd name="T11" fmla="*/ 224 h 347"/>
                <a:gd name="T12" fmla="*/ 47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8" y="288"/>
                    <a:pt x="163" y="311"/>
                  </a:cubicBezTo>
                  <a:lnTo>
                    <a:pt x="163" y="311"/>
                  </a:lnTo>
                  <a:cubicBezTo>
                    <a:pt x="159" y="291"/>
                    <a:pt x="137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01">
              <a:extLst>
                <a:ext uri="{FF2B5EF4-FFF2-40B4-BE49-F238E27FC236}">
                  <a16:creationId xmlns:a16="http://schemas.microsoft.com/office/drawing/2014/main" id="{47AA8E37-5B2C-6EBB-CAD4-0400264A497B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5554663" y="5795963"/>
              <a:ext cx="82550" cy="128588"/>
            </a:xfrm>
            <a:custGeom>
              <a:avLst/>
              <a:gdLst>
                <a:gd name="T0" fmla="*/ 177 w 177"/>
                <a:gd name="T1" fmla="*/ 85 h 235"/>
                <a:gd name="T2" fmla="*/ 95 w 177"/>
                <a:gd name="T3" fmla="*/ 0 h 235"/>
                <a:gd name="T4" fmla="*/ 17 w 177"/>
                <a:gd name="T5" fmla="*/ 21 h 235"/>
                <a:gd name="T6" fmla="*/ 20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7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5 h 235"/>
                <a:gd name="T26" fmla="*/ 138 w 177"/>
                <a:gd name="T27" fmla="*/ 164 h 235"/>
                <a:gd name="T28" fmla="*/ 121 w 177"/>
                <a:gd name="T29" fmla="*/ 195 h 235"/>
                <a:gd name="T30" fmla="*/ 83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5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3" y="0"/>
                    <a:pt x="40" y="8"/>
                    <a:pt x="17" y="21"/>
                  </a:cubicBezTo>
                  <a:lnTo>
                    <a:pt x="20" y="54"/>
                  </a:lnTo>
                  <a:cubicBezTo>
                    <a:pt x="46" y="36"/>
                    <a:pt x="71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7"/>
                  </a:lnTo>
                  <a:cubicBezTo>
                    <a:pt x="64" y="108"/>
                    <a:pt x="0" y="129"/>
                    <a:pt x="0" y="173"/>
                  </a:cubicBezTo>
                  <a:cubicBezTo>
                    <a:pt x="0" y="195"/>
                    <a:pt x="14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5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3" y="205"/>
                  </a:cubicBezTo>
                  <a:cubicBezTo>
                    <a:pt x="59" y="205"/>
                    <a:pt x="36" y="193"/>
                    <a:pt x="36" y="172"/>
                  </a:cubicBezTo>
                  <a:cubicBezTo>
                    <a:pt x="36" y="137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102">
              <a:extLst>
                <a:ext uri="{FF2B5EF4-FFF2-40B4-BE49-F238E27FC236}">
                  <a16:creationId xmlns:a16="http://schemas.microsoft.com/office/drawing/2014/main" id="{DDE462C5-3B6E-8AFC-F9B9-D58DCE077E31}"/>
                </a:ext>
              </a:extLst>
            </p:cNvPr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5673726" y="5732463"/>
              <a:ext cx="19050" cy="188913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03">
              <a:extLst>
                <a:ext uri="{FF2B5EF4-FFF2-40B4-BE49-F238E27FC236}">
                  <a16:creationId xmlns:a16="http://schemas.microsoft.com/office/drawing/2014/main" id="{395075E9-0FB6-4377-303C-3706707405C0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5721351" y="5830888"/>
              <a:ext cx="82550" cy="133350"/>
            </a:xfrm>
            <a:custGeom>
              <a:avLst/>
              <a:gdLst>
                <a:gd name="T0" fmla="*/ 178 w 180"/>
                <a:gd name="T1" fmla="*/ 11 h 246"/>
                <a:gd name="T2" fmla="*/ 180 w 180"/>
                <a:gd name="T3" fmla="*/ 5 h 246"/>
                <a:gd name="T4" fmla="*/ 174 w 180"/>
                <a:gd name="T5" fmla="*/ 0 h 246"/>
                <a:gd name="T6" fmla="*/ 129 w 180"/>
                <a:gd name="T7" fmla="*/ 4 h 246"/>
                <a:gd name="T8" fmla="*/ 122 w 180"/>
                <a:gd name="T9" fmla="*/ 12 h 246"/>
                <a:gd name="T10" fmla="*/ 131 w 180"/>
                <a:gd name="T11" fmla="*/ 17 h 246"/>
                <a:gd name="T12" fmla="*/ 147 w 180"/>
                <a:gd name="T13" fmla="*/ 22 h 246"/>
                <a:gd name="T14" fmla="*/ 146 w 180"/>
                <a:gd name="T15" fmla="*/ 30 h 246"/>
                <a:gd name="T16" fmla="*/ 126 w 180"/>
                <a:gd name="T17" fmla="*/ 109 h 246"/>
                <a:gd name="T18" fmla="*/ 90 w 180"/>
                <a:gd name="T19" fmla="*/ 89 h 246"/>
                <a:gd name="T20" fmla="*/ 0 w 180"/>
                <a:gd name="T21" fmla="*/ 188 h 246"/>
                <a:gd name="T22" fmla="*/ 53 w 180"/>
                <a:gd name="T23" fmla="*/ 246 h 246"/>
                <a:gd name="T24" fmla="*/ 102 w 180"/>
                <a:gd name="T25" fmla="*/ 222 h 246"/>
                <a:gd name="T26" fmla="*/ 138 w 180"/>
                <a:gd name="T27" fmla="*/ 246 h 246"/>
                <a:gd name="T28" fmla="*/ 166 w 180"/>
                <a:gd name="T29" fmla="*/ 227 h 246"/>
                <a:gd name="T30" fmla="*/ 178 w 180"/>
                <a:gd name="T31" fmla="*/ 193 h 246"/>
                <a:gd name="T32" fmla="*/ 173 w 180"/>
                <a:gd name="T33" fmla="*/ 188 h 246"/>
                <a:gd name="T34" fmla="*/ 165 w 180"/>
                <a:gd name="T35" fmla="*/ 199 h 246"/>
                <a:gd name="T36" fmla="*/ 139 w 180"/>
                <a:gd name="T37" fmla="*/ 236 h 246"/>
                <a:gd name="T38" fmla="*/ 128 w 180"/>
                <a:gd name="T39" fmla="*/ 219 h 246"/>
                <a:gd name="T40" fmla="*/ 130 w 180"/>
                <a:gd name="T41" fmla="*/ 205 h 246"/>
                <a:gd name="T42" fmla="*/ 178 w 180"/>
                <a:gd name="T43" fmla="*/ 11 h 246"/>
                <a:gd name="T44" fmla="*/ 104 w 180"/>
                <a:gd name="T45" fmla="*/ 199 h 246"/>
                <a:gd name="T46" fmla="*/ 86 w 180"/>
                <a:gd name="T47" fmla="*/ 222 h 246"/>
                <a:gd name="T48" fmla="*/ 54 w 180"/>
                <a:gd name="T49" fmla="*/ 236 h 246"/>
                <a:gd name="T50" fmla="*/ 29 w 180"/>
                <a:gd name="T51" fmla="*/ 202 h 246"/>
                <a:gd name="T52" fmla="*/ 47 w 180"/>
                <a:gd name="T53" fmla="*/ 132 h 246"/>
                <a:gd name="T54" fmla="*/ 90 w 180"/>
                <a:gd name="T55" fmla="*/ 98 h 246"/>
                <a:gd name="T56" fmla="*/ 121 w 180"/>
                <a:gd name="T57" fmla="*/ 129 h 246"/>
                <a:gd name="T58" fmla="*/ 120 w 180"/>
                <a:gd name="T59" fmla="*/ 134 h 246"/>
                <a:gd name="T60" fmla="*/ 104 w 180"/>
                <a:gd name="T6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0" h="246">
                  <a:moveTo>
                    <a:pt x="178" y="11"/>
                  </a:moveTo>
                  <a:cubicBezTo>
                    <a:pt x="178" y="10"/>
                    <a:pt x="180" y="6"/>
                    <a:pt x="180" y="5"/>
                  </a:cubicBezTo>
                  <a:cubicBezTo>
                    <a:pt x="180" y="3"/>
                    <a:pt x="178" y="0"/>
                    <a:pt x="174" y="0"/>
                  </a:cubicBezTo>
                  <a:cubicBezTo>
                    <a:pt x="167" y="0"/>
                    <a:pt x="138" y="3"/>
                    <a:pt x="129" y="4"/>
                  </a:cubicBezTo>
                  <a:cubicBezTo>
                    <a:pt x="127" y="4"/>
                    <a:pt x="122" y="4"/>
                    <a:pt x="122" y="12"/>
                  </a:cubicBezTo>
                  <a:cubicBezTo>
                    <a:pt x="122" y="17"/>
                    <a:pt x="127" y="17"/>
                    <a:pt x="131" y="17"/>
                  </a:cubicBezTo>
                  <a:cubicBezTo>
                    <a:pt x="147" y="17"/>
                    <a:pt x="147" y="19"/>
                    <a:pt x="147" y="22"/>
                  </a:cubicBezTo>
                  <a:cubicBezTo>
                    <a:pt x="147" y="24"/>
                    <a:pt x="147" y="26"/>
                    <a:pt x="146" y="30"/>
                  </a:cubicBezTo>
                  <a:lnTo>
                    <a:pt x="126" y="109"/>
                  </a:lnTo>
                  <a:cubicBezTo>
                    <a:pt x="119" y="98"/>
                    <a:pt x="107" y="89"/>
                    <a:pt x="90" y="89"/>
                  </a:cubicBezTo>
                  <a:cubicBezTo>
                    <a:pt x="46" y="89"/>
                    <a:pt x="0" y="138"/>
                    <a:pt x="0" y="188"/>
                  </a:cubicBezTo>
                  <a:cubicBezTo>
                    <a:pt x="0" y="222"/>
                    <a:pt x="23" y="246"/>
                    <a:pt x="53" y="246"/>
                  </a:cubicBezTo>
                  <a:cubicBezTo>
                    <a:pt x="72" y="246"/>
                    <a:pt x="89" y="235"/>
                    <a:pt x="102" y="222"/>
                  </a:cubicBezTo>
                  <a:cubicBezTo>
                    <a:pt x="109" y="242"/>
                    <a:pt x="129" y="246"/>
                    <a:pt x="138" y="246"/>
                  </a:cubicBezTo>
                  <a:cubicBezTo>
                    <a:pt x="151" y="246"/>
                    <a:pt x="160" y="238"/>
                    <a:pt x="166" y="227"/>
                  </a:cubicBezTo>
                  <a:cubicBezTo>
                    <a:pt x="174" y="214"/>
                    <a:pt x="178" y="194"/>
                    <a:pt x="178" y="193"/>
                  </a:cubicBezTo>
                  <a:cubicBezTo>
                    <a:pt x="178" y="188"/>
                    <a:pt x="174" y="188"/>
                    <a:pt x="173" y="188"/>
                  </a:cubicBezTo>
                  <a:cubicBezTo>
                    <a:pt x="168" y="188"/>
                    <a:pt x="167" y="189"/>
                    <a:pt x="165" y="199"/>
                  </a:cubicBezTo>
                  <a:cubicBezTo>
                    <a:pt x="161" y="216"/>
                    <a:pt x="154" y="236"/>
                    <a:pt x="139" y="236"/>
                  </a:cubicBezTo>
                  <a:cubicBezTo>
                    <a:pt x="130" y="236"/>
                    <a:pt x="128" y="229"/>
                    <a:pt x="128" y="219"/>
                  </a:cubicBezTo>
                  <a:cubicBezTo>
                    <a:pt x="128" y="212"/>
                    <a:pt x="129" y="209"/>
                    <a:pt x="130" y="205"/>
                  </a:cubicBezTo>
                  <a:lnTo>
                    <a:pt x="178" y="11"/>
                  </a:lnTo>
                  <a:close/>
                  <a:moveTo>
                    <a:pt x="104" y="199"/>
                  </a:moveTo>
                  <a:cubicBezTo>
                    <a:pt x="101" y="209"/>
                    <a:pt x="94" y="216"/>
                    <a:pt x="86" y="222"/>
                  </a:cubicBezTo>
                  <a:cubicBezTo>
                    <a:pt x="83" y="225"/>
                    <a:pt x="69" y="236"/>
                    <a:pt x="54" y="236"/>
                  </a:cubicBezTo>
                  <a:cubicBezTo>
                    <a:pt x="41" y="236"/>
                    <a:pt x="29" y="227"/>
                    <a:pt x="29" y="202"/>
                  </a:cubicBezTo>
                  <a:cubicBezTo>
                    <a:pt x="29" y="184"/>
                    <a:pt x="39" y="145"/>
                    <a:pt x="47" y="132"/>
                  </a:cubicBezTo>
                  <a:cubicBezTo>
                    <a:pt x="63" y="104"/>
                    <a:pt x="81" y="98"/>
                    <a:pt x="90" y="98"/>
                  </a:cubicBezTo>
                  <a:cubicBezTo>
                    <a:pt x="115" y="98"/>
                    <a:pt x="121" y="125"/>
                    <a:pt x="121" y="129"/>
                  </a:cubicBezTo>
                  <a:cubicBezTo>
                    <a:pt x="121" y="130"/>
                    <a:pt x="121" y="133"/>
                    <a:pt x="120" y="134"/>
                  </a:cubicBezTo>
                  <a:lnTo>
                    <a:pt x="104" y="1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04">
              <a:extLst>
                <a:ext uri="{FF2B5EF4-FFF2-40B4-BE49-F238E27FC236}">
                  <a16:creationId xmlns:a16="http://schemas.microsoft.com/office/drawing/2014/main" id="{79726BF8-8331-6624-0A15-83E08E5FFEC5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5842001" y="57181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05">
              <a:extLst>
                <a:ext uri="{FF2B5EF4-FFF2-40B4-BE49-F238E27FC236}">
                  <a16:creationId xmlns:a16="http://schemas.microsoft.com/office/drawing/2014/main" id="{F0F9A796-A26C-4393-0D60-5349035FEAB0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5915026" y="5726113"/>
              <a:ext cx="127000" cy="30163"/>
            </a:xfrm>
            <a:custGeom>
              <a:avLst/>
              <a:gdLst>
                <a:gd name="T0" fmla="*/ 269 w 276"/>
                <a:gd name="T1" fmla="*/ 0 h 56"/>
                <a:gd name="T2" fmla="*/ 193 w 276"/>
                <a:gd name="T3" fmla="*/ 35 h 56"/>
                <a:gd name="T4" fmla="*/ 141 w 276"/>
                <a:gd name="T5" fmla="*/ 16 h 56"/>
                <a:gd name="T6" fmla="*/ 91 w 276"/>
                <a:gd name="T7" fmla="*/ 0 h 56"/>
                <a:gd name="T8" fmla="*/ 55 w 276"/>
                <a:gd name="T9" fmla="*/ 8 h 56"/>
                <a:gd name="T10" fmla="*/ 26 w 276"/>
                <a:gd name="T11" fmla="*/ 26 h 56"/>
                <a:gd name="T12" fmla="*/ 0 w 276"/>
                <a:gd name="T13" fmla="*/ 48 h 56"/>
                <a:gd name="T14" fmla="*/ 7 w 276"/>
                <a:gd name="T15" fmla="*/ 56 h 56"/>
                <a:gd name="T16" fmla="*/ 83 w 276"/>
                <a:gd name="T17" fmla="*/ 21 h 56"/>
                <a:gd name="T18" fmla="*/ 135 w 276"/>
                <a:gd name="T19" fmla="*/ 39 h 56"/>
                <a:gd name="T20" fmla="*/ 184 w 276"/>
                <a:gd name="T21" fmla="*/ 56 h 56"/>
                <a:gd name="T22" fmla="*/ 221 w 276"/>
                <a:gd name="T23" fmla="*/ 47 h 56"/>
                <a:gd name="T24" fmla="*/ 249 w 276"/>
                <a:gd name="T25" fmla="*/ 30 h 56"/>
                <a:gd name="T26" fmla="*/ 276 w 276"/>
                <a:gd name="T27" fmla="*/ 8 h 56"/>
                <a:gd name="T28" fmla="*/ 269 w 276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6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8" y="26"/>
                    <a:pt x="141" y="16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6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29"/>
                    <a:pt x="135" y="39"/>
                  </a:cubicBezTo>
                  <a:cubicBezTo>
                    <a:pt x="149" y="48"/>
                    <a:pt x="164" y="56"/>
                    <a:pt x="184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6">
              <a:extLst>
                <a:ext uri="{FF2B5EF4-FFF2-40B4-BE49-F238E27FC236}">
                  <a16:creationId xmlns:a16="http://schemas.microsoft.com/office/drawing/2014/main" id="{343AAC92-6887-5A71-AF7E-029622059EC6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5915026" y="5803900"/>
              <a:ext cx="112713" cy="120650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8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80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8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8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80" y="221"/>
                  </a:cubicBezTo>
                  <a:cubicBezTo>
                    <a:pt x="96" y="221"/>
                    <a:pt x="99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07">
              <a:extLst>
                <a:ext uri="{FF2B5EF4-FFF2-40B4-BE49-F238E27FC236}">
                  <a16:creationId xmlns:a16="http://schemas.microsoft.com/office/drawing/2014/main" id="{A975853D-F64B-04BD-80A9-A3D43F838369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6048376" y="57181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08">
              <a:extLst>
                <a:ext uri="{FF2B5EF4-FFF2-40B4-BE49-F238E27FC236}">
                  <a16:creationId xmlns:a16="http://schemas.microsoft.com/office/drawing/2014/main" id="{DB1BE309-EDD8-4D48-A461-D3378FAE4D6D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6138863" y="57181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9">
              <a:extLst>
                <a:ext uri="{FF2B5EF4-FFF2-40B4-BE49-F238E27FC236}">
                  <a16:creationId xmlns:a16="http://schemas.microsoft.com/office/drawing/2014/main" id="{DE82C4C9-A0E3-F748-A891-E098592F4383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6300788" y="5740400"/>
              <a:ext cx="49213" cy="1809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10">
              <a:extLst>
                <a:ext uri="{FF2B5EF4-FFF2-40B4-BE49-F238E27FC236}">
                  <a16:creationId xmlns:a16="http://schemas.microsoft.com/office/drawing/2014/main" id="{4E0B0D6C-0DFC-5434-671F-2C3F3009E2D3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6364288" y="5800725"/>
              <a:ext cx="115888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1">
              <a:extLst>
                <a:ext uri="{FF2B5EF4-FFF2-40B4-BE49-F238E27FC236}">
                  <a16:creationId xmlns:a16="http://schemas.microsoft.com/office/drawing/2014/main" id="{DFCA6645-A6AC-B0E8-4B48-FB5F89331887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6569076" y="5800725"/>
              <a:ext cx="77788" cy="12065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2">
              <a:extLst>
                <a:ext uri="{FF2B5EF4-FFF2-40B4-BE49-F238E27FC236}">
                  <a16:creationId xmlns:a16="http://schemas.microsoft.com/office/drawing/2014/main" id="{1FCBE69D-838B-03EC-1241-79B69385BD01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6659563" y="5799138"/>
              <a:ext cx="88900" cy="1254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3">
              <a:extLst>
                <a:ext uri="{FF2B5EF4-FFF2-40B4-BE49-F238E27FC236}">
                  <a16:creationId xmlns:a16="http://schemas.microsoft.com/office/drawing/2014/main" id="{CFCA513B-BF2A-A56A-31EA-5C6833913D18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6764338" y="5799138"/>
              <a:ext cx="104775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F9A10A34-B567-BFB2-EBF2-06677F71A9D9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6878638" y="5732463"/>
              <a:ext cx="50800" cy="188913"/>
            </a:xfrm>
            <a:custGeom>
              <a:avLst/>
              <a:gdLst>
                <a:gd name="T0" fmla="*/ 72 w 110"/>
                <a:gd name="T1" fmla="*/ 0 h 347"/>
                <a:gd name="T2" fmla="*/ 0 w 110"/>
                <a:gd name="T3" fmla="*/ 6 h 347"/>
                <a:gd name="T4" fmla="*/ 0 w 110"/>
                <a:gd name="T5" fmla="*/ 21 h 347"/>
                <a:gd name="T6" fmla="*/ 39 w 110"/>
                <a:gd name="T7" fmla="*/ 49 h 347"/>
                <a:gd name="T8" fmla="*/ 39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2 w 110"/>
                <a:gd name="T21" fmla="*/ 309 h 347"/>
                <a:gd name="T22" fmla="*/ 72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" name="Group 128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 title="IguanaTex Vector Display">
            <a:extLst>
              <a:ext uri="{FF2B5EF4-FFF2-40B4-BE49-F238E27FC236}">
                <a16:creationId xmlns:a16="http://schemas.microsoft.com/office/drawing/2014/main" id="{D33790BA-CEEF-54BC-0D7E-71153274C496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7684396" y="6035874"/>
            <a:ext cx="199384" cy="290408"/>
            <a:chOff x="2540000" y="2540000"/>
            <a:chExt cx="146050" cy="212726"/>
          </a:xfrm>
          <a:solidFill>
            <a:srgbClr val="7030A0"/>
          </a:solidFill>
        </p:grpSpPr>
        <p:sp>
          <p:nvSpPr>
            <p:cNvPr id="130" name="Freeform 47">
              <a:extLst>
                <a:ext uri="{FF2B5EF4-FFF2-40B4-BE49-F238E27FC236}">
                  <a16:creationId xmlns:a16="http://schemas.microsoft.com/office/drawing/2014/main" id="{F77F9D48-2C78-D72C-593C-AAA815F0FE28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581275" y="2540000"/>
              <a:ext cx="63500" cy="73025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2 h 159"/>
                <a:gd name="T4" fmla="*/ 126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4 h 159"/>
                <a:gd name="T16" fmla="*/ 141 w 147"/>
                <a:gd name="T17" fmla="*/ 110 h 159"/>
                <a:gd name="T18" fmla="*/ 135 w 147"/>
                <a:gd name="T19" fmla="*/ 116 h 159"/>
                <a:gd name="T20" fmla="*/ 87 w 147"/>
                <a:gd name="T21" fmla="*/ 148 h 159"/>
                <a:gd name="T22" fmla="*/ 32 w 147"/>
                <a:gd name="T23" fmla="*/ 80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3" y="19"/>
                    <a:pt x="110" y="25"/>
                    <a:pt x="110" y="32"/>
                  </a:cubicBezTo>
                  <a:cubicBezTo>
                    <a:pt x="110" y="41"/>
                    <a:pt x="117" y="48"/>
                    <a:pt x="126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7" y="159"/>
                    <a:pt x="83" y="159"/>
                  </a:cubicBezTo>
                  <a:cubicBezTo>
                    <a:pt x="135" y="159"/>
                    <a:pt x="147" y="118"/>
                    <a:pt x="147" y="114"/>
                  </a:cubicBezTo>
                  <a:cubicBezTo>
                    <a:pt x="147" y="110"/>
                    <a:pt x="143" y="110"/>
                    <a:pt x="141" y="110"/>
                  </a:cubicBezTo>
                  <a:cubicBezTo>
                    <a:pt x="137" y="110"/>
                    <a:pt x="136" y="111"/>
                    <a:pt x="135" y="116"/>
                  </a:cubicBezTo>
                  <a:cubicBezTo>
                    <a:pt x="127" y="137"/>
                    <a:pt x="109" y="148"/>
                    <a:pt x="87" y="148"/>
                  </a:cubicBezTo>
                  <a:cubicBezTo>
                    <a:pt x="63" y="148"/>
                    <a:pt x="32" y="130"/>
                    <a:pt x="32" y="80"/>
                  </a:cubicBezTo>
                  <a:cubicBezTo>
                    <a:pt x="32" y="36"/>
                    <a:pt x="53" y="11"/>
                    <a:pt x="86" y="11"/>
                  </a:cubicBezTo>
                  <a:cubicBezTo>
                    <a:pt x="90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8">
              <a:extLst>
                <a:ext uri="{FF2B5EF4-FFF2-40B4-BE49-F238E27FC236}">
                  <a16:creationId xmlns:a16="http://schemas.microsoft.com/office/drawing/2014/main" id="{0CB50DEC-8948-6254-BFF8-5FC1BE0AD483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2540000" y="2655888"/>
              <a:ext cx="146050" cy="96838"/>
            </a:xfrm>
            <a:custGeom>
              <a:avLst/>
              <a:gdLst>
                <a:gd name="T0" fmla="*/ 333 w 333"/>
                <a:gd name="T1" fmla="*/ 15 h 213"/>
                <a:gd name="T2" fmla="*/ 326 w 333"/>
                <a:gd name="T3" fmla="*/ 0 h 213"/>
                <a:gd name="T4" fmla="*/ 319 w 333"/>
                <a:gd name="T5" fmla="*/ 14 h 213"/>
                <a:gd name="T6" fmla="*/ 249 w 333"/>
                <a:gd name="T7" fmla="*/ 68 h 213"/>
                <a:gd name="T8" fmla="*/ 170 w 333"/>
                <a:gd name="T9" fmla="*/ 36 h 213"/>
                <a:gd name="T10" fmla="*/ 83 w 333"/>
                <a:gd name="T11" fmla="*/ 0 h 213"/>
                <a:gd name="T12" fmla="*/ 0 w 333"/>
                <a:gd name="T13" fmla="*/ 81 h 213"/>
                <a:gd name="T14" fmla="*/ 7 w 333"/>
                <a:gd name="T15" fmla="*/ 96 h 213"/>
                <a:gd name="T16" fmla="*/ 14 w 333"/>
                <a:gd name="T17" fmla="*/ 84 h 213"/>
                <a:gd name="T18" fmla="*/ 83 w 333"/>
                <a:gd name="T19" fmla="*/ 28 h 213"/>
                <a:gd name="T20" fmla="*/ 163 w 333"/>
                <a:gd name="T21" fmla="*/ 61 h 213"/>
                <a:gd name="T22" fmla="*/ 249 w 333"/>
                <a:gd name="T23" fmla="*/ 96 h 213"/>
                <a:gd name="T24" fmla="*/ 333 w 333"/>
                <a:gd name="T25" fmla="*/ 15 h 213"/>
                <a:gd name="T26" fmla="*/ 333 w 333"/>
                <a:gd name="T27" fmla="*/ 132 h 213"/>
                <a:gd name="T28" fmla="*/ 326 w 333"/>
                <a:gd name="T29" fmla="*/ 116 h 213"/>
                <a:gd name="T30" fmla="*/ 319 w 333"/>
                <a:gd name="T31" fmla="*/ 130 h 213"/>
                <a:gd name="T32" fmla="*/ 249 w 333"/>
                <a:gd name="T33" fmla="*/ 185 h 213"/>
                <a:gd name="T34" fmla="*/ 170 w 333"/>
                <a:gd name="T35" fmla="*/ 152 h 213"/>
                <a:gd name="T36" fmla="*/ 83 w 333"/>
                <a:gd name="T37" fmla="*/ 116 h 213"/>
                <a:gd name="T38" fmla="*/ 0 w 333"/>
                <a:gd name="T39" fmla="*/ 197 h 213"/>
                <a:gd name="T40" fmla="*/ 7 w 333"/>
                <a:gd name="T41" fmla="*/ 212 h 213"/>
                <a:gd name="T42" fmla="*/ 14 w 333"/>
                <a:gd name="T43" fmla="*/ 201 h 213"/>
                <a:gd name="T44" fmla="*/ 83 w 333"/>
                <a:gd name="T45" fmla="*/ 144 h 213"/>
                <a:gd name="T46" fmla="*/ 163 w 333"/>
                <a:gd name="T47" fmla="*/ 177 h 213"/>
                <a:gd name="T48" fmla="*/ 249 w 333"/>
                <a:gd name="T49" fmla="*/ 213 h 213"/>
                <a:gd name="T50" fmla="*/ 333 w 333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3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8"/>
                    <a:pt x="249" y="68"/>
                  </a:cubicBezTo>
                  <a:cubicBezTo>
                    <a:pt x="220" y="68"/>
                    <a:pt x="196" y="53"/>
                    <a:pt x="170" y="36"/>
                  </a:cubicBezTo>
                  <a:cubicBezTo>
                    <a:pt x="143" y="18"/>
                    <a:pt x="116" y="0"/>
                    <a:pt x="83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3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49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49" y="185"/>
                  </a:cubicBezTo>
                  <a:cubicBezTo>
                    <a:pt x="220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3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3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3"/>
                    <a:pt x="249" y="213"/>
                  </a:cubicBezTo>
                  <a:cubicBezTo>
                    <a:pt x="297" y="213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87F7B003-E01D-9680-8697-19AAF781A0FF}"/>
              </a:ext>
            </a:extLst>
          </p:cNvPr>
          <p:cNvSpPr txBox="1"/>
          <p:nvPr/>
        </p:nvSpPr>
        <p:spPr>
          <a:xfrm>
            <a:off x="7621309" y="5255953"/>
            <a:ext cx="1545836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2200" b="1" dirty="0">
                <a:solidFill>
                  <a:srgbClr val="7030A0"/>
                </a:solidFill>
              </a:rPr>
              <a:t>Claim 2:</a:t>
            </a: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C8E7C8F4-556D-FA0D-44EB-587BA4538F06}"/>
              </a:ext>
            </a:extLst>
          </p:cNvPr>
          <p:cNvSpPr/>
          <p:nvPr/>
        </p:nvSpPr>
        <p:spPr>
          <a:xfrm>
            <a:off x="7582921" y="5287066"/>
            <a:ext cx="3188603" cy="1498873"/>
          </a:xfrm>
          <a:prstGeom prst="rect">
            <a:avLst/>
          </a:prstGeom>
          <a:noFill/>
          <a:ln w="1905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418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/>
      <p:bldP spid="124" grpId="0" animBg="1"/>
      <p:bldP spid="125" grpId="0" animBg="1"/>
      <p:bldP spid="60" grpId="0" animBg="1"/>
      <p:bldP spid="132" grpId="0"/>
      <p:bldP spid="13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27E5B0-C55D-6CB4-7AE7-D62B147F19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Organization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DB4536D-0DE0-4D59-2DCE-BF36E61F9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3853363"/>
          </a:xfrm>
          <a:noFill/>
        </p:spPr>
        <p:txBody>
          <a:bodyPr wrap="square" rtlCol="0">
            <a:sp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altLang="zh-CN" dirty="0">
                <a:latin typeface="+mn-lt"/>
              </a:rPr>
              <a:t>Motivation and definition for Non-Malleability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>
                <a:latin typeface="+mn-lt"/>
              </a:rPr>
              <a:t>Summary of existing work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>
                <a:latin typeface="+mn-lt"/>
              </a:rPr>
              <a:t>New challenges in the post-quantum setting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>
                <a:latin typeface="+mn-lt"/>
              </a:rPr>
              <a:t>Our Result</a:t>
            </a:r>
            <a:r>
              <a:rPr lang="en-US" sz="2000" dirty="0">
                <a:latin typeface="+mn-lt"/>
              </a:rPr>
              <a:t>: </a:t>
            </a:r>
            <a:r>
              <a:rPr lang="en-US" sz="2400" b="1" dirty="0">
                <a:latin typeface="+mn-lt"/>
              </a:rPr>
              <a:t>Const.-round PQ-</a:t>
            </a:r>
            <a:r>
              <a:rPr lang="en-US" sz="2400" b="1" dirty="0" err="1">
                <a:latin typeface="+mn-lt"/>
              </a:rPr>
              <a:t>NMCom</a:t>
            </a:r>
            <a:r>
              <a:rPr lang="en-US" sz="2400" b="1" dirty="0">
                <a:latin typeface="+mn-lt"/>
              </a:rPr>
              <a:t> from PQ-OWFs</a:t>
            </a:r>
          </a:p>
          <a:p>
            <a:pPr marL="914400" lvl="2" indent="-457200">
              <a:spcBef>
                <a:spcPts val="1000"/>
              </a:spcBef>
            </a:pPr>
            <a:r>
              <a:rPr lang="en-US" sz="2400" dirty="0">
                <a:latin typeface="+mn-lt"/>
              </a:rPr>
              <a:t>A new const-round classical construction </a:t>
            </a:r>
          </a:p>
          <a:p>
            <a:pPr marL="914400" lvl="2" indent="-457200">
              <a:spcBef>
                <a:spcPts val="1000"/>
              </a:spcBef>
            </a:pPr>
            <a:r>
              <a:rPr lang="en-US" sz="2400" dirty="0">
                <a:latin typeface="+mn-lt"/>
              </a:rPr>
              <a:t>But with “quantum friendly” security proof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>
                <a:latin typeface="+mn-lt"/>
              </a:rPr>
              <a:t>Application: const.-round, quantum-secure MPC </a:t>
            </a:r>
            <a:r>
              <a:rPr lang="en-US" i="1" dirty="0">
                <a:latin typeface="+mn-lt"/>
              </a:rPr>
              <a:t>from polynomial hardness assumptions</a:t>
            </a:r>
            <a:r>
              <a:rPr lang="en-US" dirty="0">
                <a:latin typeface="+mn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7335687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" name="Graphic 92">
            <a:extLst>
              <a:ext uri="{FF2B5EF4-FFF2-40B4-BE49-F238E27FC236}">
                <a16:creationId xmlns:a16="http://schemas.microsoft.com/office/drawing/2014/main" id="{6AFE63D3-0878-33C8-F3B9-8DFDAAC7E540}"/>
              </a:ext>
            </a:extLst>
          </p:cNvPr>
          <p:cNvPicPr>
            <a:picLocks noChangeAspect="1"/>
          </p:cNvPicPr>
          <p:nvPr/>
        </p:nvPicPr>
        <p:blipFill>
          <a:blip r:embed="rId3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9"/>
              </a:ext>
            </a:extLst>
          </a:blip>
          <a:stretch>
            <a:fillRect/>
          </a:stretch>
        </p:blipFill>
        <p:spPr>
          <a:xfrm>
            <a:off x="5197593" y="1032930"/>
            <a:ext cx="6096940" cy="342952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71EC5F5-3A8E-DF0C-41AC-BAAAEDF0E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Constructing G – 3/3</a:t>
            </a: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C1478F4-CD92-1A74-ACB3-3FF75DEEAE49}"/>
              </a:ext>
            </a:extLst>
          </p:cNvPr>
          <p:cNvCxnSpPr>
            <a:cxnSpLocks/>
          </p:cNvCxnSpPr>
          <p:nvPr/>
        </p:nvCxnSpPr>
        <p:spPr>
          <a:xfrm>
            <a:off x="5190067" y="705112"/>
            <a:ext cx="8238" cy="453304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A7C85146-81C0-AB28-6B71-7338FCAD2C62}"/>
              </a:ext>
            </a:extLst>
          </p:cNvPr>
          <p:cNvCxnSpPr/>
          <p:nvPr/>
        </p:nvCxnSpPr>
        <p:spPr>
          <a:xfrm>
            <a:off x="8345010" y="4555065"/>
            <a:ext cx="0" cy="3386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" name="Group 95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iew}_{\mcal{M}}$&#10;&#10;&#10;\end{document}" title="IguanaTex Vector Display">
            <a:extLst>
              <a:ext uri="{FF2B5EF4-FFF2-40B4-BE49-F238E27FC236}">
                <a16:creationId xmlns:a16="http://schemas.microsoft.com/office/drawing/2014/main" id="{406E2E7B-8A0C-4D69-ACCC-D0819333C7D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8154908" y="4947234"/>
            <a:ext cx="731416" cy="246593"/>
            <a:chOff x="2540000" y="2540000"/>
            <a:chExt cx="555625" cy="187326"/>
          </a:xfrm>
        </p:grpSpPr>
        <p:sp>
          <p:nvSpPr>
            <p:cNvPr id="97" name="Freeform 7 1">
              <a:extLst>
                <a:ext uri="{FF2B5EF4-FFF2-40B4-BE49-F238E27FC236}">
                  <a16:creationId xmlns:a16="http://schemas.microsoft.com/office/drawing/2014/main" id="{E8382CC7-28FA-09B6-BA4D-E472293364AC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2540000" y="2540000"/>
              <a:ext cx="122238" cy="147638"/>
            </a:xfrm>
            <a:custGeom>
              <a:avLst/>
              <a:gdLst>
                <a:gd name="T0" fmla="*/ 317 w 317"/>
                <a:gd name="T1" fmla="*/ 0 h 346"/>
                <a:gd name="T2" fmla="*/ 279 w 317"/>
                <a:gd name="T3" fmla="*/ 0 h 346"/>
                <a:gd name="T4" fmla="*/ 212 w 317"/>
                <a:gd name="T5" fmla="*/ 171 h 346"/>
                <a:gd name="T6" fmla="*/ 163 w 317"/>
                <a:gd name="T7" fmla="*/ 310 h 346"/>
                <a:gd name="T8" fmla="*/ 162 w 317"/>
                <a:gd name="T9" fmla="*/ 310 h 346"/>
                <a:gd name="T10" fmla="*/ 132 w 317"/>
                <a:gd name="T11" fmla="*/ 223 h 346"/>
                <a:gd name="T12" fmla="*/ 46 w 317"/>
                <a:gd name="T13" fmla="*/ 0 h 346"/>
                <a:gd name="T14" fmla="*/ 0 w 317"/>
                <a:gd name="T15" fmla="*/ 0 h 346"/>
                <a:gd name="T16" fmla="*/ 136 w 317"/>
                <a:gd name="T17" fmla="*/ 346 h 346"/>
                <a:gd name="T18" fmla="*/ 181 w 317"/>
                <a:gd name="T19" fmla="*/ 346 h 346"/>
                <a:gd name="T20" fmla="*/ 317 w 317"/>
                <a:gd name="T21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46">
                  <a:moveTo>
                    <a:pt x="317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7"/>
                    <a:pt x="163" y="310"/>
                  </a:cubicBezTo>
                  <a:lnTo>
                    <a:pt x="162" y="310"/>
                  </a:lnTo>
                  <a:cubicBezTo>
                    <a:pt x="158" y="290"/>
                    <a:pt x="137" y="235"/>
                    <a:pt x="132" y="223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6"/>
                  </a:lnTo>
                  <a:lnTo>
                    <a:pt x="181" y="346"/>
                  </a:lnTo>
                  <a:lnTo>
                    <a:pt x="317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8 1">
              <a:extLst>
                <a:ext uri="{FF2B5EF4-FFF2-40B4-BE49-F238E27FC236}">
                  <a16:creationId xmlns:a16="http://schemas.microsoft.com/office/drawing/2014/main" id="{9AB55070-A4AE-C95C-51B5-BB5A0A67B438}"/>
                </a:ext>
              </a:extLst>
            </p:cNvPr>
            <p:cNvSpPr>
              <a:spLocks noEditPoints="1"/>
            </p:cNvSpPr>
            <p:nvPr>
              <p:custDataLst>
                <p:tags r:id="rId313"/>
              </p:custDataLst>
            </p:nvPr>
          </p:nvSpPr>
          <p:spPr bwMode="auto">
            <a:xfrm>
              <a:off x="2678113" y="2543175"/>
              <a:ext cx="17463" cy="144463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4 h 339"/>
                <a:gd name="T6" fmla="*/ 44 w 44"/>
                <a:gd name="T7" fmla="*/ 44 h 339"/>
                <a:gd name="T8" fmla="*/ 44 w 44"/>
                <a:gd name="T9" fmla="*/ 0 h 339"/>
                <a:gd name="T10" fmla="*/ 40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0 w 44"/>
                <a:gd name="T17" fmla="*/ 339 h 339"/>
                <a:gd name="T18" fmla="*/ 40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4" y="44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0" y="339"/>
                  </a:lnTo>
                  <a:lnTo>
                    <a:pt x="40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 1">
              <a:extLst>
                <a:ext uri="{FF2B5EF4-FFF2-40B4-BE49-F238E27FC236}">
                  <a16:creationId xmlns:a16="http://schemas.microsoft.com/office/drawing/2014/main" id="{3B9FA4CF-FD4F-A31A-6E8A-68ED867F47AC}"/>
                </a:ext>
              </a:extLst>
            </p:cNvPr>
            <p:cNvSpPr>
              <a:spLocks noEditPoints="1"/>
            </p:cNvSpPr>
            <p:nvPr>
              <p:custDataLst>
                <p:tags r:id="rId314"/>
              </p:custDataLst>
            </p:nvPr>
          </p:nvSpPr>
          <p:spPr bwMode="auto">
            <a:xfrm>
              <a:off x="2716213" y="2589213"/>
              <a:ext cx="73025" cy="100013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0 w 189"/>
                <a:gd name="T5" fmla="*/ 0 h 236"/>
                <a:gd name="T6" fmla="*/ 0 w 189"/>
                <a:gd name="T7" fmla="*/ 117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8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8 w 189"/>
                <a:gd name="T21" fmla="*/ 93 h 236"/>
                <a:gd name="T22" fmla="*/ 100 w 189"/>
                <a:gd name="T23" fmla="*/ 31 h 236"/>
                <a:gd name="T24" fmla="*/ 161 w 189"/>
                <a:gd name="T25" fmla="*/ 93 h 236"/>
                <a:gd name="T26" fmla="*/ 38 w 189"/>
                <a:gd name="T27" fmla="*/ 9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8" y="66"/>
                    <a:pt x="169" y="37"/>
                  </a:cubicBezTo>
                  <a:cubicBezTo>
                    <a:pt x="149" y="6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39" y="236"/>
                    <a:pt x="168" y="224"/>
                    <a:pt x="187" y="210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7" y="170"/>
                    <a:pt x="35" y="121"/>
                  </a:cubicBezTo>
                  <a:lnTo>
                    <a:pt x="189" y="121"/>
                  </a:lnTo>
                  <a:close/>
                  <a:moveTo>
                    <a:pt x="38" y="93"/>
                  </a:moveTo>
                  <a:cubicBezTo>
                    <a:pt x="45" y="56"/>
                    <a:pt x="72" y="31"/>
                    <a:pt x="100" y="31"/>
                  </a:cubicBezTo>
                  <a:cubicBezTo>
                    <a:pt x="126" y="31"/>
                    <a:pt x="154" y="48"/>
                    <a:pt x="161" y="93"/>
                  </a:cubicBezTo>
                  <a:lnTo>
                    <a:pt x="38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 1">
              <a:extLst>
                <a:ext uri="{FF2B5EF4-FFF2-40B4-BE49-F238E27FC236}">
                  <a16:creationId xmlns:a16="http://schemas.microsoft.com/office/drawing/2014/main" id="{E3BD7C3B-3982-4485-D065-7239BADF3442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2797175" y="2593975"/>
              <a:ext cx="125413" cy="93663"/>
            </a:xfrm>
            <a:custGeom>
              <a:avLst/>
              <a:gdLst>
                <a:gd name="T0" fmla="*/ 326 w 326"/>
                <a:gd name="T1" fmla="*/ 0 h 221"/>
                <a:gd name="T2" fmla="*/ 290 w 326"/>
                <a:gd name="T3" fmla="*/ 0 h 221"/>
                <a:gd name="T4" fmla="*/ 258 w 326"/>
                <a:gd name="T5" fmla="*/ 105 h 221"/>
                <a:gd name="T6" fmla="*/ 235 w 326"/>
                <a:gd name="T7" fmla="*/ 194 h 221"/>
                <a:gd name="T8" fmla="*/ 234 w 326"/>
                <a:gd name="T9" fmla="*/ 194 h 221"/>
                <a:gd name="T10" fmla="*/ 211 w 326"/>
                <a:gd name="T11" fmla="*/ 106 h 221"/>
                <a:gd name="T12" fmla="*/ 179 w 326"/>
                <a:gd name="T13" fmla="*/ 0 h 221"/>
                <a:gd name="T14" fmla="*/ 144 w 326"/>
                <a:gd name="T15" fmla="*/ 0 h 221"/>
                <a:gd name="T16" fmla="*/ 116 w 326"/>
                <a:gd name="T17" fmla="*/ 93 h 221"/>
                <a:gd name="T18" fmla="*/ 91 w 326"/>
                <a:gd name="T19" fmla="*/ 194 h 221"/>
                <a:gd name="T20" fmla="*/ 91 w 326"/>
                <a:gd name="T21" fmla="*/ 194 h 221"/>
                <a:gd name="T22" fmla="*/ 64 w 326"/>
                <a:gd name="T23" fmla="*/ 86 h 221"/>
                <a:gd name="T24" fmla="*/ 38 w 326"/>
                <a:gd name="T25" fmla="*/ 0 h 221"/>
                <a:gd name="T26" fmla="*/ 0 w 326"/>
                <a:gd name="T27" fmla="*/ 0 h 221"/>
                <a:gd name="T28" fmla="*/ 68 w 326"/>
                <a:gd name="T29" fmla="*/ 221 h 221"/>
                <a:gd name="T30" fmla="*/ 108 w 326"/>
                <a:gd name="T31" fmla="*/ 221 h 221"/>
                <a:gd name="T32" fmla="*/ 139 w 326"/>
                <a:gd name="T33" fmla="*/ 118 h 221"/>
                <a:gd name="T34" fmla="*/ 161 w 326"/>
                <a:gd name="T35" fmla="*/ 28 h 221"/>
                <a:gd name="T36" fmla="*/ 162 w 326"/>
                <a:gd name="T37" fmla="*/ 28 h 221"/>
                <a:gd name="T38" fmla="*/ 177 w 326"/>
                <a:gd name="T39" fmla="*/ 97 h 221"/>
                <a:gd name="T40" fmla="*/ 214 w 326"/>
                <a:gd name="T41" fmla="*/ 221 h 221"/>
                <a:gd name="T42" fmla="*/ 258 w 326"/>
                <a:gd name="T43" fmla="*/ 221 h 221"/>
                <a:gd name="T44" fmla="*/ 326 w 326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1">
                  <a:moveTo>
                    <a:pt x="326" y="0"/>
                  </a:moveTo>
                  <a:lnTo>
                    <a:pt x="290" y="0"/>
                  </a:lnTo>
                  <a:lnTo>
                    <a:pt x="258" y="105"/>
                  </a:lnTo>
                  <a:cubicBezTo>
                    <a:pt x="252" y="123"/>
                    <a:pt x="237" y="173"/>
                    <a:pt x="235" y="194"/>
                  </a:cubicBezTo>
                  <a:lnTo>
                    <a:pt x="234" y="194"/>
                  </a:lnTo>
                  <a:cubicBezTo>
                    <a:pt x="232" y="179"/>
                    <a:pt x="220" y="134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3"/>
                  </a:lnTo>
                  <a:cubicBezTo>
                    <a:pt x="110" y="111"/>
                    <a:pt x="93" y="168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3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1"/>
                  </a:lnTo>
                  <a:lnTo>
                    <a:pt x="108" y="221"/>
                  </a:lnTo>
                  <a:cubicBezTo>
                    <a:pt x="110" y="213"/>
                    <a:pt x="128" y="157"/>
                    <a:pt x="139" y="118"/>
                  </a:cubicBezTo>
                  <a:cubicBezTo>
                    <a:pt x="146" y="95"/>
                    <a:pt x="160" y="46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6"/>
                    <a:pt x="177" y="97"/>
                  </a:cubicBezTo>
                  <a:lnTo>
                    <a:pt x="214" y="221"/>
                  </a:lnTo>
                  <a:lnTo>
                    <a:pt x="258" y="221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 1">
              <a:extLst>
                <a:ext uri="{FF2B5EF4-FFF2-40B4-BE49-F238E27FC236}">
                  <a16:creationId xmlns:a16="http://schemas.microsoft.com/office/drawing/2014/main" id="{1E2616C0-6EDE-C091-FDEC-52876574BFB8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2933700" y="2614613"/>
              <a:ext cx="161925" cy="112713"/>
            </a:xfrm>
            <a:custGeom>
              <a:avLst/>
              <a:gdLst>
                <a:gd name="T0" fmla="*/ 339 w 421"/>
                <a:gd name="T1" fmla="*/ 100 h 263"/>
                <a:gd name="T2" fmla="*/ 371 w 421"/>
                <a:gd name="T3" fmla="*/ 66 h 263"/>
                <a:gd name="T4" fmla="*/ 355 w 421"/>
                <a:gd name="T5" fmla="*/ 207 h 263"/>
                <a:gd name="T6" fmla="*/ 358 w 421"/>
                <a:gd name="T7" fmla="*/ 238 h 263"/>
                <a:gd name="T8" fmla="*/ 376 w 421"/>
                <a:gd name="T9" fmla="*/ 255 h 263"/>
                <a:gd name="T10" fmla="*/ 421 w 421"/>
                <a:gd name="T11" fmla="*/ 231 h 263"/>
                <a:gd name="T12" fmla="*/ 417 w 421"/>
                <a:gd name="T13" fmla="*/ 228 h 263"/>
                <a:gd name="T14" fmla="*/ 400 w 421"/>
                <a:gd name="T15" fmla="*/ 233 h 263"/>
                <a:gd name="T16" fmla="*/ 389 w 421"/>
                <a:gd name="T17" fmla="*/ 217 h 263"/>
                <a:gd name="T18" fmla="*/ 388 w 421"/>
                <a:gd name="T19" fmla="*/ 191 h 263"/>
                <a:gd name="T20" fmla="*/ 410 w 421"/>
                <a:gd name="T21" fmla="*/ 13 h 263"/>
                <a:gd name="T22" fmla="*/ 411 w 421"/>
                <a:gd name="T23" fmla="*/ 6 h 263"/>
                <a:gd name="T24" fmla="*/ 408 w 421"/>
                <a:gd name="T25" fmla="*/ 0 h 263"/>
                <a:gd name="T26" fmla="*/ 399 w 421"/>
                <a:gd name="T27" fmla="*/ 7 h 263"/>
                <a:gd name="T28" fmla="*/ 282 w 421"/>
                <a:gd name="T29" fmla="*/ 134 h 263"/>
                <a:gd name="T30" fmla="*/ 217 w 421"/>
                <a:gd name="T31" fmla="*/ 196 h 263"/>
                <a:gd name="T32" fmla="*/ 183 w 421"/>
                <a:gd name="T33" fmla="*/ 113 h 263"/>
                <a:gd name="T34" fmla="*/ 156 w 421"/>
                <a:gd name="T35" fmla="*/ 12 h 263"/>
                <a:gd name="T36" fmla="*/ 153 w 421"/>
                <a:gd name="T37" fmla="*/ 1 h 263"/>
                <a:gd name="T38" fmla="*/ 149 w 421"/>
                <a:gd name="T39" fmla="*/ 0 h 263"/>
                <a:gd name="T40" fmla="*/ 125 w 421"/>
                <a:gd name="T41" fmla="*/ 17 h 263"/>
                <a:gd name="T42" fmla="*/ 74 w 421"/>
                <a:gd name="T43" fmla="*/ 194 h 263"/>
                <a:gd name="T44" fmla="*/ 46 w 421"/>
                <a:gd name="T45" fmla="*/ 228 h 263"/>
                <a:gd name="T46" fmla="*/ 18 w 421"/>
                <a:gd name="T47" fmla="*/ 218 h 263"/>
                <a:gd name="T48" fmla="*/ 14 w 421"/>
                <a:gd name="T49" fmla="*/ 216 h 263"/>
                <a:gd name="T50" fmla="*/ 0 w 421"/>
                <a:gd name="T51" fmla="*/ 244 h 263"/>
                <a:gd name="T52" fmla="*/ 13 w 421"/>
                <a:gd name="T53" fmla="*/ 258 h 263"/>
                <a:gd name="T54" fmla="*/ 35 w 421"/>
                <a:gd name="T55" fmla="*/ 263 h 263"/>
                <a:gd name="T56" fmla="*/ 88 w 421"/>
                <a:gd name="T57" fmla="*/ 194 h 263"/>
                <a:gd name="T58" fmla="*/ 133 w 421"/>
                <a:gd name="T59" fmla="*/ 53 h 263"/>
                <a:gd name="T60" fmla="*/ 185 w 421"/>
                <a:gd name="T61" fmla="*/ 206 h 263"/>
                <a:gd name="T62" fmla="*/ 205 w 421"/>
                <a:gd name="T63" fmla="*/ 233 h 263"/>
                <a:gd name="T64" fmla="*/ 295 w 421"/>
                <a:gd name="T65" fmla="*/ 147 h 263"/>
                <a:gd name="T66" fmla="*/ 339 w 421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1" h="263">
                  <a:moveTo>
                    <a:pt x="339" y="100"/>
                  </a:moveTo>
                  <a:cubicBezTo>
                    <a:pt x="346" y="93"/>
                    <a:pt x="364" y="74"/>
                    <a:pt x="371" y="66"/>
                  </a:cubicBezTo>
                  <a:cubicBezTo>
                    <a:pt x="367" y="92"/>
                    <a:pt x="355" y="167"/>
                    <a:pt x="355" y="207"/>
                  </a:cubicBezTo>
                  <a:cubicBezTo>
                    <a:pt x="355" y="213"/>
                    <a:pt x="356" y="225"/>
                    <a:pt x="358" y="238"/>
                  </a:cubicBezTo>
                  <a:cubicBezTo>
                    <a:pt x="358" y="243"/>
                    <a:pt x="360" y="255"/>
                    <a:pt x="376" y="255"/>
                  </a:cubicBezTo>
                  <a:cubicBezTo>
                    <a:pt x="393" y="255"/>
                    <a:pt x="421" y="239"/>
                    <a:pt x="421" y="231"/>
                  </a:cubicBezTo>
                  <a:cubicBezTo>
                    <a:pt x="421" y="229"/>
                    <a:pt x="419" y="228"/>
                    <a:pt x="417" y="228"/>
                  </a:cubicBezTo>
                  <a:cubicBezTo>
                    <a:pt x="411" y="228"/>
                    <a:pt x="401" y="233"/>
                    <a:pt x="400" y="233"/>
                  </a:cubicBezTo>
                  <a:cubicBezTo>
                    <a:pt x="391" y="232"/>
                    <a:pt x="390" y="226"/>
                    <a:pt x="389" y="217"/>
                  </a:cubicBezTo>
                  <a:cubicBezTo>
                    <a:pt x="388" y="204"/>
                    <a:pt x="388" y="194"/>
                    <a:pt x="388" y="191"/>
                  </a:cubicBezTo>
                  <a:cubicBezTo>
                    <a:pt x="388" y="157"/>
                    <a:pt x="399" y="61"/>
                    <a:pt x="410" y="13"/>
                  </a:cubicBezTo>
                  <a:cubicBezTo>
                    <a:pt x="410" y="12"/>
                    <a:pt x="411" y="9"/>
                    <a:pt x="411" y="6"/>
                  </a:cubicBezTo>
                  <a:cubicBezTo>
                    <a:pt x="411" y="5"/>
                    <a:pt x="411" y="0"/>
                    <a:pt x="408" y="0"/>
                  </a:cubicBezTo>
                  <a:cubicBezTo>
                    <a:pt x="406" y="0"/>
                    <a:pt x="406" y="0"/>
                    <a:pt x="399" y="7"/>
                  </a:cubicBezTo>
                  <a:cubicBezTo>
                    <a:pt x="361" y="50"/>
                    <a:pt x="322" y="93"/>
                    <a:pt x="282" y="134"/>
                  </a:cubicBezTo>
                  <a:cubicBezTo>
                    <a:pt x="252" y="165"/>
                    <a:pt x="242" y="175"/>
                    <a:pt x="217" y="196"/>
                  </a:cubicBezTo>
                  <a:cubicBezTo>
                    <a:pt x="202" y="172"/>
                    <a:pt x="194" y="146"/>
                    <a:pt x="183" y="113"/>
                  </a:cubicBezTo>
                  <a:cubicBezTo>
                    <a:pt x="173" y="80"/>
                    <a:pt x="164" y="46"/>
                    <a:pt x="156" y="12"/>
                  </a:cubicBezTo>
                  <a:cubicBezTo>
                    <a:pt x="154" y="2"/>
                    <a:pt x="154" y="2"/>
                    <a:pt x="153" y="1"/>
                  </a:cubicBezTo>
                  <a:cubicBezTo>
                    <a:pt x="152" y="0"/>
                    <a:pt x="150" y="0"/>
                    <a:pt x="149" y="0"/>
                  </a:cubicBezTo>
                  <a:cubicBezTo>
                    <a:pt x="143" y="0"/>
                    <a:pt x="126" y="7"/>
                    <a:pt x="125" y="17"/>
                  </a:cubicBezTo>
                  <a:cubicBezTo>
                    <a:pt x="120" y="50"/>
                    <a:pt x="113" y="106"/>
                    <a:pt x="74" y="194"/>
                  </a:cubicBezTo>
                  <a:cubicBezTo>
                    <a:pt x="70" y="203"/>
                    <a:pt x="59" y="228"/>
                    <a:pt x="46" y="228"/>
                  </a:cubicBezTo>
                  <a:cubicBezTo>
                    <a:pt x="41" y="228"/>
                    <a:pt x="27" y="225"/>
                    <a:pt x="18" y="218"/>
                  </a:cubicBezTo>
                  <a:cubicBezTo>
                    <a:pt x="15" y="217"/>
                    <a:pt x="15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3" y="258"/>
                  </a:cubicBezTo>
                  <a:cubicBezTo>
                    <a:pt x="22" y="262"/>
                    <a:pt x="31" y="263"/>
                    <a:pt x="35" y="263"/>
                  </a:cubicBezTo>
                  <a:cubicBezTo>
                    <a:pt x="59" y="263"/>
                    <a:pt x="81" y="209"/>
                    <a:pt x="88" y="194"/>
                  </a:cubicBezTo>
                  <a:cubicBezTo>
                    <a:pt x="97" y="173"/>
                    <a:pt x="121" y="116"/>
                    <a:pt x="133" y="53"/>
                  </a:cubicBezTo>
                  <a:cubicBezTo>
                    <a:pt x="145" y="98"/>
                    <a:pt x="164" y="170"/>
                    <a:pt x="185" y="206"/>
                  </a:cubicBezTo>
                  <a:cubicBezTo>
                    <a:pt x="191" y="217"/>
                    <a:pt x="200" y="233"/>
                    <a:pt x="205" y="233"/>
                  </a:cubicBezTo>
                  <a:cubicBezTo>
                    <a:pt x="212" y="233"/>
                    <a:pt x="276" y="168"/>
                    <a:pt x="295" y="147"/>
                  </a:cubicBezTo>
                  <a:lnTo>
                    <a:pt x="339" y="1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3721D4BB-F7CA-750F-F9BF-84EB5152A40C}"/>
              </a:ext>
            </a:extLst>
          </p:cNvPr>
          <p:cNvCxnSpPr/>
          <p:nvPr/>
        </p:nvCxnSpPr>
        <p:spPr>
          <a:xfrm>
            <a:off x="10515600" y="4529665"/>
            <a:ext cx="0" cy="3386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3" name="Group 10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d\in \{0,1\}$&#10;&#10;&#10;\end{document}" title="IguanaTex Vector Display">
            <a:extLst>
              <a:ext uri="{FF2B5EF4-FFF2-40B4-BE49-F238E27FC236}">
                <a16:creationId xmlns:a16="http://schemas.microsoft.com/office/drawing/2014/main" id="{58B94FC0-D17C-CC40-93DA-1FD1DD0185F9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0071894" y="4893897"/>
            <a:ext cx="887412" cy="250825"/>
            <a:chOff x="6170613" y="5821363"/>
            <a:chExt cx="887412" cy="250825"/>
          </a:xfrm>
        </p:grpSpPr>
        <p:sp>
          <p:nvSpPr>
            <p:cNvPr id="104" name="Freeform 123 1">
              <a:extLst>
                <a:ext uri="{FF2B5EF4-FFF2-40B4-BE49-F238E27FC236}">
                  <a16:creationId xmlns:a16="http://schemas.microsoft.com/office/drawing/2014/main" id="{8ECE9806-28F7-3D78-E37B-B7ADFE433BE0}"/>
                </a:ext>
              </a:extLst>
            </p:cNvPr>
            <p:cNvSpPr>
              <a:spLocks noEditPoints="1"/>
            </p:cNvSpPr>
            <p:nvPr>
              <p:custDataLst>
                <p:tags r:id="rId305"/>
              </p:custDataLst>
            </p:nvPr>
          </p:nvSpPr>
          <p:spPr bwMode="auto">
            <a:xfrm>
              <a:off x="6170613" y="5835651"/>
              <a:ext cx="103187" cy="176213"/>
            </a:xfrm>
            <a:custGeom>
              <a:avLst/>
              <a:gdLst>
                <a:gd name="T0" fmla="*/ 237 w 237"/>
                <a:gd name="T1" fmla="*/ 6 h 352"/>
                <a:gd name="T2" fmla="*/ 231 w 237"/>
                <a:gd name="T3" fmla="*/ 0 h 352"/>
                <a:gd name="T4" fmla="*/ 167 w 237"/>
                <a:gd name="T5" fmla="*/ 6 h 352"/>
                <a:gd name="T6" fmla="*/ 160 w 237"/>
                <a:gd name="T7" fmla="*/ 15 h 352"/>
                <a:gd name="T8" fmla="*/ 172 w 237"/>
                <a:gd name="T9" fmla="*/ 21 h 352"/>
                <a:gd name="T10" fmla="*/ 197 w 237"/>
                <a:gd name="T11" fmla="*/ 30 h 352"/>
                <a:gd name="T12" fmla="*/ 196 w 237"/>
                <a:gd name="T13" fmla="*/ 40 h 352"/>
                <a:gd name="T14" fmla="*/ 166 w 237"/>
                <a:gd name="T15" fmla="*/ 158 h 352"/>
                <a:gd name="T16" fmla="*/ 120 w 237"/>
                <a:gd name="T17" fmla="*/ 126 h 352"/>
                <a:gd name="T18" fmla="*/ 0 w 237"/>
                <a:gd name="T19" fmla="*/ 272 h 352"/>
                <a:gd name="T20" fmla="*/ 66 w 237"/>
                <a:gd name="T21" fmla="*/ 352 h 352"/>
                <a:gd name="T22" fmla="*/ 131 w 237"/>
                <a:gd name="T23" fmla="*/ 315 h 352"/>
                <a:gd name="T24" fmla="*/ 176 w 237"/>
                <a:gd name="T25" fmla="*/ 352 h 352"/>
                <a:gd name="T26" fmla="*/ 213 w 237"/>
                <a:gd name="T27" fmla="*/ 325 h 352"/>
                <a:gd name="T28" fmla="*/ 228 w 237"/>
                <a:gd name="T29" fmla="*/ 275 h 352"/>
                <a:gd name="T30" fmla="*/ 222 w 237"/>
                <a:gd name="T31" fmla="*/ 270 h 352"/>
                <a:gd name="T32" fmla="*/ 215 w 237"/>
                <a:gd name="T33" fmla="*/ 279 h 352"/>
                <a:gd name="T34" fmla="*/ 177 w 237"/>
                <a:gd name="T35" fmla="*/ 341 h 352"/>
                <a:gd name="T36" fmla="*/ 162 w 237"/>
                <a:gd name="T37" fmla="*/ 318 h 352"/>
                <a:gd name="T38" fmla="*/ 165 w 237"/>
                <a:gd name="T39" fmla="*/ 294 h 352"/>
                <a:gd name="T40" fmla="*/ 237 w 237"/>
                <a:gd name="T41" fmla="*/ 6 h 352"/>
                <a:gd name="T42" fmla="*/ 134 w 237"/>
                <a:gd name="T43" fmla="*/ 287 h 352"/>
                <a:gd name="T44" fmla="*/ 124 w 237"/>
                <a:gd name="T45" fmla="*/ 306 h 352"/>
                <a:gd name="T46" fmla="*/ 67 w 237"/>
                <a:gd name="T47" fmla="*/ 341 h 352"/>
                <a:gd name="T48" fmla="*/ 35 w 237"/>
                <a:gd name="T49" fmla="*/ 294 h 352"/>
                <a:gd name="T50" fmla="*/ 63 w 237"/>
                <a:gd name="T51" fmla="*/ 185 h 352"/>
                <a:gd name="T52" fmla="*/ 121 w 237"/>
                <a:gd name="T53" fmla="*/ 137 h 352"/>
                <a:gd name="T54" fmla="*/ 160 w 237"/>
                <a:gd name="T55" fmla="*/ 181 h 352"/>
                <a:gd name="T56" fmla="*/ 158 w 237"/>
                <a:gd name="T57" fmla="*/ 189 h 352"/>
                <a:gd name="T58" fmla="*/ 134 w 237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7" h="352">
                  <a:moveTo>
                    <a:pt x="237" y="6"/>
                  </a:moveTo>
                  <a:cubicBezTo>
                    <a:pt x="237" y="5"/>
                    <a:pt x="237" y="0"/>
                    <a:pt x="231" y="0"/>
                  </a:cubicBezTo>
                  <a:cubicBezTo>
                    <a:pt x="223" y="0"/>
                    <a:pt x="176" y="5"/>
                    <a:pt x="167" y="6"/>
                  </a:cubicBezTo>
                  <a:cubicBezTo>
                    <a:pt x="163" y="6"/>
                    <a:pt x="160" y="9"/>
                    <a:pt x="160" y="15"/>
                  </a:cubicBezTo>
                  <a:cubicBezTo>
                    <a:pt x="160" y="21"/>
                    <a:pt x="165" y="21"/>
                    <a:pt x="172" y="21"/>
                  </a:cubicBezTo>
                  <a:cubicBezTo>
                    <a:pt x="196" y="21"/>
                    <a:pt x="197" y="25"/>
                    <a:pt x="197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40"/>
                    <a:pt x="142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7" y="352"/>
                    <a:pt x="66" y="352"/>
                  </a:cubicBezTo>
                  <a:cubicBezTo>
                    <a:pt x="76" y="352"/>
                    <a:pt x="101" y="350"/>
                    <a:pt x="131" y="315"/>
                  </a:cubicBezTo>
                  <a:cubicBezTo>
                    <a:pt x="135" y="336"/>
                    <a:pt x="152" y="352"/>
                    <a:pt x="176" y="352"/>
                  </a:cubicBezTo>
                  <a:cubicBezTo>
                    <a:pt x="194" y="352"/>
                    <a:pt x="205" y="341"/>
                    <a:pt x="213" y="325"/>
                  </a:cubicBezTo>
                  <a:cubicBezTo>
                    <a:pt x="222" y="307"/>
                    <a:pt x="228" y="276"/>
                    <a:pt x="228" y="275"/>
                  </a:cubicBezTo>
                  <a:cubicBezTo>
                    <a:pt x="228" y="270"/>
                    <a:pt x="224" y="270"/>
                    <a:pt x="222" y="270"/>
                  </a:cubicBezTo>
                  <a:cubicBezTo>
                    <a:pt x="217" y="270"/>
                    <a:pt x="217" y="272"/>
                    <a:pt x="215" y="279"/>
                  </a:cubicBezTo>
                  <a:cubicBezTo>
                    <a:pt x="207" y="312"/>
                    <a:pt x="198" y="341"/>
                    <a:pt x="177" y="341"/>
                  </a:cubicBezTo>
                  <a:cubicBezTo>
                    <a:pt x="164" y="341"/>
                    <a:pt x="162" y="328"/>
                    <a:pt x="162" y="318"/>
                  </a:cubicBezTo>
                  <a:cubicBezTo>
                    <a:pt x="162" y="306"/>
                    <a:pt x="163" y="303"/>
                    <a:pt x="165" y="294"/>
                  </a:cubicBezTo>
                  <a:lnTo>
                    <a:pt x="237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6"/>
                  </a:cubicBezTo>
                  <a:cubicBezTo>
                    <a:pt x="102" y="333"/>
                    <a:pt x="81" y="341"/>
                    <a:pt x="67" y="341"/>
                  </a:cubicBezTo>
                  <a:cubicBezTo>
                    <a:pt x="42" y="341"/>
                    <a:pt x="35" y="314"/>
                    <a:pt x="35" y="294"/>
                  </a:cubicBezTo>
                  <a:cubicBezTo>
                    <a:pt x="35" y="269"/>
                    <a:pt x="51" y="208"/>
                    <a:pt x="63" y="185"/>
                  </a:cubicBezTo>
                  <a:cubicBezTo>
                    <a:pt x="78" y="156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8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24 1">
              <a:extLst>
                <a:ext uri="{FF2B5EF4-FFF2-40B4-BE49-F238E27FC236}">
                  <a16:creationId xmlns:a16="http://schemas.microsoft.com/office/drawing/2014/main" id="{FA742B7C-8E8E-A851-8665-3765FDDABA92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6353175" y="5873751"/>
              <a:ext cx="109537" cy="146050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1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1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25 1">
              <a:extLst>
                <a:ext uri="{FF2B5EF4-FFF2-40B4-BE49-F238E27FC236}">
                  <a16:creationId xmlns:a16="http://schemas.microsoft.com/office/drawing/2014/main" id="{B6A8048F-8B8F-099D-5627-0C2E884E7972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6556375" y="5821363"/>
              <a:ext cx="77787" cy="250825"/>
            </a:xfrm>
            <a:custGeom>
              <a:avLst/>
              <a:gdLst>
                <a:gd name="T0" fmla="*/ 105 w 177"/>
                <a:gd name="T1" fmla="*/ 66 h 498"/>
                <a:gd name="T2" fmla="*/ 173 w 177"/>
                <a:gd name="T3" fmla="*/ 11 h 498"/>
                <a:gd name="T4" fmla="*/ 177 w 177"/>
                <a:gd name="T5" fmla="*/ 5 h 498"/>
                <a:gd name="T6" fmla="*/ 168 w 177"/>
                <a:gd name="T7" fmla="*/ 0 h 498"/>
                <a:gd name="T8" fmla="*/ 72 w 177"/>
                <a:gd name="T9" fmla="*/ 62 h 498"/>
                <a:gd name="T10" fmla="*/ 72 w 177"/>
                <a:gd name="T11" fmla="*/ 176 h 498"/>
                <a:gd name="T12" fmla="*/ 52 w 177"/>
                <a:gd name="T13" fmla="*/ 227 h 498"/>
                <a:gd name="T14" fmla="*/ 5 w 177"/>
                <a:gd name="T15" fmla="*/ 243 h 498"/>
                <a:gd name="T16" fmla="*/ 0 w 177"/>
                <a:gd name="T17" fmla="*/ 249 h 498"/>
                <a:gd name="T18" fmla="*/ 8 w 177"/>
                <a:gd name="T19" fmla="*/ 254 h 498"/>
                <a:gd name="T20" fmla="*/ 71 w 177"/>
                <a:gd name="T21" fmla="*/ 299 h 498"/>
                <a:gd name="T22" fmla="*/ 72 w 177"/>
                <a:gd name="T23" fmla="*/ 323 h 498"/>
                <a:gd name="T24" fmla="*/ 72 w 177"/>
                <a:gd name="T25" fmla="*/ 422 h 498"/>
                <a:gd name="T26" fmla="*/ 96 w 177"/>
                <a:gd name="T27" fmla="*/ 478 h 498"/>
                <a:gd name="T28" fmla="*/ 168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7 w 177"/>
                <a:gd name="T35" fmla="*/ 444 h 498"/>
                <a:gd name="T36" fmla="*/ 105 w 177"/>
                <a:gd name="T37" fmla="*/ 420 h 498"/>
                <a:gd name="T38" fmla="*/ 105 w 177"/>
                <a:gd name="T39" fmla="*/ 316 h 498"/>
                <a:gd name="T40" fmla="*/ 86 w 177"/>
                <a:gd name="T41" fmla="*/ 268 h 498"/>
                <a:gd name="T42" fmla="*/ 47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3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8" y="0"/>
                  </a:cubicBezTo>
                  <a:cubicBezTo>
                    <a:pt x="118" y="0"/>
                    <a:pt x="73" y="25"/>
                    <a:pt x="72" y="62"/>
                  </a:cubicBezTo>
                  <a:lnTo>
                    <a:pt x="72" y="176"/>
                  </a:lnTo>
                  <a:cubicBezTo>
                    <a:pt x="72" y="195"/>
                    <a:pt x="72" y="211"/>
                    <a:pt x="52" y="227"/>
                  </a:cubicBezTo>
                  <a:cubicBezTo>
                    <a:pt x="35" y="242"/>
                    <a:pt x="16" y="243"/>
                    <a:pt x="5" y="243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4"/>
                  </a:cubicBezTo>
                  <a:cubicBezTo>
                    <a:pt x="41" y="256"/>
                    <a:pt x="65" y="274"/>
                    <a:pt x="71" y="299"/>
                  </a:cubicBezTo>
                  <a:cubicBezTo>
                    <a:pt x="72" y="304"/>
                    <a:pt x="72" y="305"/>
                    <a:pt x="72" y="323"/>
                  </a:cubicBezTo>
                  <a:lnTo>
                    <a:pt x="72" y="422"/>
                  </a:lnTo>
                  <a:cubicBezTo>
                    <a:pt x="72" y="443"/>
                    <a:pt x="72" y="459"/>
                    <a:pt x="96" y="478"/>
                  </a:cubicBezTo>
                  <a:cubicBezTo>
                    <a:pt x="115" y="493"/>
                    <a:pt x="148" y="498"/>
                    <a:pt x="168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8" y="485"/>
                    <a:pt x="113" y="469"/>
                    <a:pt x="107" y="444"/>
                  </a:cubicBezTo>
                  <a:cubicBezTo>
                    <a:pt x="105" y="439"/>
                    <a:pt x="105" y="438"/>
                    <a:pt x="105" y="420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6" y="268"/>
                  </a:cubicBezTo>
                  <a:cubicBezTo>
                    <a:pt x="75" y="258"/>
                    <a:pt x="61" y="253"/>
                    <a:pt x="47" y="249"/>
                  </a:cubicBezTo>
                  <a:cubicBezTo>
                    <a:pt x="88" y="237"/>
                    <a:pt x="105" y="214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26 1">
              <a:extLst>
                <a:ext uri="{FF2B5EF4-FFF2-40B4-BE49-F238E27FC236}">
                  <a16:creationId xmlns:a16="http://schemas.microsoft.com/office/drawing/2014/main" id="{83839E6C-23D7-1E29-96CC-783A93CB58D5}"/>
                </a:ext>
              </a:extLst>
            </p:cNvPr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auto">
            <a:xfrm>
              <a:off x="6659563" y="5842001"/>
              <a:ext cx="90487" cy="173038"/>
            </a:xfrm>
            <a:custGeom>
              <a:avLst/>
              <a:gdLst>
                <a:gd name="T0" fmla="*/ 210 w 210"/>
                <a:gd name="T1" fmla="*/ 173 h 344"/>
                <a:gd name="T2" fmla="*/ 190 w 210"/>
                <a:gd name="T3" fmla="*/ 56 h 344"/>
                <a:gd name="T4" fmla="*/ 105 w 210"/>
                <a:gd name="T5" fmla="*/ 0 h 344"/>
                <a:gd name="T6" fmla="*/ 18 w 210"/>
                <a:gd name="T7" fmla="*/ 60 h 344"/>
                <a:gd name="T8" fmla="*/ 0 w 210"/>
                <a:gd name="T9" fmla="*/ 173 h 344"/>
                <a:gd name="T10" fmla="*/ 22 w 210"/>
                <a:gd name="T11" fmla="*/ 293 h 344"/>
                <a:gd name="T12" fmla="*/ 104 w 210"/>
                <a:gd name="T13" fmla="*/ 344 h 344"/>
                <a:gd name="T14" fmla="*/ 191 w 210"/>
                <a:gd name="T15" fmla="*/ 286 h 344"/>
                <a:gd name="T16" fmla="*/ 210 w 210"/>
                <a:gd name="T17" fmla="*/ 173 h 344"/>
                <a:gd name="T18" fmla="*/ 104 w 210"/>
                <a:gd name="T19" fmla="*/ 333 h 344"/>
                <a:gd name="T20" fmla="*/ 47 w 210"/>
                <a:gd name="T21" fmla="*/ 272 h 344"/>
                <a:gd name="T22" fmla="*/ 41 w 210"/>
                <a:gd name="T23" fmla="*/ 167 h 344"/>
                <a:gd name="T24" fmla="*/ 45 w 210"/>
                <a:gd name="T25" fmla="*/ 75 h 344"/>
                <a:gd name="T26" fmla="*/ 104 w 210"/>
                <a:gd name="T27" fmla="*/ 11 h 344"/>
                <a:gd name="T28" fmla="*/ 163 w 210"/>
                <a:gd name="T29" fmla="*/ 70 h 344"/>
                <a:gd name="T30" fmla="*/ 168 w 210"/>
                <a:gd name="T31" fmla="*/ 167 h 344"/>
                <a:gd name="T32" fmla="*/ 163 w 210"/>
                <a:gd name="T33" fmla="*/ 270 h 344"/>
                <a:gd name="T34" fmla="*/ 104 w 210"/>
                <a:gd name="T35" fmla="*/ 33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4">
                  <a:moveTo>
                    <a:pt x="210" y="173"/>
                  </a:moveTo>
                  <a:cubicBezTo>
                    <a:pt x="210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60"/>
                  </a:cubicBezTo>
                  <a:cubicBezTo>
                    <a:pt x="2" y="94"/>
                    <a:pt x="0" y="133"/>
                    <a:pt x="0" y="173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4" y="334"/>
                    <a:pt x="80" y="344"/>
                    <a:pt x="104" y="344"/>
                  </a:cubicBezTo>
                  <a:cubicBezTo>
                    <a:pt x="131" y="344"/>
                    <a:pt x="169" y="333"/>
                    <a:pt x="191" y="286"/>
                  </a:cubicBezTo>
                  <a:cubicBezTo>
                    <a:pt x="207" y="251"/>
                    <a:pt x="210" y="212"/>
                    <a:pt x="210" y="173"/>
                  </a:cubicBezTo>
                  <a:close/>
                  <a:moveTo>
                    <a:pt x="104" y="333"/>
                  </a:moveTo>
                  <a:cubicBezTo>
                    <a:pt x="85" y="333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5" y="16"/>
                    <a:pt x="92" y="11"/>
                    <a:pt x="104" y="11"/>
                  </a:cubicBezTo>
                  <a:cubicBezTo>
                    <a:pt x="121" y="11"/>
                    <a:pt x="154" y="20"/>
                    <a:pt x="163" y="70"/>
                  </a:cubicBezTo>
                  <a:cubicBezTo>
                    <a:pt x="168" y="98"/>
                    <a:pt x="168" y="136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8"/>
                    <a:pt x="127" y="333"/>
                    <a:pt x="104" y="33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27 1">
              <a:extLst>
                <a:ext uri="{FF2B5EF4-FFF2-40B4-BE49-F238E27FC236}">
                  <a16:creationId xmlns:a16="http://schemas.microsoft.com/office/drawing/2014/main" id="{C2C40EF6-AD81-BFA0-BE46-FA5AB092F851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6777038" y="5983288"/>
              <a:ext cx="26987" cy="7461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28">
              <a:extLst>
                <a:ext uri="{FF2B5EF4-FFF2-40B4-BE49-F238E27FC236}">
                  <a16:creationId xmlns:a16="http://schemas.microsoft.com/office/drawing/2014/main" id="{5F110DCE-CD75-23DA-821E-643E73C005A2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6875463" y="5842001"/>
              <a:ext cx="71437" cy="166688"/>
            </a:xfrm>
            <a:custGeom>
              <a:avLst/>
              <a:gdLst>
                <a:gd name="T0" fmla="*/ 103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6 w 165"/>
                <a:gd name="T9" fmla="*/ 35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3 w 165"/>
                <a:gd name="T27" fmla="*/ 293 h 333"/>
                <a:gd name="T28" fmla="*/ 103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40" y="48"/>
                    <a:pt x="66" y="35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2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29">
              <a:extLst>
                <a:ext uri="{FF2B5EF4-FFF2-40B4-BE49-F238E27FC236}">
                  <a16:creationId xmlns:a16="http://schemas.microsoft.com/office/drawing/2014/main" id="{D4E4BB38-7BB6-DBAE-7E55-3A5061F42E7D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6980238" y="5821363"/>
              <a:ext cx="77787" cy="250825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0 h 498"/>
                <a:gd name="T14" fmla="*/ 172 w 177"/>
                <a:gd name="T15" fmla="*/ 254 h 498"/>
                <a:gd name="T16" fmla="*/ 177 w 177"/>
                <a:gd name="T17" fmla="*/ 249 h 498"/>
                <a:gd name="T18" fmla="*/ 169 w 177"/>
                <a:gd name="T19" fmla="*/ 243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29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8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0"/>
                  </a:cubicBezTo>
                  <a:cubicBezTo>
                    <a:pt x="143" y="256"/>
                    <a:pt x="162" y="255"/>
                    <a:pt x="172" y="254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3"/>
                  </a:cubicBezTo>
                  <a:cubicBezTo>
                    <a:pt x="136" y="241"/>
                    <a:pt x="112" y="223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4" y="28"/>
                    <a:pt x="70" y="54"/>
                  </a:cubicBezTo>
                  <a:cubicBezTo>
                    <a:pt x="72" y="58"/>
                    <a:pt x="72" y="59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3"/>
                    <a:pt x="92" y="229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0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5" name="Group 394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Machine $G(\secpar, m, \epsilon)$:&#10;&#10;&#10;\end{document}" title="IguanaTex Vector Display">
            <a:extLst>
              <a:ext uri="{FF2B5EF4-FFF2-40B4-BE49-F238E27FC236}">
                <a16:creationId xmlns:a16="http://schemas.microsoft.com/office/drawing/2014/main" id="{BFD33A51-8E1B-2DB8-E16A-38AAB042A029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8287" y="772328"/>
            <a:ext cx="2232025" cy="306387"/>
            <a:chOff x="296863" y="1169988"/>
            <a:chExt cx="2232025" cy="306387"/>
          </a:xfrm>
        </p:grpSpPr>
        <p:sp>
          <p:nvSpPr>
            <p:cNvPr id="378" name="Freeform 234">
              <a:extLst>
                <a:ext uri="{FF2B5EF4-FFF2-40B4-BE49-F238E27FC236}">
                  <a16:creationId xmlns:a16="http://schemas.microsoft.com/office/drawing/2014/main" id="{59BBA2DA-9347-2646-B10C-115FD4AFB8D5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296863" y="1190625"/>
              <a:ext cx="222250" cy="209550"/>
            </a:xfrm>
            <a:custGeom>
              <a:avLst/>
              <a:gdLst>
                <a:gd name="T0" fmla="*/ 102 w 420"/>
                <a:gd name="T1" fmla="*/ 11 h 341"/>
                <a:gd name="T2" fmla="*/ 84 w 420"/>
                <a:gd name="T3" fmla="*/ 0 h 341"/>
                <a:gd name="T4" fmla="*/ 0 w 420"/>
                <a:gd name="T5" fmla="*/ 0 h 341"/>
                <a:gd name="T6" fmla="*/ 0 w 420"/>
                <a:gd name="T7" fmla="*/ 15 h 341"/>
                <a:gd name="T8" fmla="*/ 12 w 420"/>
                <a:gd name="T9" fmla="*/ 15 h 341"/>
                <a:gd name="T10" fmla="*/ 52 w 420"/>
                <a:gd name="T11" fmla="*/ 39 h 341"/>
                <a:gd name="T12" fmla="*/ 52 w 420"/>
                <a:gd name="T13" fmla="*/ 288 h 341"/>
                <a:gd name="T14" fmla="*/ 0 w 420"/>
                <a:gd name="T15" fmla="*/ 325 h 341"/>
                <a:gd name="T16" fmla="*/ 0 w 420"/>
                <a:gd name="T17" fmla="*/ 341 h 341"/>
                <a:gd name="T18" fmla="*/ 59 w 420"/>
                <a:gd name="T19" fmla="*/ 339 h 341"/>
                <a:gd name="T20" fmla="*/ 117 w 420"/>
                <a:gd name="T21" fmla="*/ 341 h 341"/>
                <a:gd name="T22" fmla="*/ 117 w 420"/>
                <a:gd name="T23" fmla="*/ 325 h 341"/>
                <a:gd name="T24" fmla="*/ 66 w 420"/>
                <a:gd name="T25" fmla="*/ 288 h 341"/>
                <a:gd name="T26" fmla="*/ 66 w 420"/>
                <a:gd name="T27" fmla="*/ 19 h 341"/>
                <a:gd name="T28" fmla="*/ 66 w 420"/>
                <a:gd name="T29" fmla="*/ 19 h 341"/>
                <a:gd name="T30" fmla="*/ 186 w 420"/>
                <a:gd name="T31" fmla="*/ 330 h 341"/>
                <a:gd name="T32" fmla="*/ 196 w 420"/>
                <a:gd name="T33" fmla="*/ 341 h 341"/>
                <a:gd name="T34" fmla="*/ 205 w 420"/>
                <a:gd name="T35" fmla="*/ 331 h 341"/>
                <a:gd name="T36" fmla="*/ 328 w 420"/>
                <a:gd name="T37" fmla="*/ 15 h 341"/>
                <a:gd name="T38" fmla="*/ 328 w 420"/>
                <a:gd name="T39" fmla="*/ 15 h 341"/>
                <a:gd name="T40" fmla="*/ 328 w 420"/>
                <a:gd name="T41" fmla="*/ 302 h 341"/>
                <a:gd name="T42" fmla="*/ 289 w 420"/>
                <a:gd name="T43" fmla="*/ 325 h 341"/>
                <a:gd name="T44" fmla="*/ 277 w 420"/>
                <a:gd name="T45" fmla="*/ 325 h 341"/>
                <a:gd name="T46" fmla="*/ 277 w 420"/>
                <a:gd name="T47" fmla="*/ 341 h 341"/>
                <a:gd name="T48" fmla="*/ 349 w 420"/>
                <a:gd name="T49" fmla="*/ 339 h 341"/>
                <a:gd name="T50" fmla="*/ 420 w 420"/>
                <a:gd name="T51" fmla="*/ 341 h 341"/>
                <a:gd name="T52" fmla="*/ 420 w 420"/>
                <a:gd name="T53" fmla="*/ 325 h 341"/>
                <a:gd name="T54" fmla="*/ 408 w 420"/>
                <a:gd name="T55" fmla="*/ 325 h 341"/>
                <a:gd name="T56" fmla="*/ 369 w 420"/>
                <a:gd name="T57" fmla="*/ 302 h 341"/>
                <a:gd name="T58" fmla="*/ 369 w 420"/>
                <a:gd name="T59" fmla="*/ 39 h 341"/>
                <a:gd name="T60" fmla="*/ 408 w 420"/>
                <a:gd name="T61" fmla="*/ 15 h 341"/>
                <a:gd name="T62" fmla="*/ 420 w 420"/>
                <a:gd name="T63" fmla="*/ 15 h 341"/>
                <a:gd name="T64" fmla="*/ 420 w 420"/>
                <a:gd name="T65" fmla="*/ 0 h 341"/>
                <a:gd name="T66" fmla="*/ 336 w 420"/>
                <a:gd name="T67" fmla="*/ 0 h 341"/>
                <a:gd name="T68" fmla="*/ 319 w 420"/>
                <a:gd name="T69" fmla="*/ 9 h 341"/>
                <a:gd name="T70" fmla="*/ 210 w 420"/>
                <a:gd name="T71" fmla="*/ 290 h 341"/>
                <a:gd name="T72" fmla="*/ 102 w 420"/>
                <a:gd name="T73" fmla="*/ 1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0" h="341">
                  <a:moveTo>
                    <a:pt x="102" y="11"/>
                  </a:moveTo>
                  <a:cubicBezTo>
                    <a:pt x="97" y="0"/>
                    <a:pt x="96" y="0"/>
                    <a:pt x="84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288"/>
                  </a:lnTo>
                  <a:cubicBezTo>
                    <a:pt x="52" y="302"/>
                    <a:pt x="52" y="325"/>
                    <a:pt x="0" y="325"/>
                  </a:cubicBezTo>
                  <a:lnTo>
                    <a:pt x="0" y="341"/>
                  </a:lnTo>
                  <a:cubicBezTo>
                    <a:pt x="18" y="340"/>
                    <a:pt x="42" y="339"/>
                    <a:pt x="59" y="339"/>
                  </a:cubicBezTo>
                  <a:cubicBezTo>
                    <a:pt x="75" y="339"/>
                    <a:pt x="99" y="340"/>
                    <a:pt x="117" y="341"/>
                  </a:cubicBezTo>
                  <a:lnTo>
                    <a:pt x="117" y="325"/>
                  </a:lnTo>
                  <a:cubicBezTo>
                    <a:pt x="66" y="325"/>
                    <a:pt x="66" y="302"/>
                    <a:pt x="66" y="288"/>
                  </a:cubicBezTo>
                  <a:lnTo>
                    <a:pt x="66" y="19"/>
                  </a:lnTo>
                  <a:lnTo>
                    <a:pt x="66" y="19"/>
                  </a:lnTo>
                  <a:lnTo>
                    <a:pt x="186" y="330"/>
                  </a:lnTo>
                  <a:cubicBezTo>
                    <a:pt x="189" y="336"/>
                    <a:pt x="191" y="341"/>
                    <a:pt x="196" y="341"/>
                  </a:cubicBezTo>
                  <a:cubicBezTo>
                    <a:pt x="202" y="341"/>
                    <a:pt x="203" y="337"/>
                    <a:pt x="205" y="331"/>
                  </a:cubicBezTo>
                  <a:lnTo>
                    <a:pt x="328" y="15"/>
                  </a:lnTo>
                  <a:lnTo>
                    <a:pt x="328" y="15"/>
                  </a:lnTo>
                  <a:lnTo>
                    <a:pt x="328" y="302"/>
                  </a:lnTo>
                  <a:cubicBezTo>
                    <a:pt x="328" y="320"/>
                    <a:pt x="327" y="325"/>
                    <a:pt x="289" y="325"/>
                  </a:cubicBezTo>
                  <a:lnTo>
                    <a:pt x="277" y="325"/>
                  </a:lnTo>
                  <a:lnTo>
                    <a:pt x="277" y="341"/>
                  </a:lnTo>
                  <a:cubicBezTo>
                    <a:pt x="295" y="339"/>
                    <a:pt x="329" y="339"/>
                    <a:pt x="349" y="339"/>
                  </a:cubicBezTo>
                  <a:cubicBezTo>
                    <a:pt x="368" y="339"/>
                    <a:pt x="401" y="339"/>
                    <a:pt x="420" y="341"/>
                  </a:cubicBezTo>
                  <a:lnTo>
                    <a:pt x="420" y="325"/>
                  </a:lnTo>
                  <a:lnTo>
                    <a:pt x="408" y="325"/>
                  </a:lnTo>
                  <a:cubicBezTo>
                    <a:pt x="370" y="325"/>
                    <a:pt x="369" y="320"/>
                    <a:pt x="369" y="302"/>
                  </a:cubicBezTo>
                  <a:lnTo>
                    <a:pt x="369" y="39"/>
                  </a:lnTo>
                  <a:cubicBezTo>
                    <a:pt x="369" y="21"/>
                    <a:pt x="370" y="15"/>
                    <a:pt x="408" y="15"/>
                  </a:cubicBezTo>
                  <a:lnTo>
                    <a:pt x="420" y="15"/>
                  </a:lnTo>
                  <a:lnTo>
                    <a:pt x="420" y="0"/>
                  </a:lnTo>
                  <a:lnTo>
                    <a:pt x="336" y="0"/>
                  </a:lnTo>
                  <a:cubicBezTo>
                    <a:pt x="323" y="0"/>
                    <a:pt x="323" y="0"/>
                    <a:pt x="319" y="9"/>
                  </a:cubicBezTo>
                  <a:lnTo>
                    <a:pt x="210" y="290"/>
                  </a:lnTo>
                  <a:lnTo>
                    <a:pt x="102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235">
              <a:extLst>
                <a:ext uri="{FF2B5EF4-FFF2-40B4-BE49-F238E27FC236}">
                  <a16:creationId xmlns:a16="http://schemas.microsoft.com/office/drawing/2014/main" id="{B451B64D-28B0-3B60-AE17-F7A83F777F9D}"/>
                </a:ext>
              </a:extLst>
            </p:cNvPr>
            <p:cNvSpPr>
              <a:spLocks noEditPoints="1"/>
            </p:cNvSpPr>
            <p:nvPr>
              <p:custDataLst>
                <p:tags r:id="rId290"/>
              </p:custDataLst>
            </p:nvPr>
          </p:nvSpPr>
          <p:spPr bwMode="auto">
            <a:xfrm>
              <a:off x="539751" y="1262063"/>
              <a:ext cx="119063" cy="141287"/>
            </a:xfrm>
            <a:custGeom>
              <a:avLst/>
              <a:gdLst>
                <a:gd name="T0" fmla="*/ 145 w 224"/>
                <a:gd name="T1" fmla="*/ 186 h 229"/>
                <a:gd name="T2" fmla="*/ 183 w 224"/>
                <a:gd name="T3" fmla="*/ 227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5 w 224"/>
                <a:gd name="T15" fmla="*/ 186 h 229"/>
                <a:gd name="T16" fmla="*/ 175 w 224"/>
                <a:gd name="T17" fmla="*/ 86 h 229"/>
                <a:gd name="T18" fmla="*/ 158 w 224"/>
                <a:gd name="T19" fmla="*/ 28 h 229"/>
                <a:gd name="T20" fmla="*/ 89 w 224"/>
                <a:gd name="T21" fmla="*/ 0 h 229"/>
                <a:gd name="T22" fmla="*/ 14 w 224"/>
                <a:gd name="T23" fmla="*/ 57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3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7" y="211"/>
                    <a:pt x="175" y="189"/>
                    <a:pt x="175" y="186"/>
                  </a:cubicBezTo>
                  <a:lnTo>
                    <a:pt x="175" y="86"/>
                  </a:lnTo>
                  <a:cubicBezTo>
                    <a:pt x="175" y="65"/>
                    <a:pt x="175" y="46"/>
                    <a:pt x="158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5"/>
                    <a:pt x="34" y="34"/>
                  </a:cubicBezTo>
                  <a:cubicBezTo>
                    <a:pt x="48" y="17"/>
                    <a:pt x="72" y="11"/>
                    <a:pt x="88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236">
              <a:extLst>
                <a:ext uri="{FF2B5EF4-FFF2-40B4-BE49-F238E27FC236}">
                  <a16:creationId xmlns:a16="http://schemas.microsoft.com/office/drawing/2014/main" id="{4205E46E-F037-5C15-7C19-F751895EF58C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669926" y="1262063"/>
              <a:ext cx="100013" cy="141287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237">
              <a:extLst>
                <a:ext uri="{FF2B5EF4-FFF2-40B4-BE49-F238E27FC236}">
                  <a16:creationId xmlns:a16="http://schemas.microsoft.com/office/drawing/2014/main" id="{CF13738A-CD4D-1BCF-9605-6E7E949CDF2E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777876" y="1185863"/>
              <a:ext cx="133350" cy="214312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1 w 251"/>
                <a:gd name="T17" fmla="*/ 137 h 347"/>
                <a:gd name="T18" fmla="*/ 178 w 251"/>
                <a:gd name="T19" fmla="*/ 192 h 347"/>
                <a:gd name="T20" fmla="*/ 178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5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8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6" y="145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238">
              <a:extLst>
                <a:ext uri="{FF2B5EF4-FFF2-40B4-BE49-F238E27FC236}">
                  <a16:creationId xmlns:a16="http://schemas.microsoft.com/office/drawing/2014/main" id="{9176DEC2-6FE9-9AF9-6ED4-B20F87A204B5}"/>
                </a:ext>
              </a:extLst>
            </p:cNvPr>
            <p:cNvSpPr>
              <a:spLocks noEditPoints="1"/>
            </p:cNvSpPr>
            <p:nvPr>
              <p:custDataLst>
                <p:tags r:id="rId293"/>
              </p:custDataLst>
            </p:nvPr>
          </p:nvSpPr>
          <p:spPr bwMode="auto">
            <a:xfrm>
              <a:off x="923926" y="1193800"/>
              <a:ext cx="57150" cy="2063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239">
              <a:extLst>
                <a:ext uri="{FF2B5EF4-FFF2-40B4-BE49-F238E27FC236}">
                  <a16:creationId xmlns:a16="http://schemas.microsoft.com/office/drawing/2014/main" id="{E25D83D0-3503-F34B-81AE-0AC3E205F7B6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996951" y="1263650"/>
              <a:ext cx="133350" cy="136525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240">
              <a:extLst>
                <a:ext uri="{FF2B5EF4-FFF2-40B4-BE49-F238E27FC236}">
                  <a16:creationId xmlns:a16="http://schemas.microsoft.com/office/drawing/2014/main" id="{D3E0F6C7-9082-7801-0A1C-52BF1F4CC12A}"/>
                </a:ext>
              </a:extLst>
            </p:cNvPr>
            <p:cNvSpPr>
              <a:spLocks noEditPoints="1"/>
            </p:cNvSpPr>
            <p:nvPr>
              <p:custDataLst>
                <p:tags r:id="rId295"/>
              </p:custDataLst>
            </p:nvPr>
          </p:nvSpPr>
          <p:spPr bwMode="auto">
            <a:xfrm>
              <a:off x="1143001" y="1262063"/>
              <a:ext cx="101600" cy="141287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241">
              <a:extLst>
                <a:ext uri="{FF2B5EF4-FFF2-40B4-BE49-F238E27FC236}">
                  <a16:creationId xmlns:a16="http://schemas.microsoft.com/office/drawing/2014/main" id="{173A7436-0C7A-3E5D-C41B-A040B072A2A2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1354138" y="1184275"/>
              <a:ext cx="185738" cy="222250"/>
            </a:xfrm>
            <a:custGeom>
              <a:avLst/>
              <a:gdLst>
                <a:gd name="T0" fmla="*/ 353 w 353"/>
                <a:gd name="T1" fmla="*/ 5 h 363"/>
                <a:gd name="T2" fmla="*/ 348 w 353"/>
                <a:gd name="T3" fmla="*/ 0 h 363"/>
                <a:gd name="T4" fmla="*/ 341 w 353"/>
                <a:gd name="T5" fmla="*/ 6 h 363"/>
                <a:gd name="T6" fmla="*/ 306 w 353"/>
                <a:gd name="T7" fmla="*/ 44 h 363"/>
                <a:gd name="T8" fmla="*/ 223 w 353"/>
                <a:gd name="T9" fmla="*/ 0 h 363"/>
                <a:gd name="T10" fmla="*/ 0 w 353"/>
                <a:gd name="T11" fmla="*/ 226 h 363"/>
                <a:gd name="T12" fmla="*/ 136 w 353"/>
                <a:gd name="T13" fmla="*/ 363 h 363"/>
                <a:gd name="T14" fmla="*/ 198 w 353"/>
                <a:gd name="T15" fmla="*/ 351 h 363"/>
                <a:gd name="T16" fmla="*/ 241 w 353"/>
                <a:gd name="T17" fmla="*/ 320 h 363"/>
                <a:gd name="T18" fmla="*/ 264 w 353"/>
                <a:gd name="T19" fmla="*/ 351 h 363"/>
                <a:gd name="T20" fmla="*/ 267 w 353"/>
                <a:gd name="T21" fmla="*/ 349 h 363"/>
                <a:gd name="T22" fmla="*/ 276 w 353"/>
                <a:gd name="T23" fmla="*/ 319 h 363"/>
                <a:gd name="T24" fmla="*/ 285 w 353"/>
                <a:gd name="T25" fmla="*/ 280 h 363"/>
                <a:gd name="T26" fmla="*/ 292 w 353"/>
                <a:gd name="T27" fmla="*/ 255 h 363"/>
                <a:gd name="T28" fmla="*/ 326 w 353"/>
                <a:gd name="T29" fmla="*/ 231 h 363"/>
                <a:gd name="T30" fmla="*/ 334 w 353"/>
                <a:gd name="T31" fmla="*/ 221 h 363"/>
                <a:gd name="T32" fmla="*/ 328 w 353"/>
                <a:gd name="T33" fmla="*/ 215 h 363"/>
                <a:gd name="T34" fmla="*/ 275 w 353"/>
                <a:gd name="T35" fmla="*/ 217 h 363"/>
                <a:gd name="T36" fmla="*/ 205 w 353"/>
                <a:gd name="T37" fmla="*/ 215 h 363"/>
                <a:gd name="T38" fmla="*/ 195 w 353"/>
                <a:gd name="T39" fmla="*/ 225 h 363"/>
                <a:gd name="T40" fmla="*/ 210 w 353"/>
                <a:gd name="T41" fmla="*/ 231 h 363"/>
                <a:gd name="T42" fmla="*/ 236 w 353"/>
                <a:gd name="T43" fmla="*/ 232 h 363"/>
                <a:gd name="T44" fmla="*/ 252 w 353"/>
                <a:gd name="T45" fmla="*/ 241 h 363"/>
                <a:gd name="T46" fmla="*/ 241 w 353"/>
                <a:gd name="T47" fmla="*/ 287 h 363"/>
                <a:gd name="T48" fmla="*/ 145 w 353"/>
                <a:gd name="T49" fmla="*/ 347 h 363"/>
                <a:gd name="T50" fmla="*/ 45 w 353"/>
                <a:gd name="T51" fmla="*/ 242 h 363"/>
                <a:gd name="T52" fmla="*/ 102 w 353"/>
                <a:gd name="T53" fmla="*/ 80 h 363"/>
                <a:gd name="T54" fmla="*/ 227 w 353"/>
                <a:gd name="T55" fmla="*/ 15 h 363"/>
                <a:gd name="T56" fmla="*/ 307 w 353"/>
                <a:gd name="T57" fmla="*/ 112 h 363"/>
                <a:gd name="T58" fmla="*/ 306 w 353"/>
                <a:gd name="T59" fmla="*/ 137 h 363"/>
                <a:gd name="T60" fmla="*/ 313 w 353"/>
                <a:gd name="T61" fmla="*/ 142 h 363"/>
                <a:gd name="T62" fmla="*/ 322 w 353"/>
                <a:gd name="T63" fmla="*/ 132 h 363"/>
                <a:gd name="T64" fmla="*/ 353 w 353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63">
                  <a:moveTo>
                    <a:pt x="353" y="5"/>
                  </a:moveTo>
                  <a:cubicBezTo>
                    <a:pt x="353" y="3"/>
                    <a:pt x="352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1" y="37"/>
                    <a:pt x="278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0" y="358"/>
                    <a:pt x="198" y="351"/>
                  </a:cubicBezTo>
                  <a:cubicBezTo>
                    <a:pt x="223" y="341"/>
                    <a:pt x="232" y="330"/>
                    <a:pt x="241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6" y="351"/>
                    <a:pt x="267" y="350"/>
                    <a:pt x="267" y="349"/>
                  </a:cubicBezTo>
                  <a:cubicBezTo>
                    <a:pt x="268" y="348"/>
                    <a:pt x="273" y="329"/>
                    <a:pt x="276" y="319"/>
                  </a:cubicBezTo>
                  <a:lnTo>
                    <a:pt x="285" y="280"/>
                  </a:lnTo>
                  <a:cubicBezTo>
                    <a:pt x="287" y="272"/>
                    <a:pt x="290" y="263"/>
                    <a:pt x="292" y="255"/>
                  </a:cubicBezTo>
                  <a:cubicBezTo>
                    <a:pt x="297" y="232"/>
                    <a:pt x="298" y="231"/>
                    <a:pt x="326" y="231"/>
                  </a:cubicBezTo>
                  <a:cubicBezTo>
                    <a:pt x="329" y="231"/>
                    <a:pt x="334" y="230"/>
                    <a:pt x="334" y="221"/>
                  </a:cubicBezTo>
                  <a:cubicBezTo>
                    <a:pt x="334" y="217"/>
                    <a:pt x="332" y="215"/>
                    <a:pt x="328" y="215"/>
                  </a:cubicBezTo>
                  <a:cubicBezTo>
                    <a:pt x="316" y="215"/>
                    <a:pt x="287" y="217"/>
                    <a:pt x="275" y="217"/>
                  </a:cubicBezTo>
                  <a:cubicBezTo>
                    <a:pt x="260" y="217"/>
                    <a:pt x="221" y="215"/>
                    <a:pt x="205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0" y="231"/>
                    <a:pt x="225" y="231"/>
                    <a:pt x="236" y="232"/>
                  </a:cubicBezTo>
                  <a:cubicBezTo>
                    <a:pt x="249" y="233"/>
                    <a:pt x="252" y="235"/>
                    <a:pt x="252" y="241"/>
                  </a:cubicBezTo>
                  <a:cubicBezTo>
                    <a:pt x="252" y="246"/>
                    <a:pt x="246" y="268"/>
                    <a:pt x="241" y="287"/>
                  </a:cubicBezTo>
                  <a:cubicBezTo>
                    <a:pt x="227" y="342"/>
                    <a:pt x="163" y="347"/>
                    <a:pt x="145" y="347"/>
                  </a:cubicBezTo>
                  <a:cubicBezTo>
                    <a:pt x="97" y="347"/>
                    <a:pt x="45" y="319"/>
                    <a:pt x="45" y="242"/>
                  </a:cubicBezTo>
                  <a:cubicBezTo>
                    <a:pt x="45" y="227"/>
                    <a:pt x="50" y="145"/>
                    <a:pt x="102" y="80"/>
                  </a:cubicBezTo>
                  <a:cubicBezTo>
                    <a:pt x="129" y="46"/>
                    <a:pt x="178" y="15"/>
                    <a:pt x="227" y="15"/>
                  </a:cubicBezTo>
                  <a:cubicBezTo>
                    <a:pt x="278" y="15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1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3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242">
              <a:extLst>
                <a:ext uri="{FF2B5EF4-FFF2-40B4-BE49-F238E27FC236}">
                  <a16:creationId xmlns:a16="http://schemas.microsoft.com/office/drawing/2014/main" id="{4048115A-535E-8EA3-4F84-5ABCDFD6C67F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1573213" y="1169988"/>
              <a:ext cx="61913" cy="306387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243">
              <a:extLst>
                <a:ext uri="{FF2B5EF4-FFF2-40B4-BE49-F238E27FC236}">
                  <a16:creationId xmlns:a16="http://schemas.microsoft.com/office/drawing/2014/main" id="{24FA9FD0-2029-040D-C40F-B3C1210132A2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1663701" y="1185863"/>
              <a:ext cx="130175" cy="217487"/>
            </a:xfrm>
            <a:custGeom>
              <a:avLst/>
              <a:gdLst>
                <a:gd name="T0" fmla="*/ 151 w 246"/>
                <a:gd name="T1" fmla="*/ 201 h 353"/>
                <a:gd name="T2" fmla="*/ 204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6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5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244">
              <a:extLst>
                <a:ext uri="{FF2B5EF4-FFF2-40B4-BE49-F238E27FC236}">
                  <a16:creationId xmlns:a16="http://schemas.microsoft.com/office/drawing/2014/main" id="{DF3D7548-03B8-4031-C705-73B868072873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1825626" y="1366838"/>
              <a:ext cx="30163" cy="920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245">
              <a:extLst>
                <a:ext uri="{FF2B5EF4-FFF2-40B4-BE49-F238E27FC236}">
                  <a16:creationId xmlns:a16="http://schemas.microsoft.com/office/drawing/2014/main" id="{245BBECB-7FC5-8917-8D53-8E26AF39A4EA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1927226" y="1263650"/>
              <a:ext cx="215900" cy="13970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246">
              <a:extLst>
                <a:ext uri="{FF2B5EF4-FFF2-40B4-BE49-F238E27FC236}">
                  <a16:creationId xmlns:a16="http://schemas.microsoft.com/office/drawing/2014/main" id="{C7851955-7C23-356A-5888-87947A147789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2174876" y="1366838"/>
              <a:ext cx="30163" cy="920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247">
              <a:extLst>
                <a:ext uri="{FF2B5EF4-FFF2-40B4-BE49-F238E27FC236}">
                  <a16:creationId xmlns:a16="http://schemas.microsoft.com/office/drawing/2014/main" id="{515B967C-31D8-B669-5E44-1E84AEE03F8C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2281238" y="1266825"/>
              <a:ext cx="85725" cy="136525"/>
            </a:xfrm>
            <a:custGeom>
              <a:avLst/>
              <a:gdLst>
                <a:gd name="T0" fmla="*/ 125 w 163"/>
                <a:gd name="T1" fmla="*/ 102 h 220"/>
                <a:gd name="T2" fmla="*/ 142 w 163"/>
                <a:gd name="T3" fmla="*/ 93 h 220"/>
                <a:gd name="T4" fmla="*/ 127 w 163"/>
                <a:gd name="T5" fmla="*/ 86 h 220"/>
                <a:gd name="T6" fmla="*/ 46 w 163"/>
                <a:gd name="T7" fmla="*/ 86 h 220"/>
                <a:gd name="T8" fmla="*/ 132 w 163"/>
                <a:gd name="T9" fmla="*/ 15 h 220"/>
                <a:gd name="T10" fmla="*/ 147 w 163"/>
                <a:gd name="T11" fmla="*/ 15 h 220"/>
                <a:gd name="T12" fmla="*/ 163 w 163"/>
                <a:gd name="T13" fmla="*/ 7 h 220"/>
                <a:gd name="T14" fmla="*/ 149 w 163"/>
                <a:gd name="T15" fmla="*/ 0 h 220"/>
                <a:gd name="T16" fmla="*/ 131 w 163"/>
                <a:gd name="T17" fmla="*/ 0 h 220"/>
                <a:gd name="T18" fmla="*/ 0 w 163"/>
                <a:gd name="T19" fmla="*/ 126 h 220"/>
                <a:gd name="T20" fmla="*/ 90 w 163"/>
                <a:gd name="T21" fmla="*/ 220 h 220"/>
                <a:gd name="T22" fmla="*/ 155 w 163"/>
                <a:gd name="T23" fmla="*/ 195 h 220"/>
                <a:gd name="T24" fmla="*/ 150 w 163"/>
                <a:gd name="T25" fmla="*/ 188 h 220"/>
                <a:gd name="T26" fmla="*/ 143 w 163"/>
                <a:gd name="T27" fmla="*/ 191 h 220"/>
                <a:gd name="T28" fmla="*/ 91 w 163"/>
                <a:gd name="T29" fmla="*/ 209 h 220"/>
                <a:gd name="T30" fmla="*/ 37 w 163"/>
                <a:gd name="T31" fmla="*/ 144 h 220"/>
                <a:gd name="T32" fmla="*/ 42 w 163"/>
                <a:gd name="T33" fmla="*/ 102 h 220"/>
                <a:gd name="T34" fmla="*/ 125 w 163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3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7" y="86"/>
                  </a:cubicBezTo>
                  <a:lnTo>
                    <a:pt x="46" y="86"/>
                  </a:lnTo>
                  <a:cubicBezTo>
                    <a:pt x="58" y="44"/>
                    <a:pt x="86" y="15"/>
                    <a:pt x="132" y="15"/>
                  </a:cubicBezTo>
                  <a:lnTo>
                    <a:pt x="147" y="15"/>
                  </a:lnTo>
                  <a:cubicBezTo>
                    <a:pt x="156" y="15"/>
                    <a:pt x="163" y="15"/>
                    <a:pt x="163" y="7"/>
                  </a:cubicBezTo>
                  <a:cubicBezTo>
                    <a:pt x="163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6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2" y="220"/>
                    <a:pt x="155" y="200"/>
                    <a:pt x="155" y="195"/>
                  </a:cubicBezTo>
                  <a:cubicBezTo>
                    <a:pt x="155" y="193"/>
                    <a:pt x="154" y="188"/>
                    <a:pt x="150" y="188"/>
                  </a:cubicBezTo>
                  <a:cubicBezTo>
                    <a:pt x="149" y="188"/>
                    <a:pt x="148" y="188"/>
                    <a:pt x="143" y="191"/>
                  </a:cubicBezTo>
                  <a:cubicBezTo>
                    <a:pt x="128" y="201"/>
                    <a:pt x="109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2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248">
              <a:extLst>
                <a:ext uri="{FF2B5EF4-FFF2-40B4-BE49-F238E27FC236}">
                  <a16:creationId xmlns:a16="http://schemas.microsoft.com/office/drawing/2014/main" id="{6597A3BD-F908-66A9-BB11-9A8DAF063604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2390776" y="1169988"/>
              <a:ext cx="60325" cy="306387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249">
              <a:extLst>
                <a:ext uri="{FF2B5EF4-FFF2-40B4-BE49-F238E27FC236}">
                  <a16:creationId xmlns:a16="http://schemas.microsoft.com/office/drawing/2014/main" id="{778AC34B-927F-2048-1677-190AE15F1C6A}"/>
                </a:ext>
              </a:extLst>
            </p:cNvPr>
            <p:cNvSpPr>
              <a:spLocks noEditPoints="1"/>
            </p:cNvSpPr>
            <p:nvPr>
              <p:custDataLst>
                <p:tags r:id="rId304"/>
              </p:custDataLst>
            </p:nvPr>
          </p:nvSpPr>
          <p:spPr bwMode="auto">
            <a:xfrm>
              <a:off x="2500313" y="1266825"/>
              <a:ext cx="28575" cy="133350"/>
            </a:xfrm>
            <a:custGeom>
              <a:avLst/>
              <a:gdLst>
                <a:gd name="T0" fmla="*/ 53 w 53"/>
                <a:gd name="T1" fmla="*/ 26 h 215"/>
                <a:gd name="T2" fmla="*/ 27 w 53"/>
                <a:gd name="T3" fmla="*/ 0 h 215"/>
                <a:gd name="T4" fmla="*/ 0 w 53"/>
                <a:gd name="T5" fmla="*/ 26 h 215"/>
                <a:gd name="T6" fmla="*/ 27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7 w 53"/>
                <a:gd name="T13" fmla="*/ 162 h 215"/>
                <a:gd name="T14" fmla="*/ 0 w 53"/>
                <a:gd name="T15" fmla="*/ 188 h 215"/>
                <a:gd name="T16" fmla="*/ 27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1" name="Group 520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Run $(\msf{View}_{\mcal{M}}, d) \leftarrow \mcal{G}_1$&#10;&#10;\end{document}" title="IguanaTex Vector Display">
            <a:extLst>
              <a:ext uri="{FF2B5EF4-FFF2-40B4-BE49-F238E27FC236}">
                <a16:creationId xmlns:a16="http://schemas.microsoft.com/office/drawing/2014/main" id="{246573AC-BA2A-F9BD-AFD3-CFAC9D1799AD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428160" y="1271329"/>
            <a:ext cx="2207423" cy="274392"/>
            <a:chOff x="412750" y="1817688"/>
            <a:chExt cx="1711326" cy="212725"/>
          </a:xfrm>
        </p:grpSpPr>
        <p:sp>
          <p:nvSpPr>
            <p:cNvPr id="505" name="Freeform 280">
              <a:extLst>
                <a:ext uri="{FF2B5EF4-FFF2-40B4-BE49-F238E27FC236}">
                  <a16:creationId xmlns:a16="http://schemas.microsoft.com/office/drawing/2014/main" id="{1579146C-E8BF-9DEF-A93F-E7AB7F81E942}"/>
                </a:ext>
              </a:extLst>
            </p:cNvPr>
            <p:cNvSpPr>
              <a:spLocks noEditPoints="1"/>
            </p:cNvSpPr>
            <p:nvPr>
              <p:custDataLst>
                <p:tags r:id="rId274"/>
              </p:custDataLst>
            </p:nvPr>
          </p:nvSpPr>
          <p:spPr bwMode="auto">
            <a:xfrm>
              <a:off x="412750" y="1831976"/>
              <a:ext cx="127000" cy="150813"/>
            </a:xfrm>
            <a:custGeom>
              <a:avLst/>
              <a:gdLst>
                <a:gd name="T0" fmla="*/ 94 w 347"/>
                <a:gd name="T1" fmla="*/ 165 h 352"/>
                <a:gd name="T2" fmla="*/ 94 w 347"/>
                <a:gd name="T3" fmla="*/ 35 h 352"/>
                <a:gd name="T4" fmla="*/ 105 w 347"/>
                <a:gd name="T5" fmla="*/ 16 h 352"/>
                <a:gd name="T6" fmla="*/ 135 w 347"/>
                <a:gd name="T7" fmla="*/ 15 h 352"/>
                <a:gd name="T8" fmla="*/ 235 w 347"/>
                <a:gd name="T9" fmla="*/ 90 h 352"/>
                <a:gd name="T10" fmla="*/ 150 w 347"/>
                <a:gd name="T11" fmla="*/ 165 h 352"/>
                <a:gd name="T12" fmla="*/ 94 w 347"/>
                <a:gd name="T13" fmla="*/ 165 h 352"/>
                <a:gd name="T14" fmla="*/ 199 w 347"/>
                <a:gd name="T15" fmla="*/ 171 h 352"/>
                <a:gd name="T16" fmla="*/ 287 w 347"/>
                <a:gd name="T17" fmla="*/ 90 h 352"/>
                <a:gd name="T18" fmla="*/ 157 w 347"/>
                <a:gd name="T19" fmla="*/ 0 h 352"/>
                <a:gd name="T20" fmla="*/ 0 w 347"/>
                <a:gd name="T21" fmla="*/ 0 h 352"/>
                <a:gd name="T22" fmla="*/ 0 w 347"/>
                <a:gd name="T23" fmla="*/ 15 h 352"/>
                <a:gd name="T24" fmla="*/ 12 w 347"/>
                <a:gd name="T25" fmla="*/ 15 h 352"/>
                <a:gd name="T26" fmla="*/ 51 w 347"/>
                <a:gd name="T27" fmla="*/ 39 h 352"/>
                <a:gd name="T28" fmla="*/ 51 w 347"/>
                <a:gd name="T29" fmla="*/ 302 h 352"/>
                <a:gd name="T30" fmla="*/ 12 w 347"/>
                <a:gd name="T31" fmla="*/ 325 h 352"/>
                <a:gd name="T32" fmla="*/ 0 w 347"/>
                <a:gd name="T33" fmla="*/ 325 h 352"/>
                <a:gd name="T34" fmla="*/ 0 w 347"/>
                <a:gd name="T35" fmla="*/ 341 h 352"/>
                <a:gd name="T36" fmla="*/ 73 w 347"/>
                <a:gd name="T37" fmla="*/ 339 h 352"/>
                <a:gd name="T38" fmla="*/ 146 w 347"/>
                <a:gd name="T39" fmla="*/ 341 h 352"/>
                <a:gd name="T40" fmla="*/ 146 w 347"/>
                <a:gd name="T41" fmla="*/ 325 h 352"/>
                <a:gd name="T42" fmla="*/ 134 w 347"/>
                <a:gd name="T43" fmla="*/ 325 h 352"/>
                <a:gd name="T44" fmla="*/ 94 w 347"/>
                <a:gd name="T45" fmla="*/ 302 h 352"/>
                <a:gd name="T46" fmla="*/ 94 w 347"/>
                <a:gd name="T47" fmla="*/ 176 h 352"/>
                <a:gd name="T48" fmla="*/ 152 w 347"/>
                <a:gd name="T49" fmla="*/ 176 h 352"/>
                <a:gd name="T50" fmla="*/ 198 w 347"/>
                <a:gd name="T51" fmla="*/ 192 h 352"/>
                <a:gd name="T52" fmla="*/ 217 w 347"/>
                <a:gd name="T53" fmla="*/ 259 h 352"/>
                <a:gd name="T54" fmla="*/ 237 w 347"/>
                <a:gd name="T55" fmla="*/ 331 h 352"/>
                <a:gd name="T56" fmla="*/ 300 w 347"/>
                <a:gd name="T57" fmla="*/ 352 h 352"/>
                <a:gd name="T58" fmla="*/ 347 w 347"/>
                <a:gd name="T59" fmla="*/ 297 h 352"/>
                <a:gd name="T60" fmla="*/ 341 w 347"/>
                <a:gd name="T61" fmla="*/ 288 h 352"/>
                <a:gd name="T62" fmla="*/ 335 w 347"/>
                <a:gd name="T63" fmla="*/ 296 h 352"/>
                <a:gd name="T64" fmla="*/ 302 w 347"/>
                <a:gd name="T65" fmla="*/ 341 h 352"/>
                <a:gd name="T66" fmla="*/ 267 w 347"/>
                <a:gd name="T67" fmla="*/ 269 h 352"/>
                <a:gd name="T68" fmla="*/ 260 w 347"/>
                <a:gd name="T69" fmla="*/ 229 h 352"/>
                <a:gd name="T70" fmla="*/ 199 w 347"/>
                <a:gd name="T71" fmla="*/ 17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7" h="352">
                  <a:moveTo>
                    <a:pt x="94" y="165"/>
                  </a:moveTo>
                  <a:lnTo>
                    <a:pt x="94" y="35"/>
                  </a:lnTo>
                  <a:cubicBezTo>
                    <a:pt x="94" y="24"/>
                    <a:pt x="94" y="18"/>
                    <a:pt x="105" y="16"/>
                  </a:cubicBezTo>
                  <a:cubicBezTo>
                    <a:pt x="110" y="15"/>
                    <a:pt x="125" y="15"/>
                    <a:pt x="135" y="15"/>
                  </a:cubicBezTo>
                  <a:cubicBezTo>
                    <a:pt x="180" y="15"/>
                    <a:pt x="235" y="17"/>
                    <a:pt x="235" y="90"/>
                  </a:cubicBezTo>
                  <a:cubicBezTo>
                    <a:pt x="235" y="124"/>
                    <a:pt x="223" y="165"/>
                    <a:pt x="150" y="165"/>
                  </a:cubicBezTo>
                  <a:lnTo>
                    <a:pt x="94" y="165"/>
                  </a:lnTo>
                  <a:close/>
                  <a:moveTo>
                    <a:pt x="199" y="171"/>
                  </a:moveTo>
                  <a:cubicBezTo>
                    <a:pt x="248" y="159"/>
                    <a:pt x="287" y="129"/>
                    <a:pt x="287" y="90"/>
                  </a:cubicBezTo>
                  <a:cubicBezTo>
                    <a:pt x="287" y="42"/>
                    <a:pt x="230" y="0"/>
                    <a:pt x="157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3" y="339"/>
                    <a:pt x="73" y="339"/>
                  </a:cubicBezTo>
                  <a:cubicBezTo>
                    <a:pt x="92" y="339"/>
                    <a:pt x="128" y="339"/>
                    <a:pt x="146" y="341"/>
                  </a:cubicBezTo>
                  <a:lnTo>
                    <a:pt x="146" y="325"/>
                  </a:lnTo>
                  <a:lnTo>
                    <a:pt x="134" y="325"/>
                  </a:lnTo>
                  <a:cubicBezTo>
                    <a:pt x="95" y="325"/>
                    <a:pt x="94" y="320"/>
                    <a:pt x="94" y="302"/>
                  </a:cubicBezTo>
                  <a:lnTo>
                    <a:pt x="94" y="176"/>
                  </a:lnTo>
                  <a:lnTo>
                    <a:pt x="152" y="176"/>
                  </a:lnTo>
                  <a:cubicBezTo>
                    <a:pt x="160" y="176"/>
                    <a:pt x="181" y="176"/>
                    <a:pt x="198" y="192"/>
                  </a:cubicBezTo>
                  <a:cubicBezTo>
                    <a:pt x="217" y="210"/>
                    <a:pt x="217" y="226"/>
                    <a:pt x="217" y="259"/>
                  </a:cubicBezTo>
                  <a:cubicBezTo>
                    <a:pt x="217" y="292"/>
                    <a:pt x="217" y="312"/>
                    <a:pt x="237" y="331"/>
                  </a:cubicBezTo>
                  <a:cubicBezTo>
                    <a:pt x="258" y="349"/>
                    <a:pt x="285" y="352"/>
                    <a:pt x="300" y="352"/>
                  </a:cubicBezTo>
                  <a:cubicBezTo>
                    <a:pt x="339" y="352"/>
                    <a:pt x="347" y="311"/>
                    <a:pt x="347" y="297"/>
                  </a:cubicBezTo>
                  <a:cubicBezTo>
                    <a:pt x="347" y="294"/>
                    <a:pt x="347" y="288"/>
                    <a:pt x="341" y="288"/>
                  </a:cubicBezTo>
                  <a:cubicBezTo>
                    <a:pt x="336" y="288"/>
                    <a:pt x="336" y="293"/>
                    <a:pt x="335" y="296"/>
                  </a:cubicBezTo>
                  <a:cubicBezTo>
                    <a:pt x="332" y="332"/>
                    <a:pt x="315" y="341"/>
                    <a:pt x="302" y="341"/>
                  </a:cubicBezTo>
                  <a:cubicBezTo>
                    <a:pt x="278" y="341"/>
                    <a:pt x="274" y="315"/>
                    <a:pt x="267" y="269"/>
                  </a:cubicBezTo>
                  <a:lnTo>
                    <a:pt x="260" y="229"/>
                  </a:lnTo>
                  <a:cubicBezTo>
                    <a:pt x="251" y="197"/>
                    <a:pt x="227" y="180"/>
                    <a:pt x="199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81">
              <a:extLst>
                <a:ext uri="{FF2B5EF4-FFF2-40B4-BE49-F238E27FC236}">
                  <a16:creationId xmlns:a16="http://schemas.microsoft.com/office/drawing/2014/main" id="{5D364A69-D482-5DC3-DD2C-737E3F887B36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546100" y="1882776"/>
              <a:ext cx="92075" cy="96838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282">
              <a:extLst>
                <a:ext uri="{FF2B5EF4-FFF2-40B4-BE49-F238E27FC236}">
                  <a16:creationId xmlns:a16="http://schemas.microsoft.com/office/drawing/2014/main" id="{EFDECEB0-B590-AEF6-9668-5788095F7830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647700" y="1882776"/>
              <a:ext cx="90488" cy="952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83">
              <a:extLst>
                <a:ext uri="{FF2B5EF4-FFF2-40B4-BE49-F238E27FC236}">
                  <a16:creationId xmlns:a16="http://schemas.microsoft.com/office/drawing/2014/main" id="{1B2FBA42-873F-9A03-FF99-3BD23E4BC2B2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820738" y="1817688"/>
              <a:ext cx="42863" cy="2127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284">
              <a:extLst>
                <a:ext uri="{FF2B5EF4-FFF2-40B4-BE49-F238E27FC236}">
                  <a16:creationId xmlns:a16="http://schemas.microsoft.com/office/drawing/2014/main" id="{FA3A7B2E-6EE8-300E-F7A2-A42983B6F0E8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876300" y="1828801"/>
              <a:ext cx="115888" cy="149225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2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285">
              <a:extLst>
                <a:ext uri="{FF2B5EF4-FFF2-40B4-BE49-F238E27FC236}">
                  <a16:creationId xmlns:a16="http://schemas.microsoft.com/office/drawing/2014/main" id="{D560D2F0-116E-7816-907F-251A353D6D3B}"/>
                </a:ext>
              </a:extLst>
            </p:cNvPr>
            <p:cNvSpPr>
              <a:spLocks noEditPoints="1"/>
            </p:cNvSpPr>
            <p:nvPr>
              <p:custDataLst>
                <p:tags r:id="rId279"/>
              </p:custDataLst>
            </p:nvPr>
          </p:nvSpPr>
          <p:spPr bwMode="auto">
            <a:xfrm>
              <a:off x="1008063" y="1831976"/>
              <a:ext cx="15875" cy="146050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286">
              <a:extLst>
                <a:ext uri="{FF2B5EF4-FFF2-40B4-BE49-F238E27FC236}">
                  <a16:creationId xmlns:a16="http://schemas.microsoft.com/office/drawing/2014/main" id="{3D7F2292-A2FC-FD2C-8F7C-2260F9E5EA0B}"/>
                </a:ext>
              </a:extLst>
            </p:cNvPr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auto">
            <a:xfrm>
              <a:off x="1044575" y="1879601"/>
              <a:ext cx="69850" cy="100013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8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8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9" y="205"/>
                    <a:pt x="37" y="169"/>
                    <a:pt x="35" y="120"/>
                  </a:cubicBezTo>
                  <a:lnTo>
                    <a:pt x="189" y="120"/>
                  </a:lnTo>
                  <a:close/>
                  <a:moveTo>
                    <a:pt x="38" y="93"/>
                  </a:moveTo>
                  <a:cubicBezTo>
                    <a:pt x="46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8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287">
              <a:extLst>
                <a:ext uri="{FF2B5EF4-FFF2-40B4-BE49-F238E27FC236}">
                  <a16:creationId xmlns:a16="http://schemas.microsoft.com/office/drawing/2014/main" id="{5C663FA5-8C34-DDC8-39FB-77AE6C63F802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1122363" y="1882776"/>
              <a:ext cx="119063" cy="95250"/>
            </a:xfrm>
            <a:custGeom>
              <a:avLst/>
              <a:gdLst>
                <a:gd name="T0" fmla="*/ 326 w 326"/>
                <a:gd name="T1" fmla="*/ 0 h 222"/>
                <a:gd name="T2" fmla="*/ 290 w 326"/>
                <a:gd name="T3" fmla="*/ 0 h 222"/>
                <a:gd name="T4" fmla="*/ 258 w 326"/>
                <a:gd name="T5" fmla="*/ 106 h 222"/>
                <a:gd name="T6" fmla="*/ 235 w 326"/>
                <a:gd name="T7" fmla="*/ 195 h 222"/>
                <a:gd name="T8" fmla="*/ 234 w 326"/>
                <a:gd name="T9" fmla="*/ 195 h 222"/>
                <a:gd name="T10" fmla="*/ 212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6 w 326"/>
                <a:gd name="T17" fmla="*/ 94 h 222"/>
                <a:gd name="T18" fmla="*/ 91 w 326"/>
                <a:gd name="T19" fmla="*/ 194 h 222"/>
                <a:gd name="T20" fmla="*/ 91 w 326"/>
                <a:gd name="T21" fmla="*/ 194 h 222"/>
                <a:gd name="T22" fmla="*/ 64 w 326"/>
                <a:gd name="T23" fmla="*/ 86 h 222"/>
                <a:gd name="T24" fmla="*/ 38 w 326"/>
                <a:gd name="T25" fmla="*/ 0 h 222"/>
                <a:gd name="T26" fmla="*/ 0 w 326"/>
                <a:gd name="T27" fmla="*/ 0 h 222"/>
                <a:gd name="T28" fmla="*/ 69 w 326"/>
                <a:gd name="T29" fmla="*/ 222 h 222"/>
                <a:gd name="T30" fmla="*/ 108 w 326"/>
                <a:gd name="T31" fmla="*/ 222 h 222"/>
                <a:gd name="T32" fmla="*/ 139 w 326"/>
                <a:gd name="T33" fmla="*/ 119 h 222"/>
                <a:gd name="T34" fmla="*/ 161 w 326"/>
                <a:gd name="T35" fmla="*/ 28 h 222"/>
                <a:gd name="T36" fmla="*/ 162 w 326"/>
                <a:gd name="T37" fmla="*/ 28 h 222"/>
                <a:gd name="T38" fmla="*/ 178 w 326"/>
                <a:gd name="T39" fmla="*/ 98 h 222"/>
                <a:gd name="T40" fmla="*/ 214 w 326"/>
                <a:gd name="T41" fmla="*/ 222 h 222"/>
                <a:gd name="T42" fmla="*/ 258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90" y="0"/>
                  </a:lnTo>
                  <a:lnTo>
                    <a:pt x="258" y="106"/>
                  </a:lnTo>
                  <a:cubicBezTo>
                    <a:pt x="252" y="124"/>
                    <a:pt x="237" y="173"/>
                    <a:pt x="235" y="195"/>
                  </a:cubicBezTo>
                  <a:lnTo>
                    <a:pt x="234" y="195"/>
                  </a:lnTo>
                  <a:cubicBezTo>
                    <a:pt x="232" y="179"/>
                    <a:pt x="220" y="135"/>
                    <a:pt x="212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4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9" y="222"/>
                  </a:lnTo>
                  <a:lnTo>
                    <a:pt x="108" y="222"/>
                  </a:lnTo>
                  <a:cubicBezTo>
                    <a:pt x="110" y="214"/>
                    <a:pt x="128" y="158"/>
                    <a:pt x="139" y="119"/>
                  </a:cubicBezTo>
                  <a:cubicBezTo>
                    <a:pt x="146" y="96"/>
                    <a:pt x="160" y="47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6"/>
                    <a:pt x="178" y="98"/>
                  </a:cubicBezTo>
                  <a:lnTo>
                    <a:pt x="214" y="222"/>
                  </a:lnTo>
                  <a:lnTo>
                    <a:pt x="258" y="222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288">
              <a:extLst>
                <a:ext uri="{FF2B5EF4-FFF2-40B4-BE49-F238E27FC236}">
                  <a16:creationId xmlns:a16="http://schemas.microsoft.com/office/drawing/2014/main" id="{4F25CD81-8D75-50A6-CFFF-61BA20A23D8B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1252538" y="1905001"/>
              <a:ext cx="152400" cy="111125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8 w 420"/>
                <a:gd name="T17" fmla="*/ 218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8 h 263"/>
                <a:gd name="T28" fmla="*/ 281 w 420"/>
                <a:gd name="T29" fmla="*/ 134 h 263"/>
                <a:gd name="T30" fmla="*/ 216 w 420"/>
                <a:gd name="T31" fmla="*/ 197 h 263"/>
                <a:gd name="T32" fmla="*/ 182 w 420"/>
                <a:gd name="T33" fmla="*/ 114 h 263"/>
                <a:gd name="T34" fmla="*/ 155 w 420"/>
                <a:gd name="T35" fmla="*/ 13 h 263"/>
                <a:gd name="T36" fmla="*/ 152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5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4"/>
                  </a:cubicBezTo>
                  <a:cubicBezTo>
                    <a:pt x="390" y="233"/>
                    <a:pt x="390" y="226"/>
                    <a:pt x="388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3"/>
                    <a:pt x="410" y="9"/>
                    <a:pt x="410" y="6"/>
                  </a:cubicBezTo>
                  <a:cubicBezTo>
                    <a:pt x="410" y="6"/>
                    <a:pt x="410" y="0"/>
                    <a:pt x="407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2" y="93"/>
                    <a:pt x="281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2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2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5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4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0" y="218"/>
                    <a:pt x="199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289">
              <a:extLst>
                <a:ext uri="{FF2B5EF4-FFF2-40B4-BE49-F238E27FC236}">
                  <a16:creationId xmlns:a16="http://schemas.microsoft.com/office/drawing/2014/main" id="{204988F9-5DCD-B160-FD98-09124212BD57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1441450" y="1954213"/>
              <a:ext cx="22225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290">
              <a:extLst>
                <a:ext uri="{FF2B5EF4-FFF2-40B4-BE49-F238E27FC236}">
                  <a16:creationId xmlns:a16="http://schemas.microsoft.com/office/drawing/2014/main" id="{D09E1CD7-627B-3492-8508-9A1ADFA68BFB}"/>
                </a:ext>
              </a:extLst>
            </p:cNvPr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auto">
            <a:xfrm>
              <a:off x="1514475" y="1828801"/>
              <a:ext cx="87313" cy="150813"/>
            </a:xfrm>
            <a:custGeom>
              <a:avLst/>
              <a:gdLst>
                <a:gd name="T0" fmla="*/ 238 w 238"/>
                <a:gd name="T1" fmla="*/ 6 h 352"/>
                <a:gd name="T2" fmla="*/ 231 w 238"/>
                <a:gd name="T3" fmla="*/ 0 h 352"/>
                <a:gd name="T4" fmla="*/ 168 w 238"/>
                <a:gd name="T5" fmla="*/ 6 h 352"/>
                <a:gd name="T6" fmla="*/ 161 w 238"/>
                <a:gd name="T7" fmla="*/ 15 h 352"/>
                <a:gd name="T8" fmla="*/ 173 w 238"/>
                <a:gd name="T9" fmla="*/ 21 h 352"/>
                <a:gd name="T10" fmla="*/ 198 w 238"/>
                <a:gd name="T11" fmla="*/ 30 h 352"/>
                <a:gd name="T12" fmla="*/ 196 w 238"/>
                <a:gd name="T13" fmla="*/ 40 h 352"/>
                <a:gd name="T14" fmla="*/ 166 w 238"/>
                <a:gd name="T15" fmla="*/ 158 h 352"/>
                <a:gd name="T16" fmla="*/ 120 w 238"/>
                <a:gd name="T17" fmla="*/ 126 h 352"/>
                <a:gd name="T18" fmla="*/ 0 w 238"/>
                <a:gd name="T19" fmla="*/ 272 h 352"/>
                <a:gd name="T20" fmla="*/ 67 w 238"/>
                <a:gd name="T21" fmla="*/ 352 h 352"/>
                <a:gd name="T22" fmla="*/ 131 w 238"/>
                <a:gd name="T23" fmla="*/ 315 h 352"/>
                <a:gd name="T24" fmla="*/ 177 w 238"/>
                <a:gd name="T25" fmla="*/ 352 h 352"/>
                <a:gd name="T26" fmla="*/ 214 w 238"/>
                <a:gd name="T27" fmla="*/ 325 h 352"/>
                <a:gd name="T28" fmla="*/ 229 w 238"/>
                <a:gd name="T29" fmla="*/ 275 h 352"/>
                <a:gd name="T30" fmla="*/ 223 w 238"/>
                <a:gd name="T31" fmla="*/ 270 h 352"/>
                <a:gd name="T32" fmla="*/ 216 w 238"/>
                <a:gd name="T33" fmla="*/ 279 h 352"/>
                <a:gd name="T34" fmla="*/ 178 w 238"/>
                <a:gd name="T35" fmla="*/ 341 h 352"/>
                <a:gd name="T36" fmla="*/ 163 w 238"/>
                <a:gd name="T37" fmla="*/ 318 h 352"/>
                <a:gd name="T38" fmla="*/ 166 w 238"/>
                <a:gd name="T39" fmla="*/ 294 h 352"/>
                <a:gd name="T40" fmla="*/ 238 w 238"/>
                <a:gd name="T41" fmla="*/ 6 h 352"/>
                <a:gd name="T42" fmla="*/ 134 w 238"/>
                <a:gd name="T43" fmla="*/ 287 h 352"/>
                <a:gd name="T44" fmla="*/ 124 w 238"/>
                <a:gd name="T45" fmla="*/ 306 h 352"/>
                <a:gd name="T46" fmla="*/ 68 w 238"/>
                <a:gd name="T47" fmla="*/ 341 h 352"/>
                <a:gd name="T48" fmla="*/ 36 w 238"/>
                <a:gd name="T49" fmla="*/ 294 h 352"/>
                <a:gd name="T50" fmla="*/ 63 w 238"/>
                <a:gd name="T51" fmla="*/ 185 h 352"/>
                <a:gd name="T52" fmla="*/ 121 w 238"/>
                <a:gd name="T53" fmla="*/ 137 h 352"/>
                <a:gd name="T54" fmla="*/ 160 w 238"/>
                <a:gd name="T55" fmla="*/ 181 h 352"/>
                <a:gd name="T56" fmla="*/ 159 w 238"/>
                <a:gd name="T57" fmla="*/ 189 h 352"/>
                <a:gd name="T58" fmla="*/ 134 w 238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8" h="352">
                  <a:moveTo>
                    <a:pt x="238" y="6"/>
                  </a:moveTo>
                  <a:cubicBezTo>
                    <a:pt x="238" y="5"/>
                    <a:pt x="238" y="0"/>
                    <a:pt x="231" y="0"/>
                  </a:cubicBezTo>
                  <a:cubicBezTo>
                    <a:pt x="224" y="0"/>
                    <a:pt x="176" y="5"/>
                    <a:pt x="168" y="6"/>
                  </a:cubicBezTo>
                  <a:cubicBezTo>
                    <a:pt x="164" y="6"/>
                    <a:pt x="161" y="9"/>
                    <a:pt x="161" y="15"/>
                  </a:cubicBezTo>
                  <a:cubicBezTo>
                    <a:pt x="161" y="21"/>
                    <a:pt x="165" y="21"/>
                    <a:pt x="173" y="21"/>
                  </a:cubicBezTo>
                  <a:cubicBezTo>
                    <a:pt x="197" y="21"/>
                    <a:pt x="198" y="25"/>
                    <a:pt x="198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40"/>
                    <a:pt x="143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8" y="352"/>
                    <a:pt x="67" y="352"/>
                  </a:cubicBezTo>
                  <a:cubicBezTo>
                    <a:pt x="77" y="352"/>
                    <a:pt x="102" y="350"/>
                    <a:pt x="131" y="315"/>
                  </a:cubicBezTo>
                  <a:cubicBezTo>
                    <a:pt x="135" y="336"/>
                    <a:pt x="153" y="352"/>
                    <a:pt x="177" y="352"/>
                  </a:cubicBezTo>
                  <a:cubicBezTo>
                    <a:pt x="194" y="352"/>
                    <a:pt x="206" y="341"/>
                    <a:pt x="214" y="325"/>
                  </a:cubicBezTo>
                  <a:cubicBezTo>
                    <a:pt x="222" y="307"/>
                    <a:pt x="229" y="276"/>
                    <a:pt x="229" y="275"/>
                  </a:cubicBezTo>
                  <a:cubicBezTo>
                    <a:pt x="229" y="270"/>
                    <a:pt x="224" y="270"/>
                    <a:pt x="223" y="270"/>
                  </a:cubicBezTo>
                  <a:cubicBezTo>
                    <a:pt x="218" y="270"/>
                    <a:pt x="217" y="272"/>
                    <a:pt x="216" y="279"/>
                  </a:cubicBezTo>
                  <a:cubicBezTo>
                    <a:pt x="207" y="312"/>
                    <a:pt x="198" y="341"/>
                    <a:pt x="178" y="341"/>
                  </a:cubicBezTo>
                  <a:cubicBezTo>
                    <a:pt x="164" y="341"/>
                    <a:pt x="163" y="328"/>
                    <a:pt x="163" y="318"/>
                  </a:cubicBezTo>
                  <a:cubicBezTo>
                    <a:pt x="163" y="306"/>
                    <a:pt x="164" y="303"/>
                    <a:pt x="166" y="294"/>
                  </a:cubicBezTo>
                  <a:lnTo>
                    <a:pt x="238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6"/>
                  </a:cubicBezTo>
                  <a:cubicBezTo>
                    <a:pt x="102" y="333"/>
                    <a:pt x="82" y="341"/>
                    <a:pt x="68" y="341"/>
                  </a:cubicBezTo>
                  <a:cubicBezTo>
                    <a:pt x="43" y="341"/>
                    <a:pt x="36" y="314"/>
                    <a:pt x="36" y="294"/>
                  </a:cubicBezTo>
                  <a:cubicBezTo>
                    <a:pt x="36" y="269"/>
                    <a:pt x="52" y="208"/>
                    <a:pt x="63" y="185"/>
                  </a:cubicBezTo>
                  <a:cubicBezTo>
                    <a:pt x="79" y="156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9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291">
              <a:extLst>
                <a:ext uri="{FF2B5EF4-FFF2-40B4-BE49-F238E27FC236}">
                  <a16:creationId xmlns:a16="http://schemas.microsoft.com/office/drawing/2014/main" id="{7B8C24DA-C4C0-69F1-0BD7-841A43B47927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1611313" y="1817688"/>
              <a:ext cx="42863" cy="212725"/>
            </a:xfrm>
            <a:custGeom>
              <a:avLst/>
              <a:gdLst>
                <a:gd name="T0" fmla="*/ 115 w 115"/>
                <a:gd name="T1" fmla="*/ 249 h 498"/>
                <a:gd name="T2" fmla="*/ 83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7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292">
              <a:extLst>
                <a:ext uri="{FF2B5EF4-FFF2-40B4-BE49-F238E27FC236}">
                  <a16:creationId xmlns:a16="http://schemas.microsoft.com/office/drawing/2014/main" id="{7D073101-29A6-EA0C-0DC7-2870F006E4EE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1733550" y="1868488"/>
              <a:ext cx="160338" cy="111125"/>
            </a:xfrm>
            <a:custGeom>
              <a:avLst/>
              <a:gdLst>
                <a:gd name="T0" fmla="*/ 424 w 442"/>
                <a:gd name="T1" fmla="*/ 140 h 260"/>
                <a:gd name="T2" fmla="*/ 442 w 442"/>
                <a:gd name="T3" fmla="*/ 130 h 260"/>
                <a:gd name="T4" fmla="*/ 424 w 442"/>
                <a:gd name="T5" fmla="*/ 120 h 260"/>
                <a:gd name="T6" fmla="*/ 54 w 442"/>
                <a:gd name="T7" fmla="*/ 120 h 260"/>
                <a:gd name="T8" fmla="*/ 99 w 442"/>
                <a:gd name="T9" fmla="*/ 72 h 260"/>
                <a:gd name="T10" fmla="*/ 125 w 442"/>
                <a:gd name="T11" fmla="*/ 6 h 260"/>
                <a:gd name="T12" fmla="*/ 115 w 442"/>
                <a:gd name="T13" fmla="*/ 0 h 260"/>
                <a:gd name="T14" fmla="*/ 104 w 442"/>
                <a:gd name="T15" fmla="*/ 10 h 260"/>
                <a:gd name="T16" fmla="*/ 7 w 442"/>
                <a:gd name="T17" fmla="*/ 123 h 260"/>
                <a:gd name="T18" fmla="*/ 0 w 442"/>
                <a:gd name="T19" fmla="*/ 130 h 260"/>
                <a:gd name="T20" fmla="*/ 7 w 442"/>
                <a:gd name="T21" fmla="*/ 136 h 260"/>
                <a:gd name="T22" fmla="*/ 105 w 442"/>
                <a:gd name="T23" fmla="*/ 253 h 260"/>
                <a:gd name="T24" fmla="*/ 115 w 442"/>
                <a:gd name="T25" fmla="*/ 260 h 260"/>
                <a:gd name="T26" fmla="*/ 125 w 442"/>
                <a:gd name="T27" fmla="*/ 254 h 260"/>
                <a:gd name="T28" fmla="*/ 100 w 442"/>
                <a:gd name="T29" fmla="*/ 188 h 260"/>
                <a:gd name="T30" fmla="*/ 54 w 442"/>
                <a:gd name="T31" fmla="*/ 140 h 260"/>
                <a:gd name="T32" fmla="*/ 424 w 442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0">
                  <a:moveTo>
                    <a:pt x="424" y="140"/>
                  </a:moveTo>
                  <a:cubicBezTo>
                    <a:pt x="433" y="140"/>
                    <a:pt x="442" y="140"/>
                    <a:pt x="442" y="130"/>
                  </a:cubicBezTo>
                  <a:cubicBezTo>
                    <a:pt x="442" y="120"/>
                    <a:pt x="433" y="120"/>
                    <a:pt x="424" y="120"/>
                  </a:cubicBezTo>
                  <a:lnTo>
                    <a:pt x="54" y="120"/>
                  </a:lnTo>
                  <a:cubicBezTo>
                    <a:pt x="81" y="99"/>
                    <a:pt x="95" y="79"/>
                    <a:pt x="99" y="72"/>
                  </a:cubicBezTo>
                  <a:cubicBezTo>
                    <a:pt x="121" y="38"/>
                    <a:pt x="125" y="6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6" y="1"/>
                    <a:pt x="104" y="10"/>
                  </a:cubicBezTo>
                  <a:cubicBezTo>
                    <a:pt x="93" y="59"/>
                    <a:pt x="63" y="100"/>
                    <a:pt x="7" y="123"/>
                  </a:cubicBezTo>
                  <a:cubicBezTo>
                    <a:pt x="2" y="125"/>
                    <a:pt x="0" y="126"/>
                    <a:pt x="0" y="130"/>
                  </a:cubicBezTo>
                  <a:cubicBezTo>
                    <a:pt x="0" y="133"/>
                    <a:pt x="2" y="134"/>
                    <a:pt x="7" y="136"/>
                  </a:cubicBezTo>
                  <a:cubicBezTo>
                    <a:pt x="59" y="158"/>
                    <a:pt x="92" y="197"/>
                    <a:pt x="105" y="253"/>
                  </a:cubicBezTo>
                  <a:cubicBezTo>
                    <a:pt x="106" y="259"/>
                    <a:pt x="107" y="260"/>
                    <a:pt x="115" y="260"/>
                  </a:cubicBezTo>
                  <a:cubicBezTo>
                    <a:pt x="119" y="260"/>
                    <a:pt x="125" y="260"/>
                    <a:pt x="125" y="254"/>
                  </a:cubicBezTo>
                  <a:cubicBezTo>
                    <a:pt x="125" y="253"/>
                    <a:pt x="121" y="222"/>
                    <a:pt x="100" y="188"/>
                  </a:cubicBezTo>
                  <a:cubicBezTo>
                    <a:pt x="90" y="173"/>
                    <a:pt x="75" y="156"/>
                    <a:pt x="54" y="140"/>
                  </a:cubicBezTo>
                  <a:lnTo>
                    <a:pt x="424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293">
              <a:extLst>
                <a:ext uri="{FF2B5EF4-FFF2-40B4-BE49-F238E27FC236}">
                  <a16:creationId xmlns:a16="http://schemas.microsoft.com/office/drawing/2014/main" id="{2B85E0C5-736E-AA15-CA29-EE1F76A17B16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1963738" y="1827213"/>
              <a:ext cx="101600" cy="176213"/>
            </a:xfrm>
            <a:custGeom>
              <a:avLst/>
              <a:gdLst>
                <a:gd name="T0" fmla="*/ 196 w 278"/>
                <a:gd name="T1" fmla="*/ 272 h 411"/>
                <a:gd name="T2" fmla="*/ 164 w 278"/>
                <a:gd name="T3" fmla="*/ 349 h 411"/>
                <a:gd name="T4" fmla="*/ 117 w 278"/>
                <a:gd name="T5" fmla="*/ 384 h 411"/>
                <a:gd name="T6" fmla="*/ 44 w 278"/>
                <a:gd name="T7" fmla="*/ 362 h 411"/>
                <a:gd name="T8" fmla="*/ 4 w 278"/>
                <a:gd name="T9" fmla="*/ 386 h 411"/>
                <a:gd name="T10" fmla="*/ 84 w 278"/>
                <a:gd name="T11" fmla="*/ 411 h 411"/>
                <a:gd name="T12" fmla="*/ 216 w 278"/>
                <a:gd name="T13" fmla="*/ 311 h 411"/>
                <a:gd name="T14" fmla="*/ 239 w 278"/>
                <a:gd name="T15" fmla="*/ 248 h 411"/>
                <a:gd name="T16" fmla="*/ 260 w 278"/>
                <a:gd name="T17" fmla="*/ 172 h 411"/>
                <a:gd name="T18" fmla="*/ 254 w 278"/>
                <a:gd name="T19" fmla="*/ 168 h 411"/>
                <a:gd name="T20" fmla="*/ 231 w 278"/>
                <a:gd name="T21" fmla="*/ 177 h 411"/>
                <a:gd name="T22" fmla="*/ 215 w 278"/>
                <a:gd name="T23" fmla="*/ 199 h 411"/>
                <a:gd name="T24" fmla="*/ 119 w 278"/>
                <a:gd name="T25" fmla="*/ 290 h 411"/>
                <a:gd name="T26" fmla="*/ 43 w 278"/>
                <a:gd name="T27" fmla="*/ 194 h 411"/>
                <a:gd name="T28" fmla="*/ 87 w 278"/>
                <a:gd name="T29" fmla="*/ 70 h 411"/>
                <a:gd name="T30" fmla="*/ 181 w 278"/>
                <a:gd name="T31" fmla="*/ 27 h 411"/>
                <a:gd name="T32" fmla="*/ 217 w 278"/>
                <a:gd name="T33" fmla="*/ 33 h 411"/>
                <a:gd name="T34" fmla="*/ 235 w 278"/>
                <a:gd name="T35" fmla="*/ 54 h 411"/>
                <a:gd name="T36" fmla="*/ 207 w 278"/>
                <a:gd name="T37" fmla="*/ 106 h 411"/>
                <a:gd name="T38" fmla="*/ 204 w 278"/>
                <a:gd name="T39" fmla="*/ 112 h 411"/>
                <a:gd name="T40" fmla="*/ 209 w 278"/>
                <a:gd name="T41" fmla="*/ 116 h 411"/>
                <a:gd name="T42" fmla="*/ 254 w 278"/>
                <a:gd name="T43" fmla="*/ 84 h 411"/>
                <a:gd name="T44" fmla="*/ 278 w 278"/>
                <a:gd name="T45" fmla="*/ 33 h 411"/>
                <a:gd name="T46" fmla="*/ 256 w 278"/>
                <a:gd name="T47" fmla="*/ 6 h 411"/>
                <a:gd name="T48" fmla="*/ 214 w 278"/>
                <a:gd name="T49" fmla="*/ 0 h 411"/>
                <a:gd name="T50" fmla="*/ 0 w 278"/>
                <a:gd name="T51" fmla="*/ 216 h 411"/>
                <a:gd name="T52" fmla="*/ 87 w 278"/>
                <a:gd name="T53" fmla="*/ 318 h 411"/>
                <a:gd name="T54" fmla="*/ 196 w 278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8" h="411">
                  <a:moveTo>
                    <a:pt x="196" y="272"/>
                  </a:moveTo>
                  <a:cubicBezTo>
                    <a:pt x="182" y="318"/>
                    <a:pt x="169" y="341"/>
                    <a:pt x="164" y="349"/>
                  </a:cubicBezTo>
                  <a:cubicBezTo>
                    <a:pt x="145" y="383"/>
                    <a:pt x="134" y="384"/>
                    <a:pt x="117" y="384"/>
                  </a:cubicBezTo>
                  <a:cubicBezTo>
                    <a:pt x="109" y="384"/>
                    <a:pt x="73" y="382"/>
                    <a:pt x="44" y="362"/>
                  </a:cubicBezTo>
                  <a:cubicBezTo>
                    <a:pt x="22" y="363"/>
                    <a:pt x="4" y="381"/>
                    <a:pt x="4" y="386"/>
                  </a:cubicBezTo>
                  <a:cubicBezTo>
                    <a:pt x="4" y="391"/>
                    <a:pt x="38" y="411"/>
                    <a:pt x="84" y="411"/>
                  </a:cubicBezTo>
                  <a:cubicBezTo>
                    <a:pt x="120" y="411"/>
                    <a:pt x="179" y="392"/>
                    <a:pt x="216" y="311"/>
                  </a:cubicBezTo>
                  <a:cubicBezTo>
                    <a:pt x="229" y="283"/>
                    <a:pt x="238" y="254"/>
                    <a:pt x="239" y="248"/>
                  </a:cubicBezTo>
                  <a:cubicBezTo>
                    <a:pt x="249" y="214"/>
                    <a:pt x="260" y="174"/>
                    <a:pt x="260" y="172"/>
                  </a:cubicBezTo>
                  <a:cubicBezTo>
                    <a:pt x="260" y="169"/>
                    <a:pt x="259" y="168"/>
                    <a:pt x="254" y="168"/>
                  </a:cubicBezTo>
                  <a:cubicBezTo>
                    <a:pt x="250" y="168"/>
                    <a:pt x="241" y="170"/>
                    <a:pt x="231" y="177"/>
                  </a:cubicBezTo>
                  <a:cubicBezTo>
                    <a:pt x="219" y="185"/>
                    <a:pt x="219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1" y="290"/>
                    <a:pt x="43" y="251"/>
                    <a:pt x="43" y="194"/>
                  </a:cubicBezTo>
                  <a:cubicBezTo>
                    <a:pt x="43" y="156"/>
                    <a:pt x="58" y="105"/>
                    <a:pt x="87" y="70"/>
                  </a:cubicBezTo>
                  <a:cubicBezTo>
                    <a:pt x="100" y="54"/>
                    <a:pt x="125" y="27"/>
                    <a:pt x="181" y="27"/>
                  </a:cubicBezTo>
                  <a:cubicBezTo>
                    <a:pt x="191" y="27"/>
                    <a:pt x="205" y="29"/>
                    <a:pt x="217" y="33"/>
                  </a:cubicBezTo>
                  <a:cubicBezTo>
                    <a:pt x="223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4" y="110"/>
                    <a:pt x="204" y="112"/>
                  </a:cubicBezTo>
                  <a:cubicBezTo>
                    <a:pt x="204" y="116"/>
                    <a:pt x="207" y="116"/>
                    <a:pt x="209" y="116"/>
                  </a:cubicBezTo>
                  <a:cubicBezTo>
                    <a:pt x="224" y="116"/>
                    <a:pt x="240" y="102"/>
                    <a:pt x="254" y="84"/>
                  </a:cubicBezTo>
                  <a:cubicBezTo>
                    <a:pt x="258" y="78"/>
                    <a:pt x="278" y="50"/>
                    <a:pt x="278" y="33"/>
                  </a:cubicBezTo>
                  <a:cubicBezTo>
                    <a:pt x="278" y="13"/>
                    <a:pt x="262" y="8"/>
                    <a:pt x="256" y="6"/>
                  </a:cubicBezTo>
                  <a:cubicBezTo>
                    <a:pt x="238" y="0"/>
                    <a:pt x="221" y="0"/>
                    <a:pt x="214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3" y="318"/>
                    <a:pt x="87" y="318"/>
                  </a:cubicBezTo>
                  <a:cubicBezTo>
                    <a:pt x="124" y="318"/>
                    <a:pt x="163" y="299"/>
                    <a:pt x="196" y="2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294">
              <a:extLst>
                <a:ext uri="{FF2B5EF4-FFF2-40B4-BE49-F238E27FC236}">
                  <a16:creationId xmlns:a16="http://schemas.microsoft.com/office/drawing/2014/main" id="{DC00BF51-A187-4C95-4778-3469F121B944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2078038" y="1909763"/>
              <a:ext cx="46038" cy="100013"/>
            </a:xfrm>
            <a:custGeom>
              <a:avLst/>
              <a:gdLst>
                <a:gd name="T0" fmla="*/ 78 w 126"/>
                <a:gd name="T1" fmla="*/ 9 h 231"/>
                <a:gd name="T2" fmla="*/ 68 w 126"/>
                <a:gd name="T3" fmla="*/ 0 h 231"/>
                <a:gd name="T4" fmla="*/ 0 w 126"/>
                <a:gd name="T5" fmla="*/ 22 h 231"/>
                <a:gd name="T6" fmla="*/ 0 w 126"/>
                <a:gd name="T7" fmla="*/ 35 h 231"/>
                <a:gd name="T8" fmla="*/ 50 w 126"/>
                <a:gd name="T9" fmla="*/ 25 h 231"/>
                <a:gd name="T10" fmla="*/ 50 w 126"/>
                <a:gd name="T11" fmla="*/ 203 h 231"/>
                <a:gd name="T12" fmla="*/ 15 w 126"/>
                <a:gd name="T13" fmla="*/ 219 h 231"/>
                <a:gd name="T14" fmla="*/ 2 w 126"/>
                <a:gd name="T15" fmla="*/ 219 h 231"/>
                <a:gd name="T16" fmla="*/ 2 w 126"/>
                <a:gd name="T17" fmla="*/ 231 h 231"/>
                <a:gd name="T18" fmla="*/ 64 w 126"/>
                <a:gd name="T19" fmla="*/ 230 h 231"/>
                <a:gd name="T20" fmla="*/ 126 w 126"/>
                <a:gd name="T21" fmla="*/ 231 h 231"/>
                <a:gd name="T22" fmla="*/ 126 w 126"/>
                <a:gd name="T23" fmla="*/ 219 h 231"/>
                <a:gd name="T24" fmla="*/ 113 w 126"/>
                <a:gd name="T25" fmla="*/ 219 h 231"/>
                <a:gd name="T26" fmla="*/ 78 w 126"/>
                <a:gd name="T27" fmla="*/ 203 h 231"/>
                <a:gd name="T28" fmla="*/ 78 w 126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1">
                  <a:moveTo>
                    <a:pt x="78" y="9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1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3" name="Group 21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0$:&#10;&#10;&#10;\end{document}" title="IguanaTex Vector Display">
            <a:extLst>
              <a:ext uri="{FF2B5EF4-FFF2-40B4-BE49-F238E27FC236}">
                <a16:creationId xmlns:a16="http://schemas.microsoft.com/office/drawing/2014/main" id="{5AA92AFF-10E9-D3FF-117A-BA785E6035B1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01160" y="1697837"/>
            <a:ext cx="797586" cy="205583"/>
            <a:chOff x="2540000" y="2540000"/>
            <a:chExt cx="665163" cy="171450"/>
          </a:xfrm>
        </p:grpSpPr>
        <p:sp>
          <p:nvSpPr>
            <p:cNvPr id="206" name="Freeform 116">
              <a:extLst>
                <a:ext uri="{FF2B5EF4-FFF2-40B4-BE49-F238E27FC236}">
                  <a16:creationId xmlns:a16="http://schemas.microsoft.com/office/drawing/2014/main" id="{6DAF6274-CE74-4ABC-DDA1-249490AF5440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2540000" y="2544763"/>
              <a:ext cx="57150" cy="161925"/>
            </a:xfrm>
            <a:custGeom>
              <a:avLst/>
              <a:gdLst>
                <a:gd name="T0" fmla="*/ 98 w 152"/>
                <a:gd name="T1" fmla="*/ 39 h 340"/>
                <a:gd name="T2" fmla="*/ 139 w 152"/>
                <a:gd name="T3" fmla="*/ 15 h 340"/>
                <a:gd name="T4" fmla="*/ 152 w 152"/>
                <a:gd name="T5" fmla="*/ 15 h 340"/>
                <a:gd name="T6" fmla="*/ 152 w 152"/>
                <a:gd name="T7" fmla="*/ 0 h 340"/>
                <a:gd name="T8" fmla="*/ 77 w 152"/>
                <a:gd name="T9" fmla="*/ 1 h 340"/>
                <a:gd name="T10" fmla="*/ 0 w 152"/>
                <a:gd name="T11" fmla="*/ 0 h 340"/>
                <a:gd name="T12" fmla="*/ 0 w 152"/>
                <a:gd name="T13" fmla="*/ 15 h 340"/>
                <a:gd name="T14" fmla="*/ 13 w 152"/>
                <a:gd name="T15" fmla="*/ 15 h 340"/>
                <a:gd name="T16" fmla="*/ 54 w 152"/>
                <a:gd name="T17" fmla="*/ 39 h 340"/>
                <a:gd name="T18" fmla="*/ 54 w 152"/>
                <a:gd name="T19" fmla="*/ 301 h 340"/>
                <a:gd name="T20" fmla="*/ 13 w 152"/>
                <a:gd name="T21" fmla="*/ 325 h 340"/>
                <a:gd name="T22" fmla="*/ 0 w 152"/>
                <a:gd name="T23" fmla="*/ 325 h 340"/>
                <a:gd name="T24" fmla="*/ 0 w 152"/>
                <a:gd name="T25" fmla="*/ 340 h 340"/>
                <a:gd name="T26" fmla="*/ 76 w 152"/>
                <a:gd name="T27" fmla="*/ 339 h 340"/>
                <a:gd name="T28" fmla="*/ 152 w 152"/>
                <a:gd name="T29" fmla="*/ 340 h 340"/>
                <a:gd name="T30" fmla="*/ 152 w 152"/>
                <a:gd name="T31" fmla="*/ 325 h 340"/>
                <a:gd name="T32" fmla="*/ 139 w 152"/>
                <a:gd name="T33" fmla="*/ 325 h 340"/>
                <a:gd name="T34" fmla="*/ 98 w 152"/>
                <a:gd name="T35" fmla="*/ 301 h 340"/>
                <a:gd name="T36" fmla="*/ 98 w 152"/>
                <a:gd name="T37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0">
                  <a:moveTo>
                    <a:pt x="98" y="39"/>
                  </a:moveTo>
                  <a:cubicBezTo>
                    <a:pt x="98" y="21"/>
                    <a:pt x="100" y="15"/>
                    <a:pt x="139" y="15"/>
                  </a:cubicBezTo>
                  <a:lnTo>
                    <a:pt x="152" y="15"/>
                  </a:lnTo>
                  <a:lnTo>
                    <a:pt x="152" y="0"/>
                  </a:lnTo>
                  <a:cubicBezTo>
                    <a:pt x="135" y="1"/>
                    <a:pt x="95" y="1"/>
                    <a:pt x="77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3" y="15"/>
                  </a:lnTo>
                  <a:cubicBezTo>
                    <a:pt x="53" y="15"/>
                    <a:pt x="54" y="21"/>
                    <a:pt x="54" y="39"/>
                  </a:cubicBezTo>
                  <a:lnTo>
                    <a:pt x="54" y="301"/>
                  </a:lnTo>
                  <a:cubicBezTo>
                    <a:pt x="54" y="319"/>
                    <a:pt x="53" y="325"/>
                    <a:pt x="13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0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19"/>
                    <a:pt x="98" y="301"/>
                  </a:cubicBezTo>
                  <a:lnTo>
                    <a:pt x="98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7">
              <a:extLst>
                <a:ext uri="{FF2B5EF4-FFF2-40B4-BE49-F238E27FC236}">
                  <a16:creationId xmlns:a16="http://schemas.microsoft.com/office/drawing/2014/main" id="{A0965757-E965-7937-33B4-3C8C084D8D89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2609850" y="2540000"/>
              <a:ext cx="60325" cy="166688"/>
            </a:xfrm>
            <a:custGeom>
              <a:avLst/>
              <a:gdLst>
                <a:gd name="T0" fmla="*/ 70 w 161"/>
                <a:gd name="T1" fmla="*/ 136 h 351"/>
                <a:gd name="T2" fmla="*/ 70 w 161"/>
                <a:gd name="T3" fmla="*/ 79 h 351"/>
                <a:gd name="T4" fmla="*/ 116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39 w 161"/>
                <a:gd name="T11" fmla="*/ 57 h 351"/>
                <a:gd name="T12" fmla="*/ 161 w 161"/>
                <a:gd name="T13" fmla="*/ 35 h 351"/>
                <a:gd name="T14" fmla="*/ 116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3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0 w 161"/>
                <a:gd name="T35" fmla="*/ 351 h 351"/>
                <a:gd name="T36" fmla="*/ 120 w 161"/>
                <a:gd name="T37" fmla="*/ 336 h 351"/>
                <a:gd name="T38" fmla="*/ 110 w 161"/>
                <a:gd name="T39" fmla="*/ 336 h 351"/>
                <a:gd name="T40" fmla="*/ 72 w 161"/>
                <a:gd name="T41" fmla="*/ 312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0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0" y="136"/>
                  </a:moveTo>
                  <a:lnTo>
                    <a:pt x="70" y="79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3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1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0"/>
                    <a:pt x="72" y="312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0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18">
              <a:extLst>
                <a:ext uri="{FF2B5EF4-FFF2-40B4-BE49-F238E27FC236}">
                  <a16:creationId xmlns:a16="http://schemas.microsoft.com/office/drawing/2014/main" id="{7550C4F6-B94C-E03B-A79F-61065125AD94}"/>
                </a:ext>
              </a:extLst>
            </p:cNvPr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auto">
            <a:xfrm>
              <a:off x="2732088" y="2543175"/>
              <a:ext cx="88900" cy="166688"/>
            </a:xfrm>
            <a:custGeom>
              <a:avLst/>
              <a:gdLst>
                <a:gd name="T0" fmla="*/ 237 w 237"/>
                <a:gd name="T1" fmla="*/ 6 h 352"/>
                <a:gd name="T2" fmla="*/ 230 w 237"/>
                <a:gd name="T3" fmla="*/ 0 h 352"/>
                <a:gd name="T4" fmla="*/ 167 w 237"/>
                <a:gd name="T5" fmla="*/ 6 h 352"/>
                <a:gd name="T6" fmla="*/ 160 w 237"/>
                <a:gd name="T7" fmla="*/ 15 h 352"/>
                <a:gd name="T8" fmla="*/ 172 w 237"/>
                <a:gd name="T9" fmla="*/ 21 h 352"/>
                <a:gd name="T10" fmla="*/ 197 w 237"/>
                <a:gd name="T11" fmla="*/ 30 h 352"/>
                <a:gd name="T12" fmla="*/ 195 w 237"/>
                <a:gd name="T13" fmla="*/ 40 h 352"/>
                <a:gd name="T14" fmla="*/ 166 w 237"/>
                <a:gd name="T15" fmla="*/ 158 h 352"/>
                <a:gd name="T16" fmla="*/ 120 w 237"/>
                <a:gd name="T17" fmla="*/ 126 h 352"/>
                <a:gd name="T18" fmla="*/ 0 w 237"/>
                <a:gd name="T19" fmla="*/ 272 h 352"/>
                <a:gd name="T20" fmla="*/ 66 w 237"/>
                <a:gd name="T21" fmla="*/ 352 h 352"/>
                <a:gd name="T22" fmla="*/ 131 w 237"/>
                <a:gd name="T23" fmla="*/ 314 h 352"/>
                <a:gd name="T24" fmla="*/ 176 w 237"/>
                <a:gd name="T25" fmla="*/ 352 h 352"/>
                <a:gd name="T26" fmla="*/ 213 w 237"/>
                <a:gd name="T27" fmla="*/ 324 h 352"/>
                <a:gd name="T28" fmla="*/ 228 w 237"/>
                <a:gd name="T29" fmla="*/ 275 h 352"/>
                <a:gd name="T30" fmla="*/ 222 w 237"/>
                <a:gd name="T31" fmla="*/ 270 h 352"/>
                <a:gd name="T32" fmla="*/ 215 w 237"/>
                <a:gd name="T33" fmla="*/ 279 h 352"/>
                <a:gd name="T34" fmla="*/ 177 w 237"/>
                <a:gd name="T35" fmla="*/ 341 h 352"/>
                <a:gd name="T36" fmla="*/ 162 w 237"/>
                <a:gd name="T37" fmla="*/ 318 h 352"/>
                <a:gd name="T38" fmla="*/ 165 w 237"/>
                <a:gd name="T39" fmla="*/ 294 h 352"/>
                <a:gd name="T40" fmla="*/ 237 w 237"/>
                <a:gd name="T41" fmla="*/ 6 h 352"/>
                <a:gd name="T42" fmla="*/ 133 w 237"/>
                <a:gd name="T43" fmla="*/ 287 h 352"/>
                <a:gd name="T44" fmla="*/ 123 w 237"/>
                <a:gd name="T45" fmla="*/ 305 h 352"/>
                <a:gd name="T46" fmla="*/ 67 w 237"/>
                <a:gd name="T47" fmla="*/ 341 h 352"/>
                <a:gd name="T48" fmla="*/ 35 w 237"/>
                <a:gd name="T49" fmla="*/ 294 h 352"/>
                <a:gd name="T50" fmla="*/ 62 w 237"/>
                <a:gd name="T51" fmla="*/ 185 h 352"/>
                <a:gd name="T52" fmla="*/ 120 w 237"/>
                <a:gd name="T53" fmla="*/ 137 h 352"/>
                <a:gd name="T54" fmla="*/ 160 w 237"/>
                <a:gd name="T55" fmla="*/ 181 h 352"/>
                <a:gd name="T56" fmla="*/ 158 w 237"/>
                <a:gd name="T57" fmla="*/ 189 h 352"/>
                <a:gd name="T58" fmla="*/ 133 w 237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7" h="352">
                  <a:moveTo>
                    <a:pt x="237" y="6"/>
                  </a:moveTo>
                  <a:cubicBezTo>
                    <a:pt x="237" y="5"/>
                    <a:pt x="237" y="0"/>
                    <a:pt x="230" y="0"/>
                  </a:cubicBezTo>
                  <a:cubicBezTo>
                    <a:pt x="223" y="0"/>
                    <a:pt x="176" y="5"/>
                    <a:pt x="167" y="6"/>
                  </a:cubicBezTo>
                  <a:cubicBezTo>
                    <a:pt x="163" y="6"/>
                    <a:pt x="160" y="9"/>
                    <a:pt x="160" y="15"/>
                  </a:cubicBezTo>
                  <a:cubicBezTo>
                    <a:pt x="160" y="21"/>
                    <a:pt x="165" y="21"/>
                    <a:pt x="172" y="21"/>
                  </a:cubicBezTo>
                  <a:cubicBezTo>
                    <a:pt x="196" y="21"/>
                    <a:pt x="197" y="25"/>
                    <a:pt x="197" y="30"/>
                  </a:cubicBezTo>
                  <a:lnTo>
                    <a:pt x="195" y="40"/>
                  </a:lnTo>
                  <a:lnTo>
                    <a:pt x="166" y="158"/>
                  </a:lnTo>
                  <a:cubicBezTo>
                    <a:pt x="157" y="139"/>
                    <a:pt x="142" y="126"/>
                    <a:pt x="120" y="126"/>
                  </a:cubicBezTo>
                  <a:cubicBezTo>
                    <a:pt x="61" y="126"/>
                    <a:pt x="0" y="199"/>
                    <a:pt x="0" y="272"/>
                  </a:cubicBezTo>
                  <a:cubicBezTo>
                    <a:pt x="0" y="319"/>
                    <a:pt x="27" y="352"/>
                    <a:pt x="66" y="352"/>
                  </a:cubicBezTo>
                  <a:cubicBezTo>
                    <a:pt x="76" y="352"/>
                    <a:pt x="101" y="350"/>
                    <a:pt x="131" y="314"/>
                  </a:cubicBezTo>
                  <a:cubicBezTo>
                    <a:pt x="135" y="335"/>
                    <a:pt x="152" y="352"/>
                    <a:pt x="176" y="352"/>
                  </a:cubicBezTo>
                  <a:cubicBezTo>
                    <a:pt x="193" y="352"/>
                    <a:pt x="205" y="340"/>
                    <a:pt x="213" y="324"/>
                  </a:cubicBezTo>
                  <a:cubicBezTo>
                    <a:pt x="221" y="306"/>
                    <a:pt x="228" y="276"/>
                    <a:pt x="228" y="275"/>
                  </a:cubicBezTo>
                  <a:cubicBezTo>
                    <a:pt x="228" y="270"/>
                    <a:pt x="223" y="270"/>
                    <a:pt x="222" y="270"/>
                  </a:cubicBezTo>
                  <a:cubicBezTo>
                    <a:pt x="217" y="270"/>
                    <a:pt x="216" y="272"/>
                    <a:pt x="215" y="279"/>
                  </a:cubicBezTo>
                  <a:cubicBezTo>
                    <a:pt x="206" y="311"/>
                    <a:pt x="197" y="341"/>
                    <a:pt x="177" y="341"/>
                  </a:cubicBezTo>
                  <a:cubicBezTo>
                    <a:pt x="164" y="341"/>
                    <a:pt x="162" y="328"/>
                    <a:pt x="162" y="318"/>
                  </a:cubicBezTo>
                  <a:cubicBezTo>
                    <a:pt x="162" y="306"/>
                    <a:pt x="163" y="302"/>
                    <a:pt x="165" y="294"/>
                  </a:cubicBezTo>
                  <a:lnTo>
                    <a:pt x="237" y="6"/>
                  </a:lnTo>
                  <a:close/>
                  <a:moveTo>
                    <a:pt x="133" y="287"/>
                  </a:moveTo>
                  <a:cubicBezTo>
                    <a:pt x="131" y="296"/>
                    <a:pt x="131" y="297"/>
                    <a:pt x="123" y="305"/>
                  </a:cubicBezTo>
                  <a:cubicBezTo>
                    <a:pt x="101" y="333"/>
                    <a:pt x="81" y="341"/>
                    <a:pt x="67" y="341"/>
                  </a:cubicBezTo>
                  <a:cubicBezTo>
                    <a:pt x="42" y="341"/>
                    <a:pt x="35" y="313"/>
                    <a:pt x="35" y="294"/>
                  </a:cubicBezTo>
                  <a:cubicBezTo>
                    <a:pt x="35" y="269"/>
                    <a:pt x="51" y="208"/>
                    <a:pt x="62" y="185"/>
                  </a:cubicBezTo>
                  <a:cubicBezTo>
                    <a:pt x="78" y="155"/>
                    <a:pt x="100" y="137"/>
                    <a:pt x="120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8" y="189"/>
                  </a:cubicBezTo>
                  <a:lnTo>
                    <a:pt x="133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19">
              <a:extLst>
                <a:ext uri="{FF2B5EF4-FFF2-40B4-BE49-F238E27FC236}">
                  <a16:creationId xmlns:a16="http://schemas.microsoft.com/office/drawing/2014/main" id="{81BC9539-584B-BD72-F6A0-0A7B6B982D1E}"/>
                </a:ext>
              </a:extLst>
            </p:cNvPr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auto">
            <a:xfrm>
              <a:off x="2884488" y="2619375"/>
              <a:ext cx="127000" cy="5556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20">
              <a:extLst>
                <a:ext uri="{FF2B5EF4-FFF2-40B4-BE49-F238E27FC236}">
                  <a16:creationId xmlns:a16="http://schemas.microsoft.com/office/drawing/2014/main" id="{7A0B1EB2-4B51-D273-27E0-74BF60AF4FDF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3081338" y="2549525"/>
              <a:ext cx="79375" cy="161925"/>
            </a:xfrm>
            <a:custGeom>
              <a:avLst/>
              <a:gdLst>
                <a:gd name="T0" fmla="*/ 210 w 210"/>
                <a:gd name="T1" fmla="*/ 173 h 343"/>
                <a:gd name="T2" fmla="*/ 190 w 210"/>
                <a:gd name="T3" fmla="*/ 56 h 343"/>
                <a:gd name="T4" fmla="*/ 105 w 210"/>
                <a:gd name="T5" fmla="*/ 0 h 343"/>
                <a:gd name="T6" fmla="*/ 18 w 210"/>
                <a:gd name="T7" fmla="*/ 60 h 343"/>
                <a:gd name="T8" fmla="*/ 0 w 210"/>
                <a:gd name="T9" fmla="*/ 173 h 343"/>
                <a:gd name="T10" fmla="*/ 22 w 210"/>
                <a:gd name="T11" fmla="*/ 293 h 343"/>
                <a:gd name="T12" fmla="*/ 105 w 210"/>
                <a:gd name="T13" fmla="*/ 343 h 343"/>
                <a:gd name="T14" fmla="*/ 191 w 210"/>
                <a:gd name="T15" fmla="*/ 285 h 343"/>
                <a:gd name="T16" fmla="*/ 210 w 210"/>
                <a:gd name="T17" fmla="*/ 173 h 343"/>
                <a:gd name="T18" fmla="*/ 105 w 210"/>
                <a:gd name="T19" fmla="*/ 332 h 343"/>
                <a:gd name="T20" fmla="*/ 47 w 210"/>
                <a:gd name="T21" fmla="*/ 272 h 343"/>
                <a:gd name="T22" fmla="*/ 41 w 210"/>
                <a:gd name="T23" fmla="*/ 167 h 343"/>
                <a:gd name="T24" fmla="*/ 45 w 210"/>
                <a:gd name="T25" fmla="*/ 75 h 343"/>
                <a:gd name="T26" fmla="*/ 105 w 210"/>
                <a:gd name="T27" fmla="*/ 11 h 343"/>
                <a:gd name="T28" fmla="*/ 163 w 210"/>
                <a:gd name="T29" fmla="*/ 70 h 343"/>
                <a:gd name="T30" fmla="*/ 168 w 210"/>
                <a:gd name="T31" fmla="*/ 167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3"/>
                  </a:moveTo>
                  <a:cubicBezTo>
                    <a:pt x="210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60"/>
                  </a:cubicBezTo>
                  <a:cubicBezTo>
                    <a:pt x="2" y="94"/>
                    <a:pt x="0" y="133"/>
                    <a:pt x="0" y="173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69" y="333"/>
                    <a:pt x="191" y="285"/>
                  </a:cubicBezTo>
                  <a:cubicBezTo>
                    <a:pt x="207" y="251"/>
                    <a:pt x="210" y="212"/>
                    <a:pt x="210" y="173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5" y="16"/>
                    <a:pt x="92" y="11"/>
                    <a:pt x="105" y="11"/>
                  </a:cubicBezTo>
                  <a:cubicBezTo>
                    <a:pt x="121" y="11"/>
                    <a:pt x="154" y="20"/>
                    <a:pt x="163" y="70"/>
                  </a:cubicBezTo>
                  <a:cubicBezTo>
                    <a:pt x="168" y="98"/>
                    <a:pt x="168" y="135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21">
              <a:extLst>
                <a:ext uri="{FF2B5EF4-FFF2-40B4-BE49-F238E27FC236}">
                  <a16:creationId xmlns:a16="http://schemas.microsoft.com/office/drawing/2014/main" id="{DBB391EC-6BA7-71B8-3AAB-1821198C267E}"/>
                </a:ext>
              </a:extLst>
            </p:cNvPr>
            <p:cNvSpPr>
              <a:spLocks noEditPoints="1"/>
            </p:cNvSpPr>
            <p:nvPr>
              <p:custDataLst>
                <p:tags r:id="rId273"/>
              </p:custDataLst>
            </p:nvPr>
          </p:nvSpPr>
          <p:spPr bwMode="auto">
            <a:xfrm>
              <a:off x="3184525" y="2605088"/>
              <a:ext cx="20638" cy="101600"/>
            </a:xfrm>
            <a:custGeom>
              <a:avLst/>
              <a:gdLst>
                <a:gd name="T0" fmla="*/ 53 w 53"/>
                <a:gd name="T1" fmla="*/ 27 h 215"/>
                <a:gd name="T2" fmla="*/ 27 w 53"/>
                <a:gd name="T3" fmla="*/ 0 h 215"/>
                <a:gd name="T4" fmla="*/ 0 w 53"/>
                <a:gd name="T5" fmla="*/ 27 h 215"/>
                <a:gd name="T6" fmla="*/ 27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7 w 53"/>
                <a:gd name="T13" fmla="*/ 162 h 215"/>
                <a:gd name="T14" fmla="*/ 0 w 53"/>
                <a:gd name="T15" fmla="*/ 189 h 215"/>
                <a:gd name="T16" fmla="*/ 27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246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halt and output $\big(\msf{View}_{\mcal{M}}, \tilde{v}:=\bot\big)$&#10;&#10;&#10;\end{document}" title="IguanaTex Vector Display">
            <a:extLst>
              <a:ext uri="{FF2B5EF4-FFF2-40B4-BE49-F238E27FC236}">
                <a16:creationId xmlns:a16="http://schemas.microsoft.com/office/drawing/2014/main" id="{A969319A-DF69-FA86-87FF-5360C755F81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50094" y="2048340"/>
            <a:ext cx="3412140" cy="325065"/>
            <a:chOff x="2540000" y="2540000"/>
            <a:chExt cx="2616200" cy="249238"/>
          </a:xfrm>
        </p:grpSpPr>
        <p:sp>
          <p:nvSpPr>
            <p:cNvPr id="248" name="Freeform 7 2">
              <a:extLst>
                <a:ext uri="{FF2B5EF4-FFF2-40B4-BE49-F238E27FC236}">
                  <a16:creationId xmlns:a16="http://schemas.microsoft.com/office/drawing/2014/main" id="{281C190D-EF6C-D204-CF00-820E2458721F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2540000" y="2571750"/>
              <a:ext cx="90488" cy="144463"/>
            </a:xfrm>
            <a:custGeom>
              <a:avLst/>
              <a:gdLst>
                <a:gd name="T0" fmla="*/ 38 w 250"/>
                <a:gd name="T1" fmla="*/ 308 h 346"/>
                <a:gd name="T2" fmla="*/ 0 w 250"/>
                <a:gd name="T3" fmla="*/ 331 h 346"/>
                <a:gd name="T4" fmla="*/ 0 w 250"/>
                <a:gd name="T5" fmla="*/ 346 h 346"/>
                <a:gd name="T6" fmla="*/ 56 w 250"/>
                <a:gd name="T7" fmla="*/ 345 h 346"/>
                <a:gd name="T8" fmla="*/ 112 w 250"/>
                <a:gd name="T9" fmla="*/ 346 h 346"/>
                <a:gd name="T10" fmla="*/ 112 w 250"/>
                <a:gd name="T11" fmla="*/ 331 h 346"/>
                <a:gd name="T12" fmla="*/ 73 w 250"/>
                <a:gd name="T13" fmla="*/ 308 h 346"/>
                <a:gd name="T14" fmla="*/ 73 w 250"/>
                <a:gd name="T15" fmla="*/ 217 h 346"/>
                <a:gd name="T16" fmla="*/ 140 w 250"/>
                <a:gd name="T17" fmla="*/ 137 h 346"/>
                <a:gd name="T18" fmla="*/ 177 w 250"/>
                <a:gd name="T19" fmla="*/ 192 h 346"/>
                <a:gd name="T20" fmla="*/ 177 w 250"/>
                <a:gd name="T21" fmla="*/ 308 h 346"/>
                <a:gd name="T22" fmla="*/ 138 w 250"/>
                <a:gd name="T23" fmla="*/ 331 h 346"/>
                <a:gd name="T24" fmla="*/ 138 w 250"/>
                <a:gd name="T25" fmla="*/ 346 h 346"/>
                <a:gd name="T26" fmla="*/ 194 w 250"/>
                <a:gd name="T27" fmla="*/ 345 h 346"/>
                <a:gd name="T28" fmla="*/ 250 w 250"/>
                <a:gd name="T29" fmla="*/ 346 h 346"/>
                <a:gd name="T30" fmla="*/ 250 w 250"/>
                <a:gd name="T31" fmla="*/ 331 h 346"/>
                <a:gd name="T32" fmla="*/ 211 w 250"/>
                <a:gd name="T33" fmla="*/ 316 h 346"/>
                <a:gd name="T34" fmla="*/ 211 w 250"/>
                <a:gd name="T35" fmla="*/ 221 h 346"/>
                <a:gd name="T36" fmla="*/ 196 w 250"/>
                <a:gd name="T37" fmla="*/ 144 h 346"/>
                <a:gd name="T38" fmla="*/ 144 w 250"/>
                <a:gd name="T39" fmla="*/ 126 h 346"/>
                <a:gd name="T40" fmla="*/ 71 w 250"/>
                <a:gd name="T41" fmla="*/ 175 h 346"/>
                <a:gd name="T42" fmla="*/ 71 w 250"/>
                <a:gd name="T43" fmla="*/ 0 h 346"/>
                <a:gd name="T44" fmla="*/ 0 w 250"/>
                <a:gd name="T45" fmla="*/ 6 h 346"/>
                <a:gd name="T46" fmla="*/ 0 w 250"/>
                <a:gd name="T47" fmla="*/ 21 h 346"/>
                <a:gd name="T48" fmla="*/ 38 w 250"/>
                <a:gd name="T49" fmla="*/ 49 h 346"/>
                <a:gd name="T50" fmla="*/ 38 w 250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6">
                  <a:moveTo>
                    <a:pt x="38" y="308"/>
                  </a:moveTo>
                  <a:cubicBezTo>
                    <a:pt x="38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2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1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1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4" y="345"/>
                  </a:cubicBezTo>
                  <a:cubicBezTo>
                    <a:pt x="207" y="345"/>
                    <a:pt x="233" y="346"/>
                    <a:pt x="250" y="346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1" y="316"/>
                  </a:cubicBezTo>
                  <a:lnTo>
                    <a:pt x="211" y="221"/>
                  </a:lnTo>
                  <a:cubicBezTo>
                    <a:pt x="211" y="178"/>
                    <a:pt x="211" y="162"/>
                    <a:pt x="196" y="144"/>
                  </a:cubicBezTo>
                  <a:cubicBezTo>
                    <a:pt x="189" y="136"/>
                    <a:pt x="172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8 2">
              <a:extLst>
                <a:ext uri="{FF2B5EF4-FFF2-40B4-BE49-F238E27FC236}">
                  <a16:creationId xmlns:a16="http://schemas.microsoft.com/office/drawing/2014/main" id="{9F12B580-1ACF-2517-DDF4-E0F138143360}"/>
                </a:ext>
              </a:extLst>
            </p:cNvPr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auto">
            <a:xfrm>
              <a:off x="2643188" y="2624138"/>
              <a:ext cx="80963" cy="9525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9 2">
              <a:extLst>
                <a:ext uri="{FF2B5EF4-FFF2-40B4-BE49-F238E27FC236}">
                  <a16:creationId xmlns:a16="http://schemas.microsoft.com/office/drawing/2014/main" id="{8A9C82EB-A40A-1450-04FA-CA539B4D1D51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2732088" y="2571750"/>
              <a:ext cx="39688" cy="144463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6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0 2">
              <a:extLst>
                <a:ext uri="{FF2B5EF4-FFF2-40B4-BE49-F238E27FC236}">
                  <a16:creationId xmlns:a16="http://schemas.microsoft.com/office/drawing/2014/main" id="{BA19DD74-7585-9DD4-81AB-67A655978406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2779713" y="2589213"/>
              <a:ext cx="57150" cy="1301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4 h 312"/>
                <a:gd name="T20" fmla="*/ 107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4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3"/>
                  </a:lnTo>
                  <a:cubicBezTo>
                    <a:pt x="144" y="280"/>
                    <a:pt x="129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1 2">
              <a:extLst>
                <a:ext uri="{FF2B5EF4-FFF2-40B4-BE49-F238E27FC236}">
                  <a16:creationId xmlns:a16="http://schemas.microsoft.com/office/drawing/2014/main" id="{8931BB89-885B-C864-26B5-74081ADBA211}"/>
                </a:ext>
              </a:extLst>
            </p:cNvPr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auto">
            <a:xfrm>
              <a:off x="2914650" y="2624138"/>
              <a:ext cx="82550" cy="9525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2">
              <a:extLst>
                <a:ext uri="{FF2B5EF4-FFF2-40B4-BE49-F238E27FC236}">
                  <a16:creationId xmlns:a16="http://schemas.microsoft.com/office/drawing/2014/main" id="{0C3F2E94-0F7F-B04B-AB7B-E22F42613314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3003550" y="2624138"/>
              <a:ext cx="92075" cy="9207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3">
              <a:extLst>
                <a:ext uri="{FF2B5EF4-FFF2-40B4-BE49-F238E27FC236}">
                  <a16:creationId xmlns:a16="http://schemas.microsoft.com/office/drawing/2014/main" id="{D11B3E7D-0147-6595-0ED2-033BD159A324}"/>
                </a:ext>
              </a:extLst>
            </p:cNvPr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auto">
            <a:xfrm>
              <a:off x="3105150" y="2571750"/>
              <a:ext cx="90488" cy="147638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4">
              <a:extLst>
                <a:ext uri="{FF2B5EF4-FFF2-40B4-BE49-F238E27FC236}">
                  <a16:creationId xmlns:a16="http://schemas.microsoft.com/office/drawing/2014/main" id="{E3C1304F-B369-F3F8-4A42-018E405AD601}"/>
                </a:ext>
              </a:extLst>
            </p:cNvPr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auto">
            <a:xfrm>
              <a:off x="3265488" y="2624138"/>
              <a:ext cx="80963" cy="9525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5">
              <a:extLst>
                <a:ext uri="{FF2B5EF4-FFF2-40B4-BE49-F238E27FC236}">
                  <a16:creationId xmlns:a16="http://schemas.microsoft.com/office/drawing/2014/main" id="{C938CBBC-05AE-80BF-E14B-CE0331A8DCBD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3357563" y="2624138"/>
              <a:ext cx="92075" cy="952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4 w 251"/>
                <a:gd name="T23" fmla="*/ 165 h 226"/>
                <a:gd name="T24" fmla="*/ 74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1"/>
                    <a:pt x="74" y="165"/>
                  </a:cubicBezTo>
                  <a:lnTo>
                    <a:pt x="74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6">
              <a:extLst>
                <a:ext uri="{FF2B5EF4-FFF2-40B4-BE49-F238E27FC236}">
                  <a16:creationId xmlns:a16="http://schemas.microsoft.com/office/drawing/2014/main" id="{ED57EA42-B857-16C2-74D4-65491369ECFD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3455988" y="2589213"/>
              <a:ext cx="57150" cy="13017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6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3 h 312"/>
                <a:gd name="T30" fmla="*/ 110 w 156"/>
                <a:gd name="T31" fmla="*/ 299 h 312"/>
                <a:gd name="T32" fmla="*/ 76 w 156"/>
                <a:gd name="T33" fmla="*/ 245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3"/>
                  </a:lnTo>
                  <a:cubicBezTo>
                    <a:pt x="143" y="280"/>
                    <a:pt x="128" y="299"/>
                    <a:pt x="110" y="299"/>
                  </a:cubicBezTo>
                  <a:cubicBezTo>
                    <a:pt x="76" y="299"/>
                    <a:pt x="76" y="254"/>
                    <a:pt x="76" y="245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7">
              <a:extLst>
                <a:ext uri="{FF2B5EF4-FFF2-40B4-BE49-F238E27FC236}">
                  <a16:creationId xmlns:a16="http://schemas.microsoft.com/office/drawing/2014/main" id="{35091A49-BF03-54D6-9DF9-9DE19143DAAB}"/>
                </a:ext>
              </a:extLst>
            </p:cNvPr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auto">
            <a:xfrm>
              <a:off x="3529013" y="2624138"/>
              <a:ext cx="88900" cy="133350"/>
            </a:xfrm>
            <a:custGeom>
              <a:avLst/>
              <a:gdLst>
                <a:gd name="T0" fmla="*/ 72 w 245"/>
                <a:gd name="T1" fmla="*/ 33 h 317"/>
                <a:gd name="T2" fmla="*/ 72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9 w 245"/>
                <a:gd name="T9" fmla="*/ 46 h 317"/>
                <a:gd name="T10" fmla="*/ 39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6 w 245"/>
                <a:gd name="T17" fmla="*/ 315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5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2 h 317"/>
                <a:gd name="T32" fmla="*/ 141 w 245"/>
                <a:gd name="T33" fmla="*/ 0 h 317"/>
                <a:gd name="T34" fmla="*/ 72 w 245"/>
                <a:gd name="T35" fmla="*/ 33 h 317"/>
                <a:gd name="T36" fmla="*/ 73 w 245"/>
                <a:gd name="T37" fmla="*/ 163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2 h 317"/>
                <a:gd name="T44" fmla="*/ 132 w 245"/>
                <a:gd name="T45" fmla="*/ 215 h 317"/>
                <a:gd name="T46" fmla="*/ 80 w 245"/>
                <a:gd name="T47" fmla="*/ 184 h 317"/>
                <a:gd name="T48" fmla="*/ 73 w 245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6"/>
                    <a:pt x="43" y="315"/>
                    <a:pt x="56" y="315"/>
                  </a:cubicBezTo>
                  <a:cubicBezTo>
                    <a:pt x="69" y="315"/>
                    <a:pt x="94" y="316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6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2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2" y="22"/>
                    <a:pt x="72" y="33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2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8">
              <a:extLst>
                <a:ext uri="{FF2B5EF4-FFF2-40B4-BE49-F238E27FC236}">
                  <a16:creationId xmlns:a16="http://schemas.microsoft.com/office/drawing/2014/main" id="{C86883F5-4825-C622-962C-782B9F536D3E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3629025" y="2624138"/>
              <a:ext cx="92075" cy="952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7 w 251"/>
                <a:gd name="T17" fmla="*/ 49 h 226"/>
                <a:gd name="T18" fmla="*/ 177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7"/>
                  </a:lnTo>
                  <a:cubicBezTo>
                    <a:pt x="177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9">
              <a:extLst>
                <a:ext uri="{FF2B5EF4-FFF2-40B4-BE49-F238E27FC236}">
                  <a16:creationId xmlns:a16="http://schemas.microsoft.com/office/drawing/2014/main" id="{86AD456A-CA3B-BFCA-FC5F-2C6E8379917A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3729038" y="2589213"/>
              <a:ext cx="55563" cy="1301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4 h 312"/>
                <a:gd name="T20" fmla="*/ 107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4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3"/>
                  </a:lnTo>
                  <a:cubicBezTo>
                    <a:pt x="144" y="280"/>
                    <a:pt x="129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0">
              <a:extLst>
                <a:ext uri="{FF2B5EF4-FFF2-40B4-BE49-F238E27FC236}">
                  <a16:creationId xmlns:a16="http://schemas.microsoft.com/office/drawing/2014/main" id="{A11D966A-5C10-9E81-9362-287DEBEF34DB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3884613" y="2540000"/>
              <a:ext cx="46038" cy="249238"/>
            </a:xfrm>
            <a:custGeom>
              <a:avLst/>
              <a:gdLst>
                <a:gd name="T0" fmla="*/ 130 w 130"/>
                <a:gd name="T1" fmla="*/ 593 h 598"/>
                <a:gd name="T2" fmla="*/ 128 w 130"/>
                <a:gd name="T3" fmla="*/ 589 h 598"/>
                <a:gd name="T4" fmla="*/ 50 w 130"/>
                <a:gd name="T5" fmla="*/ 443 h 598"/>
                <a:gd name="T6" fmla="*/ 34 w 130"/>
                <a:gd name="T7" fmla="*/ 300 h 598"/>
                <a:gd name="T8" fmla="*/ 125 w 130"/>
                <a:gd name="T9" fmla="*/ 12 h 598"/>
                <a:gd name="T10" fmla="*/ 130 w 130"/>
                <a:gd name="T11" fmla="*/ 5 h 598"/>
                <a:gd name="T12" fmla="*/ 124 w 130"/>
                <a:gd name="T13" fmla="*/ 0 h 598"/>
                <a:gd name="T14" fmla="*/ 83 w 130"/>
                <a:gd name="T15" fmla="*/ 38 h 598"/>
                <a:gd name="T16" fmla="*/ 0 w 130"/>
                <a:gd name="T17" fmla="*/ 299 h 598"/>
                <a:gd name="T18" fmla="*/ 77 w 130"/>
                <a:gd name="T19" fmla="*/ 554 h 598"/>
                <a:gd name="T20" fmla="*/ 124 w 130"/>
                <a:gd name="T21" fmla="*/ 598 h 598"/>
                <a:gd name="T22" fmla="*/ 130 w 130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98">
                  <a:moveTo>
                    <a:pt x="130" y="593"/>
                  </a:moveTo>
                  <a:cubicBezTo>
                    <a:pt x="130" y="591"/>
                    <a:pt x="129" y="590"/>
                    <a:pt x="128" y="589"/>
                  </a:cubicBezTo>
                  <a:cubicBezTo>
                    <a:pt x="105" y="564"/>
                    <a:pt x="71" y="524"/>
                    <a:pt x="50" y="443"/>
                  </a:cubicBezTo>
                  <a:cubicBezTo>
                    <a:pt x="38" y="397"/>
                    <a:pt x="34" y="346"/>
                    <a:pt x="34" y="300"/>
                  </a:cubicBezTo>
                  <a:cubicBezTo>
                    <a:pt x="34" y="168"/>
                    <a:pt x="65" y="77"/>
                    <a:pt x="125" y="12"/>
                  </a:cubicBezTo>
                  <a:cubicBezTo>
                    <a:pt x="130" y="7"/>
                    <a:pt x="130" y="6"/>
                    <a:pt x="130" y="5"/>
                  </a:cubicBezTo>
                  <a:cubicBezTo>
                    <a:pt x="130" y="0"/>
                    <a:pt x="126" y="0"/>
                    <a:pt x="124" y="0"/>
                  </a:cubicBezTo>
                  <a:cubicBezTo>
                    <a:pt x="116" y="0"/>
                    <a:pt x="89" y="30"/>
                    <a:pt x="83" y="38"/>
                  </a:cubicBezTo>
                  <a:cubicBezTo>
                    <a:pt x="32" y="98"/>
                    <a:pt x="0" y="188"/>
                    <a:pt x="0" y="299"/>
                  </a:cubicBezTo>
                  <a:cubicBezTo>
                    <a:pt x="0" y="370"/>
                    <a:pt x="12" y="470"/>
                    <a:pt x="77" y="554"/>
                  </a:cubicBezTo>
                  <a:cubicBezTo>
                    <a:pt x="82" y="560"/>
                    <a:pt x="115" y="598"/>
                    <a:pt x="124" y="598"/>
                  </a:cubicBezTo>
                  <a:cubicBezTo>
                    <a:pt x="126" y="598"/>
                    <a:pt x="130" y="598"/>
                    <a:pt x="130" y="5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1">
              <a:extLst>
                <a:ext uri="{FF2B5EF4-FFF2-40B4-BE49-F238E27FC236}">
                  <a16:creationId xmlns:a16="http://schemas.microsoft.com/office/drawing/2014/main" id="{82E729D0-FCF4-38F7-2319-415FF9E1996F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3941763" y="2571750"/>
              <a:ext cx="115888" cy="144463"/>
            </a:xfrm>
            <a:custGeom>
              <a:avLst/>
              <a:gdLst>
                <a:gd name="T0" fmla="*/ 318 w 318"/>
                <a:gd name="T1" fmla="*/ 0 h 346"/>
                <a:gd name="T2" fmla="*/ 279 w 318"/>
                <a:gd name="T3" fmla="*/ 0 h 346"/>
                <a:gd name="T4" fmla="*/ 213 w 318"/>
                <a:gd name="T5" fmla="*/ 171 h 346"/>
                <a:gd name="T6" fmla="*/ 163 w 318"/>
                <a:gd name="T7" fmla="*/ 310 h 346"/>
                <a:gd name="T8" fmla="*/ 163 w 318"/>
                <a:gd name="T9" fmla="*/ 310 h 346"/>
                <a:gd name="T10" fmla="*/ 133 w 318"/>
                <a:gd name="T11" fmla="*/ 224 h 346"/>
                <a:gd name="T12" fmla="*/ 47 w 318"/>
                <a:gd name="T13" fmla="*/ 0 h 346"/>
                <a:gd name="T14" fmla="*/ 0 w 318"/>
                <a:gd name="T15" fmla="*/ 0 h 346"/>
                <a:gd name="T16" fmla="*/ 136 w 318"/>
                <a:gd name="T17" fmla="*/ 346 h 346"/>
                <a:gd name="T18" fmla="*/ 182 w 318"/>
                <a:gd name="T19" fmla="*/ 346 h 346"/>
                <a:gd name="T20" fmla="*/ 318 w 318"/>
                <a:gd name="T21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6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8" y="287"/>
                    <a:pt x="163" y="310"/>
                  </a:cubicBezTo>
                  <a:lnTo>
                    <a:pt x="163" y="310"/>
                  </a:lnTo>
                  <a:cubicBezTo>
                    <a:pt x="159" y="290"/>
                    <a:pt x="137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6"/>
                  </a:lnTo>
                  <a:lnTo>
                    <a:pt x="182" y="346"/>
                  </a:lnTo>
                  <a:lnTo>
                    <a:pt x="31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2">
              <a:extLst>
                <a:ext uri="{FF2B5EF4-FFF2-40B4-BE49-F238E27FC236}">
                  <a16:creationId xmlns:a16="http://schemas.microsoft.com/office/drawing/2014/main" id="{5B5443B7-6302-D8C6-6AE5-B1CB74B8DC14}"/>
                </a:ext>
              </a:extLst>
            </p:cNvPr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auto">
            <a:xfrm>
              <a:off x="4073525" y="2574925"/>
              <a:ext cx="17463" cy="141288"/>
            </a:xfrm>
            <a:custGeom>
              <a:avLst/>
              <a:gdLst>
                <a:gd name="T0" fmla="*/ 45 w 45"/>
                <a:gd name="T1" fmla="*/ 0 h 339"/>
                <a:gd name="T2" fmla="*/ 0 w 45"/>
                <a:gd name="T3" fmla="*/ 0 h 339"/>
                <a:gd name="T4" fmla="*/ 0 w 45"/>
                <a:gd name="T5" fmla="*/ 45 h 339"/>
                <a:gd name="T6" fmla="*/ 45 w 45"/>
                <a:gd name="T7" fmla="*/ 45 h 339"/>
                <a:gd name="T8" fmla="*/ 45 w 45"/>
                <a:gd name="T9" fmla="*/ 0 h 339"/>
                <a:gd name="T10" fmla="*/ 41 w 45"/>
                <a:gd name="T11" fmla="*/ 118 h 339"/>
                <a:gd name="T12" fmla="*/ 4 w 45"/>
                <a:gd name="T13" fmla="*/ 118 h 339"/>
                <a:gd name="T14" fmla="*/ 4 w 45"/>
                <a:gd name="T15" fmla="*/ 339 h 339"/>
                <a:gd name="T16" fmla="*/ 41 w 45"/>
                <a:gd name="T17" fmla="*/ 339 h 339"/>
                <a:gd name="T18" fmla="*/ 41 w 45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39">
                  <a:moveTo>
                    <a:pt x="45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5" y="45"/>
                  </a:lnTo>
                  <a:lnTo>
                    <a:pt x="45" y="0"/>
                  </a:lnTo>
                  <a:close/>
                  <a:moveTo>
                    <a:pt x="41" y="118"/>
                  </a:moveTo>
                  <a:lnTo>
                    <a:pt x="4" y="118"/>
                  </a:lnTo>
                  <a:lnTo>
                    <a:pt x="4" y="339"/>
                  </a:lnTo>
                  <a:lnTo>
                    <a:pt x="41" y="339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3">
              <a:extLst>
                <a:ext uri="{FF2B5EF4-FFF2-40B4-BE49-F238E27FC236}">
                  <a16:creationId xmlns:a16="http://schemas.microsoft.com/office/drawing/2014/main" id="{A634C9F6-257A-0D79-E84B-7810A05FC3B5}"/>
                </a:ext>
              </a:extLst>
            </p:cNvPr>
            <p:cNvSpPr>
              <a:spLocks noEditPoints="1"/>
            </p:cNvSpPr>
            <p:nvPr>
              <p:custDataLst>
                <p:tags r:id="rId258"/>
              </p:custDataLst>
            </p:nvPr>
          </p:nvSpPr>
          <p:spPr bwMode="auto">
            <a:xfrm>
              <a:off x="4110038" y="2620963"/>
              <a:ext cx="69850" cy="98425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0 w 189"/>
                <a:gd name="T5" fmla="*/ 0 h 236"/>
                <a:gd name="T6" fmla="*/ 0 w 189"/>
                <a:gd name="T7" fmla="*/ 118 h 236"/>
                <a:gd name="T8" fmla="*/ 107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8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7 w 189"/>
                <a:gd name="T21" fmla="*/ 94 h 236"/>
                <a:gd name="T22" fmla="*/ 100 w 189"/>
                <a:gd name="T23" fmla="*/ 31 h 236"/>
                <a:gd name="T24" fmla="*/ 160 w 189"/>
                <a:gd name="T25" fmla="*/ 94 h 236"/>
                <a:gd name="T26" fmla="*/ 37 w 189"/>
                <a:gd name="T27" fmla="*/ 9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8" y="67"/>
                    <a:pt x="169" y="37"/>
                  </a:cubicBezTo>
                  <a:cubicBezTo>
                    <a:pt x="148" y="6"/>
                    <a:pt x="118" y="0"/>
                    <a:pt x="100" y="0"/>
                  </a:cubicBezTo>
                  <a:cubicBezTo>
                    <a:pt x="45" y="0"/>
                    <a:pt x="0" y="53"/>
                    <a:pt x="0" y="118"/>
                  </a:cubicBezTo>
                  <a:cubicBezTo>
                    <a:pt x="0" y="183"/>
                    <a:pt x="48" y="236"/>
                    <a:pt x="107" y="236"/>
                  </a:cubicBezTo>
                  <a:cubicBezTo>
                    <a:pt x="139" y="236"/>
                    <a:pt x="167" y="224"/>
                    <a:pt x="187" y="210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70"/>
                    <a:pt x="35" y="121"/>
                  </a:cubicBezTo>
                  <a:lnTo>
                    <a:pt x="189" y="121"/>
                  </a:lnTo>
                  <a:close/>
                  <a:moveTo>
                    <a:pt x="37" y="94"/>
                  </a:moveTo>
                  <a:cubicBezTo>
                    <a:pt x="45" y="56"/>
                    <a:pt x="72" y="31"/>
                    <a:pt x="100" y="31"/>
                  </a:cubicBezTo>
                  <a:cubicBezTo>
                    <a:pt x="126" y="31"/>
                    <a:pt x="154" y="48"/>
                    <a:pt x="160" y="94"/>
                  </a:cubicBezTo>
                  <a:lnTo>
                    <a:pt x="3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4">
              <a:extLst>
                <a:ext uri="{FF2B5EF4-FFF2-40B4-BE49-F238E27FC236}">
                  <a16:creationId xmlns:a16="http://schemas.microsoft.com/office/drawing/2014/main" id="{9166C4B7-0F15-86A5-6BC1-913E2357D602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187825" y="2624138"/>
              <a:ext cx="119063" cy="92075"/>
            </a:xfrm>
            <a:custGeom>
              <a:avLst/>
              <a:gdLst>
                <a:gd name="T0" fmla="*/ 326 w 326"/>
                <a:gd name="T1" fmla="*/ 0 h 221"/>
                <a:gd name="T2" fmla="*/ 289 w 326"/>
                <a:gd name="T3" fmla="*/ 0 h 221"/>
                <a:gd name="T4" fmla="*/ 257 w 326"/>
                <a:gd name="T5" fmla="*/ 106 h 221"/>
                <a:gd name="T6" fmla="*/ 234 w 326"/>
                <a:gd name="T7" fmla="*/ 194 h 221"/>
                <a:gd name="T8" fmla="*/ 234 w 326"/>
                <a:gd name="T9" fmla="*/ 194 h 221"/>
                <a:gd name="T10" fmla="*/ 211 w 326"/>
                <a:gd name="T11" fmla="*/ 106 h 221"/>
                <a:gd name="T12" fmla="*/ 179 w 326"/>
                <a:gd name="T13" fmla="*/ 0 h 221"/>
                <a:gd name="T14" fmla="*/ 144 w 326"/>
                <a:gd name="T15" fmla="*/ 0 h 221"/>
                <a:gd name="T16" fmla="*/ 115 w 326"/>
                <a:gd name="T17" fmla="*/ 94 h 221"/>
                <a:gd name="T18" fmla="*/ 91 w 326"/>
                <a:gd name="T19" fmla="*/ 194 h 221"/>
                <a:gd name="T20" fmla="*/ 90 w 326"/>
                <a:gd name="T21" fmla="*/ 194 h 221"/>
                <a:gd name="T22" fmla="*/ 63 w 326"/>
                <a:gd name="T23" fmla="*/ 86 h 221"/>
                <a:gd name="T24" fmla="*/ 38 w 326"/>
                <a:gd name="T25" fmla="*/ 0 h 221"/>
                <a:gd name="T26" fmla="*/ 0 w 326"/>
                <a:gd name="T27" fmla="*/ 0 h 221"/>
                <a:gd name="T28" fmla="*/ 68 w 326"/>
                <a:gd name="T29" fmla="*/ 221 h 221"/>
                <a:gd name="T30" fmla="*/ 107 w 326"/>
                <a:gd name="T31" fmla="*/ 221 h 221"/>
                <a:gd name="T32" fmla="*/ 138 w 326"/>
                <a:gd name="T33" fmla="*/ 118 h 221"/>
                <a:gd name="T34" fmla="*/ 161 w 326"/>
                <a:gd name="T35" fmla="*/ 28 h 221"/>
                <a:gd name="T36" fmla="*/ 161 w 326"/>
                <a:gd name="T37" fmla="*/ 28 h 221"/>
                <a:gd name="T38" fmla="*/ 177 w 326"/>
                <a:gd name="T39" fmla="*/ 98 h 221"/>
                <a:gd name="T40" fmla="*/ 213 w 326"/>
                <a:gd name="T41" fmla="*/ 221 h 221"/>
                <a:gd name="T42" fmla="*/ 257 w 326"/>
                <a:gd name="T43" fmla="*/ 221 h 221"/>
                <a:gd name="T44" fmla="*/ 326 w 326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1">
                  <a:moveTo>
                    <a:pt x="326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3"/>
                    <a:pt x="237" y="173"/>
                    <a:pt x="234" y="194"/>
                  </a:cubicBezTo>
                  <a:lnTo>
                    <a:pt x="234" y="194"/>
                  </a:lnTo>
                  <a:cubicBezTo>
                    <a:pt x="232" y="179"/>
                    <a:pt x="219" y="134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8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3"/>
                    <a:pt x="63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1"/>
                  </a:lnTo>
                  <a:lnTo>
                    <a:pt x="107" y="221"/>
                  </a:lnTo>
                  <a:cubicBezTo>
                    <a:pt x="110" y="213"/>
                    <a:pt x="127" y="157"/>
                    <a:pt x="138" y="118"/>
                  </a:cubicBezTo>
                  <a:cubicBezTo>
                    <a:pt x="145" y="96"/>
                    <a:pt x="159" y="46"/>
                    <a:pt x="161" y="28"/>
                  </a:cubicBezTo>
                  <a:lnTo>
                    <a:pt x="161" y="28"/>
                  </a:lnTo>
                  <a:cubicBezTo>
                    <a:pt x="162" y="42"/>
                    <a:pt x="171" y="76"/>
                    <a:pt x="177" y="98"/>
                  </a:cubicBezTo>
                  <a:lnTo>
                    <a:pt x="213" y="221"/>
                  </a:lnTo>
                  <a:lnTo>
                    <a:pt x="257" y="221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5">
              <a:extLst>
                <a:ext uri="{FF2B5EF4-FFF2-40B4-BE49-F238E27FC236}">
                  <a16:creationId xmlns:a16="http://schemas.microsoft.com/office/drawing/2014/main" id="{981B9590-7945-D943-C948-78A704A40144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4318000" y="2644775"/>
              <a:ext cx="152400" cy="109538"/>
            </a:xfrm>
            <a:custGeom>
              <a:avLst/>
              <a:gdLst>
                <a:gd name="T0" fmla="*/ 339 w 420"/>
                <a:gd name="T1" fmla="*/ 100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7 h 263"/>
                <a:gd name="T14" fmla="*/ 400 w 420"/>
                <a:gd name="T15" fmla="*/ 233 h 263"/>
                <a:gd name="T16" fmla="*/ 389 w 420"/>
                <a:gd name="T17" fmla="*/ 217 h 263"/>
                <a:gd name="T18" fmla="*/ 387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7 h 263"/>
                <a:gd name="T28" fmla="*/ 282 w 420"/>
                <a:gd name="T29" fmla="*/ 134 h 263"/>
                <a:gd name="T30" fmla="*/ 217 w 420"/>
                <a:gd name="T31" fmla="*/ 196 h 263"/>
                <a:gd name="T32" fmla="*/ 183 w 420"/>
                <a:gd name="T33" fmla="*/ 113 h 263"/>
                <a:gd name="T34" fmla="*/ 156 w 420"/>
                <a:gd name="T35" fmla="*/ 12 h 263"/>
                <a:gd name="T36" fmla="*/ 153 w 420"/>
                <a:gd name="T37" fmla="*/ 1 h 263"/>
                <a:gd name="T38" fmla="*/ 148 w 420"/>
                <a:gd name="T39" fmla="*/ 0 h 263"/>
                <a:gd name="T40" fmla="*/ 124 w 420"/>
                <a:gd name="T41" fmla="*/ 17 h 263"/>
                <a:gd name="T42" fmla="*/ 73 w 420"/>
                <a:gd name="T43" fmla="*/ 194 h 263"/>
                <a:gd name="T44" fmla="*/ 46 w 420"/>
                <a:gd name="T45" fmla="*/ 228 h 263"/>
                <a:gd name="T46" fmla="*/ 17 w 420"/>
                <a:gd name="T47" fmla="*/ 218 h 263"/>
                <a:gd name="T48" fmla="*/ 14 w 420"/>
                <a:gd name="T49" fmla="*/ 216 h 263"/>
                <a:gd name="T50" fmla="*/ 0 w 420"/>
                <a:gd name="T51" fmla="*/ 244 h 263"/>
                <a:gd name="T52" fmla="*/ 12 w 420"/>
                <a:gd name="T53" fmla="*/ 257 h 263"/>
                <a:gd name="T54" fmla="*/ 35 w 420"/>
                <a:gd name="T55" fmla="*/ 263 h 263"/>
                <a:gd name="T56" fmla="*/ 88 w 420"/>
                <a:gd name="T57" fmla="*/ 194 h 263"/>
                <a:gd name="T58" fmla="*/ 133 w 420"/>
                <a:gd name="T59" fmla="*/ 53 h 263"/>
                <a:gd name="T60" fmla="*/ 184 w 420"/>
                <a:gd name="T61" fmla="*/ 205 h 263"/>
                <a:gd name="T62" fmla="*/ 204 w 420"/>
                <a:gd name="T63" fmla="*/ 233 h 263"/>
                <a:gd name="T64" fmla="*/ 295 w 420"/>
                <a:gd name="T65" fmla="*/ 147 h 263"/>
                <a:gd name="T66" fmla="*/ 339 w 420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9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7" y="92"/>
                    <a:pt x="355" y="167"/>
                    <a:pt x="355" y="207"/>
                  </a:cubicBezTo>
                  <a:cubicBezTo>
                    <a:pt x="355" y="212"/>
                    <a:pt x="355" y="225"/>
                    <a:pt x="357" y="238"/>
                  </a:cubicBezTo>
                  <a:cubicBezTo>
                    <a:pt x="358" y="242"/>
                    <a:pt x="360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7"/>
                    <a:pt x="416" y="227"/>
                  </a:cubicBezTo>
                  <a:cubicBezTo>
                    <a:pt x="411" y="227"/>
                    <a:pt x="401" y="233"/>
                    <a:pt x="400" y="233"/>
                  </a:cubicBezTo>
                  <a:cubicBezTo>
                    <a:pt x="391" y="232"/>
                    <a:pt x="390" y="226"/>
                    <a:pt x="389" y="217"/>
                  </a:cubicBezTo>
                  <a:cubicBezTo>
                    <a:pt x="387" y="204"/>
                    <a:pt x="387" y="194"/>
                    <a:pt x="387" y="191"/>
                  </a:cubicBezTo>
                  <a:cubicBezTo>
                    <a:pt x="387" y="157"/>
                    <a:pt x="399" y="61"/>
                    <a:pt x="410" y="13"/>
                  </a:cubicBezTo>
                  <a:cubicBezTo>
                    <a:pt x="410" y="12"/>
                    <a:pt x="411" y="9"/>
                    <a:pt x="411" y="6"/>
                  </a:cubicBezTo>
                  <a:cubicBezTo>
                    <a:pt x="411" y="5"/>
                    <a:pt x="410" y="0"/>
                    <a:pt x="408" y="0"/>
                  </a:cubicBezTo>
                  <a:cubicBezTo>
                    <a:pt x="406" y="0"/>
                    <a:pt x="405" y="0"/>
                    <a:pt x="399" y="7"/>
                  </a:cubicBezTo>
                  <a:cubicBezTo>
                    <a:pt x="361" y="50"/>
                    <a:pt x="322" y="93"/>
                    <a:pt x="282" y="134"/>
                  </a:cubicBezTo>
                  <a:cubicBezTo>
                    <a:pt x="251" y="165"/>
                    <a:pt x="241" y="175"/>
                    <a:pt x="217" y="196"/>
                  </a:cubicBezTo>
                  <a:cubicBezTo>
                    <a:pt x="202" y="172"/>
                    <a:pt x="193" y="146"/>
                    <a:pt x="183" y="113"/>
                  </a:cubicBezTo>
                  <a:cubicBezTo>
                    <a:pt x="172" y="80"/>
                    <a:pt x="163" y="46"/>
                    <a:pt x="156" y="12"/>
                  </a:cubicBezTo>
                  <a:cubicBezTo>
                    <a:pt x="153" y="2"/>
                    <a:pt x="153" y="2"/>
                    <a:pt x="153" y="1"/>
                  </a:cubicBezTo>
                  <a:cubicBezTo>
                    <a:pt x="151" y="0"/>
                    <a:pt x="150" y="0"/>
                    <a:pt x="148" y="0"/>
                  </a:cubicBezTo>
                  <a:cubicBezTo>
                    <a:pt x="143" y="0"/>
                    <a:pt x="126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69" y="203"/>
                    <a:pt x="58" y="228"/>
                    <a:pt x="46" y="228"/>
                  </a:cubicBezTo>
                  <a:cubicBezTo>
                    <a:pt x="40" y="228"/>
                    <a:pt x="27" y="225"/>
                    <a:pt x="17" y="218"/>
                  </a:cubicBezTo>
                  <a:cubicBezTo>
                    <a:pt x="15" y="217"/>
                    <a:pt x="15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7"/>
                  </a:cubicBezTo>
                  <a:cubicBezTo>
                    <a:pt x="21" y="262"/>
                    <a:pt x="31" y="263"/>
                    <a:pt x="35" y="263"/>
                  </a:cubicBezTo>
                  <a:cubicBezTo>
                    <a:pt x="59" y="263"/>
                    <a:pt x="81" y="209"/>
                    <a:pt x="88" y="194"/>
                  </a:cubicBezTo>
                  <a:cubicBezTo>
                    <a:pt x="96" y="173"/>
                    <a:pt x="120" y="116"/>
                    <a:pt x="133" y="53"/>
                  </a:cubicBezTo>
                  <a:cubicBezTo>
                    <a:pt x="144" y="98"/>
                    <a:pt x="164" y="170"/>
                    <a:pt x="184" y="205"/>
                  </a:cubicBezTo>
                  <a:cubicBezTo>
                    <a:pt x="191" y="217"/>
                    <a:pt x="200" y="233"/>
                    <a:pt x="204" y="233"/>
                  </a:cubicBezTo>
                  <a:cubicBezTo>
                    <a:pt x="212" y="233"/>
                    <a:pt x="275" y="167"/>
                    <a:pt x="295" y="147"/>
                  </a:cubicBezTo>
                  <a:lnTo>
                    <a:pt x="339" y="1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6">
              <a:extLst>
                <a:ext uri="{FF2B5EF4-FFF2-40B4-BE49-F238E27FC236}">
                  <a16:creationId xmlns:a16="http://schemas.microsoft.com/office/drawing/2014/main" id="{E2FD3370-6E00-D7DD-1327-037D015DD112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4506913" y="2693988"/>
              <a:ext cx="20638" cy="61913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7">
              <a:extLst>
                <a:ext uri="{FF2B5EF4-FFF2-40B4-BE49-F238E27FC236}">
                  <a16:creationId xmlns:a16="http://schemas.microsoft.com/office/drawing/2014/main" id="{595A27F8-04B9-7DE2-E090-87119ABE82E2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573588" y="2566988"/>
              <a:ext cx="101600" cy="23813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4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4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8">
              <a:extLst>
                <a:ext uri="{FF2B5EF4-FFF2-40B4-BE49-F238E27FC236}">
                  <a16:creationId xmlns:a16="http://schemas.microsoft.com/office/drawing/2014/main" id="{4379AFD1-D73D-8043-F1CC-E3D9DB49610A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4576763" y="2624138"/>
              <a:ext cx="80963" cy="9525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1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0"/>
                    <a:pt x="175" y="33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7"/>
                    <a:pt x="72" y="171"/>
                  </a:cubicBezTo>
                  <a:cubicBezTo>
                    <a:pt x="72" y="143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2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19"/>
                    <a:pt x="40" y="142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9">
              <a:extLst>
                <a:ext uri="{FF2B5EF4-FFF2-40B4-BE49-F238E27FC236}">
                  <a16:creationId xmlns:a16="http://schemas.microsoft.com/office/drawing/2014/main" id="{6B5FFDC9-CAFF-55C9-143D-B369A7153434}"/>
                </a:ext>
              </a:extLst>
            </p:cNvPr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auto">
            <a:xfrm>
              <a:off x="4732338" y="2627313"/>
              <a:ext cx="19050" cy="88900"/>
            </a:xfrm>
            <a:custGeom>
              <a:avLst/>
              <a:gdLst>
                <a:gd name="T0" fmla="*/ 53 w 53"/>
                <a:gd name="T1" fmla="*/ 27 h 215"/>
                <a:gd name="T2" fmla="*/ 27 w 53"/>
                <a:gd name="T3" fmla="*/ 0 h 215"/>
                <a:gd name="T4" fmla="*/ 0 w 53"/>
                <a:gd name="T5" fmla="*/ 27 h 215"/>
                <a:gd name="T6" fmla="*/ 27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7 w 53"/>
                <a:gd name="T13" fmla="*/ 162 h 215"/>
                <a:gd name="T14" fmla="*/ 0 w 53"/>
                <a:gd name="T15" fmla="*/ 189 h 215"/>
                <a:gd name="T16" fmla="*/ 27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0">
              <a:extLst>
                <a:ext uri="{FF2B5EF4-FFF2-40B4-BE49-F238E27FC236}">
                  <a16:creationId xmlns:a16="http://schemas.microsoft.com/office/drawing/2014/main" id="{CD0BE953-C34B-F643-B359-7EBB016CF9DF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4776788" y="2640013"/>
              <a:ext cx="122238" cy="492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1">
              <a:extLst>
                <a:ext uri="{FF2B5EF4-FFF2-40B4-BE49-F238E27FC236}">
                  <a16:creationId xmlns:a16="http://schemas.microsoft.com/office/drawing/2014/main" id="{64A5F915-C86A-D5A4-9F0E-F31228A686A6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4968875" y="2578100"/>
              <a:ext cx="122238" cy="138113"/>
            </a:xfrm>
            <a:custGeom>
              <a:avLst/>
              <a:gdLst>
                <a:gd name="T0" fmla="*/ 176 w 333"/>
                <a:gd name="T1" fmla="*/ 18 h 333"/>
                <a:gd name="T2" fmla="*/ 166 w 333"/>
                <a:gd name="T3" fmla="*/ 0 h 333"/>
                <a:gd name="T4" fmla="*/ 156 w 333"/>
                <a:gd name="T5" fmla="*/ 18 h 333"/>
                <a:gd name="T6" fmla="*/ 156 w 333"/>
                <a:gd name="T7" fmla="*/ 313 h 333"/>
                <a:gd name="T8" fmla="*/ 18 w 333"/>
                <a:gd name="T9" fmla="*/ 313 h 333"/>
                <a:gd name="T10" fmla="*/ 0 w 333"/>
                <a:gd name="T11" fmla="*/ 323 h 333"/>
                <a:gd name="T12" fmla="*/ 18 w 333"/>
                <a:gd name="T13" fmla="*/ 333 h 333"/>
                <a:gd name="T14" fmla="*/ 315 w 333"/>
                <a:gd name="T15" fmla="*/ 333 h 333"/>
                <a:gd name="T16" fmla="*/ 333 w 333"/>
                <a:gd name="T17" fmla="*/ 323 h 333"/>
                <a:gd name="T18" fmla="*/ 315 w 333"/>
                <a:gd name="T19" fmla="*/ 313 h 333"/>
                <a:gd name="T20" fmla="*/ 176 w 333"/>
                <a:gd name="T21" fmla="*/ 313 h 333"/>
                <a:gd name="T22" fmla="*/ 176 w 333"/>
                <a:gd name="T23" fmla="*/ 1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3" h="333">
                  <a:moveTo>
                    <a:pt x="176" y="18"/>
                  </a:move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11"/>
                    <a:pt x="156" y="18"/>
                  </a:cubicBezTo>
                  <a:lnTo>
                    <a:pt x="156" y="313"/>
                  </a:lnTo>
                  <a:lnTo>
                    <a:pt x="18" y="313"/>
                  </a:lnTo>
                  <a:cubicBezTo>
                    <a:pt x="10" y="313"/>
                    <a:pt x="0" y="313"/>
                    <a:pt x="0" y="323"/>
                  </a:cubicBezTo>
                  <a:cubicBezTo>
                    <a:pt x="0" y="333"/>
                    <a:pt x="10" y="333"/>
                    <a:pt x="18" y="333"/>
                  </a:cubicBezTo>
                  <a:lnTo>
                    <a:pt x="315" y="333"/>
                  </a:lnTo>
                  <a:cubicBezTo>
                    <a:pt x="324" y="333"/>
                    <a:pt x="333" y="333"/>
                    <a:pt x="333" y="323"/>
                  </a:cubicBezTo>
                  <a:cubicBezTo>
                    <a:pt x="333" y="313"/>
                    <a:pt x="324" y="313"/>
                    <a:pt x="315" y="313"/>
                  </a:cubicBezTo>
                  <a:lnTo>
                    <a:pt x="176" y="313"/>
                  </a:lnTo>
                  <a:lnTo>
                    <a:pt x="176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2">
              <a:extLst>
                <a:ext uri="{FF2B5EF4-FFF2-40B4-BE49-F238E27FC236}">
                  <a16:creationId xmlns:a16="http://schemas.microsoft.com/office/drawing/2014/main" id="{2A4697CD-DACD-0553-0686-FC2A5846988F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5108575" y="2540000"/>
              <a:ext cx="47625" cy="249238"/>
            </a:xfrm>
            <a:custGeom>
              <a:avLst/>
              <a:gdLst>
                <a:gd name="T0" fmla="*/ 130 w 130"/>
                <a:gd name="T1" fmla="*/ 300 h 598"/>
                <a:gd name="T2" fmla="*/ 52 w 130"/>
                <a:gd name="T3" fmla="*/ 44 h 598"/>
                <a:gd name="T4" fmla="*/ 6 w 130"/>
                <a:gd name="T5" fmla="*/ 0 h 598"/>
                <a:gd name="T6" fmla="*/ 0 w 130"/>
                <a:gd name="T7" fmla="*/ 5 h 598"/>
                <a:gd name="T8" fmla="*/ 3 w 130"/>
                <a:gd name="T9" fmla="*/ 10 h 598"/>
                <a:gd name="T10" fmla="*/ 80 w 130"/>
                <a:gd name="T11" fmla="*/ 156 h 598"/>
                <a:gd name="T12" fmla="*/ 95 w 130"/>
                <a:gd name="T13" fmla="*/ 299 h 598"/>
                <a:gd name="T14" fmla="*/ 78 w 130"/>
                <a:gd name="T15" fmla="*/ 449 h 598"/>
                <a:gd name="T16" fmla="*/ 4 w 130"/>
                <a:gd name="T17" fmla="*/ 587 h 598"/>
                <a:gd name="T18" fmla="*/ 0 w 130"/>
                <a:gd name="T19" fmla="*/ 593 h 598"/>
                <a:gd name="T20" fmla="*/ 6 w 130"/>
                <a:gd name="T21" fmla="*/ 598 h 598"/>
                <a:gd name="T22" fmla="*/ 47 w 130"/>
                <a:gd name="T23" fmla="*/ 561 h 598"/>
                <a:gd name="T24" fmla="*/ 130 w 130"/>
                <a:gd name="T25" fmla="*/ 30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598">
                  <a:moveTo>
                    <a:pt x="130" y="300"/>
                  </a:moveTo>
                  <a:cubicBezTo>
                    <a:pt x="130" y="229"/>
                    <a:pt x="117" y="128"/>
                    <a:pt x="52" y="44"/>
                  </a:cubicBezTo>
                  <a:cubicBezTo>
                    <a:pt x="47" y="38"/>
                    <a:pt x="15" y="0"/>
                    <a:pt x="6" y="0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7"/>
                    <a:pt x="1" y="9"/>
                    <a:pt x="3" y="10"/>
                  </a:cubicBezTo>
                  <a:cubicBezTo>
                    <a:pt x="27" y="36"/>
                    <a:pt x="59" y="77"/>
                    <a:pt x="80" y="156"/>
                  </a:cubicBezTo>
                  <a:cubicBezTo>
                    <a:pt x="91" y="201"/>
                    <a:pt x="95" y="253"/>
                    <a:pt x="95" y="299"/>
                  </a:cubicBezTo>
                  <a:cubicBezTo>
                    <a:pt x="95" y="349"/>
                    <a:pt x="91" y="400"/>
                    <a:pt x="78" y="449"/>
                  </a:cubicBezTo>
                  <a:cubicBezTo>
                    <a:pt x="59" y="519"/>
                    <a:pt x="30" y="559"/>
                    <a:pt x="4" y="587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3" y="598"/>
                    <a:pt x="6" y="598"/>
                  </a:cubicBezTo>
                  <a:cubicBezTo>
                    <a:pt x="13" y="598"/>
                    <a:pt x="41" y="568"/>
                    <a:pt x="47" y="561"/>
                  </a:cubicBezTo>
                  <a:cubicBezTo>
                    <a:pt x="97" y="500"/>
                    <a:pt x="130" y="411"/>
                    <a:pt x="130" y="30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3" name="Group 34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wind $\mcal{M}$ to the end of Step-2&#10;&#10;&#10;\end{document}" title="IguanaTex Vector Display">
            <a:extLst>
              <a:ext uri="{FF2B5EF4-FFF2-40B4-BE49-F238E27FC236}">
                <a16:creationId xmlns:a16="http://schemas.microsoft.com/office/drawing/2014/main" id="{23B5C828-F48C-2846-9680-D124B7396E8D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918615" y="3332790"/>
            <a:ext cx="3229871" cy="257136"/>
            <a:chOff x="2540000" y="2540000"/>
            <a:chExt cx="2452688" cy="195263"/>
          </a:xfrm>
        </p:grpSpPr>
        <p:sp>
          <p:nvSpPr>
            <p:cNvPr id="319" name="Freeform 181">
              <a:extLst>
                <a:ext uri="{FF2B5EF4-FFF2-40B4-BE49-F238E27FC236}">
                  <a16:creationId xmlns:a16="http://schemas.microsoft.com/office/drawing/2014/main" id="{8A5A64C7-6BD7-E683-3FFD-D1C67E257A7D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2540000" y="2597150"/>
              <a:ext cx="61913" cy="952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6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2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82">
              <a:extLst>
                <a:ext uri="{FF2B5EF4-FFF2-40B4-BE49-F238E27FC236}">
                  <a16:creationId xmlns:a16="http://schemas.microsoft.com/office/drawing/2014/main" id="{F92370C3-112D-DFFF-D4FE-77B98B852AB9}"/>
                </a:ext>
              </a:extLst>
            </p:cNvPr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auto">
            <a:xfrm>
              <a:off x="2611438" y="2595563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83">
              <a:extLst>
                <a:ext uri="{FF2B5EF4-FFF2-40B4-BE49-F238E27FC236}">
                  <a16:creationId xmlns:a16="http://schemas.microsoft.com/office/drawing/2014/main" id="{1B0BF990-BE74-B906-5D59-E152449586A5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2690813" y="2600325"/>
              <a:ext cx="123825" cy="95250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8 w 341"/>
                <a:gd name="T9" fmla="*/ 0 h 220"/>
                <a:gd name="T10" fmla="*/ 258 w 341"/>
                <a:gd name="T11" fmla="*/ 15 h 220"/>
                <a:gd name="T12" fmla="*/ 287 w 341"/>
                <a:gd name="T13" fmla="*/ 39 h 220"/>
                <a:gd name="T14" fmla="*/ 285 w 341"/>
                <a:gd name="T15" fmla="*/ 49 h 220"/>
                <a:gd name="T16" fmla="*/ 239 w 341"/>
                <a:gd name="T17" fmla="*/ 177 h 220"/>
                <a:gd name="T18" fmla="*/ 190 w 341"/>
                <a:gd name="T19" fmla="*/ 38 h 220"/>
                <a:gd name="T20" fmla="*/ 188 w 341"/>
                <a:gd name="T21" fmla="*/ 28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2 h 220"/>
                <a:gd name="T34" fmla="*/ 164 w 341"/>
                <a:gd name="T35" fmla="*/ 50 h 220"/>
                <a:gd name="T36" fmla="*/ 121 w 341"/>
                <a:gd name="T37" fmla="*/ 171 h 220"/>
                <a:gd name="T38" fmla="*/ 73 w 341"/>
                <a:gd name="T39" fmla="*/ 37 h 220"/>
                <a:gd name="T40" fmla="*/ 71 w 341"/>
                <a:gd name="T41" fmla="*/ 28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2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0 h 220"/>
                <a:gd name="T64" fmla="*/ 231 w 341"/>
                <a:gd name="T65" fmla="*/ 220 h 220"/>
                <a:gd name="T66" fmla="*/ 241 w 341"/>
                <a:gd name="T67" fmla="*/ 210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5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8" y="0"/>
                  </a:cubicBezTo>
                  <a:lnTo>
                    <a:pt x="258" y="15"/>
                  </a:lnTo>
                  <a:cubicBezTo>
                    <a:pt x="276" y="15"/>
                    <a:pt x="287" y="24"/>
                    <a:pt x="287" y="39"/>
                  </a:cubicBezTo>
                  <a:cubicBezTo>
                    <a:pt x="287" y="42"/>
                    <a:pt x="287" y="43"/>
                    <a:pt x="285" y="49"/>
                  </a:cubicBezTo>
                  <a:lnTo>
                    <a:pt x="239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8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2"/>
                  </a:cubicBezTo>
                  <a:cubicBezTo>
                    <a:pt x="155" y="25"/>
                    <a:pt x="160" y="40"/>
                    <a:pt x="164" y="50"/>
                  </a:cubicBezTo>
                  <a:lnTo>
                    <a:pt x="121" y="171"/>
                  </a:lnTo>
                  <a:lnTo>
                    <a:pt x="73" y="37"/>
                  </a:lnTo>
                  <a:cubicBezTo>
                    <a:pt x="71" y="31"/>
                    <a:pt x="71" y="30"/>
                    <a:pt x="71" y="28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5" y="0"/>
                    <a:pt x="57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6"/>
                    <a:pt x="37" y="32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0"/>
                  </a:lnTo>
                  <a:cubicBezTo>
                    <a:pt x="223" y="216"/>
                    <a:pt x="224" y="220"/>
                    <a:pt x="231" y="220"/>
                  </a:cubicBezTo>
                  <a:cubicBezTo>
                    <a:pt x="237" y="220"/>
                    <a:pt x="239" y="215"/>
                    <a:pt x="241" y="210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84">
              <a:extLst>
                <a:ext uri="{FF2B5EF4-FFF2-40B4-BE49-F238E27FC236}">
                  <a16:creationId xmlns:a16="http://schemas.microsoft.com/office/drawing/2014/main" id="{7530511D-2165-DED5-3925-EE95866D4E87}"/>
                </a:ext>
              </a:extLst>
            </p:cNvPr>
            <p:cNvSpPr>
              <a:spLocks noEditPoints="1"/>
            </p:cNvSpPr>
            <p:nvPr>
              <p:custDataLst>
                <p:tags r:id="rId222"/>
              </p:custDataLst>
            </p:nvPr>
          </p:nvSpPr>
          <p:spPr bwMode="auto">
            <a:xfrm>
              <a:off x="2824163" y="2547938"/>
              <a:ext cx="39688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9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6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85">
              <a:extLst>
                <a:ext uri="{FF2B5EF4-FFF2-40B4-BE49-F238E27FC236}">
                  <a16:creationId xmlns:a16="http://schemas.microsoft.com/office/drawing/2014/main" id="{7D7889AF-81CA-A71F-CC8B-E7940C7E5833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2874963" y="2597150"/>
              <a:ext cx="92075" cy="952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6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86">
              <a:extLst>
                <a:ext uri="{FF2B5EF4-FFF2-40B4-BE49-F238E27FC236}">
                  <a16:creationId xmlns:a16="http://schemas.microsoft.com/office/drawing/2014/main" id="{CC4EFF6A-2B94-3326-4B0C-FCA45CFBA0DD}"/>
                </a:ext>
              </a:extLst>
            </p:cNvPr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auto">
            <a:xfrm>
              <a:off x="2976563" y="2541588"/>
              <a:ext cx="88900" cy="153988"/>
            </a:xfrm>
            <a:custGeom>
              <a:avLst/>
              <a:gdLst>
                <a:gd name="T0" fmla="*/ 172 w 245"/>
                <a:gd name="T1" fmla="*/ 319 h 352"/>
                <a:gd name="T2" fmla="*/ 172 w 245"/>
                <a:gd name="T3" fmla="*/ 352 h 352"/>
                <a:gd name="T4" fmla="*/ 245 w 245"/>
                <a:gd name="T5" fmla="*/ 346 h 352"/>
                <a:gd name="T6" fmla="*/ 245 w 245"/>
                <a:gd name="T7" fmla="*/ 331 h 352"/>
                <a:gd name="T8" fmla="*/ 207 w 245"/>
                <a:gd name="T9" fmla="*/ 303 h 352"/>
                <a:gd name="T10" fmla="*/ 207 w 245"/>
                <a:gd name="T11" fmla="*/ 0 h 352"/>
                <a:gd name="T12" fmla="*/ 135 w 245"/>
                <a:gd name="T13" fmla="*/ 6 h 352"/>
                <a:gd name="T14" fmla="*/ 135 w 245"/>
                <a:gd name="T15" fmla="*/ 21 h 352"/>
                <a:gd name="T16" fmla="*/ 174 w 245"/>
                <a:gd name="T17" fmla="*/ 49 h 352"/>
                <a:gd name="T18" fmla="*/ 174 w 245"/>
                <a:gd name="T19" fmla="*/ 157 h 352"/>
                <a:gd name="T20" fmla="*/ 111 w 245"/>
                <a:gd name="T21" fmla="*/ 126 h 352"/>
                <a:gd name="T22" fmla="*/ 0 w 245"/>
                <a:gd name="T23" fmla="*/ 239 h 352"/>
                <a:gd name="T24" fmla="*/ 105 w 245"/>
                <a:gd name="T25" fmla="*/ 352 h 352"/>
                <a:gd name="T26" fmla="*/ 172 w 245"/>
                <a:gd name="T27" fmla="*/ 319 h 352"/>
                <a:gd name="T28" fmla="*/ 172 w 245"/>
                <a:gd name="T29" fmla="*/ 185 h 352"/>
                <a:gd name="T30" fmla="*/ 172 w 245"/>
                <a:gd name="T31" fmla="*/ 288 h 352"/>
                <a:gd name="T32" fmla="*/ 167 w 245"/>
                <a:gd name="T33" fmla="*/ 306 h 352"/>
                <a:gd name="T34" fmla="*/ 108 w 245"/>
                <a:gd name="T35" fmla="*/ 341 h 352"/>
                <a:gd name="T36" fmla="*/ 56 w 245"/>
                <a:gd name="T37" fmla="*/ 309 h 352"/>
                <a:gd name="T38" fmla="*/ 41 w 245"/>
                <a:gd name="T39" fmla="*/ 240 h 352"/>
                <a:gd name="T40" fmla="*/ 57 w 245"/>
                <a:gd name="T41" fmla="*/ 169 h 352"/>
                <a:gd name="T42" fmla="*/ 113 w 245"/>
                <a:gd name="T43" fmla="*/ 137 h 352"/>
                <a:gd name="T44" fmla="*/ 167 w 245"/>
                <a:gd name="T45" fmla="*/ 167 h 352"/>
                <a:gd name="T46" fmla="*/ 172 w 245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2">
                  <a:moveTo>
                    <a:pt x="172" y="319"/>
                  </a:moveTo>
                  <a:lnTo>
                    <a:pt x="172" y="352"/>
                  </a:lnTo>
                  <a:lnTo>
                    <a:pt x="245" y="346"/>
                  </a:lnTo>
                  <a:lnTo>
                    <a:pt x="245" y="331"/>
                  </a:lnTo>
                  <a:cubicBezTo>
                    <a:pt x="210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87">
              <a:extLst>
                <a:ext uri="{FF2B5EF4-FFF2-40B4-BE49-F238E27FC236}">
                  <a16:creationId xmlns:a16="http://schemas.microsoft.com/office/drawing/2014/main" id="{3C23D4E7-5D12-B173-2523-DC6BC57371C8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3136900" y="2540000"/>
              <a:ext cx="198438" cy="163513"/>
            </a:xfrm>
            <a:custGeom>
              <a:avLst/>
              <a:gdLst>
                <a:gd name="T0" fmla="*/ 178 w 543"/>
                <a:gd name="T1" fmla="*/ 73 h 376"/>
                <a:gd name="T2" fmla="*/ 242 w 543"/>
                <a:gd name="T3" fmla="*/ 302 h 376"/>
                <a:gd name="T4" fmla="*/ 264 w 543"/>
                <a:gd name="T5" fmla="*/ 335 h 376"/>
                <a:gd name="T6" fmla="*/ 276 w 543"/>
                <a:gd name="T7" fmla="*/ 326 h 376"/>
                <a:gd name="T8" fmla="*/ 374 w 543"/>
                <a:gd name="T9" fmla="*/ 220 h 376"/>
                <a:gd name="T10" fmla="*/ 483 w 543"/>
                <a:gd name="T11" fmla="*/ 93 h 376"/>
                <a:gd name="T12" fmla="*/ 459 w 543"/>
                <a:gd name="T13" fmla="*/ 306 h 376"/>
                <a:gd name="T14" fmla="*/ 460 w 543"/>
                <a:gd name="T15" fmla="*/ 346 h 376"/>
                <a:gd name="T16" fmla="*/ 484 w 543"/>
                <a:gd name="T17" fmla="*/ 366 h 376"/>
                <a:gd name="T18" fmla="*/ 543 w 543"/>
                <a:gd name="T19" fmla="*/ 334 h 376"/>
                <a:gd name="T20" fmla="*/ 538 w 543"/>
                <a:gd name="T21" fmla="*/ 331 h 376"/>
                <a:gd name="T22" fmla="*/ 516 w 543"/>
                <a:gd name="T23" fmla="*/ 339 h 376"/>
                <a:gd name="T24" fmla="*/ 502 w 543"/>
                <a:gd name="T25" fmla="*/ 318 h 376"/>
                <a:gd name="T26" fmla="*/ 501 w 543"/>
                <a:gd name="T27" fmla="*/ 285 h 376"/>
                <a:gd name="T28" fmla="*/ 537 w 543"/>
                <a:gd name="T29" fmla="*/ 16 h 376"/>
                <a:gd name="T30" fmla="*/ 538 w 543"/>
                <a:gd name="T31" fmla="*/ 8 h 376"/>
                <a:gd name="T32" fmla="*/ 534 w 543"/>
                <a:gd name="T33" fmla="*/ 0 h 376"/>
                <a:gd name="T34" fmla="*/ 522 w 543"/>
                <a:gd name="T35" fmla="*/ 12 h 376"/>
                <a:gd name="T36" fmla="*/ 281 w 543"/>
                <a:gd name="T37" fmla="*/ 285 h 376"/>
                <a:gd name="T38" fmla="*/ 242 w 543"/>
                <a:gd name="T39" fmla="*/ 170 h 376"/>
                <a:gd name="T40" fmla="*/ 210 w 543"/>
                <a:gd name="T41" fmla="*/ 24 h 376"/>
                <a:gd name="T42" fmla="*/ 206 w 543"/>
                <a:gd name="T43" fmla="*/ 2 h 376"/>
                <a:gd name="T44" fmla="*/ 201 w 543"/>
                <a:gd name="T45" fmla="*/ 0 h 376"/>
                <a:gd name="T46" fmla="*/ 169 w 543"/>
                <a:gd name="T47" fmla="*/ 21 h 376"/>
                <a:gd name="T48" fmla="*/ 119 w 543"/>
                <a:gd name="T49" fmla="*/ 224 h 376"/>
                <a:gd name="T50" fmla="*/ 58 w 543"/>
                <a:gd name="T51" fmla="*/ 331 h 376"/>
                <a:gd name="T52" fmla="*/ 22 w 543"/>
                <a:gd name="T53" fmla="*/ 317 h 376"/>
                <a:gd name="T54" fmla="*/ 18 w 543"/>
                <a:gd name="T55" fmla="*/ 314 h 376"/>
                <a:gd name="T56" fmla="*/ 0 w 543"/>
                <a:gd name="T57" fmla="*/ 350 h 376"/>
                <a:gd name="T58" fmla="*/ 16 w 543"/>
                <a:gd name="T59" fmla="*/ 369 h 376"/>
                <a:gd name="T60" fmla="*/ 43 w 543"/>
                <a:gd name="T61" fmla="*/ 376 h 376"/>
                <a:gd name="T62" fmla="*/ 113 w 543"/>
                <a:gd name="T63" fmla="*/ 280 h 376"/>
                <a:gd name="T64" fmla="*/ 178 w 543"/>
                <a:gd name="T65" fmla="*/ 7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3" h="376">
                  <a:moveTo>
                    <a:pt x="178" y="73"/>
                  </a:moveTo>
                  <a:cubicBezTo>
                    <a:pt x="192" y="138"/>
                    <a:pt x="214" y="244"/>
                    <a:pt x="242" y="302"/>
                  </a:cubicBezTo>
                  <a:cubicBezTo>
                    <a:pt x="253" y="324"/>
                    <a:pt x="259" y="335"/>
                    <a:pt x="264" y="335"/>
                  </a:cubicBezTo>
                  <a:cubicBezTo>
                    <a:pt x="266" y="335"/>
                    <a:pt x="267" y="335"/>
                    <a:pt x="276" y="326"/>
                  </a:cubicBezTo>
                  <a:cubicBezTo>
                    <a:pt x="314" y="289"/>
                    <a:pt x="339" y="260"/>
                    <a:pt x="374" y="220"/>
                  </a:cubicBezTo>
                  <a:lnTo>
                    <a:pt x="483" y="93"/>
                  </a:lnTo>
                  <a:cubicBezTo>
                    <a:pt x="476" y="136"/>
                    <a:pt x="459" y="248"/>
                    <a:pt x="459" y="306"/>
                  </a:cubicBezTo>
                  <a:cubicBezTo>
                    <a:pt x="459" y="320"/>
                    <a:pt x="459" y="333"/>
                    <a:pt x="460" y="346"/>
                  </a:cubicBezTo>
                  <a:cubicBezTo>
                    <a:pt x="461" y="351"/>
                    <a:pt x="463" y="366"/>
                    <a:pt x="484" y="366"/>
                  </a:cubicBezTo>
                  <a:cubicBezTo>
                    <a:pt x="505" y="366"/>
                    <a:pt x="543" y="344"/>
                    <a:pt x="543" y="334"/>
                  </a:cubicBezTo>
                  <a:cubicBezTo>
                    <a:pt x="543" y="331"/>
                    <a:pt x="540" y="331"/>
                    <a:pt x="538" y="331"/>
                  </a:cubicBezTo>
                  <a:cubicBezTo>
                    <a:pt x="532" y="331"/>
                    <a:pt x="522" y="335"/>
                    <a:pt x="516" y="339"/>
                  </a:cubicBezTo>
                  <a:cubicBezTo>
                    <a:pt x="504" y="337"/>
                    <a:pt x="503" y="329"/>
                    <a:pt x="502" y="318"/>
                  </a:cubicBezTo>
                  <a:cubicBezTo>
                    <a:pt x="501" y="302"/>
                    <a:pt x="501" y="287"/>
                    <a:pt x="501" y="285"/>
                  </a:cubicBezTo>
                  <a:cubicBezTo>
                    <a:pt x="501" y="229"/>
                    <a:pt x="523" y="78"/>
                    <a:pt x="537" y="16"/>
                  </a:cubicBezTo>
                  <a:cubicBezTo>
                    <a:pt x="538" y="13"/>
                    <a:pt x="538" y="12"/>
                    <a:pt x="538" y="8"/>
                  </a:cubicBezTo>
                  <a:cubicBezTo>
                    <a:pt x="538" y="6"/>
                    <a:pt x="538" y="0"/>
                    <a:pt x="534" y="0"/>
                  </a:cubicBezTo>
                  <a:cubicBezTo>
                    <a:pt x="532" y="0"/>
                    <a:pt x="532" y="1"/>
                    <a:pt x="522" y="12"/>
                  </a:cubicBezTo>
                  <a:cubicBezTo>
                    <a:pt x="475" y="69"/>
                    <a:pt x="330" y="243"/>
                    <a:pt x="281" y="285"/>
                  </a:cubicBezTo>
                  <a:cubicBezTo>
                    <a:pt x="268" y="259"/>
                    <a:pt x="259" y="240"/>
                    <a:pt x="242" y="170"/>
                  </a:cubicBezTo>
                  <a:cubicBezTo>
                    <a:pt x="227" y="114"/>
                    <a:pt x="219" y="72"/>
                    <a:pt x="210" y="24"/>
                  </a:cubicBezTo>
                  <a:cubicBezTo>
                    <a:pt x="209" y="17"/>
                    <a:pt x="206" y="3"/>
                    <a:pt x="206" y="2"/>
                  </a:cubicBezTo>
                  <a:cubicBezTo>
                    <a:pt x="205" y="0"/>
                    <a:pt x="202" y="0"/>
                    <a:pt x="201" y="0"/>
                  </a:cubicBezTo>
                  <a:cubicBezTo>
                    <a:pt x="192" y="0"/>
                    <a:pt x="171" y="11"/>
                    <a:pt x="169" y="21"/>
                  </a:cubicBezTo>
                  <a:cubicBezTo>
                    <a:pt x="164" y="63"/>
                    <a:pt x="154" y="129"/>
                    <a:pt x="119" y="224"/>
                  </a:cubicBezTo>
                  <a:cubicBezTo>
                    <a:pt x="79" y="331"/>
                    <a:pt x="68" y="331"/>
                    <a:pt x="58" y="331"/>
                  </a:cubicBezTo>
                  <a:cubicBezTo>
                    <a:pt x="52" y="331"/>
                    <a:pt x="33" y="327"/>
                    <a:pt x="22" y="317"/>
                  </a:cubicBezTo>
                  <a:cubicBezTo>
                    <a:pt x="20" y="314"/>
                    <a:pt x="19" y="314"/>
                    <a:pt x="18" y="314"/>
                  </a:cubicBezTo>
                  <a:cubicBezTo>
                    <a:pt x="11" y="314"/>
                    <a:pt x="0" y="337"/>
                    <a:pt x="0" y="350"/>
                  </a:cubicBezTo>
                  <a:cubicBezTo>
                    <a:pt x="0" y="355"/>
                    <a:pt x="0" y="361"/>
                    <a:pt x="16" y="369"/>
                  </a:cubicBezTo>
                  <a:cubicBezTo>
                    <a:pt x="28" y="376"/>
                    <a:pt x="40" y="376"/>
                    <a:pt x="43" y="376"/>
                  </a:cubicBezTo>
                  <a:cubicBezTo>
                    <a:pt x="74" y="376"/>
                    <a:pt x="103" y="305"/>
                    <a:pt x="113" y="280"/>
                  </a:cubicBezTo>
                  <a:cubicBezTo>
                    <a:pt x="137" y="223"/>
                    <a:pt x="165" y="144"/>
                    <a:pt x="178" y="7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188">
              <a:extLst>
                <a:ext uri="{FF2B5EF4-FFF2-40B4-BE49-F238E27FC236}">
                  <a16:creationId xmlns:a16="http://schemas.microsoft.com/office/drawing/2014/main" id="{17DABA29-0373-8597-0F87-ED84F484E95C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3414713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89">
              <a:extLst>
                <a:ext uri="{FF2B5EF4-FFF2-40B4-BE49-F238E27FC236}">
                  <a16:creationId xmlns:a16="http://schemas.microsoft.com/office/drawing/2014/main" id="{96305BD9-AC86-0707-4F22-446ECC9A2EA8}"/>
                </a:ext>
              </a:extLst>
            </p:cNvPr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auto">
            <a:xfrm>
              <a:off x="3486150" y="2595563"/>
              <a:ext cx="80963" cy="100013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0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90">
              <a:extLst>
                <a:ext uri="{FF2B5EF4-FFF2-40B4-BE49-F238E27FC236}">
                  <a16:creationId xmlns:a16="http://schemas.microsoft.com/office/drawing/2014/main" id="{B70DEE77-1E29-5699-18C6-79ADA59EB936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3636963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91">
              <a:extLst>
                <a:ext uri="{FF2B5EF4-FFF2-40B4-BE49-F238E27FC236}">
                  <a16:creationId xmlns:a16="http://schemas.microsoft.com/office/drawing/2014/main" id="{D31FF6CC-0AAC-90C3-DAA0-2809C1A550AB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3709988" y="2541588"/>
              <a:ext cx="90488" cy="150813"/>
            </a:xfrm>
            <a:custGeom>
              <a:avLst/>
              <a:gdLst>
                <a:gd name="T0" fmla="*/ 39 w 251"/>
                <a:gd name="T1" fmla="*/ 309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9 h 346"/>
                <a:gd name="T14" fmla="*/ 73 w 251"/>
                <a:gd name="T15" fmla="*/ 217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9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92">
              <a:extLst>
                <a:ext uri="{FF2B5EF4-FFF2-40B4-BE49-F238E27FC236}">
                  <a16:creationId xmlns:a16="http://schemas.microsoft.com/office/drawing/2014/main" id="{FFAE7B1E-908C-C01B-20BC-8C7F9CCBFDB0}"/>
                </a:ext>
              </a:extLst>
            </p:cNvPr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auto">
            <a:xfrm>
              <a:off x="3810000" y="2595563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193">
              <a:extLst>
                <a:ext uri="{FF2B5EF4-FFF2-40B4-BE49-F238E27FC236}">
                  <a16:creationId xmlns:a16="http://schemas.microsoft.com/office/drawing/2014/main" id="{A157BBF5-CFDB-D24E-BFE6-DCBA28AB12F4}"/>
                </a:ext>
              </a:extLst>
            </p:cNvPr>
            <p:cNvSpPr>
              <a:spLocks noEditPoints="1"/>
            </p:cNvSpPr>
            <p:nvPr>
              <p:custDataLst>
                <p:tags r:id="rId231"/>
              </p:custDataLst>
            </p:nvPr>
          </p:nvSpPr>
          <p:spPr bwMode="auto">
            <a:xfrm>
              <a:off x="3951288" y="2595563"/>
              <a:ext cx="71438" cy="100013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94">
              <a:extLst>
                <a:ext uri="{FF2B5EF4-FFF2-40B4-BE49-F238E27FC236}">
                  <a16:creationId xmlns:a16="http://schemas.microsoft.com/office/drawing/2014/main" id="{3BC58638-8735-466B-6BC8-4F7133847E1C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4033838" y="2597150"/>
              <a:ext cx="90488" cy="952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4 w 251"/>
                <a:gd name="T15" fmla="*/ 183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6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1" y="52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95">
              <a:extLst>
                <a:ext uri="{FF2B5EF4-FFF2-40B4-BE49-F238E27FC236}">
                  <a16:creationId xmlns:a16="http://schemas.microsoft.com/office/drawing/2014/main" id="{81482325-47F6-69E9-CD6C-351D43A15197}"/>
                </a:ext>
              </a:extLst>
            </p:cNvPr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auto">
            <a:xfrm>
              <a:off x="4133850" y="2541588"/>
              <a:ext cx="90488" cy="153988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96">
              <a:extLst>
                <a:ext uri="{FF2B5EF4-FFF2-40B4-BE49-F238E27FC236}">
                  <a16:creationId xmlns:a16="http://schemas.microsoft.com/office/drawing/2014/main" id="{2701DF10-7902-0A4D-7536-C28EBDCEAE5E}"/>
                </a:ext>
              </a:extLst>
            </p:cNvPr>
            <p:cNvSpPr>
              <a:spLocks noEditPoints="1"/>
            </p:cNvSpPr>
            <p:nvPr>
              <p:custDataLst>
                <p:tags r:id="rId234"/>
              </p:custDataLst>
            </p:nvPr>
          </p:nvSpPr>
          <p:spPr bwMode="auto">
            <a:xfrm>
              <a:off x="4295775" y="2595563"/>
              <a:ext cx="79375" cy="10001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97">
              <a:extLst>
                <a:ext uri="{FF2B5EF4-FFF2-40B4-BE49-F238E27FC236}">
                  <a16:creationId xmlns:a16="http://schemas.microsoft.com/office/drawing/2014/main" id="{8CFF3AFD-9302-04B7-FBB9-1FF8936AAE31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4386263" y="2540000"/>
              <a:ext cx="60325" cy="152400"/>
            </a:xfrm>
            <a:custGeom>
              <a:avLst/>
              <a:gdLst>
                <a:gd name="T0" fmla="*/ 71 w 162"/>
                <a:gd name="T1" fmla="*/ 137 h 351"/>
                <a:gd name="T2" fmla="*/ 71 w 162"/>
                <a:gd name="T3" fmla="*/ 79 h 351"/>
                <a:gd name="T4" fmla="*/ 117 w 162"/>
                <a:gd name="T5" fmla="*/ 11 h 351"/>
                <a:gd name="T6" fmla="*/ 133 w 162"/>
                <a:gd name="T7" fmla="*/ 14 h 351"/>
                <a:gd name="T8" fmla="*/ 118 w 162"/>
                <a:gd name="T9" fmla="*/ 35 h 351"/>
                <a:gd name="T10" fmla="*/ 140 w 162"/>
                <a:gd name="T11" fmla="*/ 57 h 351"/>
                <a:gd name="T12" fmla="*/ 162 w 162"/>
                <a:gd name="T13" fmla="*/ 35 h 351"/>
                <a:gd name="T14" fmla="*/ 117 w 162"/>
                <a:gd name="T15" fmla="*/ 0 h 351"/>
                <a:gd name="T16" fmla="*/ 40 w 162"/>
                <a:gd name="T17" fmla="*/ 79 h 351"/>
                <a:gd name="T18" fmla="*/ 40 w 162"/>
                <a:gd name="T19" fmla="*/ 137 h 351"/>
                <a:gd name="T20" fmla="*/ 0 w 162"/>
                <a:gd name="T21" fmla="*/ 137 h 351"/>
                <a:gd name="T22" fmla="*/ 0 w 162"/>
                <a:gd name="T23" fmla="*/ 152 h 351"/>
                <a:gd name="T24" fmla="*/ 40 w 162"/>
                <a:gd name="T25" fmla="*/ 152 h 351"/>
                <a:gd name="T26" fmla="*/ 40 w 162"/>
                <a:gd name="T27" fmla="*/ 314 h 351"/>
                <a:gd name="T28" fmla="*/ 1 w 162"/>
                <a:gd name="T29" fmla="*/ 336 h 351"/>
                <a:gd name="T30" fmla="*/ 1 w 162"/>
                <a:gd name="T31" fmla="*/ 351 h 351"/>
                <a:gd name="T32" fmla="*/ 57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0 w 162"/>
                <a:gd name="T39" fmla="*/ 336 h 351"/>
                <a:gd name="T40" fmla="*/ 72 w 162"/>
                <a:gd name="T41" fmla="*/ 313 h 351"/>
                <a:gd name="T42" fmla="*/ 72 w 162"/>
                <a:gd name="T43" fmla="*/ 152 h 351"/>
                <a:gd name="T44" fmla="*/ 129 w 162"/>
                <a:gd name="T45" fmla="*/ 152 h 351"/>
                <a:gd name="T46" fmla="*/ 129 w 162"/>
                <a:gd name="T47" fmla="*/ 137 h 351"/>
                <a:gd name="T48" fmla="*/ 71 w 162"/>
                <a:gd name="T49" fmla="*/ 137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20" y="351"/>
                    <a:pt x="44" y="350"/>
                    <a:pt x="57" y="350"/>
                  </a:cubicBezTo>
                  <a:cubicBezTo>
                    <a:pt x="77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98">
              <a:extLst>
                <a:ext uri="{FF2B5EF4-FFF2-40B4-BE49-F238E27FC236}">
                  <a16:creationId xmlns:a16="http://schemas.microsoft.com/office/drawing/2014/main" id="{200C311C-D0AF-2ACB-257E-DCFE48EB6F83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4506913" y="2540000"/>
              <a:ext cx="80963" cy="157163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3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7 w 221"/>
                <a:gd name="T13" fmla="*/ 112 h 362"/>
                <a:gd name="T14" fmla="*/ 207 w 221"/>
                <a:gd name="T15" fmla="*/ 12 h 362"/>
                <a:gd name="T16" fmla="*/ 202 w 221"/>
                <a:gd name="T17" fmla="*/ 0 h 362"/>
                <a:gd name="T18" fmla="*/ 194 w 221"/>
                <a:gd name="T19" fmla="*/ 6 h 362"/>
                <a:gd name="T20" fmla="*/ 177 w 221"/>
                <a:gd name="T21" fmla="*/ 35 h 362"/>
                <a:gd name="T22" fmla="*/ 97 w 221"/>
                <a:gd name="T23" fmla="*/ 0 h 362"/>
                <a:gd name="T24" fmla="*/ 0 w 221"/>
                <a:gd name="T25" fmla="*/ 97 h 362"/>
                <a:gd name="T26" fmla="*/ 65 w 221"/>
                <a:gd name="T27" fmla="*/ 188 h 362"/>
                <a:gd name="T28" fmla="*/ 131 w 221"/>
                <a:gd name="T29" fmla="*/ 204 h 362"/>
                <a:gd name="T30" fmla="*/ 173 w 221"/>
                <a:gd name="T31" fmla="*/ 230 h 362"/>
                <a:gd name="T32" fmla="*/ 189 w 221"/>
                <a:gd name="T33" fmla="*/ 276 h 362"/>
                <a:gd name="T34" fmla="*/ 122 w 221"/>
                <a:gd name="T35" fmla="*/ 347 h 362"/>
                <a:gd name="T36" fmla="*/ 43 w 221"/>
                <a:gd name="T37" fmla="*/ 320 h 362"/>
                <a:gd name="T38" fmla="*/ 12 w 221"/>
                <a:gd name="T39" fmla="*/ 243 h 362"/>
                <a:gd name="T40" fmla="*/ 6 w 221"/>
                <a:gd name="T41" fmla="*/ 238 h 362"/>
                <a:gd name="T42" fmla="*/ 0 w 221"/>
                <a:gd name="T43" fmla="*/ 251 h 362"/>
                <a:gd name="T44" fmla="*/ 0 w 221"/>
                <a:gd name="T45" fmla="*/ 350 h 362"/>
                <a:gd name="T46" fmla="*/ 5 w 221"/>
                <a:gd name="T47" fmla="*/ 362 h 362"/>
                <a:gd name="T48" fmla="*/ 13 w 221"/>
                <a:gd name="T49" fmla="*/ 356 h 362"/>
                <a:gd name="T50" fmla="*/ 31 w 221"/>
                <a:gd name="T51" fmla="*/ 328 h 362"/>
                <a:gd name="T52" fmla="*/ 122 w 221"/>
                <a:gd name="T53" fmla="*/ 362 h 362"/>
                <a:gd name="T54" fmla="*/ 221 w 221"/>
                <a:gd name="T55" fmla="*/ 259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3"/>
                  </a:lnTo>
                  <a:cubicBezTo>
                    <a:pt x="51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5" y="121"/>
                    <a:pt x="195" y="124"/>
                    <a:pt x="201" y="124"/>
                  </a:cubicBezTo>
                  <a:cubicBezTo>
                    <a:pt x="207" y="124"/>
                    <a:pt x="207" y="122"/>
                    <a:pt x="207" y="112"/>
                  </a:cubicBezTo>
                  <a:lnTo>
                    <a:pt x="207" y="12"/>
                  </a:lnTo>
                  <a:cubicBezTo>
                    <a:pt x="207" y="3"/>
                    <a:pt x="207" y="0"/>
                    <a:pt x="202" y="0"/>
                  </a:cubicBezTo>
                  <a:cubicBezTo>
                    <a:pt x="198" y="0"/>
                    <a:pt x="198" y="0"/>
                    <a:pt x="194" y="6"/>
                  </a:cubicBezTo>
                  <a:lnTo>
                    <a:pt x="177" y="35"/>
                  </a:lnTo>
                  <a:cubicBezTo>
                    <a:pt x="162" y="20"/>
                    <a:pt x="141" y="0"/>
                    <a:pt x="97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6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4" y="208"/>
                    <a:pt x="159" y="211"/>
                    <a:pt x="173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7" y="347"/>
                    <a:pt x="70" y="345"/>
                    <a:pt x="43" y="320"/>
                  </a:cubicBezTo>
                  <a:cubicBezTo>
                    <a:pt x="14" y="293"/>
                    <a:pt x="13" y="261"/>
                    <a:pt x="12" y="243"/>
                  </a:cubicBezTo>
                  <a:cubicBezTo>
                    <a:pt x="12" y="238"/>
                    <a:pt x="8" y="238"/>
                    <a:pt x="6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5" y="362"/>
                  </a:cubicBezTo>
                  <a:cubicBezTo>
                    <a:pt x="9" y="362"/>
                    <a:pt x="9" y="361"/>
                    <a:pt x="13" y="356"/>
                  </a:cubicBezTo>
                  <a:cubicBezTo>
                    <a:pt x="13" y="355"/>
                    <a:pt x="14" y="354"/>
                    <a:pt x="31" y="328"/>
                  </a:cubicBezTo>
                  <a:cubicBezTo>
                    <a:pt x="46" y="345"/>
                    <a:pt x="78" y="362"/>
                    <a:pt x="122" y="362"/>
                  </a:cubicBezTo>
                  <a:cubicBezTo>
                    <a:pt x="181" y="362"/>
                    <a:pt x="221" y="314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199">
              <a:extLst>
                <a:ext uri="{FF2B5EF4-FFF2-40B4-BE49-F238E27FC236}">
                  <a16:creationId xmlns:a16="http://schemas.microsoft.com/office/drawing/2014/main" id="{354C0683-28F3-1DA8-5ABA-DB4A069A631D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4602163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00">
              <a:extLst>
                <a:ext uri="{FF2B5EF4-FFF2-40B4-BE49-F238E27FC236}">
                  <a16:creationId xmlns:a16="http://schemas.microsoft.com/office/drawing/2014/main" id="{8DBA54F0-D813-F11F-8002-3A3C58577727}"/>
                </a:ext>
              </a:extLst>
            </p:cNvPr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auto">
            <a:xfrm>
              <a:off x="4673600" y="2595563"/>
              <a:ext cx="71438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01">
              <a:extLst>
                <a:ext uri="{FF2B5EF4-FFF2-40B4-BE49-F238E27FC236}">
                  <a16:creationId xmlns:a16="http://schemas.microsoft.com/office/drawing/2014/main" id="{28B7CE0A-B301-1A55-0EBF-A3AA18BD9737}"/>
                </a:ext>
              </a:extLst>
            </p:cNvPr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auto">
            <a:xfrm>
              <a:off x="4754563" y="2597150"/>
              <a:ext cx="90488" cy="138113"/>
            </a:xfrm>
            <a:custGeom>
              <a:avLst/>
              <a:gdLst>
                <a:gd name="T0" fmla="*/ 72 w 245"/>
                <a:gd name="T1" fmla="*/ 33 h 317"/>
                <a:gd name="T2" fmla="*/ 72 w 245"/>
                <a:gd name="T3" fmla="*/ 0 h 317"/>
                <a:gd name="T4" fmla="*/ 0 w 245"/>
                <a:gd name="T5" fmla="*/ 6 h 317"/>
                <a:gd name="T6" fmla="*/ 0 w 245"/>
                <a:gd name="T7" fmla="*/ 21 h 317"/>
                <a:gd name="T8" fmla="*/ 39 w 245"/>
                <a:gd name="T9" fmla="*/ 46 h 317"/>
                <a:gd name="T10" fmla="*/ 39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6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2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3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3"/>
                    <a:pt x="137" y="13"/>
                  </a:cubicBezTo>
                  <a:cubicBezTo>
                    <a:pt x="174" y="13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Rectangle 202">
              <a:extLst>
                <a:ext uri="{FF2B5EF4-FFF2-40B4-BE49-F238E27FC236}">
                  <a16:creationId xmlns:a16="http://schemas.microsoft.com/office/drawing/2014/main" id="{C2973FEF-598F-255C-5FC6-1A6D2DC2AABF}"/>
                </a:ext>
              </a:extLst>
            </p:cNvPr>
            <p:cNvSpPr>
              <a:spLocks noChangeArrowheads="1"/>
            </p:cNvSpPr>
            <p:nvPr>
              <p:custDataLst>
                <p:tags r:id="rId240"/>
              </p:custDataLst>
            </p:nvPr>
          </p:nvSpPr>
          <p:spPr bwMode="auto">
            <a:xfrm>
              <a:off x="4852988" y="2640013"/>
              <a:ext cx="47625" cy="127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03">
              <a:extLst>
                <a:ext uri="{FF2B5EF4-FFF2-40B4-BE49-F238E27FC236}">
                  <a16:creationId xmlns:a16="http://schemas.microsoft.com/office/drawing/2014/main" id="{41FA2BAF-7AE1-3679-824A-5AD1E37B4D38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4921250" y="2547938"/>
              <a:ext cx="71438" cy="144463"/>
            </a:xfrm>
            <a:custGeom>
              <a:avLst/>
              <a:gdLst>
                <a:gd name="T0" fmla="*/ 38 w 198"/>
                <a:gd name="T1" fmla="*/ 294 h 332"/>
                <a:gd name="T2" fmla="*/ 91 w 198"/>
                <a:gd name="T3" fmla="*/ 243 h 332"/>
                <a:gd name="T4" fmla="*/ 198 w 198"/>
                <a:gd name="T5" fmla="*/ 97 h 332"/>
                <a:gd name="T6" fmla="*/ 93 w 198"/>
                <a:gd name="T7" fmla="*/ 0 h 332"/>
                <a:gd name="T8" fmla="*/ 0 w 198"/>
                <a:gd name="T9" fmla="*/ 91 h 332"/>
                <a:gd name="T10" fmla="*/ 26 w 198"/>
                <a:gd name="T11" fmla="*/ 119 h 332"/>
                <a:gd name="T12" fmla="*/ 52 w 198"/>
                <a:gd name="T13" fmla="*/ 92 h 332"/>
                <a:gd name="T14" fmla="*/ 26 w 198"/>
                <a:gd name="T15" fmla="*/ 66 h 332"/>
                <a:gd name="T16" fmla="*/ 19 w 198"/>
                <a:gd name="T17" fmla="*/ 67 h 332"/>
                <a:gd name="T18" fmla="*/ 86 w 198"/>
                <a:gd name="T19" fmla="*/ 16 h 332"/>
                <a:gd name="T20" fmla="*/ 153 w 198"/>
                <a:gd name="T21" fmla="*/ 97 h 332"/>
                <a:gd name="T22" fmla="*/ 101 w 198"/>
                <a:gd name="T23" fmla="*/ 207 h 332"/>
                <a:gd name="T24" fmla="*/ 5 w 198"/>
                <a:gd name="T25" fmla="*/ 314 h 332"/>
                <a:gd name="T26" fmla="*/ 0 w 198"/>
                <a:gd name="T27" fmla="*/ 332 h 332"/>
                <a:gd name="T28" fmla="*/ 184 w 198"/>
                <a:gd name="T29" fmla="*/ 332 h 332"/>
                <a:gd name="T30" fmla="*/ 198 w 198"/>
                <a:gd name="T31" fmla="*/ 246 h 332"/>
                <a:gd name="T32" fmla="*/ 186 w 198"/>
                <a:gd name="T33" fmla="*/ 246 h 332"/>
                <a:gd name="T34" fmla="*/ 175 w 198"/>
                <a:gd name="T35" fmla="*/ 290 h 332"/>
                <a:gd name="T36" fmla="*/ 128 w 198"/>
                <a:gd name="T37" fmla="*/ 294 h 332"/>
                <a:gd name="T38" fmla="*/ 38 w 198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8" h="332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8" y="147"/>
                    <a:pt x="198" y="97"/>
                  </a:cubicBezTo>
                  <a:cubicBezTo>
                    <a:pt x="198" y="40"/>
                    <a:pt x="154" y="0"/>
                    <a:pt x="93" y="0"/>
                  </a:cubicBezTo>
                  <a:cubicBezTo>
                    <a:pt x="36" y="0"/>
                    <a:pt x="0" y="46"/>
                    <a:pt x="0" y="91"/>
                  </a:cubicBezTo>
                  <a:cubicBezTo>
                    <a:pt x="0" y="119"/>
                    <a:pt x="25" y="119"/>
                    <a:pt x="26" y="119"/>
                  </a:cubicBezTo>
                  <a:cubicBezTo>
                    <a:pt x="34" y="119"/>
                    <a:pt x="52" y="113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7"/>
                  </a:cubicBezTo>
                  <a:cubicBezTo>
                    <a:pt x="31" y="34"/>
                    <a:pt x="57" y="16"/>
                    <a:pt x="86" y="16"/>
                  </a:cubicBezTo>
                  <a:cubicBezTo>
                    <a:pt x="132" y="16"/>
                    <a:pt x="153" y="56"/>
                    <a:pt x="153" y="97"/>
                  </a:cubicBezTo>
                  <a:cubicBezTo>
                    <a:pt x="153" y="137"/>
                    <a:pt x="128" y="176"/>
                    <a:pt x="101" y="207"/>
                  </a:cubicBezTo>
                  <a:lnTo>
                    <a:pt x="5" y="314"/>
                  </a:lnTo>
                  <a:cubicBezTo>
                    <a:pt x="0" y="320"/>
                    <a:pt x="0" y="321"/>
                    <a:pt x="0" y="332"/>
                  </a:cubicBezTo>
                  <a:lnTo>
                    <a:pt x="184" y="332"/>
                  </a:lnTo>
                  <a:lnTo>
                    <a:pt x="198" y="246"/>
                  </a:lnTo>
                  <a:lnTo>
                    <a:pt x="186" y="246"/>
                  </a:lnTo>
                  <a:cubicBezTo>
                    <a:pt x="183" y="261"/>
                    <a:pt x="180" y="283"/>
                    <a:pt x="175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0" name="Group 36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pick at random $i \leftarrow [\tilde{t}]$&#10;&#10;&#10;\end{document}" title="IguanaTex Vector Display">
            <a:extLst>
              <a:ext uri="{FF2B5EF4-FFF2-40B4-BE49-F238E27FC236}">
                <a16:creationId xmlns:a16="http://schemas.microsoft.com/office/drawing/2014/main" id="{8DED8EA7-24A6-F4F2-FC4A-993A0DC51B78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921898" y="3675827"/>
            <a:ext cx="2318396" cy="305217"/>
            <a:chOff x="2540000" y="2540000"/>
            <a:chExt cx="1760538" cy="231775"/>
          </a:xfrm>
        </p:grpSpPr>
        <p:sp>
          <p:nvSpPr>
            <p:cNvPr id="351" name="Freeform 210">
              <a:extLst>
                <a:ext uri="{FF2B5EF4-FFF2-40B4-BE49-F238E27FC236}">
                  <a16:creationId xmlns:a16="http://schemas.microsoft.com/office/drawing/2014/main" id="{8A16483C-5404-50B4-30EB-1C767504AFCB}"/>
                </a:ext>
              </a:extLst>
            </p:cNvPr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auto">
            <a:xfrm>
              <a:off x="2540000" y="2633663"/>
              <a:ext cx="90488" cy="12700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4 w 246"/>
                <a:gd name="T23" fmla="*/ 279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211">
              <a:extLst>
                <a:ext uri="{FF2B5EF4-FFF2-40B4-BE49-F238E27FC236}">
                  <a16:creationId xmlns:a16="http://schemas.microsoft.com/office/drawing/2014/main" id="{F0FF1353-D32B-8795-31E8-91743C4833A9}"/>
                </a:ext>
              </a:extLst>
            </p:cNvPr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auto">
            <a:xfrm>
              <a:off x="2641600" y="2587625"/>
              <a:ext cx="39688" cy="134938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8 w 106"/>
                <a:gd name="T7" fmla="*/ 161 h 334"/>
                <a:gd name="T8" fmla="*/ 38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1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1" y="0"/>
                    <a:pt x="21" y="13"/>
                    <a:pt x="21" y="26"/>
                  </a:cubicBezTo>
                  <a:cubicBezTo>
                    <a:pt x="21" y="40"/>
                    <a:pt x="31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212">
              <a:extLst>
                <a:ext uri="{FF2B5EF4-FFF2-40B4-BE49-F238E27FC236}">
                  <a16:creationId xmlns:a16="http://schemas.microsoft.com/office/drawing/2014/main" id="{9A1FFF54-3DBD-5BB4-335C-FA5938DFE7A9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2692400" y="2632075"/>
              <a:ext cx="69850" cy="9207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213">
              <a:extLst>
                <a:ext uri="{FF2B5EF4-FFF2-40B4-BE49-F238E27FC236}">
                  <a16:creationId xmlns:a16="http://schemas.microsoft.com/office/drawing/2014/main" id="{96E5E7EB-2F15-F8B5-339C-F3B1DF7E8762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2767013" y="2582863"/>
              <a:ext cx="87313" cy="139700"/>
            </a:xfrm>
            <a:custGeom>
              <a:avLst/>
              <a:gdLst>
                <a:gd name="T0" fmla="*/ 39 w 241"/>
                <a:gd name="T1" fmla="*/ 309 h 347"/>
                <a:gd name="T2" fmla="*/ 0 w 241"/>
                <a:gd name="T3" fmla="*/ 331 h 347"/>
                <a:gd name="T4" fmla="*/ 0 w 241"/>
                <a:gd name="T5" fmla="*/ 347 h 347"/>
                <a:gd name="T6" fmla="*/ 54 w 241"/>
                <a:gd name="T7" fmla="*/ 345 h 347"/>
                <a:gd name="T8" fmla="*/ 109 w 241"/>
                <a:gd name="T9" fmla="*/ 347 h 347"/>
                <a:gd name="T10" fmla="*/ 109 w 241"/>
                <a:gd name="T11" fmla="*/ 331 h 347"/>
                <a:gd name="T12" fmla="*/ 70 w 241"/>
                <a:gd name="T13" fmla="*/ 309 h 347"/>
                <a:gd name="T14" fmla="*/ 70 w 241"/>
                <a:gd name="T15" fmla="*/ 257 h 347"/>
                <a:gd name="T16" fmla="*/ 102 w 241"/>
                <a:gd name="T17" fmla="*/ 230 h 347"/>
                <a:gd name="T18" fmla="*/ 161 w 241"/>
                <a:gd name="T19" fmla="*/ 320 h 347"/>
                <a:gd name="T20" fmla="*/ 143 w 241"/>
                <a:gd name="T21" fmla="*/ 331 h 347"/>
                <a:gd name="T22" fmla="*/ 143 w 241"/>
                <a:gd name="T23" fmla="*/ 347 h 347"/>
                <a:gd name="T24" fmla="*/ 197 w 241"/>
                <a:gd name="T25" fmla="*/ 345 h 347"/>
                <a:gd name="T26" fmla="*/ 241 w 241"/>
                <a:gd name="T27" fmla="*/ 347 h 347"/>
                <a:gd name="T28" fmla="*/ 241 w 241"/>
                <a:gd name="T29" fmla="*/ 331 h 347"/>
                <a:gd name="T30" fmla="*/ 192 w 241"/>
                <a:gd name="T31" fmla="*/ 305 h 347"/>
                <a:gd name="T32" fmla="*/ 129 w 241"/>
                <a:gd name="T33" fmla="*/ 215 h 347"/>
                <a:gd name="T34" fmla="*/ 126 w 241"/>
                <a:gd name="T35" fmla="*/ 210 h 347"/>
                <a:gd name="T36" fmla="*/ 166 w 241"/>
                <a:gd name="T37" fmla="*/ 174 h 347"/>
                <a:gd name="T38" fmla="*/ 229 w 241"/>
                <a:gd name="T39" fmla="*/ 147 h 347"/>
                <a:gd name="T40" fmla="*/ 229 w 241"/>
                <a:gd name="T41" fmla="*/ 131 h 347"/>
                <a:gd name="T42" fmla="*/ 194 w 241"/>
                <a:gd name="T43" fmla="*/ 133 h 347"/>
                <a:gd name="T44" fmla="*/ 138 w 241"/>
                <a:gd name="T45" fmla="*/ 131 h 347"/>
                <a:gd name="T46" fmla="*/ 138 w 241"/>
                <a:gd name="T47" fmla="*/ 147 h 347"/>
                <a:gd name="T48" fmla="*/ 153 w 241"/>
                <a:gd name="T49" fmla="*/ 159 h 347"/>
                <a:gd name="T50" fmla="*/ 142 w 241"/>
                <a:gd name="T51" fmla="*/ 179 h 347"/>
                <a:gd name="T52" fmla="*/ 72 w 241"/>
                <a:gd name="T53" fmla="*/ 240 h 347"/>
                <a:gd name="T54" fmla="*/ 72 w 241"/>
                <a:gd name="T55" fmla="*/ 0 h 347"/>
                <a:gd name="T56" fmla="*/ 0 w 241"/>
                <a:gd name="T57" fmla="*/ 6 h 347"/>
                <a:gd name="T58" fmla="*/ 0 w 241"/>
                <a:gd name="T59" fmla="*/ 21 h 347"/>
                <a:gd name="T60" fmla="*/ 39 w 241"/>
                <a:gd name="T61" fmla="*/ 49 h 347"/>
                <a:gd name="T62" fmla="*/ 39 w 241"/>
                <a:gd name="T63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0" y="345"/>
                    <a:pt x="54" y="345"/>
                  </a:cubicBezTo>
                  <a:cubicBezTo>
                    <a:pt x="69" y="345"/>
                    <a:pt x="89" y="346"/>
                    <a:pt x="109" y="347"/>
                  </a:cubicBezTo>
                  <a:lnTo>
                    <a:pt x="109" y="331"/>
                  </a:lnTo>
                  <a:cubicBezTo>
                    <a:pt x="76" y="331"/>
                    <a:pt x="70" y="331"/>
                    <a:pt x="70" y="309"/>
                  </a:cubicBezTo>
                  <a:lnTo>
                    <a:pt x="70" y="257"/>
                  </a:lnTo>
                  <a:lnTo>
                    <a:pt x="102" y="230"/>
                  </a:lnTo>
                  <a:cubicBezTo>
                    <a:pt x="140" y="283"/>
                    <a:pt x="161" y="311"/>
                    <a:pt x="161" y="320"/>
                  </a:cubicBezTo>
                  <a:cubicBezTo>
                    <a:pt x="161" y="329"/>
                    <a:pt x="153" y="331"/>
                    <a:pt x="143" y="331"/>
                  </a:cubicBezTo>
                  <a:lnTo>
                    <a:pt x="143" y="347"/>
                  </a:lnTo>
                  <a:cubicBezTo>
                    <a:pt x="157" y="346"/>
                    <a:pt x="187" y="345"/>
                    <a:pt x="197" y="345"/>
                  </a:cubicBezTo>
                  <a:cubicBezTo>
                    <a:pt x="212" y="345"/>
                    <a:pt x="226" y="346"/>
                    <a:pt x="241" y="347"/>
                  </a:cubicBezTo>
                  <a:lnTo>
                    <a:pt x="241" y="331"/>
                  </a:lnTo>
                  <a:cubicBezTo>
                    <a:pt x="222" y="331"/>
                    <a:pt x="211" y="331"/>
                    <a:pt x="192" y="305"/>
                  </a:cubicBezTo>
                  <a:lnTo>
                    <a:pt x="129" y="215"/>
                  </a:lnTo>
                  <a:cubicBezTo>
                    <a:pt x="128" y="214"/>
                    <a:pt x="126" y="211"/>
                    <a:pt x="126" y="210"/>
                  </a:cubicBezTo>
                  <a:cubicBezTo>
                    <a:pt x="126" y="208"/>
                    <a:pt x="161" y="178"/>
                    <a:pt x="166" y="174"/>
                  </a:cubicBezTo>
                  <a:cubicBezTo>
                    <a:pt x="198" y="148"/>
                    <a:pt x="219" y="147"/>
                    <a:pt x="229" y="147"/>
                  </a:cubicBezTo>
                  <a:lnTo>
                    <a:pt x="229" y="131"/>
                  </a:lnTo>
                  <a:cubicBezTo>
                    <a:pt x="215" y="133"/>
                    <a:pt x="208" y="133"/>
                    <a:pt x="194" y="133"/>
                  </a:cubicBezTo>
                  <a:cubicBezTo>
                    <a:pt x="176" y="133"/>
                    <a:pt x="145" y="132"/>
                    <a:pt x="138" y="131"/>
                  </a:cubicBezTo>
                  <a:lnTo>
                    <a:pt x="138" y="147"/>
                  </a:lnTo>
                  <a:cubicBezTo>
                    <a:pt x="148" y="147"/>
                    <a:pt x="153" y="153"/>
                    <a:pt x="153" y="159"/>
                  </a:cubicBezTo>
                  <a:cubicBezTo>
                    <a:pt x="153" y="169"/>
                    <a:pt x="146" y="175"/>
                    <a:pt x="142" y="179"/>
                  </a:cubicBezTo>
                  <a:lnTo>
                    <a:pt x="72" y="240"/>
                  </a:ln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214">
              <a:extLst>
                <a:ext uri="{FF2B5EF4-FFF2-40B4-BE49-F238E27FC236}">
                  <a16:creationId xmlns:a16="http://schemas.microsoft.com/office/drawing/2014/main" id="{499A731B-308E-7A36-7470-71661748E22E}"/>
                </a:ext>
              </a:extLst>
            </p:cNvPr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auto">
            <a:xfrm>
              <a:off x="2925763" y="2632075"/>
              <a:ext cx="82550" cy="9207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215">
              <a:extLst>
                <a:ext uri="{FF2B5EF4-FFF2-40B4-BE49-F238E27FC236}">
                  <a16:creationId xmlns:a16="http://schemas.microsoft.com/office/drawing/2014/main" id="{4C790F21-4316-34CB-727D-12F4E69F4AD9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3013075" y="2598738"/>
              <a:ext cx="57150" cy="12541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216">
              <a:extLst>
                <a:ext uri="{FF2B5EF4-FFF2-40B4-BE49-F238E27FC236}">
                  <a16:creationId xmlns:a16="http://schemas.microsoft.com/office/drawing/2014/main" id="{7EADA031-9A6B-27E0-A28F-734ACA0E81C8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3144838" y="2633663"/>
              <a:ext cx="61913" cy="8890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4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217">
              <a:extLst>
                <a:ext uri="{FF2B5EF4-FFF2-40B4-BE49-F238E27FC236}">
                  <a16:creationId xmlns:a16="http://schemas.microsoft.com/office/drawing/2014/main" id="{00C36AC3-65CF-961E-E300-11937C6B6F1F}"/>
                </a:ext>
              </a:extLst>
            </p:cNvPr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auto">
            <a:xfrm>
              <a:off x="3219450" y="2632075"/>
              <a:ext cx="80963" cy="9207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218">
              <a:extLst>
                <a:ext uri="{FF2B5EF4-FFF2-40B4-BE49-F238E27FC236}">
                  <a16:creationId xmlns:a16="http://schemas.microsoft.com/office/drawing/2014/main" id="{5532CA65-F8B1-9FA4-0E61-BDC71EBC05B2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3308350" y="2633663"/>
              <a:ext cx="90488" cy="8890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219">
              <a:extLst>
                <a:ext uri="{FF2B5EF4-FFF2-40B4-BE49-F238E27FC236}">
                  <a16:creationId xmlns:a16="http://schemas.microsoft.com/office/drawing/2014/main" id="{1D762851-1573-96DE-8735-8FC7D90EF576}"/>
                </a:ext>
              </a:extLst>
            </p:cNvPr>
            <p:cNvSpPr>
              <a:spLocks noEditPoints="1"/>
            </p:cNvSpPr>
            <p:nvPr>
              <p:custDataLst>
                <p:tags r:id="rId210"/>
              </p:custDataLst>
            </p:nvPr>
          </p:nvSpPr>
          <p:spPr bwMode="auto">
            <a:xfrm>
              <a:off x="3409950" y="2582863"/>
              <a:ext cx="88900" cy="141288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220">
              <a:extLst>
                <a:ext uri="{FF2B5EF4-FFF2-40B4-BE49-F238E27FC236}">
                  <a16:creationId xmlns:a16="http://schemas.microsoft.com/office/drawing/2014/main" id="{166C49A9-EA16-1C73-317A-6067906C7F5E}"/>
                </a:ext>
              </a:extLst>
            </p:cNvPr>
            <p:cNvSpPr>
              <a:spLocks noEditPoints="1"/>
            </p:cNvSpPr>
            <p:nvPr>
              <p:custDataLst>
                <p:tags r:id="rId211"/>
              </p:custDataLst>
            </p:nvPr>
          </p:nvSpPr>
          <p:spPr bwMode="auto">
            <a:xfrm>
              <a:off x="3509963" y="2632075"/>
              <a:ext cx="79375" cy="92075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221">
              <a:extLst>
                <a:ext uri="{FF2B5EF4-FFF2-40B4-BE49-F238E27FC236}">
                  <a16:creationId xmlns:a16="http://schemas.microsoft.com/office/drawing/2014/main" id="{63D856CE-5236-B904-0A51-B73BCD1A7E0B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3600450" y="2633663"/>
              <a:ext cx="141288" cy="88900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6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0 w 389"/>
                <a:gd name="T31" fmla="*/ 221 h 221"/>
                <a:gd name="T32" fmla="*/ 250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6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8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2 h 221"/>
                <a:gd name="T68" fmla="*/ 70 w 389"/>
                <a:gd name="T69" fmla="*/ 0 h 221"/>
                <a:gd name="T70" fmla="*/ 0 w 389"/>
                <a:gd name="T71" fmla="*/ 5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0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222">
              <a:extLst>
                <a:ext uri="{FF2B5EF4-FFF2-40B4-BE49-F238E27FC236}">
                  <a16:creationId xmlns:a16="http://schemas.microsoft.com/office/drawing/2014/main" id="{C8E2168B-32EB-EB31-B9F2-8A92BD705BD4}"/>
                </a:ext>
              </a:extLst>
            </p:cNvPr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auto">
            <a:xfrm>
              <a:off x="3811588" y="2589213"/>
              <a:ext cx="47625" cy="134938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5 h 335"/>
                <a:gd name="T12" fmla="*/ 101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8 h 335"/>
                <a:gd name="T46" fmla="*/ 70 w 132"/>
                <a:gd name="T47" fmla="*/ 258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6"/>
                  </a:cubicBezTo>
                  <a:cubicBezTo>
                    <a:pt x="105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5"/>
                    <a:pt x="119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8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223">
              <a:extLst>
                <a:ext uri="{FF2B5EF4-FFF2-40B4-BE49-F238E27FC236}">
                  <a16:creationId xmlns:a16="http://schemas.microsoft.com/office/drawing/2014/main" id="{580B6765-4DB5-6794-36BC-1B3A4B29D8FC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3929063" y="2619375"/>
              <a:ext cx="161925" cy="104775"/>
            </a:xfrm>
            <a:custGeom>
              <a:avLst/>
              <a:gdLst>
                <a:gd name="T0" fmla="*/ 424 w 442"/>
                <a:gd name="T1" fmla="*/ 141 h 261"/>
                <a:gd name="T2" fmla="*/ 442 w 442"/>
                <a:gd name="T3" fmla="*/ 131 h 261"/>
                <a:gd name="T4" fmla="*/ 424 w 442"/>
                <a:gd name="T5" fmla="*/ 121 h 261"/>
                <a:gd name="T6" fmla="*/ 54 w 442"/>
                <a:gd name="T7" fmla="*/ 121 h 261"/>
                <a:gd name="T8" fmla="*/ 99 w 442"/>
                <a:gd name="T9" fmla="*/ 73 h 261"/>
                <a:gd name="T10" fmla="*/ 125 w 442"/>
                <a:gd name="T11" fmla="*/ 6 h 261"/>
                <a:gd name="T12" fmla="*/ 115 w 442"/>
                <a:gd name="T13" fmla="*/ 0 h 261"/>
                <a:gd name="T14" fmla="*/ 104 w 442"/>
                <a:gd name="T15" fmla="*/ 10 h 261"/>
                <a:gd name="T16" fmla="*/ 7 w 442"/>
                <a:gd name="T17" fmla="*/ 124 h 261"/>
                <a:gd name="T18" fmla="*/ 0 w 442"/>
                <a:gd name="T19" fmla="*/ 131 h 261"/>
                <a:gd name="T20" fmla="*/ 7 w 442"/>
                <a:gd name="T21" fmla="*/ 137 h 261"/>
                <a:gd name="T22" fmla="*/ 105 w 442"/>
                <a:gd name="T23" fmla="*/ 254 h 261"/>
                <a:gd name="T24" fmla="*/ 115 w 442"/>
                <a:gd name="T25" fmla="*/ 261 h 261"/>
                <a:gd name="T26" fmla="*/ 125 w 442"/>
                <a:gd name="T27" fmla="*/ 255 h 261"/>
                <a:gd name="T28" fmla="*/ 100 w 442"/>
                <a:gd name="T29" fmla="*/ 189 h 261"/>
                <a:gd name="T30" fmla="*/ 54 w 442"/>
                <a:gd name="T31" fmla="*/ 141 h 261"/>
                <a:gd name="T32" fmla="*/ 424 w 442"/>
                <a:gd name="T33" fmla="*/ 14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1">
                  <a:moveTo>
                    <a:pt x="424" y="141"/>
                  </a:moveTo>
                  <a:cubicBezTo>
                    <a:pt x="433" y="141"/>
                    <a:pt x="442" y="141"/>
                    <a:pt x="442" y="131"/>
                  </a:cubicBezTo>
                  <a:cubicBezTo>
                    <a:pt x="442" y="121"/>
                    <a:pt x="433" y="121"/>
                    <a:pt x="424" y="121"/>
                  </a:cubicBezTo>
                  <a:lnTo>
                    <a:pt x="54" y="121"/>
                  </a:lnTo>
                  <a:cubicBezTo>
                    <a:pt x="82" y="100"/>
                    <a:pt x="95" y="79"/>
                    <a:pt x="99" y="73"/>
                  </a:cubicBezTo>
                  <a:cubicBezTo>
                    <a:pt x="121" y="38"/>
                    <a:pt x="125" y="7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6" y="1"/>
                    <a:pt x="104" y="10"/>
                  </a:cubicBezTo>
                  <a:cubicBezTo>
                    <a:pt x="93" y="59"/>
                    <a:pt x="64" y="101"/>
                    <a:pt x="7" y="124"/>
                  </a:cubicBezTo>
                  <a:cubicBezTo>
                    <a:pt x="2" y="126"/>
                    <a:pt x="0" y="127"/>
                    <a:pt x="0" y="131"/>
                  </a:cubicBezTo>
                  <a:cubicBezTo>
                    <a:pt x="0" y="134"/>
                    <a:pt x="2" y="135"/>
                    <a:pt x="7" y="137"/>
                  </a:cubicBezTo>
                  <a:cubicBezTo>
                    <a:pt x="59" y="159"/>
                    <a:pt x="93" y="198"/>
                    <a:pt x="105" y="254"/>
                  </a:cubicBezTo>
                  <a:cubicBezTo>
                    <a:pt x="106" y="259"/>
                    <a:pt x="107" y="261"/>
                    <a:pt x="115" y="261"/>
                  </a:cubicBezTo>
                  <a:cubicBezTo>
                    <a:pt x="119" y="261"/>
                    <a:pt x="125" y="261"/>
                    <a:pt x="125" y="255"/>
                  </a:cubicBezTo>
                  <a:cubicBezTo>
                    <a:pt x="125" y="254"/>
                    <a:pt x="121" y="223"/>
                    <a:pt x="100" y="189"/>
                  </a:cubicBezTo>
                  <a:cubicBezTo>
                    <a:pt x="90" y="174"/>
                    <a:pt x="76" y="157"/>
                    <a:pt x="54" y="141"/>
                  </a:cubicBezTo>
                  <a:lnTo>
                    <a:pt x="424" y="14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224">
              <a:extLst>
                <a:ext uri="{FF2B5EF4-FFF2-40B4-BE49-F238E27FC236}">
                  <a16:creationId xmlns:a16="http://schemas.microsoft.com/office/drawing/2014/main" id="{3E47DDDC-225C-2D78-CBEB-6BFC2125F5A0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4173538" y="2571750"/>
              <a:ext cx="23813" cy="200025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225">
              <a:extLst>
                <a:ext uri="{FF2B5EF4-FFF2-40B4-BE49-F238E27FC236}">
                  <a16:creationId xmlns:a16="http://schemas.microsoft.com/office/drawing/2014/main" id="{2BA924E9-869A-76E0-79AB-26A92D0579BF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4198938" y="2540000"/>
              <a:ext cx="101600" cy="22225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1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226">
              <a:extLst>
                <a:ext uri="{FF2B5EF4-FFF2-40B4-BE49-F238E27FC236}">
                  <a16:creationId xmlns:a16="http://schemas.microsoft.com/office/drawing/2014/main" id="{46C88390-4D91-B0E3-8F82-686C05035AC6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4206875" y="2595563"/>
              <a:ext cx="55563" cy="128588"/>
            </a:xfrm>
            <a:custGeom>
              <a:avLst/>
              <a:gdLst>
                <a:gd name="T0" fmla="*/ 92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6 w 153"/>
                <a:gd name="T9" fmla="*/ 97 h 318"/>
                <a:gd name="T10" fmla="*/ 116 w 153"/>
                <a:gd name="T11" fmla="*/ 14 h 318"/>
                <a:gd name="T12" fmla="*/ 102 w 153"/>
                <a:gd name="T13" fmla="*/ 0 h 318"/>
                <a:gd name="T14" fmla="*/ 82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6" y="97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5" y="238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1"/>
                    <a:pt x="52" y="284"/>
                  </a:cubicBezTo>
                  <a:cubicBezTo>
                    <a:pt x="52" y="272"/>
                    <a:pt x="53" y="269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227">
              <a:extLst>
                <a:ext uri="{FF2B5EF4-FFF2-40B4-BE49-F238E27FC236}">
                  <a16:creationId xmlns:a16="http://schemas.microsoft.com/office/drawing/2014/main" id="{70D82E3B-A9BC-0AD8-8BDC-69175E689490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4271963" y="2571750"/>
              <a:ext cx="23813" cy="200025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50" name="Straight Connector 449">
            <a:extLst>
              <a:ext uri="{FF2B5EF4-FFF2-40B4-BE49-F238E27FC236}">
                <a16:creationId xmlns:a16="http://schemas.microsoft.com/office/drawing/2014/main" id="{A2D12AB2-397F-3760-A219-D41A733FC3CC}"/>
              </a:ext>
            </a:extLst>
          </p:cNvPr>
          <p:cNvCxnSpPr>
            <a:cxnSpLocks/>
          </p:cNvCxnSpPr>
          <p:nvPr/>
        </p:nvCxnSpPr>
        <p:spPr>
          <a:xfrm>
            <a:off x="5444199" y="2427093"/>
            <a:ext cx="5943468" cy="0"/>
          </a:xfrm>
          <a:prstGeom prst="line">
            <a:avLst/>
          </a:prstGeom>
          <a:ln w="12700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4" name="Group 45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i, \tilde{x}_i)$&#10;&#10;\end{document}" title="IguanaTex Vector Display">
            <a:extLst>
              <a:ext uri="{FF2B5EF4-FFF2-40B4-BE49-F238E27FC236}">
                <a16:creationId xmlns:a16="http://schemas.microsoft.com/office/drawing/2014/main" id="{5E309E19-6D64-D314-A0FE-3923408A28DC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11422268" y="2782285"/>
            <a:ext cx="569226" cy="279400"/>
            <a:chOff x="2540000" y="2540000"/>
            <a:chExt cx="433388" cy="212725"/>
          </a:xfrm>
          <a:solidFill>
            <a:srgbClr val="C00000"/>
          </a:solidFill>
        </p:grpSpPr>
        <p:sp>
          <p:nvSpPr>
            <p:cNvPr id="455" name="Freeform 51">
              <a:extLst>
                <a:ext uri="{FF2B5EF4-FFF2-40B4-BE49-F238E27FC236}">
                  <a16:creationId xmlns:a16="http://schemas.microsoft.com/office/drawing/2014/main" id="{84CBAE0A-9494-59AB-8F75-7BD832E4FAAE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2540000" y="2540000"/>
              <a:ext cx="44450" cy="21272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52">
              <a:extLst>
                <a:ext uri="{FF2B5EF4-FFF2-40B4-BE49-F238E27FC236}">
                  <a16:creationId xmlns:a16="http://schemas.microsoft.com/office/drawing/2014/main" id="{B6C78F82-A4C1-16AE-D63E-B64D17DC18DD}"/>
                </a:ext>
              </a:extLst>
            </p:cNvPr>
            <p:cNvSpPr>
              <a:spLocks noEditPoints="1"/>
            </p:cNvSpPr>
            <p:nvPr>
              <p:custDataLst>
                <p:tags r:id="rId195"/>
              </p:custDataLst>
            </p:nvPr>
          </p:nvSpPr>
          <p:spPr bwMode="auto">
            <a:xfrm>
              <a:off x="2600325" y="2559050"/>
              <a:ext cx="50800" cy="142875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1 w 131"/>
                <a:gd name="T5" fmla="*/ 26 h 335"/>
                <a:gd name="T6" fmla="*/ 100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6 h 335"/>
                <a:gd name="T14" fmla="*/ 106 w 131"/>
                <a:gd name="T15" fmla="*/ 150 h 335"/>
                <a:gd name="T16" fmla="*/ 65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6 w 131"/>
                <a:gd name="T27" fmla="*/ 136 h 335"/>
                <a:gd name="T28" fmla="*/ 71 w 131"/>
                <a:gd name="T29" fmla="*/ 162 h 335"/>
                <a:gd name="T30" fmla="*/ 36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69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1" y="13"/>
                    <a:pt x="81" y="26"/>
                  </a:cubicBezTo>
                  <a:cubicBezTo>
                    <a:pt x="81" y="36"/>
                    <a:pt x="88" y="44"/>
                    <a:pt x="100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7"/>
                    <a:pt x="106" y="160"/>
                    <a:pt x="106" y="150"/>
                  </a:cubicBezTo>
                  <a:cubicBezTo>
                    <a:pt x="106" y="128"/>
                    <a:pt x="90" y="109"/>
                    <a:pt x="65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6" y="120"/>
                    <a:pt x="76" y="136"/>
                  </a:cubicBezTo>
                  <a:cubicBezTo>
                    <a:pt x="76" y="147"/>
                    <a:pt x="73" y="157"/>
                    <a:pt x="71" y="162"/>
                  </a:cubicBezTo>
                  <a:cubicBezTo>
                    <a:pt x="67" y="175"/>
                    <a:pt x="44" y="233"/>
                    <a:pt x="36" y="254"/>
                  </a:cubicBezTo>
                  <a:cubicBezTo>
                    <a:pt x="31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2" y="324"/>
                    <a:pt x="67" y="324"/>
                  </a:cubicBezTo>
                  <a:cubicBezTo>
                    <a:pt x="58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69" y="258"/>
                  </a:cubicBezTo>
                  <a:lnTo>
                    <a:pt x="89" y="20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53">
              <a:extLst>
                <a:ext uri="{FF2B5EF4-FFF2-40B4-BE49-F238E27FC236}">
                  <a16:creationId xmlns:a16="http://schemas.microsoft.com/office/drawing/2014/main" id="{D8C303A5-7E45-936C-5D70-E5AE29F4CF62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2678113" y="2676525"/>
              <a:ext cx="22225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54">
              <a:extLst>
                <a:ext uri="{FF2B5EF4-FFF2-40B4-BE49-F238E27FC236}">
                  <a16:creationId xmlns:a16="http://schemas.microsoft.com/office/drawing/2014/main" id="{39A157AA-9FC3-086F-BCA1-B55817A91E75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2752725" y="2546350"/>
              <a:ext cx="106363" cy="23813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55">
              <a:extLst>
                <a:ext uri="{FF2B5EF4-FFF2-40B4-BE49-F238E27FC236}">
                  <a16:creationId xmlns:a16="http://schemas.microsoft.com/office/drawing/2014/main" id="{61609609-355F-3D20-8524-6AFA4AD3EC69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2751138" y="2605088"/>
              <a:ext cx="95250" cy="96838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56">
              <a:extLst>
                <a:ext uri="{FF2B5EF4-FFF2-40B4-BE49-F238E27FC236}">
                  <a16:creationId xmlns:a16="http://schemas.microsoft.com/office/drawing/2014/main" id="{A10CF407-86BE-05A3-08A4-DD6B0335C3A0}"/>
                </a:ext>
              </a:extLst>
            </p:cNvPr>
            <p:cNvSpPr>
              <a:spLocks noEditPoints="1"/>
            </p:cNvSpPr>
            <p:nvPr>
              <p:custDataLst>
                <p:tags r:id="rId199"/>
              </p:custDataLst>
            </p:nvPr>
          </p:nvSpPr>
          <p:spPr bwMode="auto">
            <a:xfrm>
              <a:off x="2862263" y="2632075"/>
              <a:ext cx="39688" cy="101600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3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5 w 105"/>
                <a:gd name="T39" fmla="*/ 136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100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4" y="136"/>
                    <a:pt x="5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57">
              <a:extLst>
                <a:ext uri="{FF2B5EF4-FFF2-40B4-BE49-F238E27FC236}">
                  <a16:creationId xmlns:a16="http://schemas.microsoft.com/office/drawing/2014/main" id="{2E59DC1F-F97E-59FF-8324-3F56A5E38C4F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2928938" y="2540000"/>
              <a:ext cx="44450" cy="21272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63" name="Straight Connector 462">
            <a:extLst>
              <a:ext uri="{FF2B5EF4-FFF2-40B4-BE49-F238E27FC236}">
                <a16:creationId xmlns:a16="http://schemas.microsoft.com/office/drawing/2014/main" id="{4C333FE6-5346-5BFA-23D4-793F42B13F8F}"/>
              </a:ext>
            </a:extLst>
          </p:cNvPr>
          <p:cNvCxnSpPr>
            <a:cxnSpLocks/>
          </p:cNvCxnSpPr>
          <p:nvPr/>
        </p:nvCxnSpPr>
        <p:spPr>
          <a:xfrm>
            <a:off x="10760339" y="2906975"/>
            <a:ext cx="538909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4" name="Group 46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continue as $\mcal{G}_i$ with $\mcal{WE}$&#10;&#10;&#10;\end{document}" title="IguanaTex Vector Display">
            <a:extLst>
              <a:ext uri="{FF2B5EF4-FFF2-40B4-BE49-F238E27FC236}">
                <a16:creationId xmlns:a16="http://schemas.microsoft.com/office/drawing/2014/main" id="{E8A86F04-6AAF-440E-69B9-893C26C285CE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934390" y="4089734"/>
            <a:ext cx="2491906" cy="236230"/>
            <a:chOff x="2540000" y="2540000"/>
            <a:chExt cx="1892300" cy="179388"/>
          </a:xfrm>
        </p:grpSpPr>
        <p:sp>
          <p:nvSpPr>
            <p:cNvPr id="465" name="Freeform 64">
              <a:extLst>
                <a:ext uri="{FF2B5EF4-FFF2-40B4-BE49-F238E27FC236}">
                  <a16:creationId xmlns:a16="http://schemas.microsoft.com/office/drawing/2014/main" id="{7552EB93-1BA1-216E-9F2C-F2B8BB85FD8E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2540000" y="2593975"/>
              <a:ext cx="69850" cy="95250"/>
            </a:xfrm>
            <a:custGeom>
              <a:avLst/>
              <a:gdLst>
                <a:gd name="T0" fmla="*/ 41 w 189"/>
                <a:gd name="T1" fmla="*/ 115 h 229"/>
                <a:gd name="T2" fmla="*/ 108 w 189"/>
                <a:gd name="T3" fmla="*/ 12 h 229"/>
                <a:gd name="T4" fmla="*/ 162 w 189"/>
                <a:gd name="T5" fmla="*/ 31 h 229"/>
                <a:gd name="T6" fmla="*/ 138 w 189"/>
                <a:gd name="T7" fmla="*/ 54 h 229"/>
                <a:gd name="T8" fmla="*/ 161 w 189"/>
                <a:gd name="T9" fmla="*/ 77 h 229"/>
                <a:gd name="T10" fmla="*/ 184 w 189"/>
                <a:gd name="T11" fmla="*/ 53 h 229"/>
                <a:gd name="T12" fmla="*/ 108 w 189"/>
                <a:gd name="T13" fmla="*/ 0 h 229"/>
                <a:gd name="T14" fmla="*/ 0 w 189"/>
                <a:gd name="T15" fmla="*/ 116 h 229"/>
                <a:gd name="T16" fmla="*/ 107 w 189"/>
                <a:gd name="T17" fmla="*/ 229 h 229"/>
                <a:gd name="T18" fmla="*/ 189 w 189"/>
                <a:gd name="T19" fmla="*/ 164 h 229"/>
                <a:gd name="T20" fmla="*/ 183 w 189"/>
                <a:gd name="T21" fmla="*/ 159 h 229"/>
                <a:gd name="T22" fmla="*/ 177 w 189"/>
                <a:gd name="T23" fmla="*/ 164 h 229"/>
                <a:gd name="T24" fmla="*/ 111 w 189"/>
                <a:gd name="T25" fmla="*/ 217 h 229"/>
                <a:gd name="T26" fmla="*/ 41 w 189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89" y="169"/>
                    <a:pt x="189" y="164"/>
                  </a:cubicBezTo>
                  <a:cubicBezTo>
                    <a:pt x="189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65">
              <a:extLst>
                <a:ext uri="{FF2B5EF4-FFF2-40B4-BE49-F238E27FC236}">
                  <a16:creationId xmlns:a16="http://schemas.microsoft.com/office/drawing/2014/main" id="{A2ABFC9B-03B3-B31D-1B10-7126A41A13B1}"/>
                </a:ext>
              </a:extLst>
            </p:cNvPr>
            <p:cNvSpPr>
              <a:spLocks noEditPoints="1"/>
            </p:cNvSpPr>
            <p:nvPr>
              <p:custDataLst>
                <p:tags r:id="rId177"/>
              </p:custDataLst>
            </p:nvPr>
          </p:nvSpPr>
          <p:spPr bwMode="auto">
            <a:xfrm>
              <a:off x="2619375" y="2593975"/>
              <a:ext cx="80963" cy="952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66">
              <a:extLst>
                <a:ext uri="{FF2B5EF4-FFF2-40B4-BE49-F238E27FC236}">
                  <a16:creationId xmlns:a16="http://schemas.microsoft.com/office/drawing/2014/main" id="{208DC489-08A4-EE9C-334A-6C51A3271B71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2711450" y="2593975"/>
              <a:ext cx="92075" cy="9207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67">
              <a:extLst>
                <a:ext uri="{FF2B5EF4-FFF2-40B4-BE49-F238E27FC236}">
                  <a16:creationId xmlns:a16="http://schemas.microsoft.com/office/drawing/2014/main" id="{90DDFC4F-381F-99DB-F8F7-DE55744D23F6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2805113" y="2559050"/>
              <a:ext cx="57150" cy="1301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68">
              <a:extLst>
                <a:ext uri="{FF2B5EF4-FFF2-40B4-BE49-F238E27FC236}">
                  <a16:creationId xmlns:a16="http://schemas.microsoft.com/office/drawing/2014/main" id="{F921092D-3CAE-3562-9331-9875211DED15}"/>
                </a:ext>
              </a:extLst>
            </p:cNvPr>
            <p:cNvSpPr>
              <a:spLocks noEditPoints="1"/>
            </p:cNvSpPr>
            <p:nvPr>
              <p:custDataLst>
                <p:tags r:id="rId180"/>
              </p:custDataLst>
            </p:nvPr>
          </p:nvSpPr>
          <p:spPr bwMode="auto">
            <a:xfrm>
              <a:off x="2879725" y="2547938"/>
              <a:ext cx="38100" cy="13811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6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69">
              <a:extLst>
                <a:ext uri="{FF2B5EF4-FFF2-40B4-BE49-F238E27FC236}">
                  <a16:creationId xmlns:a16="http://schemas.microsoft.com/office/drawing/2014/main" id="{C930725B-C5D0-B29C-D1BA-66A225925B02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2930525" y="2593975"/>
              <a:ext cx="90488" cy="9207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70">
              <a:extLst>
                <a:ext uri="{FF2B5EF4-FFF2-40B4-BE49-F238E27FC236}">
                  <a16:creationId xmlns:a16="http://schemas.microsoft.com/office/drawing/2014/main" id="{61B67D4A-34EF-BA08-8AB7-4568A9F11FCA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3025775" y="2593975"/>
              <a:ext cx="92075" cy="952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0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5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5 h 226"/>
                <a:gd name="T28" fmla="*/ 0 w 250"/>
                <a:gd name="T29" fmla="*/ 21 h 226"/>
                <a:gd name="T30" fmla="*/ 39 w 250"/>
                <a:gd name="T31" fmla="*/ 67 h 226"/>
                <a:gd name="T32" fmla="*/ 39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0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71">
              <a:extLst>
                <a:ext uri="{FF2B5EF4-FFF2-40B4-BE49-F238E27FC236}">
                  <a16:creationId xmlns:a16="http://schemas.microsoft.com/office/drawing/2014/main" id="{C9403098-43FC-D195-D9D6-08748838FE60}"/>
                </a:ext>
              </a:extLst>
            </p:cNvPr>
            <p:cNvSpPr>
              <a:spLocks noEditPoints="1"/>
            </p:cNvSpPr>
            <p:nvPr>
              <p:custDataLst>
                <p:tags r:id="rId183"/>
              </p:custDataLst>
            </p:nvPr>
          </p:nvSpPr>
          <p:spPr bwMode="auto">
            <a:xfrm>
              <a:off x="3127375" y="2593975"/>
              <a:ext cx="69850" cy="95250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59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79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4" y="11"/>
                    <a:pt x="159" y="78"/>
                    <a:pt x="159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8"/>
                    <a:pt x="165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79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72">
              <a:extLst>
                <a:ext uri="{FF2B5EF4-FFF2-40B4-BE49-F238E27FC236}">
                  <a16:creationId xmlns:a16="http://schemas.microsoft.com/office/drawing/2014/main" id="{A349B3CA-D410-F0C1-C61B-5197C6C8ED7E}"/>
                </a:ext>
              </a:extLst>
            </p:cNvPr>
            <p:cNvSpPr>
              <a:spLocks noEditPoints="1"/>
            </p:cNvSpPr>
            <p:nvPr>
              <p:custDataLst>
                <p:tags r:id="rId184"/>
              </p:custDataLst>
            </p:nvPr>
          </p:nvSpPr>
          <p:spPr bwMode="auto">
            <a:xfrm>
              <a:off x="3271838" y="2593975"/>
              <a:ext cx="82550" cy="952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73">
              <a:extLst>
                <a:ext uri="{FF2B5EF4-FFF2-40B4-BE49-F238E27FC236}">
                  <a16:creationId xmlns:a16="http://schemas.microsoft.com/office/drawing/2014/main" id="{2EA3918E-33BF-D86F-AD07-CEC80DCCDD93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3360738" y="2593975"/>
              <a:ext cx="60325" cy="952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74">
              <a:extLst>
                <a:ext uri="{FF2B5EF4-FFF2-40B4-BE49-F238E27FC236}">
                  <a16:creationId xmlns:a16="http://schemas.microsoft.com/office/drawing/2014/main" id="{FBD30AD7-5C9F-1C9F-2E49-F877A751E829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3495675" y="2540000"/>
              <a:ext cx="101600" cy="171450"/>
            </a:xfrm>
            <a:custGeom>
              <a:avLst/>
              <a:gdLst>
                <a:gd name="T0" fmla="*/ 195 w 277"/>
                <a:gd name="T1" fmla="*/ 272 h 411"/>
                <a:gd name="T2" fmla="*/ 164 w 277"/>
                <a:gd name="T3" fmla="*/ 348 h 411"/>
                <a:gd name="T4" fmla="*/ 117 w 277"/>
                <a:gd name="T5" fmla="*/ 383 h 411"/>
                <a:gd name="T6" fmla="*/ 44 w 277"/>
                <a:gd name="T7" fmla="*/ 362 h 411"/>
                <a:gd name="T8" fmla="*/ 4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7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1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4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4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2" y="318"/>
                    <a:pt x="169" y="341"/>
                    <a:pt x="164" y="348"/>
                  </a:cubicBezTo>
                  <a:cubicBezTo>
                    <a:pt x="144" y="382"/>
                    <a:pt x="134" y="383"/>
                    <a:pt x="117" y="383"/>
                  </a:cubicBezTo>
                  <a:cubicBezTo>
                    <a:pt x="108" y="383"/>
                    <a:pt x="73" y="382"/>
                    <a:pt x="44" y="362"/>
                  </a:cubicBezTo>
                  <a:cubicBezTo>
                    <a:pt x="21" y="363"/>
                    <a:pt x="4" y="380"/>
                    <a:pt x="4" y="386"/>
                  </a:cubicBezTo>
                  <a:cubicBezTo>
                    <a:pt x="4" y="390"/>
                    <a:pt x="38" y="411"/>
                    <a:pt x="84" y="411"/>
                  </a:cubicBezTo>
                  <a:cubicBezTo>
                    <a:pt x="120" y="411"/>
                    <a:pt x="179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7"/>
                    <a:pt x="254" y="167"/>
                  </a:cubicBezTo>
                  <a:cubicBezTo>
                    <a:pt x="249" y="167"/>
                    <a:pt x="241" y="170"/>
                    <a:pt x="230" y="177"/>
                  </a:cubicBezTo>
                  <a:cubicBezTo>
                    <a:pt x="219" y="184"/>
                    <a:pt x="219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1" y="290"/>
                    <a:pt x="42" y="251"/>
                    <a:pt x="42" y="194"/>
                  </a:cubicBezTo>
                  <a:cubicBezTo>
                    <a:pt x="42" y="156"/>
                    <a:pt x="58" y="105"/>
                    <a:pt x="86" y="70"/>
                  </a:cubicBezTo>
                  <a:cubicBezTo>
                    <a:pt x="100" y="54"/>
                    <a:pt x="124" y="27"/>
                    <a:pt x="181" y="27"/>
                  </a:cubicBezTo>
                  <a:cubicBezTo>
                    <a:pt x="190" y="27"/>
                    <a:pt x="205" y="29"/>
                    <a:pt x="217" y="33"/>
                  </a:cubicBezTo>
                  <a:cubicBezTo>
                    <a:pt x="223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4" y="110"/>
                    <a:pt x="204" y="112"/>
                  </a:cubicBezTo>
                  <a:cubicBezTo>
                    <a:pt x="204" y="116"/>
                    <a:pt x="206" y="116"/>
                    <a:pt x="209" y="116"/>
                  </a:cubicBezTo>
                  <a:cubicBezTo>
                    <a:pt x="224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1" y="0"/>
                    <a:pt x="214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75">
              <a:extLst>
                <a:ext uri="{FF2B5EF4-FFF2-40B4-BE49-F238E27FC236}">
                  <a16:creationId xmlns:a16="http://schemas.microsoft.com/office/drawing/2014/main" id="{6960449A-4DBC-1FD5-2B97-CA3E7B7DCEEF}"/>
                </a:ext>
              </a:extLst>
            </p:cNvPr>
            <p:cNvSpPr>
              <a:spLocks noEditPoints="1"/>
            </p:cNvSpPr>
            <p:nvPr>
              <p:custDataLst>
                <p:tags r:id="rId187"/>
              </p:custDataLst>
            </p:nvPr>
          </p:nvSpPr>
          <p:spPr bwMode="auto">
            <a:xfrm>
              <a:off x="3602038" y="2620963"/>
              <a:ext cx="38100" cy="984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8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1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2"/>
                    <a:pt x="78" y="32"/>
                  </a:cubicBezTo>
                  <a:cubicBezTo>
                    <a:pt x="88" y="32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5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2" y="177"/>
                    <a:pt x="101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7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99"/>
                  </a:cubicBezTo>
                  <a:cubicBezTo>
                    <a:pt x="59" y="107"/>
                    <a:pt x="57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76">
              <a:extLst>
                <a:ext uri="{FF2B5EF4-FFF2-40B4-BE49-F238E27FC236}">
                  <a16:creationId xmlns:a16="http://schemas.microsoft.com/office/drawing/2014/main" id="{F7B8DAA6-898C-87A8-7026-391AD94E1BFB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3721100" y="2597150"/>
              <a:ext cx="125413" cy="92075"/>
            </a:xfrm>
            <a:custGeom>
              <a:avLst/>
              <a:gdLst>
                <a:gd name="T0" fmla="*/ 300 w 341"/>
                <a:gd name="T1" fmla="*/ 48 h 221"/>
                <a:gd name="T2" fmla="*/ 341 w 341"/>
                <a:gd name="T3" fmla="*/ 16 h 221"/>
                <a:gd name="T4" fmla="*/ 341 w 341"/>
                <a:gd name="T5" fmla="*/ 0 h 221"/>
                <a:gd name="T6" fmla="*/ 305 w 341"/>
                <a:gd name="T7" fmla="*/ 2 h 221"/>
                <a:gd name="T8" fmla="*/ 259 w 341"/>
                <a:gd name="T9" fmla="*/ 0 h 221"/>
                <a:gd name="T10" fmla="*/ 259 w 341"/>
                <a:gd name="T11" fmla="*/ 16 h 221"/>
                <a:gd name="T12" fmla="*/ 288 w 341"/>
                <a:gd name="T13" fmla="*/ 40 h 221"/>
                <a:gd name="T14" fmla="*/ 285 w 341"/>
                <a:gd name="T15" fmla="*/ 50 h 221"/>
                <a:gd name="T16" fmla="*/ 240 w 341"/>
                <a:gd name="T17" fmla="*/ 178 h 221"/>
                <a:gd name="T18" fmla="*/ 190 w 341"/>
                <a:gd name="T19" fmla="*/ 39 h 221"/>
                <a:gd name="T20" fmla="*/ 188 w 341"/>
                <a:gd name="T21" fmla="*/ 29 h 221"/>
                <a:gd name="T22" fmla="*/ 217 w 341"/>
                <a:gd name="T23" fmla="*/ 16 h 221"/>
                <a:gd name="T24" fmla="*/ 217 w 341"/>
                <a:gd name="T25" fmla="*/ 0 h 221"/>
                <a:gd name="T26" fmla="*/ 165 w 341"/>
                <a:gd name="T27" fmla="*/ 2 h 221"/>
                <a:gd name="T28" fmla="*/ 121 w 341"/>
                <a:gd name="T29" fmla="*/ 0 h 221"/>
                <a:gd name="T30" fmla="*/ 121 w 341"/>
                <a:gd name="T31" fmla="*/ 16 h 221"/>
                <a:gd name="T32" fmla="*/ 153 w 341"/>
                <a:gd name="T33" fmla="*/ 23 h 221"/>
                <a:gd name="T34" fmla="*/ 164 w 341"/>
                <a:gd name="T35" fmla="*/ 51 h 221"/>
                <a:gd name="T36" fmla="*/ 121 w 341"/>
                <a:gd name="T37" fmla="*/ 172 h 221"/>
                <a:gd name="T38" fmla="*/ 74 w 341"/>
                <a:gd name="T39" fmla="*/ 38 h 221"/>
                <a:gd name="T40" fmla="*/ 71 w 341"/>
                <a:gd name="T41" fmla="*/ 29 h 221"/>
                <a:gd name="T42" fmla="*/ 101 w 341"/>
                <a:gd name="T43" fmla="*/ 16 h 221"/>
                <a:gd name="T44" fmla="*/ 101 w 341"/>
                <a:gd name="T45" fmla="*/ 0 h 221"/>
                <a:gd name="T46" fmla="*/ 46 w 341"/>
                <a:gd name="T47" fmla="*/ 2 h 221"/>
                <a:gd name="T48" fmla="*/ 0 w 341"/>
                <a:gd name="T49" fmla="*/ 0 h 221"/>
                <a:gd name="T50" fmla="*/ 0 w 341"/>
                <a:gd name="T51" fmla="*/ 16 h 221"/>
                <a:gd name="T52" fmla="*/ 37 w 341"/>
                <a:gd name="T53" fmla="*/ 33 h 221"/>
                <a:gd name="T54" fmla="*/ 100 w 341"/>
                <a:gd name="T55" fmla="*/ 210 h 221"/>
                <a:gd name="T56" fmla="*/ 110 w 341"/>
                <a:gd name="T57" fmla="*/ 221 h 221"/>
                <a:gd name="T58" fmla="*/ 120 w 341"/>
                <a:gd name="T59" fmla="*/ 211 h 221"/>
                <a:gd name="T60" fmla="*/ 170 w 341"/>
                <a:gd name="T61" fmla="*/ 70 h 221"/>
                <a:gd name="T62" fmla="*/ 221 w 341"/>
                <a:gd name="T63" fmla="*/ 212 h 221"/>
                <a:gd name="T64" fmla="*/ 231 w 341"/>
                <a:gd name="T65" fmla="*/ 221 h 221"/>
                <a:gd name="T66" fmla="*/ 241 w 341"/>
                <a:gd name="T67" fmla="*/ 212 h 221"/>
                <a:gd name="T68" fmla="*/ 300 w 341"/>
                <a:gd name="T69" fmla="*/ 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1">
                  <a:moveTo>
                    <a:pt x="300" y="48"/>
                  </a:moveTo>
                  <a:cubicBezTo>
                    <a:pt x="308" y="23"/>
                    <a:pt x="324" y="16"/>
                    <a:pt x="341" y="16"/>
                  </a:cubicBezTo>
                  <a:lnTo>
                    <a:pt x="341" y="0"/>
                  </a:lnTo>
                  <a:cubicBezTo>
                    <a:pt x="330" y="1"/>
                    <a:pt x="316" y="2"/>
                    <a:pt x="305" y="2"/>
                  </a:cubicBezTo>
                  <a:cubicBezTo>
                    <a:pt x="291" y="2"/>
                    <a:pt x="268" y="1"/>
                    <a:pt x="259" y="0"/>
                  </a:cubicBezTo>
                  <a:lnTo>
                    <a:pt x="259" y="16"/>
                  </a:lnTo>
                  <a:cubicBezTo>
                    <a:pt x="277" y="16"/>
                    <a:pt x="288" y="25"/>
                    <a:pt x="288" y="40"/>
                  </a:cubicBezTo>
                  <a:cubicBezTo>
                    <a:pt x="288" y="43"/>
                    <a:pt x="288" y="44"/>
                    <a:pt x="285" y="50"/>
                  </a:cubicBezTo>
                  <a:lnTo>
                    <a:pt x="240" y="178"/>
                  </a:lnTo>
                  <a:lnTo>
                    <a:pt x="190" y="39"/>
                  </a:lnTo>
                  <a:cubicBezTo>
                    <a:pt x="188" y="33"/>
                    <a:pt x="188" y="32"/>
                    <a:pt x="188" y="29"/>
                  </a:cubicBezTo>
                  <a:cubicBezTo>
                    <a:pt x="188" y="16"/>
                    <a:pt x="207" y="16"/>
                    <a:pt x="217" y="16"/>
                  </a:cubicBezTo>
                  <a:lnTo>
                    <a:pt x="217" y="0"/>
                  </a:lnTo>
                  <a:cubicBezTo>
                    <a:pt x="203" y="1"/>
                    <a:pt x="177" y="2"/>
                    <a:pt x="165" y="2"/>
                  </a:cubicBezTo>
                  <a:cubicBezTo>
                    <a:pt x="151" y="2"/>
                    <a:pt x="136" y="1"/>
                    <a:pt x="121" y="0"/>
                  </a:cubicBezTo>
                  <a:lnTo>
                    <a:pt x="121" y="16"/>
                  </a:lnTo>
                  <a:cubicBezTo>
                    <a:pt x="140" y="16"/>
                    <a:pt x="148" y="17"/>
                    <a:pt x="153" y="23"/>
                  </a:cubicBezTo>
                  <a:cubicBezTo>
                    <a:pt x="155" y="26"/>
                    <a:pt x="161" y="41"/>
                    <a:pt x="164" y="51"/>
                  </a:cubicBezTo>
                  <a:lnTo>
                    <a:pt x="121" y="172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6"/>
                    <a:pt x="91" y="16"/>
                    <a:pt x="101" y="16"/>
                  </a:cubicBezTo>
                  <a:lnTo>
                    <a:pt x="101" y="0"/>
                  </a:lnTo>
                  <a:cubicBezTo>
                    <a:pt x="86" y="1"/>
                    <a:pt x="58" y="2"/>
                    <a:pt x="46" y="2"/>
                  </a:cubicBezTo>
                  <a:cubicBezTo>
                    <a:pt x="44" y="2"/>
                    <a:pt x="18" y="1"/>
                    <a:pt x="0" y="0"/>
                  </a:cubicBezTo>
                  <a:lnTo>
                    <a:pt x="0" y="16"/>
                  </a:lnTo>
                  <a:cubicBezTo>
                    <a:pt x="25" y="16"/>
                    <a:pt x="31" y="17"/>
                    <a:pt x="37" y="33"/>
                  </a:cubicBezTo>
                  <a:lnTo>
                    <a:pt x="100" y="210"/>
                  </a:lnTo>
                  <a:cubicBezTo>
                    <a:pt x="102" y="217"/>
                    <a:pt x="104" y="221"/>
                    <a:pt x="110" y="221"/>
                  </a:cubicBezTo>
                  <a:cubicBezTo>
                    <a:pt x="117" y="221"/>
                    <a:pt x="118" y="218"/>
                    <a:pt x="120" y="211"/>
                  </a:cubicBezTo>
                  <a:lnTo>
                    <a:pt x="170" y="70"/>
                  </a:lnTo>
                  <a:lnTo>
                    <a:pt x="221" y="212"/>
                  </a:lnTo>
                  <a:cubicBezTo>
                    <a:pt x="223" y="217"/>
                    <a:pt x="225" y="221"/>
                    <a:pt x="231" y="221"/>
                  </a:cubicBezTo>
                  <a:cubicBezTo>
                    <a:pt x="238" y="221"/>
                    <a:pt x="239" y="216"/>
                    <a:pt x="241" y="212"/>
                  </a:cubicBezTo>
                  <a:lnTo>
                    <a:pt x="300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77">
              <a:extLst>
                <a:ext uri="{FF2B5EF4-FFF2-40B4-BE49-F238E27FC236}">
                  <a16:creationId xmlns:a16="http://schemas.microsoft.com/office/drawing/2014/main" id="{4F572528-8E9E-2075-51EC-3B1346340434}"/>
                </a:ext>
              </a:extLst>
            </p:cNvPr>
            <p:cNvSpPr>
              <a:spLocks noEditPoints="1"/>
            </p:cNvSpPr>
            <p:nvPr>
              <p:custDataLst>
                <p:tags r:id="rId189"/>
              </p:custDataLst>
            </p:nvPr>
          </p:nvSpPr>
          <p:spPr bwMode="auto">
            <a:xfrm>
              <a:off x="3856038" y="2547938"/>
              <a:ext cx="38100" cy="13811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6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78">
              <a:extLst>
                <a:ext uri="{FF2B5EF4-FFF2-40B4-BE49-F238E27FC236}">
                  <a16:creationId xmlns:a16="http://schemas.microsoft.com/office/drawing/2014/main" id="{2B25C512-6924-0EFE-9F9E-54BB72A75D4D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3903663" y="2559050"/>
              <a:ext cx="57150" cy="13017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79">
              <a:extLst>
                <a:ext uri="{FF2B5EF4-FFF2-40B4-BE49-F238E27FC236}">
                  <a16:creationId xmlns:a16="http://schemas.microsoft.com/office/drawing/2014/main" id="{8284D85B-54AE-F79D-2037-F65AA567D4A9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3976688" y="2541588"/>
              <a:ext cx="92075" cy="144463"/>
            </a:xfrm>
            <a:custGeom>
              <a:avLst/>
              <a:gdLst>
                <a:gd name="T0" fmla="*/ 39 w 250"/>
                <a:gd name="T1" fmla="*/ 309 h 346"/>
                <a:gd name="T2" fmla="*/ 0 w 250"/>
                <a:gd name="T3" fmla="*/ 331 h 346"/>
                <a:gd name="T4" fmla="*/ 0 w 250"/>
                <a:gd name="T5" fmla="*/ 346 h 346"/>
                <a:gd name="T6" fmla="*/ 56 w 250"/>
                <a:gd name="T7" fmla="*/ 345 h 346"/>
                <a:gd name="T8" fmla="*/ 112 w 250"/>
                <a:gd name="T9" fmla="*/ 346 h 346"/>
                <a:gd name="T10" fmla="*/ 112 w 250"/>
                <a:gd name="T11" fmla="*/ 331 h 346"/>
                <a:gd name="T12" fmla="*/ 73 w 250"/>
                <a:gd name="T13" fmla="*/ 309 h 346"/>
                <a:gd name="T14" fmla="*/ 73 w 250"/>
                <a:gd name="T15" fmla="*/ 217 h 346"/>
                <a:gd name="T16" fmla="*/ 140 w 250"/>
                <a:gd name="T17" fmla="*/ 137 h 346"/>
                <a:gd name="T18" fmla="*/ 177 w 250"/>
                <a:gd name="T19" fmla="*/ 192 h 346"/>
                <a:gd name="T20" fmla="*/ 177 w 250"/>
                <a:gd name="T21" fmla="*/ 309 h 346"/>
                <a:gd name="T22" fmla="*/ 138 w 250"/>
                <a:gd name="T23" fmla="*/ 331 h 346"/>
                <a:gd name="T24" fmla="*/ 138 w 250"/>
                <a:gd name="T25" fmla="*/ 346 h 346"/>
                <a:gd name="T26" fmla="*/ 195 w 250"/>
                <a:gd name="T27" fmla="*/ 345 h 346"/>
                <a:gd name="T28" fmla="*/ 250 w 250"/>
                <a:gd name="T29" fmla="*/ 346 h 346"/>
                <a:gd name="T30" fmla="*/ 250 w 250"/>
                <a:gd name="T31" fmla="*/ 331 h 346"/>
                <a:gd name="T32" fmla="*/ 212 w 250"/>
                <a:gd name="T33" fmla="*/ 316 h 346"/>
                <a:gd name="T34" fmla="*/ 212 w 250"/>
                <a:gd name="T35" fmla="*/ 221 h 346"/>
                <a:gd name="T36" fmla="*/ 196 w 250"/>
                <a:gd name="T37" fmla="*/ 144 h 346"/>
                <a:gd name="T38" fmla="*/ 144 w 250"/>
                <a:gd name="T39" fmla="*/ 126 h 346"/>
                <a:gd name="T40" fmla="*/ 72 w 250"/>
                <a:gd name="T41" fmla="*/ 175 h 346"/>
                <a:gd name="T42" fmla="*/ 72 w 250"/>
                <a:gd name="T43" fmla="*/ 0 h 346"/>
                <a:gd name="T44" fmla="*/ 0 w 250"/>
                <a:gd name="T45" fmla="*/ 6 h 346"/>
                <a:gd name="T46" fmla="*/ 0 w 250"/>
                <a:gd name="T47" fmla="*/ 21 h 346"/>
                <a:gd name="T48" fmla="*/ 39 w 250"/>
                <a:gd name="T49" fmla="*/ 49 h 346"/>
                <a:gd name="T50" fmla="*/ 39 w 250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6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3" y="346"/>
                    <a:pt x="250" y="346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80">
              <a:extLst>
                <a:ext uri="{FF2B5EF4-FFF2-40B4-BE49-F238E27FC236}">
                  <a16:creationId xmlns:a16="http://schemas.microsoft.com/office/drawing/2014/main" id="{2995F1EB-39E5-CB08-DE47-71A94235BF7D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4140200" y="2544763"/>
              <a:ext cx="182563" cy="150813"/>
            </a:xfrm>
            <a:custGeom>
              <a:avLst/>
              <a:gdLst>
                <a:gd name="T0" fmla="*/ 103 w 499"/>
                <a:gd name="T1" fmla="*/ 276 h 363"/>
                <a:gd name="T2" fmla="*/ 114 w 499"/>
                <a:gd name="T3" fmla="*/ 151 h 363"/>
                <a:gd name="T4" fmla="*/ 97 w 499"/>
                <a:gd name="T5" fmla="*/ 45 h 363"/>
                <a:gd name="T6" fmla="*/ 34 w 499"/>
                <a:gd name="T7" fmla="*/ 0 h 363"/>
                <a:gd name="T8" fmla="*/ 0 w 499"/>
                <a:gd name="T9" fmla="*/ 21 h 363"/>
                <a:gd name="T10" fmla="*/ 9 w 499"/>
                <a:gd name="T11" fmla="*/ 25 h 363"/>
                <a:gd name="T12" fmla="*/ 65 w 499"/>
                <a:gd name="T13" fmla="*/ 78 h 363"/>
                <a:gd name="T14" fmla="*/ 77 w 499"/>
                <a:gd name="T15" fmla="*/ 168 h 363"/>
                <a:gd name="T16" fmla="*/ 56 w 499"/>
                <a:gd name="T17" fmla="*/ 342 h 363"/>
                <a:gd name="T18" fmla="*/ 54 w 499"/>
                <a:gd name="T19" fmla="*/ 355 h 363"/>
                <a:gd name="T20" fmla="*/ 58 w 499"/>
                <a:gd name="T21" fmla="*/ 363 h 363"/>
                <a:gd name="T22" fmla="*/ 69 w 499"/>
                <a:gd name="T23" fmla="*/ 353 h 363"/>
                <a:gd name="T24" fmla="*/ 234 w 499"/>
                <a:gd name="T25" fmla="*/ 117 h 363"/>
                <a:gd name="T26" fmla="*/ 268 w 499"/>
                <a:gd name="T27" fmla="*/ 53 h 363"/>
                <a:gd name="T28" fmla="*/ 309 w 499"/>
                <a:gd name="T29" fmla="*/ 249 h 363"/>
                <a:gd name="T30" fmla="*/ 315 w 499"/>
                <a:gd name="T31" fmla="*/ 333 h 363"/>
                <a:gd name="T32" fmla="*/ 316 w 499"/>
                <a:gd name="T33" fmla="*/ 359 h 363"/>
                <a:gd name="T34" fmla="*/ 319 w 499"/>
                <a:gd name="T35" fmla="*/ 363 h 363"/>
                <a:gd name="T36" fmla="*/ 330 w 499"/>
                <a:gd name="T37" fmla="*/ 353 h 363"/>
                <a:gd name="T38" fmla="*/ 499 w 499"/>
                <a:gd name="T39" fmla="*/ 53 h 363"/>
                <a:gd name="T40" fmla="*/ 462 w 499"/>
                <a:gd name="T41" fmla="*/ 0 h 363"/>
                <a:gd name="T42" fmla="*/ 441 w 499"/>
                <a:gd name="T43" fmla="*/ 38 h 363"/>
                <a:gd name="T44" fmla="*/ 447 w 499"/>
                <a:gd name="T45" fmla="*/ 46 h 363"/>
                <a:gd name="T46" fmla="*/ 477 w 499"/>
                <a:gd name="T47" fmla="*/ 83 h 363"/>
                <a:gd name="T48" fmla="*/ 352 w 499"/>
                <a:gd name="T49" fmla="*/ 294 h 363"/>
                <a:gd name="T50" fmla="*/ 351 w 499"/>
                <a:gd name="T51" fmla="*/ 282 h 363"/>
                <a:gd name="T52" fmla="*/ 296 w 499"/>
                <a:gd name="T53" fmla="*/ 5 h 363"/>
                <a:gd name="T54" fmla="*/ 289 w 499"/>
                <a:gd name="T55" fmla="*/ 0 h 363"/>
                <a:gd name="T56" fmla="*/ 258 w 499"/>
                <a:gd name="T57" fmla="*/ 21 h 363"/>
                <a:gd name="T58" fmla="*/ 261 w 499"/>
                <a:gd name="T59" fmla="*/ 30 h 363"/>
                <a:gd name="T60" fmla="*/ 103 w 499"/>
                <a:gd name="T61" fmla="*/ 276 h 363"/>
                <a:gd name="T62" fmla="*/ 103 w 499"/>
                <a:gd name="T63" fmla="*/ 27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363">
                  <a:moveTo>
                    <a:pt x="103" y="276"/>
                  </a:moveTo>
                  <a:cubicBezTo>
                    <a:pt x="109" y="235"/>
                    <a:pt x="114" y="193"/>
                    <a:pt x="114" y="151"/>
                  </a:cubicBezTo>
                  <a:cubicBezTo>
                    <a:pt x="114" y="136"/>
                    <a:pt x="114" y="81"/>
                    <a:pt x="97" y="45"/>
                  </a:cubicBezTo>
                  <a:cubicBezTo>
                    <a:pt x="77" y="5"/>
                    <a:pt x="50" y="0"/>
                    <a:pt x="34" y="0"/>
                  </a:cubicBezTo>
                  <a:cubicBezTo>
                    <a:pt x="17" y="0"/>
                    <a:pt x="0" y="14"/>
                    <a:pt x="0" y="21"/>
                  </a:cubicBezTo>
                  <a:cubicBezTo>
                    <a:pt x="0" y="24"/>
                    <a:pt x="2" y="24"/>
                    <a:pt x="9" y="25"/>
                  </a:cubicBezTo>
                  <a:cubicBezTo>
                    <a:pt x="30" y="27"/>
                    <a:pt x="51" y="37"/>
                    <a:pt x="65" y="78"/>
                  </a:cubicBezTo>
                  <a:cubicBezTo>
                    <a:pt x="75" y="109"/>
                    <a:pt x="77" y="147"/>
                    <a:pt x="77" y="168"/>
                  </a:cubicBezTo>
                  <a:cubicBezTo>
                    <a:pt x="77" y="244"/>
                    <a:pt x="59" y="331"/>
                    <a:pt x="56" y="342"/>
                  </a:cubicBezTo>
                  <a:cubicBezTo>
                    <a:pt x="55" y="348"/>
                    <a:pt x="54" y="350"/>
                    <a:pt x="54" y="355"/>
                  </a:cubicBezTo>
                  <a:cubicBezTo>
                    <a:pt x="54" y="357"/>
                    <a:pt x="54" y="363"/>
                    <a:pt x="58" y="363"/>
                  </a:cubicBezTo>
                  <a:cubicBezTo>
                    <a:pt x="60" y="363"/>
                    <a:pt x="61" y="362"/>
                    <a:pt x="69" y="353"/>
                  </a:cubicBezTo>
                  <a:cubicBezTo>
                    <a:pt x="124" y="287"/>
                    <a:pt x="179" y="211"/>
                    <a:pt x="234" y="117"/>
                  </a:cubicBezTo>
                  <a:cubicBezTo>
                    <a:pt x="253" y="82"/>
                    <a:pt x="266" y="56"/>
                    <a:pt x="268" y="53"/>
                  </a:cubicBezTo>
                  <a:cubicBezTo>
                    <a:pt x="283" y="99"/>
                    <a:pt x="300" y="168"/>
                    <a:pt x="309" y="249"/>
                  </a:cubicBezTo>
                  <a:cubicBezTo>
                    <a:pt x="312" y="276"/>
                    <a:pt x="315" y="306"/>
                    <a:pt x="315" y="333"/>
                  </a:cubicBezTo>
                  <a:cubicBezTo>
                    <a:pt x="315" y="335"/>
                    <a:pt x="316" y="357"/>
                    <a:pt x="316" y="359"/>
                  </a:cubicBezTo>
                  <a:cubicBezTo>
                    <a:pt x="316" y="361"/>
                    <a:pt x="318" y="363"/>
                    <a:pt x="319" y="363"/>
                  </a:cubicBezTo>
                  <a:cubicBezTo>
                    <a:pt x="322" y="363"/>
                    <a:pt x="322" y="362"/>
                    <a:pt x="330" y="353"/>
                  </a:cubicBezTo>
                  <a:cubicBezTo>
                    <a:pt x="392" y="284"/>
                    <a:pt x="499" y="139"/>
                    <a:pt x="499" y="53"/>
                  </a:cubicBezTo>
                  <a:cubicBezTo>
                    <a:pt x="499" y="13"/>
                    <a:pt x="477" y="0"/>
                    <a:pt x="462" y="0"/>
                  </a:cubicBezTo>
                  <a:cubicBezTo>
                    <a:pt x="448" y="0"/>
                    <a:pt x="441" y="30"/>
                    <a:pt x="441" y="38"/>
                  </a:cubicBezTo>
                  <a:cubicBezTo>
                    <a:pt x="441" y="45"/>
                    <a:pt x="444" y="45"/>
                    <a:pt x="447" y="46"/>
                  </a:cubicBezTo>
                  <a:cubicBezTo>
                    <a:pt x="454" y="47"/>
                    <a:pt x="477" y="50"/>
                    <a:pt x="477" y="83"/>
                  </a:cubicBezTo>
                  <a:cubicBezTo>
                    <a:pt x="477" y="140"/>
                    <a:pt x="355" y="294"/>
                    <a:pt x="352" y="294"/>
                  </a:cubicBezTo>
                  <a:cubicBezTo>
                    <a:pt x="351" y="294"/>
                    <a:pt x="351" y="293"/>
                    <a:pt x="351" y="282"/>
                  </a:cubicBezTo>
                  <a:cubicBezTo>
                    <a:pt x="345" y="174"/>
                    <a:pt x="316" y="60"/>
                    <a:pt x="296" y="5"/>
                  </a:cubicBezTo>
                  <a:cubicBezTo>
                    <a:pt x="295" y="2"/>
                    <a:pt x="294" y="0"/>
                    <a:pt x="289" y="0"/>
                  </a:cubicBezTo>
                  <a:cubicBezTo>
                    <a:pt x="280" y="0"/>
                    <a:pt x="258" y="12"/>
                    <a:pt x="258" y="21"/>
                  </a:cubicBezTo>
                  <a:cubicBezTo>
                    <a:pt x="258" y="23"/>
                    <a:pt x="260" y="28"/>
                    <a:pt x="261" y="30"/>
                  </a:cubicBezTo>
                  <a:cubicBezTo>
                    <a:pt x="231" y="88"/>
                    <a:pt x="186" y="172"/>
                    <a:pt x="103" y="276"/>
                  </a:cubicBezTo>
                  <a:lnTo>
                    <a:pt x="103" y="2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81">
              <a:extLst>
                <a:ext uri="{FF2B5EF4-FFF2-40B4-BE49-F238E27FC236}">
                  <a16:creationId xmlns:a16="http://schemas.microsoft.com/office/drawing/2014/main" id="{BDCA988C-9432-E3A8-81AC-F2036E1AE68A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4333875" y="2540000"/>
              <a:ext cx="98425" cy="150813"/>
            </a:xfrm>
            <a:custGeom>
              <a:avLst/>
              <a:gdLst>
                <a:gd name="T0" fmla="*/ 105 w 267"/>
                <a:gd name="T1" fmla="*/ 170 h 362"/>
                <a:gd name="T2" fmla="*/ 0 w 267"/>
                <a:gd name="T3" fmla="*/ 301 h 362"/>
                <a:gd name="T4" fmla="*/ 84 w 267"/>
                <a:gd name="T5" fmla="*/ 362 h 362"/>
                <a:gd name="T6" fmla="*/ 234 w 267"/>
                <a:gd name="T7" fmla="*/ 273 h 362"/>
                <a:gd name="T8" fmla="*/ 229 w 267"/>
                <a:gd name="T9" fmla="*/ 270 h 362"/>
                <a:gd name="T10" fmla="*/ 192 w 267"/>
                <a:gd name="T11" fmla="*/ 292 h 362"/>
                <a:gd name="T12" fmla="*/ 117 w 267"/>
                <a:gd name="T13" fmla="*/ 335 h 362"/>
                <a:gd name="T14" fmla="*/ 42 w 267"/>
                <a:gd name="T15" fmla="*/ 279 h 362"/>
                <a:gd name="T16" fmla="*/ 148 w 267"/>
                <a:gd name="T17" fmla="*/ 178 h 362"/>
                <a:gd name="T18" fmla="*/ 189 w 267"/>
                <a:gd name="T19" fmla="*/ 154 h 362"/>
                <a:gd name="T20" fmla="*/ 184 w 267"/>
                <a:gd name="T21" fmla="*/ 150 h 362"/>
                <a:gd name="T22" fmla="*/ 100 w 267"/>
                <a:gd name="T23" fmla="*/ 93 h 362"/>
                <a:gd name="T24" fmla="*/ 177 w 267"/>
                <a:gd name="T25" fmla="*/ 27 h 362"/>
                <a:gd name="T26" fmla="*/ 225 w 267"/>
                <a:gd name="T27" fmla="*/ 55 h 362"/>
                <a:gd name="T28" fmla="*/ 219 w 267"/>
                <a:gd name="T29" fmla="*/ 73 h 362"/>
                <a:gd name="T30" fmla="*/ 216 w 267"/>
                <a:gd name="T31" fmla="*/ 78 h 362"/>
                <a:gd name="T32" fmla="*/ 221 w 267"/>
                <a:gd name="T33" fmla="*/ 82 h 362"/>
                <a:gd name="T34" fmla="*/ 267 w 267"/>
                <a:gd name="T35" fmla="*/ 34 h 362"/>
                <a:gd name="T36" fmla="*/ 210 w 267"/>
                <a:gd name="T37" fmla="*/ 0 h 362"/>
                <a:gd name="T38" fmla="*/ 58 w 267"/>
                <a:gd name="T39" fmla="*/ 115 h 362"/>
                <a:gd name="T40" fmla="*/ 105 w 267"/>
                <a:gd name="T41" fmla="*/ 17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7" h="362">
                  <a:moveTo>
                    <a:pt x="105" y="170"/>
                  </a:moveTo>
                  <a:cubicBezTo>
                    <a:pt x="5" y="224"/>
                    <a:pt x="0" y="289"/>
                    <a:pt x="0" y="301"/>
                  </a:cubicBezTo>
                  <a:cubicBezTo>
                    <a:pt x="0" y="339"/>
                    <a:pt x="36" y="362"/>
                    <a:pt x="84" y="362"/>
                  </a:cubicBezTo>
                  <a:cubicBezTo>
                    <a:pt x="167" y="362"/>
                    <a:pt x="234" y="284"/>
                    <a:pt x="234" y="273"/>
                  </a:cubicBezTo>
                  <a:cubicBezTo>
                    <a:pt x="234" y="270"/>
                    <a:pt x="231" y="270"/>
                    <a:pt x="229" y="270"/>
                  </a:cubicBezTo>
                  <a:cubicBezTo>
                    <a:pt x="223" y="270"/>
                    <a:pt x="204" y="276"/>
                    <a:pt x="192" y="292"/>
                  </a:cubicBezTo>
                  <a:cubicBezTo>
                    <a:pt x="182" y="306"/>
                    <a:pt x="161" y="335"/>
                    <a:pt x="117" y="335"/>
                  </a:cubicBezTo>
                  <a:cubicBezTo>
                    <a:pt x="81" y="335"/>
                    <a:pt x="42" y="317"/>
                    <a:pt x="42" y="279"/>
                  </a:cubicBezTo>
                  <a:cubicBezTo>
                    <a:pt x="42" y="255"/>
                    <a:pt x="70" y="181"/>
                    <a:pt x="148" y="178"/>
                  </a:cubicBezTo>
                  <a:cubicBezTo>
                    <a:pt x="172" y="177"/>
                    <a:pt x="189" y="159"/>
                    <a:pt x="189" y="154"/>
                  </a:cubicBezTo>
                  <a:cubicBezTo>
                    <a:pt x="189" y="151"/>
                    <a:pt x="187" y="150"/>
                    <a:pt x="184" y="150"/>
                  </a:cubicBezTo>
                  <a:cubicBezTo>
                    <a:pt x="114" y="147"/>
                    <a:pt x="100" y="113"/>
                    <a:pt x="100" y="93"/>
                  </a:cubicBezTo>
                  <a:cubicBezTo>
                    <a:pt x="100" y="82"/>
                    <a:pt x="108" y="27"/>
                    <a:pt x="177" y="27"/>
                  </a:cubicBezTo>
                  <a:cubicBezTo>
                    <a:pt x="187" y="27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4"/>
                    <a:pt x="216" y="77"/>
                    <a:pt x="216" y="78"/>
                  </a:cubicBezTo>
                  <a:cubicBezTo>
                    <a:pt x="216" y="82"/>
                    <a:pt x="220" y="82"/>
                    <a:pt x="221" y="82"/>
                  </a:cubicBezTo>
                  <a:cubicBezTo>
                    <a:pt x="236" y="82"/>
                    <a:pt x="267" y="62"/>
                    <a:pt x="267" y="34"/>
                  </a:cubicBezTo>
                  <a:cubicBezTo>
                    <a:pt x="267" y="4"/>
                    <a:pt x="233" y="0"/>
                    <a:pt x="210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4"/>
                    <a:pt x="80" y="162"/>
                    <a:pt x="105" y="17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3" name="Arc 482">
            <a:extLst>
              <a:ext uri="{FF2B5EF4-FFF2-40B4-BE49-F238E27FC236}">
                <a16:creationId xmlns:a16="http://schemas.microsoft.com/office/drawing/2014/main" id="{1CE01704-7C59-E169-28FF-52DA6D5882F5}"/>
              </a:ext>
            </a:extLst>
          </p:cNvPr>
          <p:cNvSpPr/>
          <p:nvPr/>
        </p:nvSpPr>
        <p:spPr>
          <a:xfrm rot="2779180">
            <a:off x="9898968" y="3532683"/>
            <a:ext cx="949989" cy="962465"/>
          </a:xfrm>
          <a:prstGeom prst="arc">
            <a:avLst/>
          </a:prstGeom>
          <a:ln w="22225">
            <a:solidFill>
              <a:srgbClr val="C00000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84" name="Straight Arrow Connector 483">
            <a:extLst>
              <a:ext uri="{FF2B5EF4-FFF2-40B4-BE49-F238E27FC236}">
                <a16:creationId xmlns:a16="http://schemas.microsoft.com/office/drawing/2014/main" id="{72C2C955-6501-5CC3-6125-A8DB31B430EE}"/>
              </a:ext>
            </a:extLst>
          </p:cNvPr>
          <p:cNvCxnSpPr>
            <a:cxnSpLocks/>
          </p:cNvCxnSpPr>
          <p:nvPr/>
        </p:nvCxnSpPr>
        <p:spPr>
          <a:xfrm flipH="1">
            <a:off x="11343553" y="4303145"/>
            <a:ext cx="260117" cy="0"/>
          </a:xfrm>
          <a:prstGeom prst="straightConnector1">
            <a:avLst/>
          </a:prstGeom>
          <a:ln w="19050">
            <a:solidFill>
              <a:srgbClr val="C00000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246173C4-CFE1-201C-9453-3029E06E3AE2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10950019" y="4211849"/>
            <a:ext cx="329339" cy="188194"/>
            <a:chOff x="10204450" y="6153151"/>
            <a:chExt cx="466726" cy="266701"/>
          </a:xfrm>
          <a:solidFill>
            <a:srgbClr val="C00000"/>
          </a:solidFill>
        </p:grpSpPr>
        <p:sp>
          <p:nvSpPr>
            <p:cNvPr id="486" name="Freeform 86">
              <a:extLst>
                <a:ext uri="{FF2B5EF4-FFF2-40B4-BE49-F238E27FC236}">
                  <a16:creationId xmlns:a16="http://schemas.microsoft.com/office/drawing/2014/main" id="{6D5C455B-9F11-DC01-73AC-224F988C5F8C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87">
              <a:extLst>
                <a:ext uri="{FF2B5EF4-FFF2-40B4-BE49-F238E27FC236}">
                  <a16:creationId xmlns:a16="http://schemas.microsoft.com/office/drawing/2014/main" id="{DC1BF262-F68C-6DA5-6579-8A1573C54656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8" name="Group 487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D9E64539-5C38-45F6-AA2A-DEE2CF637B86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11708716" y="4172743"/>
            <a:ext cx="158191" cy="228042"/>
            <a:chOff x="2540000" y="2540000"/>
            <a:chExt cx="122238" cy="176213"/>
          </a:xfrm>
          <a:solidFill>
            <a:srgbClr val="C00000"/>
          </a:solidFill>
        </p:grpSpPr>
        <p:sp>
          <p:nvSpPr>
            <p:cNvPr id="489" name="Freeform 7 3">
              <a:extLst>
                <a:ext uri="{FF2B5EF4-FFF2-40B4-BE49-F238E27FC236}">
                  <a16:creationId xmlns:a16="http://schemas.microsoft.com/office/drawing/2014/main" id="{6DF82F13-335C-2931-8B0C-FC82780FE4E4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8 3">
              <a:extLst>
                <a:ext uri="{FF2B5EF4-FFF2-40B4-BE49-F238E27FC236}">
                  <a16:creationId xmlns:a16="http://schemas.microsoft.com/office/drawing/2014/main" id="{3CA5AEFB-C2CE-3FF5-1B75-5710142CD5A4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94" name="Straight Arrow Connector 493">
            <a:extLst>
              <a:ext uri="{FF2B5EF4-FFF2-40B4-BE49-F238E27FC236}">
                <a16:creationId xmlns:a16="http://schemas.microsoft.com/office/drawing/2014/main" id="{F13EB535-8199-B610-358F-74C6F5CFFDEE}"/>
              </a:ext>
            </a:extLst>
          </p:cNvPr>
          <p:cNvCxnSpPr>
            <a:cxnSpLocks/>
          </p:cNvCxnSpPr>
          <p:nvPr/>
        </p:nvCxnSpPr>
        <p:spPr>
          <a:xfrm flipH="1">
            <a:off x="3587714" y="4195306"/>
            <a:ext cx="326996" cy="1370"/>
          </a:xfrm>
          <a:prstGeom prst="straightConnector1">
            <a:avLst/>
          </a:prstGeom>
          <a:ln w="19050">
            <a:solidFill>
              <a:schemeClr val="tx1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495" name="Group 49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0BE3C7A5-51AE-6A5F-5807-A9901CACC65A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4019678" y="4041034"/>
            <a:ext cx="178738" cy="257662"/>
            <a:chOff x="2540000" y="2540000"/>
            <a:chExt cx="122238" cy="176213"/>
          </a:xfrm>
          <a:solidFill>
            <a:schemeClr val="tx1"/>
          </a:solidFill>
        </p:grpSpPr>
        <p:sp>
          <p:nvSpPr>
            <p:cNvPr id="496" name="Freeform 7 4">
              <a:extLst>
                <a:ext uri="{FF2B5EF4-FFF2-40B4-BE49-F238E27FC236}">
                  <a16:creationId xmlns:a16="http://schemas.microsoft.com/office/drawing/2014/main" id="{5D962BC9-7B84-91A7-ACAE-9AE1623EE831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8 4">
              <a:extLst>
                <a:ext uri="{FF2B5EF4-FFF2-40B4-BE49-F238E27FC236}">
                  <a16:creationId xmlns:a16="http://schemas.microsoft.com/office/drawing/2014/main" id="{1060A699-40E3-0154-60B4-0A6BEB287062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5" name="Group 604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check if $\tilde{v}$ is $\tilde{m}$; if so, output $(\msf{View}_{\mcal{M}}, \tilde{v})$&#10;&#10;\end{document}" title="IguanaTex Vector Display">
            <a:extLst>
              <a:ext uri="{FF2B5EF4-FFF2-40B4-BE49-F238E27FC236}">
                <a16:creationId xmlns:a16="http://schemas.microsoft.com/office/drawing/2014/main" id="{CABC4071-F83A-E8A7-80F9-2C8D82BCE87E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921872" y="4489999"/>
            <a:ext cx="4127500" cy="279400"/>
            <a:chOff x="676275" y="5173663"/>
            <a:chExt cx="4127500" cy="279400"/>
          </a:xfrm>
        </p:grpSpPr>
        <p:sp>
          <p:nvSpPr>
            <p:cNvPr id="606" name="Freeform 107">
              <a:extLst>
                <a:ext uri="{FF2B5EF4-FFF2-40B4-BE49-F238E27FC236}">
                  <a16:creationId xmlns:a16="http://schemas.microsoft.com/office/drawing/2014/main" id="{B286DD19-C1F2-DF1E-53DC-425A63A0B73E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676275" y="5257801"/>
              <a:ext cx="90488" cy="128588"/>
            </a:xfrm>
            <a:custGeom>
              <a:avLst/>
              <a:gdLst>
                <a:gd name="T0" fmla="*/ 41 w 189"/>
                <a:gd name="T1" fmla="*/ 115 h 229"/>
                <a:gd name="T2" fmla="*/ 108 w 189"/>
                <a:gd name="T3" fmla="*/ 13 h 229"/>
                <a:gd name="T4" fmla="*/ 162 w 189"/>
                <a:gd name="T5" fmla="*/ 31 h 229"/>
                <a:gd name="T6" fmla="*/ 138 w 189"/>
                <a:gd name="T7" fmla="*/ 54 h 229"/>
                <a:gd name="T8" fmla="*/ 161 w 189"/>
                <a:gd name="T9" fmla="*/ 77 h 229"/>
                <a:gd name="T10" fmla="*/ 184 w 189"/>
                <a:gd name="T11" fmla="*/ 54 h 229"/>
                <a:gd name="T12" fmla="*/ 108 w 189"/>
                <a:gd name="T13" fmla="*/ 0 h 229"/>
                <a:gd name="T14" fmla="*/ 0 w 189"/>
                <a:gd name="T15" fmla="*/ 116 h 229"/>
                <a:gd name="T16" fmla="*/ 107 w 189"/>
                <a:gd name="T17" fmla="*/ 229 h 229"/>
                <a:gd name="T18" fmla="*/ 189 w 189"/>
                <a:gd name="T19" fmla="*/ 164 h 229"/>
                <a:gd name="T20" fmla="*/ 183 w 189"/>
                <a:gd name="T21" fmla="*/ 159 h 229"/>
                <a:gd name="T22" fmla="*/ 177 w 189"/>
                <a:gd name="T23" fmla="*/ 164 h 229"/>
                <a:gd name="T24" fmla="*/ 111 w 189"/>
                <a:gd name="T25" fmla="*/ 217 h 229"/>
                <a:gd name="T26" fmla="*/ 41 w 189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29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89" y="169"/>
                    <a:pt x="189" y="164"/>
                  </a:cubicBezTo>
                  <a:cubicBezTo>
                    <a:pt x="189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08">
              <a:extLst>
                <a:ext uri="{FF2B5EF4-FFF2-40B4-BE49-F238E27FC236}">
                  <a16:creationId xmlns:a16="http://schemas.microsoft.com/office/drawing/2014/main" id="{6972F28F-37E6-3C63-5A0C-FB3ECF312DDC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774700" y="5189538"/>
              <a:ext cx="120650" cy="195263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1 w 251"/>
                <a:gd name="T17" fmla="*/ 137 h 347"/>
                <a:gd name="T18" fmla="*/ 177 w 251"/>
                <a:gd name="T19" fmla="*/ 192 h 347"/>
                <a:gd name="T20" fmla="*/ 177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5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6" y="145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09">
              <a:extLst>
                <a:ext uri="{FF2B5EF4-FFF2-40B4-BE49-F238E27FC236}">
                  <a16:creationId xmlns:a16="http://schemas.microsoft.com/office/drawing/2014/main" id="{DBA8E394-8106-1219-D9A3-B3F9C99F0458}"/>
                </a:ext>
              </a:extLst>
            </p:cNvPr>
            <p:cNvSpPr>
              <a:spLocks noEditPoints="1"/>
            </p:cNvSpPr>
            <p:nvPr>
              <p:custDataLst>
                <p:tags r:id="rId137"/>
              </p:custDataLst>
            </p:nvPr>
          </p:nvSpPr>
          <p:spPr bwMode="auto">
            <a:xfrm>
              <a:off x="906463" y="5257801"/>
              <a:ext cx="92075" cy="12858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10">
              <a:extLst>
                <a:ext uri="{FF2B5EF4-FFF2-40B4-BE49-F238E27FC236}">
                  <a16:creationId xmlns:a16="http://schemas.microsoft.com/office/drawing/2014/main" id="{D9EAAD5A-16D4-EFAA-5792-5ACFC9142001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1014413" y="5257801"/>
              <a:ext cx="90488" cy="128588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111">
              <a:extLst>
                <a:ext uri="{FF2B5EF4-FFF2-40B4-BE49-F238E27FC236}">
                  <a16:creationId xmlns:a16="http://schemas.microsoft.com/office/drawing/2014/main" id="{7277B069-B26B-152B-B4D7-E278224506D8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1112838" y="5189538"/>
              <a:ext cx="114300" cy="195263"/>
            </a:xfrm>
            <a:custGeom>
              <a:avLst/>
              <a:gdLst>
                <a:gd name="T0" fmla="*/ 39 w 241"/>
                <a:gd name="T1" fmla="*/ 309 h 347"/>
                <a:gd name="T2" fmla="*/ 0 w 241"/>
                <a:gd name="T3" fmla="*/ 331 h 347"/>
                <a:gd name="T4" fmla="*/ 0 w 241"/>
                <a:gd name="T5" fmla="*/ 347 h 347"/>
                <a:gd name="T6" fmla="*/ 54 w 241"/>
                <a:gd name="T7" fmla="*/ 345 h 347"/>
                <a:gd name="T8" fmla="*/ 109 w 241"/>
                <a:gd name="T9" fmla="*/ 347 h 347"/>
                <a:gd name="T10" fmla="*/ 109 w 241"/>
                <a:gd name="T11" fmla="*/ 331 h 347"/>
                <a:gd name="T12" fmla="*/ 70 w 241"/>
                <a:gd name="T13" fmla="*/ 309 h 347"/>
                <a:gd name="T14" fmla="*/ 70 w 241"/>
                <a:gd name="T15" fmla="*/ 257 h 347"/>
                <a:gd name="T16" fmla="*/ 102 w 241"/>
                <a:gd name="T17" fmla="*/ 230 h 347"/>
                <a:gd name="T18" fmla="*/ 162 w 241"/>
                <a:gd name="T19" fmla="*/ 320 h 347"/>
                <a:gd name="T20" fmla="*/ 144 w 241"/>
                <a:gd name="T21" fmla="*/ 331 h 347"/>
                <a:gd name="T22" fmla="*/ 144 w 241"/>
                <a:gd name="T23" fmla="*/ 347 h 347"/>
                <a:gd name="T24" fmla="*/ 197 w 241"/>
                <a:gd name="T25" fmla="*/ 345 h 347"/>
                <a:gd name="T26" fmla="*/ 241 w 241"/>
                <a:gd name="T27" fmla="*/ 347 h 347"/>
                <a:gd name="T28" fmla="*/ 241 w 241"/>
                <a:gd name="T29" fmla="*/ 331 h 347"/>
                <a:gd name="T30" fmla="*/ 193 w 241"/>
                <a:gd name="T31" fmla="*/ 305 h 347"/>
                <a:gd name="T32" fmla="*/ 129 w 241"/>
                <a:gd name="T33" fmla="*/ 215 h 347"/>
                <a:gd name="T34" fmla="*/ 126 w 241"/>
                <a:gd name="T35" fmla="*/ 210 h 347"/>
                <a:gd name="T36" fmla="*/ 167 w 241"/>
                <a:gd name="T37" fmla="*/ 174 h 347"/>
                <a:gd name="T38" fmla="*/ 229 w 241"/>
                <a:gd name="T39" fmla="*/ 147 h 347"/>
                <a:gd name="T40" fmla="*/ 229 w 241"/>
                <a:gd name="T41" fmla="*/ 132 h 347"/>
                <a:gd name="T42" fmla="*/ 194 w 241"/>
                <a:gd name="T43" fmla="*/ 133 h 347"/>
                <a:gd name="T44" fmla="*/ 139 w 241"/>
                <a:gd name="T45" fmla="*/ 132 h 347"/>
                <a:gd name="T46" fmla="*/ 139 w 241"/>
                <a:gd name="T47" fmla="*/ 147 h 347"/>
                <a:gd name="T48" fmla="*/ 153 w 241"/>
                <a:gd name="T49" fmla="*/ 160 h 347"/>
                <a:gd name="T50" fmla="*/ 142 w 241"/>
                <a:gd name="T51" fmla="*/ 179 h 347"/>
                <a:gd name="T52" fmla="*/ 72 w 241"/>
                <a:gd name="T53" fmla="*/ 240 h 347"/>
                <a:gd name="T54" fmla="*/ 72 w 241"/>
                <a:gd name="T55" fmla="*/ 0 h 347"/>
                <a:gd name="T56" fmla="*/ 0 w 241"/>
                <a:gd name="T57" fmla="*/ 6 h 347"/>
                <a:gd name="T58" fmla="*/ 0 w 241"/>
                <a:gd name="T59" fmla="*/ 21 h 347"/>
                <a:gd name="T60" fmla="*/ 39 w 241"/>
                <a:gd name="T61" fmla="*/ 49 h 347"/>
                <a:gd name="T62" fmla="*/ 39 w 241"/>
                <a:gd name="T63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347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0" y="345"/>
                    <a:pt x="54" y="345"/>
                  </a:cubicBezTo>
                  <a:cubicBezTo>
                    <a:pt x="69" y="345"/>
                    <a:pt x="89" y="346"/>
                    <a:pt x="109" y="347"/>
                  </a:cubicBezTo>
                  <a:lnTo>
                    <a:pt x="109" y="331"/>
                  </a:lnTo>
                  <a:cubicBezTo>
                    <a:pt x="76" y="331"/>
                    <a:pt x="70" y="331"/>
                    <a:pt x="70" y="309"/>
                  </a:cubicBezTo>
                  <a:lnTo>
                    <a:pt x="70" y="257"/>
                  </a:lnTo>
                  <a:lnTo>
                    <a:pt x="102" y="230"/>
                  </a:lnTo>
                  <a:cubicBezTo>
                    <a:pt x="141" y="283"/>
                    <a:pt x="162" y="311"/>
                    <a:pt x="162" y="320"/>
                  </a:cubicBezTo>
                  <a:cubicBezTo>
                    <a:pt x="162" y="329"/>
                    <a:pt x="153" y="331"/>
                    <a:pt x="144" y="331"/>
                  </a:cubicBezTo>
                  <a:lnTo>
                    <a:pt x="144" y="347"/>
                  </a:lnTo>
                  <a:cubicBezTo>
                    <a:pt x="158" y="346"/>
                    <a:pt x="187" y="345"/>
                    <a:pt x="197" y="345"/>
                  </a:cubicBezTo>
                  <a:cubicBezTo>
                    <a:pt x="212" y="345"/>
                    <a:pt x="226" y="346"/>
                    <a:pt x="241" y="347"/>
                  </a:cubicBezTo>
                  <a:lnTo>
                    <a:pt x="241" y="331"/>
                  </a:lnTo>
                  <a:cubicBezTo>
                    <a:pt x="222" y="331"/>
                    <a:pt x="211" y="331"/>
                    <a:pt x="193" y="305"/>
                  </a:cubicBezTo>
                  <a:lnTo>
                    <a:pt x="129" y="215"/>
                  </a:lnTo>
                  <a:cubicBezTo>
                    <a:pt x="129" y="214"/>
                    <a:pt x="126" y="211"/>
                    <a:pt x="126" y="210"/>
                  </a:cubicBezTo>
                  <a:cubicBezTo>
                    <a:pt x="126" y="208"/>
                    <a:pt x="162" y="178"/>
                    <a:pt x="167" y="174"/>
                  </a:cubicBezTo>
                  <a:cubicBezTo>
                    <a:pt x="198" y="149"/>
                    <a:pt x="219" y="148"/>
                    <a:pt x="229" y="147"/>
                  </a:cubicBezTo>
                  <a:lnTo>
                    <a:pt x="229" y="132"/>
                  </a:lnTo>
                  <a:cubicBezTo>
                    <a:pt x="215" y="133"/>
                    <a:pt x="208" y="133"/>
                    <a:pt x="194" y="133"/>
                  </a:cubicBezTo>
                  <a:cubicBezTo>
                    <a:pt x="177" y="133"/>
                    <a:pt x="146" y="132"/>
                    <a:pt x="139" y="132"/>
                  </a:cubicBezTo>
                  <a:lnTo>
                    <a:pt x="139" y="147"/>
                  </a:lnTo>
                  <a:cubicBezTo>
                    <a:pt x="148" y="148"/>
                    <a:pt x="153" y="153"/>
                    <a:pt x="153" y="160"/>
                  </a:cubicBezTo>
                  <a:cubicBezTo>
                    <a:pt x="153" y="170"/>
                    <a:pt x="146" y="176"/>
                    <a:pt x="142" y="179"/>
                  </a:cubicBezTo>
                  <a:lnTo>
                    <a:pt x="72" y="240"/>
                  </a:ln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112">
              <a:extLst>
                <a:ext uri="{FF2B5EF4-FFF2-40B4-BE49-F238E27FC236}">
                  <a16:creationId xmlns:a16="http://schemas.microsoft.com/office/drawing/2014/main" id="{15911E67-3C0C-710B-61D4-AACEAFCF4799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1319213" y="5195888"/>
              <a:ext cx="50800" cy="1889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13">
              <a:extLst>
                <a:ext uri="{FF2B5EF4-FFF2-40B4-BE49-F238E27FC236}">
                  <a16:creationId xmlns:a16="http://schemas.microsoft.com/office/drawing/2014/main" id="{0A5E0F46-B6A1-2F31-A870-878105D98DFD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1384300" y="5186363"/>
              <a:ext cx="77788" cy="198438"/>
            </a:xfrm>
            <a:custGeom>
              <a:avLst/>
              <a:gdLst>
                <a:gd name="T0" fmla="*/ 71 w 161"/>
                <a:gd name="T1" fmla="*/ 137 h 352"/>
                <a:gd name="T2" fmla="*/ 71 w 161"/>
                <a:gd name="T3" fmla="*/ 79 h 352"/>
                <a:gd name="T4" fmla="*/ 116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1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114">
              <a:extLst>
                <a:ext uri="{FF2B5EF4-FFF2-40B4-BE49-F238E27FC236}">
                  <a16:creationId xmlns:a16="http://schemas.microsoft.com/office/drawing/2014/main" id="{D656C380-7C0B-BE8E-0BD6-88A23E02686B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1531938" y="5181601"/>
              <a:ext cx="131763" cy="31750"/>
            </a:xfrm>
            <a:custGeom>
              <a:avLst/>
              <a:gdLst>
                <a:gd name="T0" fmla="*/ 269 w 276"/>
                <a:gd name="T1" fmla="*/ 0 h 56"/>
                <a:gd name="T2" fmla="*/ 193 w 276"/>
                <a:gd name="T3" fmla="*/ 35 h 56"/>
                <a:gd name="T4" fmla="*/ 141 w 276"/>
                <a:gd name="T5" fmla="*/ 16 h 56"/>
                <a:gd name="T6" fmla="*/ 91 w 276"/>
                <a:gd name="T7" fmla="*/ 0 h 56"/>
                <a:gd name="T8" fmla="*/ 55 w 276"/>
                <a:gd name="T9" fmla="*/ 8 h 56"/>
                <a:gd name="T10" fmla="*/ 27 w 276"/>
                <a:gd name="T11" fmla="*/ 26 h 56"/>
                <a:gd name="T12" fmla="*/ 0 w 276"/>
                <a:gd name="T13" fmla="*/ 48 h 56"/>
                <a:gd name="T14" fmla="*/ 7 w 276"/>
                <a:gd name="T15" fmla="*/ 56 h 56"/>
                <a:gd name="T16" fmla="*/ 83 w 276"/>
                <a:gd name="T17" fmla="*/ 21 h 56"/>
                <a:gd name="T18" fmla="*/ 135 w 276"/>
                <a:gd name="T19" fmla="*/ 39 h 56"/>
                <a:gd name="T20" fmla="*/ 185 w 276"/>
                <a:gd name="T21" fmla="*/ 56 h 56"/>
                <a:gd name="T22" fmla="*/ 221 w 276"/>
                <a:gd name="T23" fmla="*/ 47 h 56"/>
                <a:gd name="T24" fmla="*/ 249 w 276"/>
                <a:gd name="T25" fmla="*/ 30 h 56"/>
                <a:gd name="T26" fmla="*/ 276 w 276"/>
                <a:gd name="T27" fmla="*/ 8 h 56"/>
                <a:gd name="T28" fmla="*/ 269 w 276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6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9" y="26"/>
                    <a:pt x="141" y="16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29"/>
                    <a:pt x="135" y="39"/>
                  </a:cubicBezTo>
                  <a:cubicBezTo>
                    <a:pt x="149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115">
              <a:extLst>
                <a:ext uri="{FF2B5EF4-FFF2-40B4-BE49-F238E27FC236}">
                  <a16:creationId xmlns:a16="http://schemas.microsoft.com/office/drawing/2014/main" id="{0FD98CA6-678E-9E96-E444-FE3CD12E3591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1536700" y="5259388"/>
              <a:ext cx="104775" cy="12700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16">
              <a:extLst>
                <a:ext uri="{FF2B5EF4-FFF2-40B4-BE49-F238E27FC236}">
                  <a16:creationId xmlns:a16="http://schemas.microsoft.com/office/drawing/2014/main" id="{7B1DE41B-99BA-99B4-691E-3F391E17786D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1741488" y="5195888"/>
              <a:ext cx="50800" cy="1889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117">
              <a:extLst>
                <a:ext uri="{FF2B5EF4-FFF2-40B4-BE49-F238E27FC236}">
                  <a16:creationId xmlns:a16="http://schemas.microsoft.com/office/drawing/2014/main" id="{737BC5ED-3F70-7915-4847-2787AC4B1CE4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1808163" y="5257801"/>
              <a:ext cx="77788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118">
              <a:extLst>
                <a:ext uri="{FF2B5EF4-FFF2-40B4-BE49-F238E27FC236}">
                  <a16:creationId xmlns:a16="http://schemas.microsoft.com/office/drawing/2014/main" id="{D5B84CAF-90F1-3D55-713F-985EB7C53895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2011363" y="5181601"/>
              <a:ext cx="133350" cy="31750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19">
              <a:extLst>
                <a:ext uri="{FF2B5EF4-FFF2-40B4-BE49-F238E27FC236}">
                  <a16:creationId xmlns:a16="http://schemas.microsoft.com/office/drawing/2014/main" id="{A3DEAFD2-DE66-064A-0DA9-13AD8FAB8BC5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1979613" y="5259388"/>
              <a:ext cx="195263" cy="127000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3 h 226"/>
                <a:gd name="T4" fmla="*/ 40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3 w 408"/>
                <a:gd name="T35" fmla="*/ 11 h 226"/>
                <a:gd name="T36" fmla="*/ 339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6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120">
              <a:extLst>
                <a:ext uri="{FF2B5EF4-FFF2-40B4-BE49-F238E27FC236}">
                  <a16:creationId xmlns:a16="http://schemas.microsoft.com/office/drawing/2014/main" id="{F59133B5-AB41-FE37-9EA8-794188ADD7AC}"/>
                </a:ext>
              </a:extLst>
            </p:cNvPr>
            <p:cNvSpPr>
              <a:spLocks noEditPoints="1"/>
            </p:cNvSpPr>
            <p:nvPr>
              <p:custDataLst>
                <p:tags r:id="rId148"/>
              </p:custDataLst>
            </p:nvPr>
          </p:nvSpPr>
          <p:spPr bwMode="auto">
            <a:xfrm>
              <a:off x="2203450" y="5262563"/>
              <a:ext cx="25400" cy="176213"/>
            </a:xfrm>
            <a:custGeom>
              <a:avLst/>
              <a:gdLst>
                <a:gd name="T0" fmla="*/ 53 w 54"/>
                <a:gd name="T1" fmla="*/ 26 h 311"/>
                <a:gd name="T2" fmla="*/ 26 w 54"/>
                <a:gd name="T3" fmla="*/ 0 h 311"/>
                <a:gd name="T4" fmla="*/ 0 w 54"/>
                <a:gd name="T5" fmla="*/ 26 h 311"/>
                <a:gd name="T6" fmla="*/ 26 w 54"/>
                <a:gd name="T7" fmla="*/ 53 h 311"/>
                <a:gd name="T8" fmla="*/ 53 w 54"/>
                <a:gd name="T9" fmla="*/ 26 h 311"/>
                <a:gd name="T10" fmla="*/ 43 w 54"/>
                <a:gd name="T11" fmla="*/ 209 h 311"/>
                <a:gd name="T12" fmla="*/ 11 w 54"/>
                <a:gd name="T13" fmla="*/ 299 h 311"/>
                <a:gd name="T14" fmla="*/ 8 w 54"/>
                <a:gd name="T15" fmla="*/ 305 h 311"/>
                <a:gd name="T16" fmla="*/ 13 w 54"/>
                <a:gd name="T17" fmla="*/ 311 h 311"/>
                <a:gd name="T18" fmla="*/ 54 w 54"/>
                <a:gd name="T19" fmla="*/ 213 h 311"/>
                <a:gd name="T20" fmla="*/ 26 w 54"/>
                <a:gd name="T21" fmla="*/ 162 h 311"/>
                <a:gd name="T22" fmla="*/ 0 w 54"/>
                <a:gd name="T23" fmla="*/ 188 h 311"/>
                <a:gd name="T24" fmla="*/ 26 w 54"/>
                <a:gd name="T25" fmla="*/ 215 h 311"/>
                <a:gd name="T26" fmla="*/ 30 w 54"/>
                <a:gd name="T27" fmla="*/ 214 h 311"/>
                <a:gd name="T28" fmla="*/ 43 w 54"/>
                <a:gd name="T29" fmla="*/ 20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11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43" y="209"/>
                  </a:moveTo>
                  <a:cubicBezTo>
                    <a:pt x="43" y="223"/>
                    <a:pt x="43" y="262"/>
                    <a:pt x="11" y="299"/>
                  </a:cubicBezTo>
                  <a:cubicBezTo>
                    <a:pt x="8" y="303"/>
                    <a:pt x="8" y="304"/>
                    <a:pt x="8" y="305"/>
                  </a:cubicBezTo>
                  <a:cubicBezTo>
                    <a:pt x="8" y="309"/>
                    <a:pt x="10" y="311"/>
                    <a:pt x="13" y="311"/>
                  </a:cubicBezTo>
                  <a:cubicBezTo>
                    <a:pt x="18" y="311"/>
                    <a:pt x="54" y="271"/>
                    <a:pt x="54" y="213"/>
                  </a:cubicBezTo>
                  <a:cubicBezTo>
                    <a:pt x="54" y="199"/>
                    <a:pt x="53" y="162"/>
                    <a:pt x="26" y="162"/>
                  </a:cubicBezTo>
                  <a:cubicBezTo>
                    <a:pt x="9" y="162"/>
                    <a:pt x="0" y="175"/>
                    <a:pt x="0" y="188"/>
                  </a:cubicBezTo>
                  <a:cubicBezTo>
                    <a:pt x="0" y="201"/>
                    <a:pt x="8" y="215"/>
                    <a:pt x="26" y="215"/>
                  </a:cubicBezTo>
                  <a:cubicBezTo>
                    <a:pt x="29" y="215"/>
                    <a:pt x="30" y="215"/>
                    <a:pt x="30" y="214"/>
                  </a:cubicBezTo>
                  <a:cubicBezTo>
                    <a:pt x="34" y="214"/>
                    <a:pt x="39" y="213"/>
                    <a:pt x="43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121">
              <a:extLst>
                <a:ext uri="{FF2B5EF4-FFF2-40B4-BE49-F238E27FC236}">
                  <a16:creationId xmlns:a16="http://schemas.microsoft.com/office/drawing/2014/main" id="{CCDE15A8-9F71-DA8B-B12D-5BFBD45B586B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2336800" y="5195888"/>
              <a:ext cx="50800" cy="1889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22">
              <a:extLst>
                <a:ext uri="{FF2B5EF4-FFF2-40B4-BE49-F238E27FC236}">
                  <a16:creationId xmlns:a16="http://schemas.microsoft.com/office/drawing/2014/main" id="{95037814-4BDD-6FAD-8A01-50DC1FEC9078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2401888" y="5186363"/>
              <a:ext cx="77788" cy="198438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4 h 352"/>
                <a:gd name="T8" fmla="*/ 118 w 162"/>
                <a:gd name="T9" fmla="*/ 35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8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123">
              <a:extLst>
                <a:ext uri="{FF2B5EF4-FFF2-40B4-BE49-F238E27FC236}">
                  <a16:creationId xmlns:a16="http://schemas.microsoft.com/office/drawing/2014/main" id="{8BE38C4D-AE1F-EC86-3D6F-BE083D0A7221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2554288" y="5257801"/>
              <a:ext cx="79375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124">
              <a:extLst>
                <a:ext uri="{FF2B5EF4-FFF2-40B4-BE49-F238E27FC236}">
                  <a16:creationId xmlns:a16="http://schemas.microsoft.com/office/drawing/2014/main" id="{955E27EC-6E02-C680-C526-5BC792551A79}"/>
                </a:ext>
              </a:extLst>
            </p:cNvPr>
            <p:cNvSpPr>
              <a:spLocks noEditPoints="1"/>
            </p:cNvSpPr>
            <p:nvPr>
              <p:custDataLst>
                <p:tags r:id="rId152"/>
              </p:custDataLst>
            </p:nvPr>
          </p:nvSpPr>
          <p:spPr bwMode="auto">
            <a:xfrm>
              <a:off x="2647950" y="5257801"/>
              <a:ext cx="106363" cy="12858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25">
              <a:extLst>
                <a:ext uri="{FF2B5EF4-FFF2-40B4-BE49-F238E27FC236}">
                  <a16:creationId xmlns:a16="http://schemas.microsoft.com/office/drawing/2014/main" id="{6194CA3E-7FDA-A723-6837-CFD50BD9A5A3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2781300" y="5354638"/>
              <a:ext cx="26988" cy="8413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126">
              <a:extLst>
                <a:ext uri="{FF2B5EF4-FFF2-40B4-BE49-F238E27FC236}">
                  <a16:creationId xmlns:a16="http://schemas.microsoft.com/office/drawing/2014/main" id="{688DC058-4FCC-5C85-E3FA-7D932715BCC5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2913063" y="5257801"/>
              <a:ext cx="104775" cy="12858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127">
              <a:extLst>
                <a:ext uri="{FF2B5EF4-FFF2-40B4-BE49-F238E27FC236}">
                  <a16:creationId xmlns:a16="http://schemas.microsoft.com/office/drawing/2014/main" id="{DDC9ABCA-C983-525E-AFD0-EBF3BFB7D413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3032125" y="5259388"/>
              <a:ext cx="120650" cy="12700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28">
              <a:extLst>
                <a:ext uri="{FF2B5EF4-FFF2-40B4-BE49-F238E27FC236}">
                  <a16:creationId xmlns:a16="http://schemas.microsoft.com/office/drawing/2014/main" id="{1B24AE00-07D9-FB1A-8EEA-8A954B72D85C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3162300" y="5211763"/>
              <a:ext cx="74613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129">
              <a:extLst>
                <a:ext uri="{FF2B5EF4-FFF2-40B4-BE49-F238E27FC236}">
                  <a16:creationId xmlns:a16="http://schemas.microsoft.com/office/drawing/2014/main" id="{B0C79508-3F87-F4C7-1EDA-F8285864B418}"/>
                </a:ext>
              </a:extLst>
            </p:cNvPr>
            <p:cNvSpPr>
              <a:spLocks noEditPoints="1"/>
            </p:cNvSpPr>
            <p:nvPr>
              <p:custDataLst>
                <p:tags r:id="rId157"/>
              </p:custDataLst>
            </p:nvPr>
          </p:nvSpPr>
          <p:spPr bwMode="auto">
            <a:xfrm>
              <a:off x="3257550" y="5259388"/>
              <a:ext cx="117475" cy="179388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6 h 317"/>
                <a:gd name="T6" fmla="*/ 0 w 245"/>
                <a:gd name="T7" fmla="*/ 21 h 317"/>
                <a:gd name="T8" fmla="*/ 39 w 245"/>
                <a:gd name="T9" fmla="*/ 46 h 317"/>
                <a:gd name="T10" fmla="*/ 39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3 h 317"/>
                <a:gd name="T40" fmla="*/ 137 w 245"/>
                <a:gd name="T41" fmla="*/ 13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50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130">
              <a:extLst>
                <a:ext uri="{FF2B5EF4-FFF2-40B4-BE49-F238E27FC236}">
                  <a16:creationId xmlns:a16="http://schemas.microsoft.com/office/drawing/2014/main" id="{089425BB-0717-9B2C-BE80-B28D941532F8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3390900" y="5259388"/>
              <a:ext cx="119063" cy="12700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31">
              <a:extLst>
                <a:ext uri="{FF2B5EF4-FFF2-40B4-BE49-F238E27FC236}">
                  <a16:creationId xmlns:a16="http://schemas.microsoft.com/office/drawing/2014/main" id="{39DE29E9-2612-E4E1-0F2F-40AB4C06755F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3519488" y="5211763"/>
              <a:ext cx="76200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132">
              <a:extLst>
                <a:ext uri="{FF2B5EF4-FFF2-40B4-BE49-F238E27FC236}">
                  <a16:creationId xmlns:a16="http://schemas.microsoft.com/office/drawing/2014/main" id="{23F76219-C354-C4ED-2F33-B779C1D11CF1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3711575" y="5173663"/>
              <a:ext cx="55563" cy="279400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133">
              <a:extLst>
                <a:ext uri="{FF2B5EF4-FFF2-40B4-BE49-F238E27FC236}">
                  <a16:creationId xmlns:a16="http://schemas.microsoft.com/office/drawing/2014/main" id="{6A8155A0-8744-A1D8-4141-A5D1AD440906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3784600" y="5189538"/>
              <a:ext cx="152400" cy="19526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2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34">
              <a:extLst>
                <a:ext uri="{FF2B5EF4-FFF2-40B4-BE49-F238E27FC236}">
                  <a16:creationId xmlns:a16="http://schemas.microsoft.com/office/drawing/2014/main" id="{2FA599D5-B65B-1C31-6BC5-69090BAD08B7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3957638" y="5192713"/>
              <a:ext cx="20638" cy="192088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135">
              <a:extLst>
                <a:ext uri="{FF2B5EF4-FFF2-40B4-BE49-F238E27FC236}">
                  <a16:creationId xmlns:a16="http://schemas.microsoft.com/office/drawing/2014/main" id="{B5DDA13D-F561-9938-1E61-7425B1EBBDD4}"/>
                </a:ext>
              </a:extLst>
            </p:cNvPr>
            <p:cNvSpPr>
              <a:spLocks noEditPoints="1"/>
            </p:cNvSpPr>
            <p:nvPr>
              <p:custDataLst>
                <p:tags r:id="rId163"/>
              </p:custDataLst>
            </p:nvPr>
          </p:nvSpPr>
          <p:spPr bwMode="auto">
            <a:xfrm>
              <a:off x="4005263" y="5254626"/>
              <a:ext cx="90488" cy="131763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8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8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9" y="205"/>
                    <a:pt x="37" y="169"/>
                    <a:pt x="35" y="120"/>
                  </a:cubicBezTo>
                  <a:lnTo>
                    <a:pt x="189" y="120"/>
                  </a:lnTo>
                  <a:close/>
                  <a:moveTo>
                    <a:pt x="38" y="93"/>
                  </a:moveTo>
                  <a:cubicBezTo>
                    <a:pt x="46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8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36">
              <a:extLst>
                <a:ext uri="{FF2B5EF4-FFF2-40B4-BE49-F238E27FC236}">
                  <a16:creationId xmlns:a16="http://schemas.microsoft.com/office/drawing/2014/main" id="{FAF7100A-BC4C-4DF8-BCC2-C7F4295DBDE5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4105275" y="5259388"/>
              <a:ext cx="157163" cy="125413"/>
            </a:xfrm>
            <a:custGeom>
              <a:avLst/>
              <a:gdLst>
                <a:gd name="T0" fmla="*/ 326 w 326"/>
                <a:gd name="T1" fmla="*/ 0 h 222"/>
                <a:gd name="T2" fmla="*/ 290 w 326"/>
                <a:gd name="T3" fmla="*/ 0 h 222"/>
                <a:gd name="T4" fmla="*/ 258 w 326"/>
                <a:gd name="T5" fmla="*/ 106 h 222"/>
                <a:gd name="T6" fmla="*/ 235 w 326"/>
                <a:gd name="T7" fmla="*/ 195 h 222"/>
                <a:gd name="T8" fmla="*/ 234 w 326"/>
                <a:gd name="T9" fmla="*/ 195 h 222"/>
                <a:gd name="T10" fmla="*/ 211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6 w 326"/>
                <a:gd name="T17" fmla="*/ 94 h 222"/>
                <a:gd name="T18" fmla="*/ 91 w 326"/>
                <a:gd name="T19" fmla="*/ 194 h 222"/>
                <a:gd name="T20" fmla="*/ 91 w 326"/>
                <a:gd name="T21" fmla="*/ 194 h 222"/>
                <a:gd name="T22" fmla="*/ 64 w 326"/>
                <a:gd name="T23" fmla="*/ 86 h 222"/>
                <a:gd name="T24" fmla="*/ 38 w 326"/>
                <a:gd name="T25" fmla="*/ 0 h 222"/>
                <a:gd name="T26" fmla="*/ 0 w 326"/>
                <a:gd name="T27" fmla="*/ 0 h 222"/>
                <a:gd name="T28" fmla="*/ 68 w 326"/>
                <a:gd name="T29" fmla="*/ 222 h 222"/>
                <a:gd name="T30" fmla="*/ 108 w 326"/>
                <a:gd name="T31" fmla="*/ 222 h 222"/>
                <a:gd name="T32" fmla="*/ 139 w 326"/>
                <a:gd name="T33" fmla="*/ 119 h 222"/>
                <a:gd name="T34" fmla="*/ 161 w 326"/>
                <a:gd name="T35" fmla="*/ 28 h 222"/>
                <a:gd name="T36" fmla="*/ 161 w 326"/>
                <a:gd name="T37" fmla="*/ 28 h 222"/>
                <a:gd name="T38" fmla="*/ 177 w 326"/>
                <a:gd name="T39" fmla="*/ 98 h 222"/>
                <a:gd name="T40" fmla="*/ 214 w 326"/>
                <a:gd name="T41" fmla="*/ 222 h 222"/>
                <a:gd name="T42" fmla="*/ 258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90" y="0"/>
                  </a:lnTo>
                  <a:lnTo>
                    <a:pt x="258" y="106"/>
                  </a:lnTo>
                  <a:cubicBezTo>
                    <a:pt x="252" y="124"/>
                    <a:pt x="237" y="173"/>
                    <a:pt x="235" y="195"/>
                  </a:cubicBezTo>
                  <a:lnTo>
                    <a:pt x="234" y="195"/>
                  </a:lnTo>
                  <a:cubicBezTo>
                    <a:pt x="232" y="179"/>
                    <a:pt x="220" y="135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4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8" y="222"/>
                  </a:lnTo>
                  <a:cubicBezTo>
                    <a:pt x="110" y="214"/>
                    <a:pt x="128" y="158"/>
                    <a:pt x="139" y="119"/>
                  </a:cubicBezTo>
                  <a:cubicBezTo>
                    <a:pt x="146" y="96"/>
                    <a:pt x="159" y="47"/>
                    <a:pt x="161" y="28"/>
                  </a:cubicBezTo>
                  <a:lnTo>
                    <a:pt x="161" y="28"/>
                  </a:lnTo>
                  <a:cubicBezTo>
                    <a:pt x="162" y="42"/>
                    <a:pt x="171" y="76"/>
                    <a:pt x="177" y="98"/>
                  </a:cubicBezTo>
                  <a:lnTo>
                    <a:pt x="214" y="222"/>
                  </a:lnTo>
                  <a:lnTo>
                    <a:pt x="258" y="222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37">
              <a:extLst>
                <a:ext uri="{FF2B5EF4-FFF2-40B4-BE49-F238E27FC236}">
                  <a16:creationId xmlns:a16="http://schemas.microsoft.com/office/drawing/2014/main" id="{0893139C-F286-12B2-4011-1963E6D17701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276725" y="5287963"/>
              <a:ext cx="201613" cy="147638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5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8 w 420"/>
                <a:gd name="T17" fmla="*/ 218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8 w 420"/>
                <a:gd name="T27" fmla="*/ 8 h 263"/>
                <a:gd name="T28" fmla="*/ 281 w 420"/>
                <a:gd name="T29" fmla="*/ 134 h 263"/>
                <a:gd name="T30" fmla="*/ 216 w 420"/>
                <a:gd name="T31" fmla="*/ 197 h 263"/>
                <a:gd name="T32" fmla="*/ 182 w 420"/>
                <a:gd name="T33" fmla="*/ 114 h 263"/>
                <a:gd name="T34" fmla="*/ 155 w 420"/>
                <a:gd name="T35" fmla="*/ 13 h 263"/>
                <a:gd name="T36" fmla="*/ 152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5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5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7" y="243"/>
                    <a:pt x="359" y="255"/>
                    <a:pt x="375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4"/>
                  </a:cubicBezTo>
                  <a:cubicBezTo>
                    <a:pt x="390" y="233"/>
                    <a:pt x="389" y="226"/>
                    <a:pt x="388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8" y="61"/>
                    <a:pt x="409" y="13"/>
                  </a:cubicBezTo>
                  <a:cubicBezTo>
                    <a:pt x="409" y="13"/>
                    <a:pt x="410" y="9"/>
                    <a:pt x="410" y="6"/>
                  </a:cubicBezTo>
                  <a:cubicBezTo>
                    <a:pt x="410" y="6"/>
                    <a:pt x="410" y="0"/>
                    <a:pt x="407" y="0"/>
                  </a:cubicBezTo>
                  <a:cubicBezTo>
                    <a:pt x="405" y="0"/>
                    <a:pt x="405" y="1"/>
                    <a:pt x="398" y="8"/>
                  </a:cubicBezTo>
                  <a:cubicBezTo>
                    <a:pt x="360" y="51"/>
                    <a:pt x="321" y="93"/>
                    <a:pt x="281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1" y="173"/>
                    <a:pt x="193" y="146"/>
                    <a:pt x="182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2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5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4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0" y="210"/>
                    <a:pt x="87" y="194"/>
                  </a:cubicBezTo>
                  <a:cubicBezTo>
                    <a:pt x="96" y="174"/>
                    <a:pt x="120" y="117"/>
                    <a:pt x="132" y="54"/>
                  </a:cubicBezTo>
                  <a:cubicBezTo>
                    <a:pt x="144" y="99"/>
                    <a:pt x="163" y="170"/>
                    <a:pt x="184" y="206"/>
                  </a:cubicBezTo>
                  <a:cubicBezTo>
                    <a:pt x="190" y="218"/>
                    <a:pt x="199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38">
              <a:extLst>
                <a:ext uri="{FF2B5EF4-FFF2-40B4-BE49-F238E27FC236}">
                  <a16:creationId xmlns:a16="http://schemas.microsoft.com/office/drawing/2014/main" id="{85668653-06D3-EEB7-2520-78296BF8AF96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525963" y="5354638"/>
              <a:ext cx="26988" cy="8413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139">
              <a:extLst>
                <a:ext uri="{FF2B5EF4-FFF2-40B4-BE49-F238E27FC236}">
                  <a16:creationId xmlns:a16="http://schemas.microsoft.com/office/drawing/2014/main" id="{F25DAEA0-C770-14D0-CBBD-17813AC028FB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4613275" y="5181601"/>
              <a:ext cx="133350" cy="31750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40">
              <a:extLst>
                <a:ext uri="{FF2B5EF4-FFF2-40B4-BE49-F238E27FC236}">
                  <a16:creationId xmlns:a16="http://schemas.microsoft.com/office/drawing/2014/main" id="{1FD8A7AD-D202-4BF6-ADD1-9838FA25451B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618038" y="5259388"/>
              <a:ext cx="104775" cy="12700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5 w 219"/>
                <a:gd name="T27" fmla="*/ 11 h 226"/>
                <a:gd name="T28" fmla="*/ 77 w 219"/>
                <a:gd name="T29" fmla="*/ 27 h 226"/>
                <a:gd name="T30" fmla="*/ 69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4" y="215"/>
                    <a:pt x="72" y="198"/>
                    <a:pt x="72" y="172"/>
                  </a:cubicBezTo>
                  <a:cubicBezTo>
                    <a:pt x="72" y="144"/>
                    <a:pt x="86" y="107"/>
                    <a:pt x="101" y="66"/>
                  </a:cubicBezTo>
                  <a:cubicBezTo>
                    <a:pt x="105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9" y="23"/>
                    <a:pt x="50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7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141">
              <a:extLst>
                <a:ext uri="{FF2B5EF4-FFF2-40B4-BE49-F238E27FC236}">
                  <a16:creationId xmlns:a16="http://schemas.microsoft.com/office/drawing/2014/main" id="{CF543F60-BBCD-2B4E-2D00-EE7F96C70A56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749800" y="5173663"/>
              <a:ext cx="53975" cy="279400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" name="Group 27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$\msf{Fail}$&#10;&#10;&#10;\end{document}" title="IguanaTex Vector Display">
            <a:extLst>
              <a:ext uri="{FF2B5EF4-FFF2-40B4-BE49-F238E27FC236}">
                <a16:creationId xmlns:a16="http://schemas.microsoft.com/office/drawing/2014/main" id="{280BCC21-E83E-29D8-FA8B-7C71E5B7FB8E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306262" y="4901233"/>
            <a:ext cx="1166656" cy="249130"/>
            <a:chOff x="2540000" y="2540000"/>
            <a:chExt cx="914401" cy="195263"/>
          </a:xfrm>
        </p:grpSpPr>
        <p:sp>
          <p:nvSpPr>
            <p:cNvPr id="275" name="Freeform 7">
              <a:extLst>
                <a:ext uri="{FF2B5EF4-FFF2-40B4-BE49-F238E27FC236}">
                  <a16:creationId xmlns:a16="http://schemas.microsoft.com/office/drawing/2014/main" id="{988B9CAE-CEDB-82C4-11AA-4B0A46A34281}"/>
                </a:ext>
              </a:extLst>
            </p:cNvPr>
            <p:cNvSpPr>
              <a:spLocks noEditPoints="1"/>
            </p:cNvSpPr>
            <p:nvPr>
              <p:custDataLst>
                <p:tags r:id="rId125"/>
              </p:custDataLst>
            </p:nvPr>
          </p:nvSpPr>
          <p:spPr bwMode="auto">
            <a:xfrm>
              <a:off x="2540000" y="2540000"/>
              <a:ext cx="123825" cy="157163"/>
            </a:xfrm>
            <a:custGeom>
              <a:avLst/>
              <a:gdLst>
                <a:gd name="T0" fmla="*/ 331 w 331"/>
                <a:gd name="T1" fmla="*/ 182 h 362"/>
                <a:gd name="T2" fmla="*/ 165 w 331"/>
                <a:gd name="T3" fmla="*/ 0 h 362"/>
                <a:gd name="T4" fmla="*/ 0 w 331"/>
                <a:gd name="T5" fmla="*/ 182 h 362"/>
                <a:gd name="T6" fmla="*/ 165 w 331"/>
                <a:gd name="T7" fmla="*/ 362 h 362"/>
                <a:gd name="T8" fmla="*/ 331 w 331"/>
                <a:gd name="T9" fmla="*/ 182 h 362"/>
                <a:gd name="T10" fmla="*/ 166 w 331"/>
                <a:gd name="T11" fmla="*/ 349 h 362"/>
                <a:gd name="T12" fmla="*/ 51 w 331"/>
                <a:gd name="T13" fmla="*/ 175 h 362"/>
                <a:gd name="T14" fmla="*/ 165 w 331"/>
                <a:gd name="T15" fmla="*/ 12 h 362"/>
                <a:gd name="T16" fmla="*/ 280 w 331"/>
                <a:gd name="T17" fmla="*/ 175 h 362"/>
                <a:gd name="T18" fmla="*/ 166 w 331"/>
                <a:gd name="T19" fmla="*/ 34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362">
                  <a:moveTo>
                    <a:pt x="331" y="182"/>
                  </a:moveTo>
                  <a:cubicBezTo>
                    <a:pt x="331" y="81"/>
                    <a:pt x="256" y="0"/>
                    <a:pt x="165" y="0"/>
                  </a:cubicBezTo>
                  <a:cubicBezTo>
                    <a:pt x="76" y="0"/>
                    <a:pt x="0" y="80"/>
                    <a:pt x="0" y="182"/>
                  </a:cubicBezTo>
                  <a:cubicBezTo>
                    <a:pt x="0" y="285"/>
                    <a:pt x="77" y="362"/>
                    <a:pt x="165" y="362"/>
                  </a:cubicBezTo>
                  <a:cubicBezTo>
                    <a:pt x="256" y="362"/>
                    <a:pt x="331" y="283"/>
                    <a:pt x="331" y="182"/>
                  </a:cubicBezTo>
                  <a:close/>
                  <a:moveTo>
                    <a:pt x="166" y="349"/>
                  </a:moveTo>
                  <a:cubicBezTo>
                    <a:pt x="118" y="349"/>
                    <a:pt x="51" y="306"/>
                    <a:pt x="51" y="175"/>
                  </a:cubicBezTo>
                  <a:cubicBezTo>
                    <a:pt x="51" y="46"/>
                    <a:pt x="124" y="12"/>
                    <a:pt x="165" y="12"/>
                  </a:cubicBezTo>
                  <a:cubicBezTo>
                    <a:pt x="209" y="12"/>
                    <a:pt x="280" y="48"/>
                    <a:pt x="280" y="175"/>
                  </a:cubicBezTo>
                  <a:cubicBezTo>
                    <a:pt x="280" y="308"/>
                    <a:pt x="212" y="349"/>
                    <a:pt x="166" y="3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8">
              <a:extLst>
                <a:ext uri="{FF2B5EF4-FFF2-40B4-BE49-F238E27FC236}">
                  <a16:creationId xmlns:a16="http://schemas.microsoft.com/office/drawing/2014/main" id="{479691E6-6800-A393-4BE2-E69D0A3C1705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2679700" y="2597150"/>
              <a:ext cx="93663" cy="984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9">
              <a:extLst>
                <a:ext uri="{FF2B5EF4-FFF2-40B4-BE49-F238E27FC236}">
                  <a16:creationId xmlns:a16="http://schemas.microsoft.com/office/drawing/2014/main" id="{DFBA4C02-D63E-FCF5-6F7F-B8390739AB23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2781300" y="2559050"/>
              <a:ext cx="58738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10">
              <a:extLst>
                <a:ext uri="{FF2B5EF4-FFF2-40B4-BE49-F238E27FC236}">
                  <a16:creationId xmlns:a16="http://schemas.microsoft.com/office/drawing/2014/main" id="{265413D1-A88D-B90D-213C-3335D49CB777}"/>
                </a:ext>
              </a:extLst>
            </p:cNvPr>
            <p:cNvSpPr>
              <a:spLocks noEditPoints="1"/>
            </p:cNvSpPr>
            <p:nvPr>
              <p:custDataLst>
                <p:tags r:id="rId128"/>
              </p:custDataLst>
            </p:nvPr>
          </p:nvSpPr>
          <p:spPr bwMode="auto">
            <a:xfrm>
              <a:off x="2855913" y="2597150"/>
              <a:ext cx="90488" cy="13811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2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1">
              <a:extLst>
                <a:ext uri="{FF2B5EF4-FFF2-40B4-BE49-F238E27FC236}">
                  <a16:creationId xmlns:a16="http://schemas.microsoft.com/office/drawing/2014/main" id="{ED6B674F-6334-C672-16C1-689F3F0604BF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2959100" y="2597150"/>
              <a:ext cx="93663" cy="984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2">
              <a:extLst>
                <a:ext uri="{FF2B5EF4-FFF2-40B4-BE49-F238E27FC236}">
                  <a16:creationId xmlns:a16="http://schemas.microsoft.com/office/drawing/2014/main" id="{40374903-ABA1-2AA3-574E-77DD639E3341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060700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3">
              <a:extLst>
                <a:ext uri="{FF2B5EF4-FFF2-40B4-BE49-F238E27FC236}">
                  <a16:creationId xmlns:a16="http://schemas.microsoft.com/office/drawing/2014/main" id="{F403194D-88A9-D2E6-EB6A-10F0AF2A23FF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3208338" y="2543175"/>
              <a:ext cx="80963" cy="149225"/>
            </a:xfrm>
            <a:custGeom>
              <a:avLst/>
              <a:gdLst>
                <a:gd name="T0" fmla="*/ 194 w 215"/>
                <a:gd name="T1" fmla="*/ 187 h 344"/>
                <a:gd name="T2" fmla="*/ 194 w 215"/>
                <a:gd name="T3" fmla="*/ 157 h 344"/>
                <a:gd name="T4" fmla="*/ 44 w 215"/>
                <a:gd name="T5" fmla="*/ 157 h 344"/>
                <a:gd name="T6" fmla="*/ 44 w 215"/>
                <a:gd name="T7" fmla="*/ 32 h 344"/>
                <a:gd name="T8" fmla="*/ 109 w 215"/>
                <a:gd name="T9" fmla="*/ 32 h 344"/>
                <a:gd name="T10" fmla="*/ 127 w 215"/>
                <a:gd name="T11" fmla="*/ 32 h 344"/>
                <a:gd name="T12" fmla="*/ 215 w 215"/>
                <a:gd name="T13" fmla="*/ 32 h 344"/>
                <a:gd name="T14" fmla="*/ 215 w 215"/>
                <a:gd name="T15" fmla="*/ 0 h 344"/>
                <a:gd name="T16" fmla="*/ 0 w 215"/>
                <a:gd name="T17" fmla="*/ 0 h 344"/>
                <a:gd name="T18" fmla="*/ 0 w 215"/>
                <a:gd name="T19" fmla="*/ 344 h 344"/>
                <a:gd name="T20" fmla="*/ 44 w 215"/>
                <a:gd name="T21" fmla="*/ 344 h 344"/>
                <a:gd name="T22" fmla="*/ 44 w 215"/>
                <a:gd name="T23" fmla="*/ 187 h 344"/>
                <a:gd name="T24" fmla="*/ 194 w 215"/>
                <a:gd name="T25" fmla="*/ 187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5" h="344">
                  <a:moveTo>
                    <a:pt x="194" y="187"/>
                  </a:moveTo>
                  <a:lnTo>
                    <a:pt x="194" y="157"/>
                  </a:lnTo>
                  <a:lnTo>
                    <a:pt x="44" y="157"/>
                  </a:lnTo>
                  <a:lnTo>
                    <a:pt x="44" y="32"/>
                  </a:lnTo>
                  <a:lnTo>
                    <a:pt x="109" y="32"/>
                  </a:lnTo>
                  <a:cubicBezTo>
                    <a:pt x="115" y="32"/>
                    <a:pt x="121" y="32"/>
                    <a:pt x="127" y="32"/>
                  </a:cubicBezTo>
                  <a:lnTo>
                    <a:pt x="215" y="3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0" y="344"/>
                  </a:lnTo>
                  <a:lnTo>
                    <a:pt x="44" y="344"/>
                  </a:lnTo>
                  <a:lnTo>
                    <a:pt x="44" y="187"/>
                  </a:lnTo>
                  <a:lnTo>
                    <a:pt x="194" y="1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4">
              <a:extLst>
                <a:ext uri="{FF2B5EF4-FFF2-40B4-BE49-F238E27FC236}">
                  <a16:creationId xmlns:a16="http://schemas.microsoft.com/office/drawing/2014/main" id="{E9F001A5-0ADD-65FB-F76A-BDBA00A7A5E9}"/>
                </a:ext>
              </a:extLst>
            </p:cNvPr>
            <p:cNvSpPr>
              <a:spLocks noEditPoints="1"/>
            </p:cNvSpPr>
            <p:nvPr>
              <p:custDataLst>
                <p:tags r:id="rId132"/>
              </p:custDataLst>
            </p:nvPr>
          </p:nvSpPr>
          <p:spPr bwMode="auto">
            <a:xfrm>
              <a:off x="3300413" y="2592388"/>
              <a:ext cx="65088" cy="103188"/>
            </a:xfrm>
            <a:custGeom>
              <a:avLst/>
              <a:gdLst>
                <a:gd name="T0" fmla="*/ 176 w 176"/>
                <a:gd name="T1" fmla="*/ 85 h 235"/>
                <a:gd name="T2" fmla="*/ 94 w 176"/>
                <a:gd name="T3" fmla="*/ 0 h 235"/>
                <a:gd name="T4" fmla="*/ 16 w 176"/>
                <a:gd name="T5" fmla="*/ 21 h 235"/>
                <a:gd name="T6" fmla="*/ 19 w 176"/>
                <a:gd name="T7" fmla="*/ 54 h 235"/>
                <a:gd name="T8" fmla="*/ 94 w 176"/>
                <a:gd name="T9" fmla="*/ 29 h 235"/>
                <a:gd name="T10" fmla="*/ 138 w 176"/>
                <a:gd name="T11" fmla="*/ 86 h 235"/>
                <a:gd name="T12" fmla="*/ 138 w 176"/>
                <a:gd name="T13" fmla="*/ 107 h 235"/>
                <a:gd name="T14" fmla="*/ 0 w 176"/>
                <a:gd name="T15" fmla="*/ 173 h 235"/>
                <a:gd name="T16" fmla="*/ 56 w 176"/>
                <a:gd name="T17" fmla="*/ 235 h 235"/>
                <a:gd name="T18" fmla="*/ 139 w 176"/>
                <a:gd name="T19" fmla="*/ 212 h 235"/>
                <a:gd name="T20" fmla="*/ 139 w 176"/>
                <a:gd name="T21" fmla="*/ 229 h 235"/>
                <a:gd name="T22" fmla="*/ 176 w 176"/>
                <a:gd name="T23" fmla="*/ 229 h 235"/>
                <a:gd name="T24" fmla="*/ 176 w 176"/>
                <a:gd name="T25" fmla="*/ 85 h 235"/>
                <a:gd name="T26" fmla="*/ 138 w 176"/>
                <a:gd name="T27" fmla="*/ 164 h 235"/>
                <a:gd name="T28" fmla="*/ 121 w 176"/>
                <a:gd name="T29" fmla="*/ 195 h 235"/>
                <a:gd name="T30" fmla="*/ 82 w 176"/>
                <a:gd name="T31" fmla="*/ 205 h 235"/>
                <a:gd name="T32" fmla="*/ 35 w 176"/>
                <a:gd name="T33" fmla="*/ 172 h 235"/>
                <a:gd name="T34" fmla="*/ 138 w 176"/>
                <a:gd name="T35" fmla="*/ 133 h 235"/>
                <a:gd name="T36" fmla="*/ 138 w 176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5">
                  <a:moveTo>
                    <a:pt x="176" y="85"/>
                  </a:moveTo>
                  <a:cubicBezTo>
                    <a:pt x="176" y="34"/>
                    <a:pt x="140" y="0"/>
                    <a:pt x="94" y="0"/>
                  </a:cubicBezTo>
                  <a:cubicBezTo>
                    <a:pt x="62" y="0"/>
                    <a:pt x="39" y="8"/>
                    <a:pt x="16" y="21"/>
                  </a:cubicBezTo>
                  <a:lnTo>
                    <a:pt x="19" y="54"/>
                  </a:lnTo>
                  <a:cubicBezTo>
                    <a:pt x="45" y="35"/>
                    <a:pt x="70" y="29"/>
                    <a:pt x="94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7"/>
                  </a:lnTo>
                  <a:cubicBezTo>
                    <a:pt x="63" y="108"/>
                    <a:pt x="0" y="129"/>
                    <a:pt x="0" y="173"/>
                  </a:cubicBezTo>
                  <a:cubicBezTo>
                    <a:pt x="0" y="195"/>
                    <a:pt x="13" y="235"/>
                    <a:pt x="56" y="235"/>
                  </a:cubicBezTo>
                  <a:cubicBezTo>
                    <a:pt x="63" y="235"/>
                    <a:pt x="110" y="234"/>
                    <a:pt x="139" y="212"/>
                  </a:cubicBezTo>
                  <a:lnTo>
                    <a:pt x="139" y="229"/>
                  </a:lnTo>
                  <a:lnTo>
                    <a:pt x="176" y="229"/>
                  </a:lnTo>
                  <a:lnTo>
                    <a:pt x="176" y="85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6" y="204"/>
                    <a:pt x="87" y="205"/>
                    <a:pt x="82" y="205"/>
                  </a:cubicBezTo>
                  <a:cubicBezTo>
                    <a:pt x="58" y="205"/>
                    <a:pt x="35" y="193"/>
                    <a:pt x="35" y="172"/>
                  </a:cubicBezTo>
                  <a:cubicBezTo>
                    <a:pt x="35" y="137"/>
                    <a:pt x="116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5">
              <a:extLst>
                <a:ext uri="{FF2B5EF4-FFF2-40B4-BE49-F238E27FC236}">
                  <a16:creationId xmlns:a16="http://schemas.microsoft.com/office/drawing/2014/main" id="{5C8B8BA0-363C-AA76-CF77-0881ECB4D455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3395663" y="2544763"/>
              <a:ext cx="15875" cy="147638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5 h 339"/>
                <a:gd name="T6" fmla="*/ 44 w 44"/>
                <a:gd name="T7" fmla="*/ 45 h 339"/>
                <a:gd name="T8" fmla="*/ 44 w 44"/>
                <a:gd name="T9" fmla="*/ 0 h 339"/>
                <a:gd name="T10" fmla="*/ 41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1 w 44"/>
                <a:gd name="T17" fmla="*/ 339 h 339"/>
                <a:gd name="T18" fmla="*/ 41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1" y="339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Rectangle 16">
              <a:extLst>
                <a:ext uri="{FF2B5EF4-FFF2-40B4-BE49-F238E27FC236}">
                  <a16:creationId xmlns:a16="http://schemas.microsoft.com/office/drawing/2014/main" id="{518CB4ED-E7E7-8D96-7945-19574C21F913}"/>
                </a:ext>
              </a:extLst>
            </p:cNvPr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auto">
            <a:xfrm>
              <a:off x="3440113" y="2541588"/>
              <a:ext cx="14288" cy="1508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" name="Group 291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Else ($d=1$):&#10;&#10;&#10;\end{document}" title="IguanaTex Vector Display">
            <a:extLst>
              <a:ext uri="{FF2B5EF4-FFF2-40B4-BE49-F238E27FC236}">
                <a16:creationId xmlns:a16="http://schemas.microsoft.com/office/drawing/2014/main" id="{6C5FA2CE-D014-FA0B-3C91-183C8FB965BE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309562" y="2501897"/>
            <a:ext cx="1204912" cy="255588"/>
            <a:chOff x="436563" y="3086100"/>
            <a:chExt cx="1204912" cy="255588"/>
          </a:xfrm>
        </p:grpSpPr>
        <p:sp>
          <p:nvSpPr>
            <p:cNvPr id="293" name="Freeform 23">
              <a:extLst>
                <a:ext uri="{FF2B5EF4-FFF2-40B4-BE49-F238E27FC236}">
                  <a16:creationId xmlns:a16="http://schemas.microsoft.com/office/drawing/2014/main" id="{6AB29A6F-A537-3E5B-0524-C5FEF383693C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436563" y="3103563"/>
              <a:ext cx="138112" cy="174625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6 h 340"/>
                <a:gd name="T34" fmla="*/ 96 w 309"/>
                <a:gd name="T35" fmla="*/ 156 h 340"/>
                <a:gd name="T36" fmla="*/ 96 w 309"/>
                <a:gd name="T37" fmla="*/ 36 h 340"/>
                <a:gd name="T38" fmla="*/ 120 w 309"/>
                <a:gd name="T39" fmla="*/ 16 h 340"/>
                <a:gd name="T40" fmla="*/ 184 w 309"/>
                <a:gd name="T41" fmla="*/ 16 h 340"/>
                <a:gd name="T42" fmla="*/ 282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6"/>
                    <a:pt x="141" y="156"/>
                  </a:cubicBezTo>
                  <a:lnTo>
                    <a:pt x="96" y="156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4" y="16"/>
                  </a:lnTo>
                  <a:cubicBezTo>
                    <a:pt x="261" y="16"/>
                    <a:pt x="274" y="43"/>
                    <a:pt x="282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4">
              <a:extLst>
                <a:ext uri="{FF2B5EF4-FFF2-40B4-BE49-F238E27FC236}">
                  <a16:creationId xmlns:a16="http://schemas.microsoft.com/office/drawing/2014/main" id="{86064D3C-4A3A-519E-45F6-1756F9DE162B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587375" y="3100388"/>
              <a:ext cx="49212" cy="177800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25">
              <a:extLst>
                <a:ext uri="{FF2B5EF4-FFF2-40B4-BE49-F238E27FC236}">
                  <a16:creationId xmlns:a16="http://schemas.microsoft.com/office/drawing/2014/main" id="{2DA53426-F13A-716F-A43F-B5281F08417B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649288" y="3163888"/>
              <a:ext cx="73025" cy="11747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6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6">
              <a:extLst>
                <a:ext uri="{FF2B5EF4-FFF2-40B4-BE49-F238E27FC236}">
                  <a16:creationId xmlns:a16="http://schemas.microsoft.com/office/drawing/2014/main" id="{5194781C-50AB-12D4-DB43-866C8521D4D8}"/>
                </a:ext>
              </a:extLst>
            </p:cNvPr>
            <p:cNvSpPr>
              <a:spLocks noEditPoints="1"/>
            </p:cNvSpPr>
            <p:nvPr>
              <p:custDataLst>
                <p:tags r:id="rId118"/>
              </p:custDataLst>
            </p:nvPr>
          </p:nvSpPr>
          <p:spPr bwMode="auto">
            <a:xfrm>
              <a:off x="736600" y="3163888"/>
              <a:ext cx="85725" cy="117475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7">
              <a:extLst>
                <a:ext uri="{FF2B5EF4-FFF2-40B4-BE49-F238E27FC236}">
                  <a16:creationId xmlns:a16="http://schemas.microsoft.com/office/drawing/2014/main" id="{2AB6F130-A846-4AFE-3DB7-578628697243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923925" y="3086100"/>
              <a:ext cx="52387" cy="25558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8">
              <a:extLst>
                <a:ext uri="{FF2B5EF4-FFF2-40B4-BE49-F238E27FC236}">
                  <a16:creationId xmlns:a16="http://schemas.microsoft.com/office/drawing/2014/main" id="{FB70172F-FFB4-0FE8-A23D-5452179A0C06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998538" y="3100388"/>
              <a:ext cx="104775" cy="180975"/>
            </a:xfrm>
            <a:custGeom>
              <a:avLst/>
              <a:gdLst>
                <a:gd name="T0" fmla="*/ 237 w 237"/>
                <a:gd name="T1" fmla="*/ 6 h 352"/>
                <a:gd name="T2" fmla="*/ 231 w 237"/>
                <a:gd name="T3" fmla="*/ 0 h 352"/>
                <a:gd name="T4" fmla="*/ 168 w 237"/>
                <a:gd name="T5" fmla="*/ 6 h 352"/>
                <a:gd name="T6" fmla="*/ 161 w 237"/>
                <a:gd name="T7" fmla="*/ 15 h 352"/>
                <a:gd name="T8" fmla="*/ 173 w 237"/>
                <a:gd name="T9" fmla="*/ 21 h 352"/>
                <a:gd name="T10" fmla="*/ 197 w 237"/>
                <a:gd name="T11" fmla="*/ 30 h 352"/>
                <a:gd name="T12" fmla="*/ 196 w 237"/>
                <a:gd name="T13" fmla="*/ 40 h 352"/>
                <a:gd name="T14" fmla="*/ 166 w 237"/>
                <a:gd name="T15" fmla="*/ 158 h 352"/>
                <a:gd name="T16" fmla="*/ 120 w 237"/>
                <a:gd name="T17" fmla="*/ 126 h 352"/>
                <a:gd name="T18" fmla="*/ 0 w 237"/>
                <a:gd name="T19" fmla="*/ 272 h 352"/>
                <a:gd name="T20" fmla="*/ 66 w 237"/>
                <a:gd name="T21" fmla="*/ 352 h 352"/>
                <a:gd name="T22" fmla="*/ 131 w 237"/>
                <a:gd name="T23" fmla="*/ 315 h 352"/>
                <a:gd name="T24" fmla="*/ 177 w 237"/>
                <a:gd name="T25" fmla="*/ 352 h 352"/>
                <a:gd name="T26" fmla="*/ 213 w 237"/>
                <a:gd name="T27" fmla="*/ 325 h 352"/>
                <a:gd name="T28" fmla="*/ 228 w 237"/>
                <a:gd name="T29" fmla="*/ 275 h 352"/>
                <a:gd name="T30" fmla="*/ 222 w 237"/>
                <a:gd name="T31" fmla="*/ 270 h 352"/>
                <a:gd name="T32" fmla="*/ 215 w 237"/>
                <a:gd name="T33" fmla="*/ 279 h 352"/>
                <a:gd name="T34" fmla="*/ 178 w 237"/>
                <a:gd name="T35" fmla="*/ 341 h 352"/>
                <a:gd name="T36" fmla="*/ 163 w 237"/>
                <a:gd name="T37" fmla="*/ 318 h 352"/>
                <a:gd name="T38" fmla="*/ 166 w 237"/>
                <a:gd name="T39" fmla="*/ 294 h 352"/>
                <a:gd name="T40" fmla="*/ 237 w 237"/>
                <a:gd name="T41" fmla="*/ 6 h 352"/>
                <a:gd name="T42" fmla="*/ 134 w 237"/>
                <a:gd name="T43" fmla="*/ 287 h 352"/>
                <a:gd name="T44" fmla="*/ 124 w 237"/>
                <a:gd name="T45" fmla="*/ 306 h 352"/>
                <a:gd name="T46" fmla="*/ 67 w 237"/>
                <a:gd name="T47" fmla="*/ 341 h 352"/>
                <a:gd name="T48" fmla="*/ 35 w 237"/>
                <a:gd name="T49" fmla="*/ 294 h 352"/>
                <a:gd name="T50" fmla="*/ 63 w 237"/>
                <a:gd name="T51" fmla="*/ 185 h 352"/>
                <a:gd name="T52" fmla="*/ 121 w 237"/>
                <a:gd name="T53" fmla="*/ 137 h 352"/>
                <a:gd name="T54" fmla="*/ 160 w 237"/>
                <a:gd name="T55" fmla="*/ 181 h 352"/>
                <a:gd name="T56" fmla="*/ 159 w 237"/>
                <a:gd name="T57" fmla="*/ 189 h 352"/>
                <a:gd name="T58" fmla="*/ 134 w 237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7" h="352">
                  <a:moveTo>
                    <a:pt x="237" y="6"/>
                  </a:moveTo>
                  <a:cubicBezTo>
                    <a:pt x="237" y="5"/>
                    <a:pt x="237" y="0"/>
                    <a:pt x="231" y="0"/>
                  </a:cubicBezTo>
                  <a:cubicBezTo>
                    <a:pt x="223" y="0"/>
                    <a:pt x="176" y="5"/>
                    <a:pt x="168" y="6"/>
                  </a:cubicBezTo>
                  <a:cubicBezTo>
                    <a:pt x="164" y="6"/>
                    <a:pt x="161" y="9"/>
                    <a:pt x="161" y="15"/>
                  </a:cubicBezTo>
                  <a:cubicBezTo>
                    <a:pt x="161" y="21"/>
                    <a:pt x="165" y="21"/>
                    <a:pt x="173" y="21"/>
                  </a:cubicBezTo>
                  <a:cubicBezTo>
                    <a:pt x="196" y="21"/>
                    <a:pt x="197" y="25"/>
                    <a:pt x="197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40"/>
                    <a:pt x="143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7" y="352"/>
                    <a:pt x="66" y="352"/>
                  </a:cubicBezTo>
                  <a:cubicBezTo>
                    <a:pt x="76" y="352"/>
                    <a:pt x="101" y="350"/>
                    <a:pt x="131" y="315"/>
                  </a:cubicBezTo>
                  <a:cubicBezTo>
                    <a:pt x="135" y="336"/>
                    <a:pt x="153" y="352"/>
                    <a:pt x="177" y="352"/>
                  </a:cubicBezTo>
                  <a:cubicBezTo>
                    <a:pt x="194" y="352"/>
                    <a:pt x="205" y="341"/>
                    <a:pt x="213" y="325"/>
                  </a:cubicBezTo>
                  <a:cubicBezTo>
                    <a:pt x="222" y="307"/>
                    <a:pt x="228" y="276"/>
                    <a:pt x="228" y="275"/>
                  </a:cubicBezTo>
                  <a:cubicBezTo>
                    <a:pt x="228" y="270"/>
                    <a:pt x="224" y="270"/>
                    <a:pt x="222" y="270"/>
                  </a:cubicBezTo>
                  <a:cubicBezTo>
                    <a:pt x="217" y="270"/>
                    <a:pt x="217" y="272"/>
                    <a:pt x="215" y="279"/>
                  </a:cubicBezTo>
                  <a:cubicBezTo>
                    <a:pt x="207" y="312"/>
                    <a:pt x="198" y="341"/>
                    <a:pt x="178" y="341"/>
                  </a:cubicBezTo>
                  <a:cubicBezTo>
                    <a:pt x="164" y="341"/>
                    <a:pt x="163" y="328"/>
                    <a:pt x="163" y="318"/>
                  </a:cubicBezTo>
                  <a:cubicBezTo>
                    <a:pt x="163" y="306"/>
                    <a:pt x="164" y="303"/>
                    <a:pt x="166" y="294"/>
                  </a:cubicBezTo>
                  <a:lnTo>
                    <a:pt x="237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6"/>
                  </a:cubicBezTo>
                  <a:cubicBezTo>
                    <a:pt x="102" y="333"/>
                    <a:pt x="81" y="341"/>
                    <a:pt x="67" y="341"/>
                  </a:cubicBezTo>
                  <a:cubicBezTo>
                    <a:pt x="42" y="341"/>
                    <a:pt x="35" y="314"/>
                    <a:pt x="35" y="294"/>
                  </a:cubicBezTo>
                  <a:cubicBezTo>
                    <a:pt x="35" y="269"/>
                    <a:pt x="51" y="208"/>
                    <a:pt x="63" y="185"/>
                  </a:cubicBezTo>
                  <a:cubicBezTo>
                    <a:pt x="78" y="156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9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9">
              <a:extLst>
                <a:ext uri="{FF2B5EF4-FFF2-40B4-BE49-F238E27FC236}">
                  <a16:creationId xmlns:a16="http://schemas.microsoft.com/office/drawing/2014/main" id="{E930320F-6BC7-D618-A92B-777C31B616CE}"/>
                </a:ext>
              </a:extLst>
            </p:cNvPr>
            <p:cNvSpPr>
              <a:spLocks noEditPoints="1"/>
            </p:cNvSpPr>
            <p:nvPr>
              <p:custDataLst>
                <p:tags r:id="rId121"/>
              </p:custDataLst>
            </p:nvPr>
          </p:nvSpPr>
          <p:spPr bwMode="auto">
            <a:xfrm>
              <a:off x="1177925" y="3184525"/>
              <a:ext cx="147637" cy="58738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30">
              <a:extLst>
                <a:ext uri="{FF2B5EF4-FFF2-40B4-BE49-F238E27FC236}">
                  <a16:creationId xmlns:a16="http://schemas.microsoft.com/office/drawing/2014/main" id="{B9A265C7-1886-7257-C5B4-039388C1B4B8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1420813" y="3106738"/>
              <a:ext cx="73025" cy="171450"/>
            </a:xfrm>
            <a:custGeom>
              <a:avLst/>
              <a:gdLst>
                <a:gd name="T0" fmla="*/ 103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6 w 165"/>
                <a:gd name="T9" fmla="*/ 35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3 w 165"/>
                <a:gd name="T27" fmla="*/ 293 h 333"/>
                <a:gd name="T28" fmla="*/ 103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40" y="48"/>
                    <a:pt x="66" y="35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2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31">
              <a:extLst>
                <a:ext uri="{FF2B5EF4-FFF2-40B4-BE49-F238E27FC236}">
                  <a16:creationId xmlns:a16="http://schemas.microsoft.com/office/drawing/2014/main" id="{C1F363E4-AF9A-64E8-6979-8AB9CB377560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1524000" y="3086100"/>
              <a:ext cx="52387" cy="25558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32">
              <a:extLst>
                <a:ext uri="{FF2B5EF4-FFF2-40B4-BE49-F238E27FC236}">
                  <a16:creationId xmlns:a16="http://schemas.microsoft.com/office/drawing/2014/main" id="{D98F4D07-0B1A-E0BB-91E7-95FDF0E5218E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1617663" y="3167063"/>
              <a:ext cx="23812" cy="111125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425B1E2A-8D1C-94E1-915E-B08062563718}"/>
              </a:ext>
            </a:extLst>
          </p:cNvPr>
          <p:cNvCxnSpPr>
            <a:cxnSpLocks/>
          </p:cNvCxnSpPr>
          <p:nvPr/>
        </p:nvCxnSpPr>
        <p:spPr>
          <a:xfrm>
            <a:off x="179412" y="5238152"/>
            <a:ext cx="11817855" cy="36581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4" name="Group 30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 title="IguanaTex Vector Display">
            <a:extLst>
              <a:ext uri="{FF2B5EF4-FFF2-40B4-BE49-F238E27FC236}">
                <a16:creationId xmlns:a16="http://schemas.microsoft.com/office/drawing/2014/main" id="{EC5D0C24-9CE7-6E3C-17D2-52B1AA568419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292449" y="5946036"/>
            <a:ext cx="2262187" cy="269875"/>
            <a:chOff x="4525963" y="6454775"/>
            <a:chExt cx="2262187" cy="269875"/>
          </a:xfrm>
          <a:solidFill>
            <a:srgbClr val="7030A0"/>
          </a:solidFill>
        </p:grpSpPr>
        <p:sp>
          <p:nvSpPr>
            <p:cNvPr id="305" name="Freeform 67 1">
              <a:extLst>
                <a:ext uri="{FF2B5EF4-FFF2-40B4-BE49-F238E27FC236}">
                  <a16:creationId xmlns:a16="http://schemas.microsoft.com/office/drawing/2014/main" id="{AEC99F50-6536-1639-0448-7E8110C83DE7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4525963" y="64547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68 1">
              <a:extLst>
                <a:ext uri="{FF2B5EF4-FFF2-40B4-BE49-F238E27FC236}">
                  <a16:creationId xmlns:a16="http://schemas.microsoft.com/office/drawing/2014/main" id="{2BEA8B0E-B6C8-78C9-E480-FE2373BD7FD8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4595813" y="6469063"/>
              <a:ext cx="149225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3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3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69 1">
              <a:extLst>
                <a:ext uri="{FF2B5EF4-FFF2-40B4-BE49-F238E27FC236}">
                  <a16:creationId xmlns:a16="http://schemas.microsoft.com/office/drawing/2014/main" id="{56674E4A-36C0-F3C2-12F6-799AF2EBBEB7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4765675" y="6473825"/>
              <a:ext cx="20637" cy="184150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70 1">
              <a:extLst>
                <a:ext uri="{FF2B5EF4-FFF2-40B4-BE49-F238E27FC236}">
                  <a16:creationId xmlns:a16="http://schemas.microsoft.com/office/drawing/2014/main" id="{3FC4E2C4-42B3-2C31-758F-BFDCCABB2757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4811713" y="6532563"/>
              <a:ext cx="87312" cy="128588"/>
            </a:xfrm>
            <a:custGeom>
              <a:avLst/>
              <a:gdLst>
                <a:gd name="T0" fmla="*/ 188 w 188"/>
                <a:gd name="T1" fmla="*/ 120 h 235"/>
                <a:gd name="T2" fmla="*/ 168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4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8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71 1">
              <a:extLst>
                <a:ext uri="{FF2B5EF4-FFF2-40B4-BE49-F238E27FC236}">
                  <a16:creationId xmlns:a16="http://schemas.microsoft.com/office/drawing/2014/main" id="{E94E3A27-D64C-418A-B23D-56A5421FAEF8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4910138" y="6537325"/>
              <a:ext cx="152400" cy="120650"/>
            </a:xfrm>
            <a:custGeom>
              <a:avLst/>
              <a:gdLst>
                <a:gd name="T0" fmla="*/ 325 w 325"/>
                <a:gd name="T1" fmla="*/ 0 h 222"/>
                <a:gd name="T2" fmla="*/ 289 w 325"/>
                <a:gd name="T3" fmla="*/ 0 h 222"/>
                <a:gd name="T4" fmla="*/ 257 w 325"/>
                <a:gd name="T5" fmla="*/ 106 h 222"/>
                <a:gd name="T6" fmla="*/ 234 w 325"/>
                <a:gd name="T7" fmla="*/ 195 h 222"/>
                <a:gd name="T8" fmla="*/ 234 w 325"/>
                <a:gd name="T9" fmla="*/ 195 h 222"/>
                <a:gd name="T10" fmla="*/ 211 w 325"/>
                <a:gd name="T11" fmla="*/ 106 h 222"/>
                <a:gd name="T12" fmla="*/ 178 w 325"/>
                <a:gd name="T13" fmla="*/ 0 h 222"/>
                <a:gd name="T14" fmla="*/ 144 w 325"/>
                <a:gd name="T15" fmla="*/ 0 h 222"/>
                <a:gd name="T16" fmla="*/ 115 w 325"/>
                <a:gd name="T17" fmla="*/ 94 h 222"/>
                <a:gd name="T18" fmla="*/ 91 w 325"/>
                <a:gd name="T19" fmla="*/ 194 h 222"/>
                <a:gd name="T20" fmla="*/ 90 w 325"/>
                <a:gd name="T21" fmla="*/ 194 h 222"/>
                <a:gd name="T22" fmla="*/ 63 w 325"/>
                <a:gd name="T23" fmla="*/ 86 h 222"/>
                <a:gd name="T24" fmla="*/ 37 w 325"/>
                <a:gd name="T25" fmla="*/ 0 h 222"/>
                <a:gd name="T26" fmla="*/ 0 w 325"/>
                <a:gd name="T27" fmla="*/ 0 h 222"/>
                <a:gd name="T28" fmla="*/ 68 w 325"/>
                <a:gd name="T29" fmla="*/ 222 h 222"/>
                <a:gd name="T30" fmla="*/ 107 w 325"/>
                <a:gd name="T31" fmla="*/ 222 h 222"/>
                <a:gd name="T32" fmla="*/ 138 w 325"/>
                <a:gd name="T33" fmla="*/ 119 h 222"/>
                <a:gd name="T34" fmla="*/ 160 w 325"/>
                <a:gd name="T35" fmla="*/ 28 h 222"/>
                <a:gd name="T36" fmla="*/ 161 w 325"/>
                <a:gd name="T37" fmla="*/ 28 h 222"/>
                <a:gd name="T38" fmla="*/ 177 w 325"/>
                <a:gd name="T39" fmla="*/ 98 h 222"/>
                <a:gd name="T40" fmla="*/ 213 w 325"/>
                <a:gd name="T41" fmla="*/ 222 h 222"/>
                <a:gd name="T42" fmla="*/ 257 w 325"/>
                <a:gd name="T43" fmla="*/ 222 h 222"/>
                <a:gd name="T44" fmla="*/ 325 w 325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5" h="222">
                  <a:moveTo>
                    <a:pt x="325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4"/>
                    <a:pt x="237" y="173"/>
                    <a:pt x="234" y="195"/>
                  </a:cubicBezTo>
                  <a:lnTo>
                    <a:pt x="234" y="195"/>
                  </a:lnTo>
                  <a:cubicBezTo>
                    <a:pt x="232" y="179"/>
                    <a:pt x="219" y="135"/>
                    <a:pt x="211" y="106"/>
                  </a:cubicBezTo>
                  <a:lnTo>
                    <a:pt x="178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4"/>
                    <a:pt x="63" y="86"/>
                  </a:cubicBezTo>
                  <a:lnTo>
                    <a:pt x="37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7" y="222"/>
                  </a:lnTo>
                  <a:cubicBezTo>
                    <a:pt x="110" y="214"/>
                    <a:pt x="127" y="158"/>
                    <a:pt x="138" y="119"/>
                  </a:cubicBezTo>
                  <a:cubicBezTo>
                    <a:pt x="145" y="96"/>
                    <a:pt x="159" y="47"/>
                    <a:pt x="160" y="28"/>
                  </a:cubicBezTo>
                  <a:lnTo>
                    <a:pt x="161" y="28"/>
                  </a:lnTo>
                  <a:cubicBezTo>
                    <a:pt x="162" y="42"/>
                    <a:pt x="170" y="76"/>
                    <a:pt x="177" y="98"/>
                  </a:cubicBezTo>
                  <a:lnTo>
                    <a:pt x="213" y="222"/>
                  </a:lnTo>
                  <a:lnTo>
                    <a:pt x="257" y="222"/>
                  </a:lnTo>
                  <a:lnTo>
                    <a:pt x="32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72 1">
              <a:extLst>
                <a:ext uri="{FF2B5EF4-FFF2-40B4-BE49-F238E27FC236}">
                  <a16:creationId xmlns:a16="http://schemas.microsoft.com/office/drawing/2014/main" id="{3633C960-2573-8671-1449-AB00A983A211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5076825" y="6565900"/>
              <a:ext cx="195262" cy="142875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7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6 w 420"/>
                <a:gd name="T31" fmla="*/ 197 h 263"/>
                <a:gd name="T32" fmla="*/ 183 w 420"/>
                <a:gd name="T33" fmla="*/ 114 h 263"/>
                <a:gd name="T34" fmla="*/ 155 w 420"/>
                <a:gd name="T35" fmla="*/ 13 h 263"/>
                <a:gd name="T36" fmla="*/ 153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8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0" y="233"/>
                    <a:pt x="390" y="226"/>
                    <a:pt x="389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0" y="0"/>
                    <a:pt x="408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3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6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73 1">
              <a:extLst>
                <a:ext uri="{FF2B5EF4-FFF2-40B4-BE49-F238E27FC236}">
                  <a16:creationId xmlns:a16="http://schemas.microsoft.com/office/drawing/2014/main" id="{02C66665-9A88-A3F3-2CFC-4161CD4AEBA6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5318125" y="6629400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74 1">
              <a:extLst>
                <a:ext uri="{FF2B5EF4-FFF2-40B4-BE49-F238E27FC236}">
                  <a16:creationId xmlns:a16="http://schemas.microsoft.com/office/drawing/2014/main" id="{E0B0CE83-DE8B-4FF7-D9D8-D69363FFD8CA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5405438" y="6469063"/>
              <a:ext cx="147637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3 w 318"/>
                <a:gd name="T9" fmla="*/ 311 h 347"/>
                <a:gd name="T10" fmla="*/ 133 w 318"/>
                <a:gd name="T11" fmla="*/ 224 h 347"/>
                <a:gd name="T12" fmla="*/ 47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8" y="288"/>
                    <a:pt x="163" y="311"/>
                  </a:cubicBezTo>
                  <a:lnTo>
                    <a:pt x="163" y="311"/>
                  </a:lnTo>
                  <a:cubicBezTo>
                    <a:pt x="159" y="291"/>
                    <a:pt x="137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75 1">
              <a:extLst>
                <a:ext uri="{FF2B5EF4-FFF2-40B4-BE49-F238E27FC236}">
                  <a16:creationId xmlns:a16="http://schemas.microsoft.com/office/drawing/2014/main" id="{25DC68DD-F207-271C-F6D7-CD046568C4E2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5559425" y="6532563"/>
              <a:ext cx="82550" cy="128588"/>
            </a:xfrm>
            <a:custGeom>
              <a:avLst/>
              <a:gdLst>
                <a:gd name="T0" fmla="*/ 177 w 177"/>
                <a:gd name="T1" fmla="*/ 85 h 235"/>
                <a:gd name="T2" fmla="*/ 95 w 177"/>
                <a:gd name="T3" fmla="*/ 0 h 235"/>
                <a:gd name="T4" fmla="*/ 17 w 177"/>
                <a:gd name="T5" fmla="*/ 21 h 235"/>
                <a:gd name="T6" fmla="*/ 20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7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5 h 235"/>
                <a:gd name="T26" fmla="*/ 138 w 177"/>
                <a:gd name="T27" fmla="*/ 164 h 235"/>
                <a:gd name="T28" fmla="*/ 121 w 177"/>
                <a:gd name="T29" fmla="*/ 195 h 235"/>
                <a:gd name="T30" fmla="*/ 83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5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3" y="0"/>
                    <a:pt x="40" y="8"/>
                    <a:pt x="17" y="21"/>
                  </a:cubicBezTo>
                  <a:lnTo>
                    <a:pt x="20" y="54"/>
                  </a:lnTo>
                  <a:cubicBezTo>
                    <a:pt x="46" y="36"/>
                    <a:pt x="71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7"/>
                  </a:lnTo>
                  <a:cubicBezTo>
                    <a:pt x="64" y="108"/>
                    <a:pt x="0" y="129"/>
                    <a:pt x="0" y="173"/>
                  </a:cubicBezTo>
                  <a:cubicBezTo>
                    <a:pt x="0" y="195"/>
                    <a:pt x="14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5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3" y="205"/>
                  </a:cubicBezTo>
                  <a:cubicBezTo>
                    <a:pt x="59" y="205"/>
                    <a:pt x="36" y="193"/>
                    <a:pt x="36" y="172"/>
                  </a:cubicBezTo>
                  <a:cubicBezTo>
                    <a:pt x="36" y="137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Rectangle 76 1">
              <a:extLst>
                <a:ext uri="{FF2B5EF4-FFF2-40B4-BE49-F238E27FC236}">
                  <a16:creationId xmlns:a16="http://schemas.microsoft.com/office/drawing/2014/main" id="{62C64DF7-DF9C-0835-84A9-2E535899EBB9}"/>
                </a:ext>
              </a:extLst>
            </p:cNvPr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auto">
            <a:xfrm>
              <a:off x="5680075" y="6469063"/>
              <a:ext cx="17462" cy="188913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77 1">
              <a:extLst>
                <a:ext uri="{FF2B5EF4-FFF2-40B4-BE49-F238E27FC236}">
                  <a16:creationId xmlns:a16="http://schemas.microsoft.com/office/drawing/2014/main" id="{DDE2D684-2CB1-3268-B4F0-B92C8B4CB731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5727700" y="6567488"/>
              <a:ext cx="82550" cy="133350"/>
            </a:xfrm>
            <a:custGeom>
              <a:avLst/>
              <a:gdLst>
                <a:gd name="T0" fmla="*/ 178 w 180"/>
                <a:gd name="T1" fmla="*/ 11 h 246"/>
                <a:gd name="T2" fmla="*/ 180 w 180"/>
                <a:gd name="T3" fmla="*/ 5 h 246"/>
                <a:gd name="T4" fmla="*/ 174 w 180"/>
                <a:gd name="T5" fmla="*/ 0 h 246"/>
                <a:gd name="T6" fmla="*/ 129 w 180"/>
                <a:gd name="T7" fmla="*/ 4 h 246"/>
                <a:gd name="T8" fmla="*/ 122 w 180"/>
                <a:gd name="T9" fmla="*/ 12 h 246"/>
                <a:gd name="T10" fmla="*/ 131 w 180"/>
                <a:gd name="T11" fmla="*/ 17 h 246"/>
                <a:gd name="T12" fmla="*/ 147 w 180"/>
                <a:gd name="T13" fmla="*/ 22 h 246"/>
                <a:gd name="T14" fmla="*/ 146 w 180"/>
                <a:gd name="T15" fmla="*/ 30 h 246"/>
                <a:gd name="T16" fmla="*/ 126 w 180"/>
                <a:gd name="T17" fmla="*/ 109 h 246"/>
                <a:gd name="T18" fmla="*/ 90 w 180"/>
                <a:gd name="T19" fmla="*/ 89 h 246"/>
                <a:gd name="T20" fmla="*/ 0 w 180"/>
                <a:gd name="T21" fmla="*/ 188 h 246"/>
                <a:gd name="T22" fmla="*/ 53 w 180"/>
                <a:gd name="T23" fmla="*/ 246 h 246"/>
                <a:gd name="T24" fmla="*/ 102 w 180"/>
                <a:gd name="T25" fmla="*/ 222 h 246"/>
                <a:gd name="T26" fmla="*/ 138 w 180"/>
                <a:gd name="T27" fmla="*/ 246 h 246"/>
                <a:gd name="T28" fmla="*/ 166 w 180"/>
                <a:gd name="T29" fmla="*/ 227 h 246"/>
                <a:gd name="T30" fmla="*/ 178 w 180"/>
                <a:gd name="T31" fmla="*/ 193 h 246"/>
                <a:gd name="T32" fmla="*/ 173 w 180"/>
                <a:gd name="T33" fmla="*/ 188 h 246"/>
                <a:gd name="T34" fmla="*/ 165 w 180"/>
                <a:gd name="T35" fmla="*/ 199 h 246"/>
                <a:gd name="T36" fmla="*/ 139 w 180"/>
                <a:gd name="T37" fmla="*/ 236 h 246"/>
                <a:gd name="T38" fmla="*/ 128 w 180"/>
                <a:gd name="T39" fmla="*/ 219 h 246"/>
                <a:gd name="T40" fmla="*/ 130 w 180"/>
                <a:gd name="T41" fmla="*/ 205 h 246"/>
                <a:gd name="T42" fmla="*/ 178 w 180"/>
                <a:gd name="T43" fmla="*/ 11 h 246"/>
                <a:gd name="T44" fmla="*/ 104 w 180"/>
                <a:gd name="T45" fmla="*/ 199 h 246"/>
                <a:gd name="T46" fmla="*/ 86 w 180"/>
                <a:gd name="T47" fmla="*/ 222 h 246"/>
                <a:gd name="T48" fmla="*/ 54 w 180"/>
                <a:gd name="T49" fmla="*/ 236 h 246"/>
                <a:gd name="T50" fmla="*/ 29 w 180"/>
                <a:gd name="T51" fmla="*/ 202 h 246"/>
                <a:gd name="T52" fmla="*/ 47 w 180"/>
                <a:gd name="T53" fmla="*/ 132 h 246"/>
                <a:gd name="T54" fmla="*/ 90 w 180"/>
                <a:gd name="T55" fmla="*/ 98 h 246"/>
                <a:gd name="T56" fmla="*/ 121 w 180"/>
                <a:gd name="T57" fmla="*/ 129 h 246"/>
                <a:gd name="T58" fmla="*/ 120 w 180"/>
                <a:gd name="T59" fmla="*/ 134 h 246"/>
                <a:gd name="T60" fmla="*/ 104 w 180"/>
                <a:gd name="T6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0" h="246">
                  <a:moveTo>
                    <a:pt x="178" y="11"/>
                  </a:moveTo>
                  <a:cubicBezTo>
                    <a:pt x="178" y="10"/>
                    <a:pt x="180" y="6"/>
                    <a:pt x="180" y="5"/>
                  </a:cubicBezTo>
                  <a:cubicBezTo>
                    <a:pt x="180" y="3"/>
                    <a:pt x="178" y="0"/>
                    <a:pt x="174" y="0"/>
                  </a:cubicBezTo>
                  <a:cubicBezTo>
                    <a:pt x="167" y="0"/>
                    <a:pt x="138" y="3"/>
                    <a:pt x="129" y="4"/>
                  </a:cubicBezTo>
                  <a:cubicBezTo>
                    <a:pt x="127" y="4"/>
                    <a:pt x="122" y="4"/>
                    <a:pt x="122" y="12"/>
                  </a:cubicBezTo>
                  <a:cubicBezTo>
                    <a:pt x="122" y="17"/>
                    <a:pt x="127" y="17"/>
                    <a:pt x="131" y="17"/>
                  </a:cubicBezTo>
                  <a:cubicBezTo>
                    <a:pt x="147" y="17"/>
                    <a:pt x="147" y="19"/>
                    <a:pt x="147" y="22"/>
                  </a:cubicBezTo>
                  <a:cubicBezTo>
                    <a:pt x="147" y="24"/>
                    <a:pt x="147" y="26"/>
                    <a:pt x="146" y="30"/>
                  </a:cubicBezTo>
                  <a:lnTo>
                    <a:pt x="126" y="109"/>
                  </a:lnTo>
                  <a:cubicBezTo>
                    <a:pt x="119" y="98"/>
                    <a:pt x="107" y="89"/>
                    <a:pt x="90" y="89"/>
                  </a:cubicBezTo>
                  <a:cubicBezTo>
                    <a:pt x="46" y="89"/>
                    <a:pt x="0" y="138"/>
                    <a:pt x="0" y="188"/>
                  </a:cubicBezTo>
                  <a:cubicBezTo>
                    <a:pt x="0" y="222"/>
                    <a:pt x="23" y="246"/>
                    <a:pt x="53" y="246"/>
                  </a:cubicBezTo>
                  <a:cubicBezTo>
                    <a:pt x="72" y="246"/>
                    <a:pt x="89" y="235"/>
                    <a:pt x="102" y="222"/>
                  </a:cubicBezTo>
                  <a:cubicBezTo>
                    <a:pt x="109" y="242"/>
                    <a:pt x="129" y="246"/>
                    <a:pt x="138" y="246"/>
                  </a:cubicBezTo>
                  <a:cubicBezTo>
                    <a:pt x="151" y="246"/>
                    <a:pt x="160" y="238"/>
                    <a:pt x="166" y="227"/>
                  </a:cubicBezTo>
                  <a:cubicBezTo>
                    <a:pt x="174" y="214"/>
                    <a:pt x="178" y="194"/>
                    <a:pt x="178" y="193"/>
                  </a:cubicBezTo>
                  <a:cubicBezTo>
                    <a:pt x="178" y="188"/>
                    <a:pt x="174" y="188"/>
                    <a:pt x="173" y="188"/>
                  </a:cubicBezTo>
                  <a:cubicBezTo>
                    <a:pt x="168" y="188"/>
                    <a:pt x="167" y="189"/>
                    <a:pt x="165" y="199"/>
                  </a:cubicBezTo>
                  <a:cubicBezTo>
                    <a:pt x="161" y="216"/>
                    <a:pt x="154" y="236"/>
                    <a:pt x="139" y="236"/>
                  </a:cubicBezTo>
                  <a:cubicBezTo>
                    <a:pt x="130" y="236"/>
                    <a:pt x="128" y="229"/>
                    <a:pt x="128" y="219"/>
                  </a:cubicBezTo>
                  <a:cubicBezTo>
                    <a:pt x="128" y="212"/>
                    <a:pt x="129" y="209"/>
                    <a:pt x="130" y="205"/>
                  </a:cubicBezTo>
                  <a:lnTo>
                    <a:pt x="178" y="11"/>
                  </a:lnTo>
                  <a:close/>
                  <a:moveTo>
                    <a:pt x="104" y="199"/>
                  </a:moveTo>
                  <a:cubicBezTo>
                    <a:pt x="101" y="209"/>
                    <a:pt x="94" y="216"/>
                    <a:pt x="86" y="222"/>
                  </a:cubicBezTo>
                  <a:cubicBezTo>
                    <a:pt x="83" y="225"/>
                    <a:pt x="69" y="236"/>
                    <a:pt x="54" y="236"/>
                  </a:cubicBezTo>
                  <a:cubicBezTo>
                    <a:pt x="41" y="236"/>
                    <a:pt x="29" y="227"/>
                    <a:pt x="29" y="202"/>
                  </a:cubicBezTo>
                  <a:cubicBezTo>
                    <a:pt x="29" y="184"/>
                    <a:pt x="39" y="145"/>
                    <a:pt x="47" y="132"/>
                  </a:cubicBezTo>
                  <a:cubicBezTo>
                    <a:pt x="63" y="104"/>
                    <a:pt x="81" y="98"/>
                    <a:pt x="90" y="98"/>
                  </a:cubicBezTo>
                  <a:cubicBezTo>
                    <a:pt x="115" y="98"/>
                    <a:pt x="121" y="125"/>
                    <a:pt x="121" y="129"/>
                  </a:cubicBezTo>
                  <a:cubicBezTo>
                    <a:pt x="121" y="130"/>
                    <a:pt x="121" y="133"/>
                    <a:pt x="120" y="134"/>
                  </a:cubicBezTo>
                  <a:lnTo>
                    <a:pt x="104" y="1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78 1">
              <a:extLst>
                <a:ext uri="{FF2B5EF4-FFF2-40B4-BE49-F238E27FC236}">
                  <a16:creationId xmlns:a16="http://schemas.microsoft.com/office/drawing/2014/main" id="{1085B051-CE1A-2F5F-86AB-AD6E8BD4AA7F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5848350" y="64547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79 1">
              <a:extLst>
                <a:ext uri="{FF2B5EF4-FFF2-40B4-BE49-F238E27FC236}">
                  <a16:creationId xmlns:a16="http://schemas.microsoft.com/office/drawing/2014/main" id="{5ABD944F-3A88-2949-1CED-6336473A7ABC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5921375" y="6462713"/>
              <a:ext cx="128587" cy="30163"/>
            </a:xfrm>
            <a:custGeom>
              <a:avLst/>
              <a:gdLst>
                <a:gd name="T0" fmla="*/ 269 w 276"/>
                <a:gd name="T1" fmla="*/ 0 h 56"/>
                <a:gd name="T2" fmla="*/ 193 w 276"/>
                <a:gd name="T3" fmla="*/ 35 h 56"/>
                <a:gd name="T4" fmla="*/ 141 w 276"/>
                <a:gd name="T5" fmla="*/ 16 h 56"/>
                <a:gd name="T6" fmla="*/ 91 w 276"/>
                <a:gd name="T7" fmla="*/ 0 h 56"/>
                <a:gd name="T8" fmla="*/ 55 w 276"/>
                <a:gd name="T9" fmla="*/ 8 h 56"/>
                <a:gd name="T10" fmla="*/ 26 w 276"/>
                <a:gd name="T11" fmla="*/ 26 h 56"/>
                <a:gd name="T12" fmla="*/ 0 w 276"/>
                <a:gd name="T13" fmla="*/ 48 h 56"/>
                <a:gd name="T14" fmla="*/ 7 w 276"/>
                <a:gd name="T15" fmla="*/ 56 h 56"/>
                <a:gd name="T16" fmla="*/ 83 w 276"/>
                <a:gd name="T17" fmla="*/ 21 h 56"/>
                <a:gd name="T18" fmla="*/ 135 w 276"/>
                <a:gd name="T19" fmla="*/ 39 h 56"/>
                <a:gd name="T20" fmla="*/ 184 w 276"/>
                <a:gd name="T21" fmla="*/ 56 h 56"/>
                <a:gd name="T22" fmla="*/ 221 w 276"/>
                <a:gd name="T23" fmla="*/ 47 h 56"/>
                <a:gd name="T24" fmla="*/ 249 w 276"/>
                <a:gd name="T25" fmla="*/ 30 h 56"/>
                <a:gd name="T26" fmla="*/ 276 w 276"/>
                <a:gd name="T27" fmla="*/ 8 h 56"/>
                <a:gd name="T28" fmla="*/ 269 w 276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6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8" y="26"/>
                    <a:pt x="141" y="16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6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29"/>
                    <a:pt x="135" y="39"/>
                  </a:cubicBezTo>
                  <a:cubicBezTo>
                    <a:pt x="149" y="48"/>
                    <a:pt x="164" y="56"/>
                    <a:pt x="184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80 1">
              <a:extLst>
                <a:ext uri="{FF2B5EF4-FFF2-40B4-BE49-F238E27FC236}">
                  <a16:creationId xmlns:a16="http://schemas.microsoft.com/office/drawing/2014/main" id="{B8F69EA3-D7AD-7746-AE0F-FE32D7D62513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5921375" y="6540500"/>
              <a:ext cx="112712" cy="120650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8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80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8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8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80" y="221"/>
                  </a:cubicBezTo>
                  <a:cubicBezTo>
                    <a:pt x="96" y="221"/>
                    <a:pt x="99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81 1">
              <a:extLst>
                <a:ext uri="{FF2B5EF4-FFF2-40B4-BE49-F238E27FC236}">
                  <a16:creationId xmlns:a16="http://schemas.microsoft.com/office/drawing/2014/main" id="{2D687C99-ACE7-9C4B-636F-FB019328BF68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6056313" y="64547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82 1">
              <a:extLst>
                <a:ext uri="{FF2B5EF4-FFF2-40B4-BE49-F238E27FC236}">
                  <a16:creationId xmlns:a16="http://schemas.microsoft.com/office/drawing/2014/main" id="{2303407B-7F34-09C7-E5A0-4620E77AC3BC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6146800" y="64547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83 1">
              <a:extLst>
                <a:ext uri="{FF2B5EF4-FFF2-40B4-BE49-F238E27FC236}">
                  <a16:creationId xmlns:a16="http://schemas.microsoft.com/office/drawing/2014/main" id="{96FA0154-3A09-E021-244E-93F92DAC81A0}"/>
                </a:ext>
              </a:extLst>
            </p:cNvPr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6308725" y="6477000"/>
              <a:ext cx="50800" cy="1809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84 1">
              <a:extLst>
                <a:ext uri="{FF2B5EF4-FFF2-40B4-BE49-F238E27FC236}">
                  <a16:creationId xmlns:a16="http://schemas.microsoft.com/office/drawing/2014/main" id="{E587EB9B-DA74-E385-1516-BD6FC445DA75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6373813" y="6537325"/>
              <a:ext cx="115887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85 1">
              <a:extLst>
                <a:ext uri="{FF2B5EF4-FFF2-40B4-BE49-F238E27FC236}">
                  <a16:creationId xmlns:a16="http://schemas.microsoft.com/office/drawing/2014/main" id="{2AF9B9A3-60CB-EC8E-BBBB-0D4F0098DF56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6583363" y="6467475"/>
              <a:ext cx="128587" cy="222250"/>
            </a:xfrm>
            <a:custGeom>
              <a:avLst/>
              <a:gdLst>
                <a:gd name="T0" fmla="*/ 195 w 277"/>
                <a:gd name="T1" fmla="*/ 272 h 411"/>
                <a:gd name="T2" fmla="*/ 164 w 277"/>
                <a:gd name="T3" fmla="*/ 349 h 411"/>
                <a:gd name="T4" fmla="*/ 117 w 277"/>
                <a:gd name="T5" fmla="*/ 384 h 411"/>
                <a:gd name="T6" fmla="*/ 44 w 277"/>
                <a:gd name="T7" fmla="*/ 362 h 411"/>
                <a:gd name="T8" fmla="*/ 4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8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1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3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3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2" y="318"/>
                    <a:pt x="169" y="341"/>
                    <a:pt x="164" y="349"/>
                  </a:cubicBezTo>
                  <a:cubicBezTo>
                    <a:pt x="144" y="383"/>
                    <a:pt x="134" y="384"/>
                    <a:pt x="117" y="384"/>
                  </a:cubicBezTo>
                  <a:cubicBezTo>
                    <a:pt x="108" y="384"/>
                    <a:pt x="73" y="382"/>
                    <a:pt x="44" y="362"/>
                  </a:cubicBezTo>
                  <a:cubicBezTo>
                    <a:pt x="21" y="363"/>
                    <a:pt x="4" y="381"/>
                    <a:pt x="4" y="386"/>
                  </a:cubicBezTo>
                  <a:cubicBezTo>
                    <a:pt x="4" y="391"/>
                    <a:pt x="38" y="411"/>
                    <a:pt x="84" y="411"/>
                  </a:cubicBezTo>
                  <a:cubicBezTo>
                    <a:pt x="120" y="411"/>
                    <a:pt x="179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8"/>
                    <a:pt x="254" y="168"/>
                  </a:cubicBezTo>
                  <a:cubicBezTo>
                    <a:pt x="249" y="168"/>
                    <a:pt x="241" y="170"/>
                    <a:pt x="230" y="177"/>
                  </a:cubicBezTo>
                  <a:cubicBezTo>
                    <a:pt x="219" y="185"/>
                    <a:pt x="218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0" y="290"/>
                    <a:pt x="42" y="251"/>
                    <a:pt x="42" y="194"/>
                  </a:cubicBezTo>
                  <a:cubicBezTo>
                    <a:pt x="42" y="156"/>
                    <a:pt x="57" y="105"/>
                    <a:pt x="86" y="70"/>
                  </a:cubicBezTo>
                  <a:cubicBezTo>
                    <a:pt x="100" y="54"/>
                    <a:pt x="124" y="27"/>
                    <a:pt x="181" y="27"/>
                  </a:cubicBezTo>
                  <a:cubicBezTo>
                    <a:pt x="190" y="27"/>
                    <a:pt x="204" y="29"/>
                    <a:pt x="217" y="33"/>
                  </a:cubicBezTo>
                  <a:cubicBezTo>
                    <a:pt x="222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3" y="110"/>
                    <a:pt x="203" y="112"/>
                  </a:cubicBezTo>
                  <a:cubicBezTo>
                    <a:pt x="203" y="116"/>
                    <a:pt x="206" y="116"/>
                    <a:pt x="209" y="116"/>
                  </a:cubicBezTo>
                  <a:cubicBezTo>
                    <a:pt x="223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0" y="0"/>
                    <a:pt x="213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86 1">
              <a:extLst>
                <a:ext uri="{FF2B5EF4-FFF2-40B4-BE49-F238E27FC236}">
                  <a16:creationId xmlns:a16="http://schemas.microsoft.com/office/drawing/2014/main" id="{BA1ED96B-BFF2-E06D-D997-F35EC1E7D2CB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6729413" y="6572250"/>
              <a:ext cx="58737" cy="125413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>
            <a:extLst>
              <a:ext uri="{FF2B5EF4-FFF2-40B4-BE49-F238E27FC236}">
                <a16:creationId xmlns:a16="http://schemas.microsoft.com/office/drawing/2014/main" id="{CF043391-1367-8D45-0B5B-F16A3CD6ECE8}"/>
              </a:ext>
            </a:extLst>
          </p:cNvPr>
          <p:cNvSpPr/>
          <p:nvPr/>
        </p:nvSpPr>
        <p:spPr>
          <a:xfrm>
            <a:off x="789331" y="3357876"/>
            <a:ext cx="45719" cy="1366520"/>
          </a:xfrm>
          <a:prstGeom prst="leftBracket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0" name="Group 49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of  $G(\secpar, m, \epsilon)$&#10;&#10;&#10;\end{document}" title="IguanaTex Vector Display">
            <a:extLst>
              <a:ext uri="{FF2B5EF4-FFF2-40B4-BE49-F238E27FC236}">
                <a16:creationId xmlns:a16="http://schemas.microsoft.com/office/drawing/2014/main" id="{DF30EC3B-25C5-1963-BFE1-EC213B1ADDC6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3198223" y="5944570"/>
            <a:ext cx="2093912" cy="274638"/>
            <a:chOff x="1804988" y="5807075"/>
            <a:chExt cx="2093912" cy="274638"/>
          </a:xfrm>
          <a:solidFill>
            <a:srgbClr val="7030A0"/>
          </a:solidFill>
        </p:grpSpPr>
        <p:sp>
          <p:nvSpPr>
            <p:cNvPr id="501" name="Freeform 180">
              <a:extLst>
                <a:ext uri="{FF2B5EF4-FFF2-40B4-BE49-F238E27FC236}">
                  <a16:creationId xmlns:a16="http://schemas.microsoft.com/office/drawing/2014/main" id="{79D40B03-65F6-7E91-34BC-0978374246DE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1804988" y="5819775"/>
              <a:ext cx="157162" cy="200025"/>
            </a:xfrm>
            <a:custGeom>
              <a:avLst/>
              <a:gdLst>
                <a:gd name="T0" fmla="*/ 331 w 331"/>
                <a:gd name="T1" fmla="*/ 183 h 363"/>
                <a:gd name="T2" fmla="*/ 165 w 331"/>
                <a:gd name="T3" fmla="*/ 0 h 363"/>
                <a:gd name="T4" fmla="*/ 0 w 331"/>
                <a:gd name="T5" fmla="*/ 183 h 363"/>
                <a:gd name="T6" fmla="*/ 165 w 331"/>
                <a:gd name="T7" fmla="*/ 363 h 363"/>
                <a:gd name="T8" fmla="*/ 331 w 331"/>
                <a:gd name="T9" fmla="*/ 183 h 363"/>
                <a:gd name="T10" fmla="*/ 166 w 331"/>
                <a:gd name="T11" fmla="*/ 350 h 363"/>
                <a:gd name="T12" fmla="*/ 51 w 331"/>
                <a:gd name="T13" fmla="*/ 176 h 363"/>
                <a:gd name="T14" fmla="*/ 165 w 331"/>
                <a:gd name="T15" fmla="*/ 12 h 363"/>
                <a:gd name="T16" fmla="*/ 280 w 331"/>
                <a:gd name="T17" fmla="*/ 176 h 363"/>
                <a:gd name="T18" fmla="*/ 166 w 331"/>
                <a:gd name="T19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363">
                  <a:moveTo>
                    <a:pt x="331" y="183"/>
                  </a:moveTo>
                  <a:cubicBezTo>
                    <a:pt x="331" y="81"/>
                    <a:pt x="256" y="0"/>
                    <a:pt x="165" y="0"/>
                  </a:cubicBezTo>
                  <a:cubicBezTo>
                    <a:pt x="76" y="0"/>
                    <a:pt x="0" y="80"/>
                    <a:pt x="0" y="183"/>
                  </a:cubicBezTo>
                  <a:cubicBezTo>
                    <a:pt x="0" y="285"/>
                    <a:pt x="77" y="363"/>
                    <a:pt x="165" y="363"/>
                  </a:cubicBezTo>
                  <a:cubicBezTo>
                    <a:pt x="256" y="363"/>
                    <a:pt x="331" y="283"/>
                    <a:pt x="331" y="183"/>
                  </a:cubicBezTo>
                  <a:close/>
                  <a:moveTo>
                    <a:pt x="166" y="350"/>
                  </a:moveTo>
                  <a:cubicBezTo>
                    <a:pt x="118" y="350"/>
                    <a:pt x="51" y="306"/>
                    <a:pt x="51" y="176"/>
                  </a:cubicBezTo>
                  <a:cubicBezTo>
                    <a:pt x="51" y="46"/>
                    <a:pt x="124" y="12"/>
                    <a:pt x="165" y="12"/>
                  </a:cubicBezTo>
                  <a:cubicBezTo>
                    <a:pt x="209" y="12"/>
                    <a:pt x="280" y="48"/>
                    <a:pt x="280" y="176"/>
                  </a:cubicBezTo>
                  <a:cubicBezTo>
                    <a:pt x="280" y="308"/>
                    <a:pt x="212" y="350"/>
                    <a:pt x="166" y="3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181">
              <a:extLst>
                <a:ext uri="{FF2B5EF4-FFF2-40B4-BE49-F238E27FC236}">
                  <a16:creationId xmlns:a16="http://schemas.microsoft.com/office/drawing/2014/main" id="{9BD24B34-A401-A604-EF2A-D4BE3AC2B6C5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1982788" y="5891213"/>
              <a:ext cx="119062" cy="12541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182">
              <a:extLst>
                <a:ext uri="{FF2B5EF4-FFF2-40B4-BE49-F238E27FC236}">
                  <a16:creationId xmlns:a16="http://schemas.microsoft.com/office/drawing/2014/main" id="{040D29E4-0443-B31B-91A0-C0A0A01B5165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2111375" y="5843588"/>
              <a:ext cx="74612" cy="17303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83">
              <a:extLst>
                <a:ext uri="{FF2B5EF4-FFF2-40B4-BE49-F238E27FC236}">
                  <a16:creationId xmlns:a16="http://schemas.microsoft.com/office/drawing/2014/main" id="{F1AB0570-2FDD-B227-81CC-5F09FFD711B4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2205038" y="5891213"/>
              <a:ext cx="117475" cy="174625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4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7 w 246"/>
                <a:gd name="T41" fmla="*/ 13 h 317"/>
                <a:gd name="T42" fmla="*/ 204 w 246"/>
                <a:gd name="T43" fmla="*/ 113 h 317"/>
                <a:gd name="T44" fmla="*/ 132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184">
              <a:extLst>
                <a:ext uri="{FF2B5EF4-FFF2-40B4-BE49-F238E27FC236}">
                  <a16:creationId xmlns:a16="http://schemas.microsoft.com/office/drawing/2014/main" id="{9453FF92-C603-32A8-56EE-00802C95D7F2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338388" y="5891213"/>
              <a:ext cx="119062" cy="125413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2 w 250"/>
                <a:gd name="T9" fmla="*/ 177 h 226"/>
                <a:gd name="T10" fmla="*/ 212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9 w 250"/>
                <a:gd name="T31" fmla="*/ 67 h 226"/>
                <a:gd name="T32" fmla="*/ 39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85">
              <a:extLst>
                <a:ext uri="{FF2B5EF4-FFF2-40B4-BE49-F238E27FC236}">
                  <a16:creationId xmlns:a16="http://schemas.microsoft.com/office/drawing/2014/main" id="{69E706FE-D731-36D3-03C8-2E31BD492D7F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2466975" y="5843588"/>
              <a:ext cx="73025" cy="1730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186">
              <a:extLst>
                <a:ext uri="{FF2B5EF4-FFF2-40B4-BE49-F238E27FC236}">
                  <a16:creationId xmlns:a16="http://schemas.microsoft.com/office/drawing/2014/main" id="{322562B6-0915-0F75-ABAA-45737C5A9FDC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2638425" y="5889625"/>
              <a:ext cx="104775" cy="12700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187">
              <a:extLst>
                <a:ext uri="{FF2B5EF4-FFF2-40B4-BE49-F238E27FC236}">
                  <a16:creationId xmlns:a16="http://schemas.microsoft.com/office/drawing/2014/main" id="{4D12FD69-7C45-F634-12BF-6C6893FEC386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2759075" y="5819775"/>
              <a:ext cx="76200" cy="193675"/>
            </a:xfrm>
            <a:custGeom>
              <a:avLst/>
              <a:gdLst>
                <a:gd name="T0" fmla="*/ 71 w 161"/>
                <a:gd name="T1" fmla="*/ 137 h 352"/>
                <a:gd name="T2" fmla="*/ 71 w 161"/>
                <a:gd name="T3" fmla="*/ 79 h 352"/>
                <a:gd name="T4" fmla="*/ 116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1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188">
              <a:extLst>
                <a:ext uri="{FF2B5EF4-FFF2-40B4-BE49-F238E27FC236}">
                  <a16:creationId xmlns:a16="http://schemas.microsoft.com/office/drawing/2014/main" id="{D74D0AD4-62CA-FBEF-CBA3-A8A9FCA3B5AF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2913063" y="5819775"/>
              <a:ext cx="168275" cy="200025"/>
            </a:xfrm>
            <a:custGeom>
              <a:avLst/>
              <a:gdLst>
                <a:gd name="T0" fmla="*/ 353 w 353"/>
                <a:gd name="T1" fmla="*/ 5 h 363"/>
                <a:gd name="T2" fmla="*/ 348 w 353"/>
                <a:gd name="T3" fmla="*/ 0 h 363"/>
                <a:gd name="T4" fmla="*/ 340 w 353"/>
                <a:gd name="T5" fmla="*/ 6 h 363"/>
                <a:gd name="T6" fmla="*/ 306 w 353"/>
                <a:gd name="T7" fmla="*/ 44 h 363"/>
                <a:gd name="T8" fmla="*/ 223 w 353"/>
                <a:gd name="T9" fmla="*/ 0 h 363"/>
                <a:gd name="T10" fmla="*/ 0 w 353"/>
                <a:gd name="T11" fmla="*/ 226 h 363"/>
                <a:gd name="T12" fmla="*/ 136 w 353"/>
                <a:gd name="T13" fmla="*/ 363 h 363"/>
                <a:gd name="T14" fmla="*/ 198 w 353"/>
                <a:gd name="T15" fmla="*/ 351 h 363"/>
                <a:gd name="T16" fmla="*/ 241 w 353"/>
                <a:gd name="T17" fmla="*/ 320 h 363"/>
                <a:gd name="T18" fmla="*/ 264 w 353"/>
                <a:gd name="T19" fmla="*/ 351 h 363"/>
                <a:gd name="T20" fmla="*/ 267 w 353"/>
                <a:gd name="T21" fmla="*/ 349 h 363"/>
                <a:gd name="T22" fmla="*/ 276 w 353"/>
                <a:gd name="T23" fmla="*/ 319 h 363"/>
                <a:gd name="T24" fmla="*/ 285 w 353"/>
                <a:gd name="T25" fmla="*/ 280 h 363"/>
                <a:gd name="T26" fmla="*/ 292 w 353"/>
                <a:gd name="T27" fmla="*/ 255 h 363"/>
                <a:gd name="T28" fmla="*/ 326 w 353"/>
                <a:gd name="T29" fmla="*/ 231 h 363"/>
                <a:gd name="T30" fmla="*/ 334 w 353"/>
                <a:gd name="T31" fmla="*/ 221 h 363"/>
                <a:gd name="T32" fmla="*/ 327 w 353"/>
                <a:gd name="T33" fmla="*/ 215 h 363"/>
                <a:gd name="T34" fmla="*/ 275 w 353"/>
                <a:gd name="T35" fmla="*/ 217 h 363"/>
                <a:gd name="T36" fmla="*/ 205 w 353"/>
                <a:gd name="T37" fmla="*/ 215 h 363"/>
                <a:gd name="T38" fmla="*/ 195 w 353"/>
                <a:gd name="T39" fmla="*/ 225 h 363"/>
                <a:gd name="T40" fmla="*/ 210 w 353"/>
                <a:gd name="T41" fmla="*/ 231 h 363"/>
                <a:gd name="T42" fmla="*/ 236 w 353"/>
                <a:gd name="T43" fmla="*/ 232 h 363"/>
                <a:gd name="T44" fmla="*/ 252 w 353"/>
                <a:gd name="T45" fmla="*/ 241 h 363"/>
                <a:gd name="T46" fmla="*/ 241 w 353"/>
                <a:gd name="T47" fmla="*/ 287 h 363"/>
                <a:gd name="T48" fmla="*/ 145 w 353"/>
                <a:gd name="T49" fmla="*/ 347 h 363"/>
                <a:gd name="T50" fmla="*/ 45 w 353"/>
                <a:gd name="T51" fmla="*/ 242 h 363"/>
                <a:gd name="T52" fmla="*/ 102 w 353"/>
                <a:gd name="T53" fmla="*/ 80 h 363"/>
                <a:gd name="T54" fmla="*/ 227 w 353"/>
                <a:gd name="T55" fmla="*/ 15 h 363"/>
                <a:gd name="T56" fmla="*/ 307 w 353"/>
                <a:gd name="T57" fmla="*/ 112 h 363"/>
                <a:gd name="T58" fmla="*/ 306 w 353"/>
                <a:gd name="T59" fmla="*/ 137 h 363"/>
                <a:gd name="T60" fmla="*/ 313 w 353"/>
                <a:gd name="T61" fmla="*/ 142 h 363"/>
                <a:gd name="T62" fmla="*/ 322 w 353"/>
                <a:gd name="T63" fmla="*/ 132 h 363"/>
                <a:gd name="T64" fmla="*/ 353 w 353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63">
                  <a:moveTo>
                    <a:pt x="353" y="5"/>
                  </a:moveTo>
                  <a:cubicBezTo>
                    <a:pt x="353" y="3"/>
                    <a:pt x="352" y="0"/>
                    <a:pt x="348" y="0"/>
                  </a:cubicBezTo>
                  <a:cubicBezTo>
                    <a:pt x="346" y="0"/>
                    <a:pt x="346" y="0"/>
                    <a:pt x="340" y="6"/>
                  </a:cubicBezTo>
                  <a:lnTo>
                    <a:pt x="306" y="44"/>
                  </a:lnTo>
                  <a:cubicBezTo>
                    <a:pt x="301" y="37"/>
                    <a:pt x="278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0" y="358"/>
                    <a:pt x="198" y="351"/>
                  </a:cubicBezTo>
                  <a:cubicBezTo>
                    <a:pt x="223" y="341"/>
                    <a:pt x="232" y="330"/>
                    <a:pt x="241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6" y="351"/>
                    <a:pt x="267" y="350"/>
                    <a:pt x="267" y="349"/>
                  </a:cubicBezTo>
                  <a:cubicBezTo>
                    <a:pt x="268" y="348"/>
                    <a:pt x="273" y="329"/>
                    <a:pt x="276" y="319"/>
                  </a:cubicBezTo>
                  <a:lnTo>
                    <a:pt x="285" y="280"/>
                  </a:lnTo>
                  <a:cubicBezTo>
                    <a:pt x="287" y="272"/>
                    <a:pt x="290" y="263"/>
                    <a:pt x="292" y="255"/>
                  </a:cubicBezTo>
                  <a:cubicBezTo>
                    <a:pt x="297" y="232"/>
                    <a:pt x="298" y="231"/>
                    <a:pt x="326" y="231"/>
                  </a:cubicBezTo>
                  <a:cubicBezTo>
                    <a:pt x="328" y="231"/>
                    <a:pt x="334" y="230"/>
                    <a:pt x="334" y="221"/>
                  </a:cubicBezTo>
                  <a:cubicBezTo>
                    <a:pt x="334" y="217"/>
                    <a:pt x="331" y="215"/>
                    <a:pt x="327" y="215"/>
                  </a:cubicBezTo>
                  <a:cubicBezTo>
                    <a:pt x="316" y="215"/>
                    <a:pt x="287" y="217"/>
                    <a:pt x="275" y="217"/>
                  </a:cubicBezTo>
                  <a:cubicBezTo>
                    <a:pt x="260" y="217"/>
                    <a:pt x="221" y="215"/>
                    <a:pt x="205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0" y="231"/>
                    <a:pt x="225" y="231"/>
                    <a:pt x="236" y="232"/>
                  </a:cubicBezTo>
                  <a:cubicBezTo>
                    <a:pt x="249" y="233"/>
                    <a:pt x="252" y="235"/>
                    <a:pt x="252" y="241"/>
                  </a:cubicBezTo>
                  <a:cubicBezTo>
                    <a:pt x="252" y="246"/>
                    <a:pt x="246" y="268"/>
                    <a:pt x="241" y="287"/>
                  </a:cubicBezTo>
                  <a:cubicBezTo>
                    <a:pt x="227" y="342"/>
                    <a:pt x="163" y="347"/>
                    <a:pt x="145" y="347"/>
                  </a:cubicBezTo>
                  <a:cubicBezTo>
                    <a:pt x="97" y="347"/>
                    <a:pt x="45" y="319"/>
                    <a:pt x="45" y="242"/>
                  </a:cubicBezTo>
                  <a:cubicBezTo>
                    <a:pt x="45" y="227"/>
                    <a:pt x="50" y="145"/>
                    <a:pt x="102" y="80"/>
                  </a:cubicBezTo>
                  <a:cubicBezTo>
                    <a:pt x="129" y="46"/>
                    <a:pt x="178" y="15"/>
                    <a:pt x="227" y="15"/>
                  </a:cubicBezTo>
                  <a:cubicBezTo>
                    <a:pt x="278" y="15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1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3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189">
              <a:extLst>
                <a:ext uri="{FF2B5EF4-FFF2-40B4-BE49-F238E27FC236}">
                  <a16:creationId xmlns:a16="http://schemas.microsoft.com/office/drawing/2014/main" id="{6A27D7F9-AB74-8309-CC4E-75E5025CB2B3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3111500" y="5807075"/>
              <a:ext cx="53975" cy="2746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9" y="325"/>
                    <a:pt x="29" y="249"/>
                  </a:cubicBezTo>
                  <a:cubicBezTo>
                    <a:pt x="29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190">
              <a:extLst>
                <a:ext uri="{FF2B5EF4-FFF2-40B4-BE49-F238E27FC236}">
                  <a16:creationId xmlns:a16="http://schemas.microsoft.com/office/drawing/2014/main" id="{46324CF4-F541-2023-BB4B-E7E50DE838AF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3192463" y="5821363"/>
              <a:ext cx="117475" cy="195263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1 w 247"/>
                <a:gd name="T5" fmla="*/ 352 h 353"/>
                <a:gd name="T6" fmla="*/ 242 w 247"/>
                <a:gd name="T7" fmla="*/ 352 h 353"/>
                <a:gd name="T8" fmla="*/ 247 w 247"/>
                <a:gd name="T9" fmla="*/ 347 h 353"/>
                <a:gd name="T10" fmla="*/ 245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1 w 247"/>
                <a:gd name="T17" fmla="*/ 0 h 353"/>
                <a:gd name="T18" fmla="*/ 62 w 247"/>
                <a:gd name="T19" fmla="*/ 6 h 353"/>
                <a:gd name="T20" fmla="*/ 66 w 247"/>
                <a:gd name="T21" fmla="*/ 11 h 353"/>
                <a:gd name="T22" fmla="*/ 99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2 w 247"/>
                <a:gd name="T33" fmla="*/ 343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1" y="352"/>
                  </a:cubicBezTo>
                  <a:lnTo>
                    <a:pt x="242" y="352"/>
                  </a:lnTo>
                  <a:cubicBezTo>
                    <a:pt x="247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5" y="343"/>
                  </a:cubicBezTo>
                  <a:cubicBezTo>
                    <a:pt x="240" y="337"/>
                    <a:pt x="237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1" y="0"/>
                  </a:cubicBezTo>
                  <a:cubicBezTo>
                    <a:pt x="68" y="0"/>
                    <a:pt x="62" y="0"/>
                    <a:pt x="62" y="6"/>
                  </a:cubicBezTo>
                  <a:cubicBezTo>
                    <a:pt x="62" y="10"/>
                    <a:pt x="66" y="11"/>
                    <a:pt x="66" y="11"/>
                  </a:cubicBezTo>
                  <a:cubicBezTo>
                    <a:pt x="83" y="14"/>
                    <a:pt x="86" y="17"/>
                    <a:pt x="99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8"/>
                    <a:pt x="32" y="343"/>
                  </a:cubicBezTo>
                  <a:lnTo>
                    <a:pt x="152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91">
              <a:extLst>
                <a:ext uri="{FF2B5EF4-FFF2-40B4-BE49-F238E27FC236}">
                  <a16:creationId xmlns:a16="http://schemas.microsoft.com/office/drawing/2014/main" id="{E9EF861A-1622-A6A8-387E-742C559EE1A9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3338513" y="5984875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192">
              <a:extLst>
                <a:ext uri="{FF2B5EF4-FFF2-40B4-BE49-F238E27FC236}">
                  <a16:creationId xmlns:a16="http://schemas.microsoft.com/office/drawing/2014/main" id="{DD0EC958-2C77-7BA9-934A-84CF2CD3C170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429000" y="5891213"/>
              <a:ext cx="193675" cy="125413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4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2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5" y="97"/>
                    <a:pt x="230" y="77"/>
                  </a:cubicBezTo>
                  <a:cubicBezTo>
                    <a:pt x="231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89" y="226"/>
                    <a:pt x="408" y="153"/>
                    <a:pt x="408" y="149"/>
                  </a:cubicBezTo>
                  <a:cubicBezTo>
                    <a:pt x="408" y="144"/>
                    <a:pt x="403" y="144"/>
                    <a:pt x="402" y="144"/>
                  </a:cubicBezTo>
                  <a:cubicBezTo>
                    <a:pt x="397" y="144"/>
                    <a:pt x="397" y="146"/>
                    <a:pt x="394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2" y="49"/>
                  </a:cubicBezTo>
                  <a:cubicBezTo>
                    <a:pt x="232" y="42"/>
                    <a:pt x="230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193">
              <a:extLst>
                <a:ext uri="{FF2B5EF4-FFF2-40B4-BE49-F238E27FC236}">
                  <a16:creationId xmlns:a16="http://schemas.microsoft.com/office/drawing/2014/main" id="{36C2CBC7-9C1A-1E9F-009B-AE1BFAC9ED58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651250" y="5984875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94">
              <a:extLst>
                <a:ext uri="{FF2B5EF4-FFF2-40B4-BE49-F238E27FC236}">
                  <a16:creationId xmlns:a16="http://schemas.microsoft.com/office/drawing/2014/main" id="{BFAEBF05-3699-A524-5CBD-961804574A2D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746500" y="5894388"/>
              <a:ext cx="77787" cy="122238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8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3" y="209"/>
                    <a:pt x="38" y="188"/>
                    <a:pt x="38" y="144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195">
              <a:extLst>
                <a:ext uri="{FF2B5EF4-FFF2-40B4-BE49-F238E27FC236}">
                  <a16:creationId xmlns:a16="http://schemas.microsoft.com/office/drawing/2014/main" id="{DFB2C7B4-592B-6C5A-CBA9-91637A67ADF9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844925" y="5807075"/>
              <a:ext cx="53975" cy="27463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29125706-45D9-8D5E-DEC6-613E1204B397}"/>
              </a:ext>
            </a:extLst>
          </p:cNvPr>
          <p:cNvSpPr txBox="1"/>
          <p:nvPr/>
        </p:nvSpPr>
        <p:spPr>
          <a:xfrm>
            <a:off x="194123" y="5475527"/>
            <a:ext cx="128945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>
                <a:solidFill>
                  <a:srgbClr val="7030A0"/>
                </a:solidFill>
              </a:rPr>
              <a:t>Claim 3:</a:t>
            </a:r>
          </a:p>
        </p:txBody>
      </p:sp>
      <p:sp>
        <p:nvSpPr>
          <p:cNvPr id="533" name="Rectangle 532">
            <a:extLst>
              <a:ext uri="{FF2B5EF4-FFF2-40B4-BE49-F238E27FC236}">
                <a16:creationId xmlns:a16="http://schemas.microsoft.com/office/drawing/2014/main" id="{1D9910E6-4BAC-0F96-DA5F-CE81FE5AD3A8}"/>
              </a:ext>
            </a:extLst>
          </p:cNvPr>
          <p:cNvSpPr/>
          <p:nvPr/>
        </p:nvSpPr>
        <p:spPr>
          <a:xfrm>
            <a:off x="173498" y="5446930"/>
            <a:ext cx="5229775" cy="963106"/>
          </a:xfrm>
          <a:prstGeom prst="rect">
            <a:avLst/>
          </a:prstGeom>
          <a:noFill/>
          <a:ln w="1905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D0DC7B92-9BCF-44B5-B49D-8E28EA170C41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6219247" y="5938980"/>
            <a:ext cx="4090647" cy="323273"/>
            <a:chOff x="2543175" y="2540000"/>
            <a:chExt cx="3133725" cy="247650"/>
          </a:xfrm>
        </p:grpSpPr>
        <p:sp>
          <p:nvSpPr>
            <p:cNvPr id="350" name="Freeform 45">
              <a:extLst>
                <a:ext uri="{FF2B5EF4-FFF2-40B4-BE49-F238E27FC236}">
                  <a16:creationId xmlns:a16="http://schemas.microsoft.com/office/drawing/2014/main" id="{55621A17-FD6C-4B33-B8D2-2602E2A93404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2543175" y="2574925"/>
              <a:ext cx="106363" cy="141288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5 h 341"/>
                <a:gd name="T12" fmla="*/ 12 w 294"/>
                <a:gd name="T13" fmla="*/ 15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3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5 h 341"/>
                <a:gd name="T40" fmla="*/ 119 w 294"/>
                <a:gd name="T41" fmla="*/ 15 h 341"/>
                <a:gd name="T42" fmla="*/ 163 w 294"/>
                <a:gd name="T43" fmla="*/ 15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46">
              <a:extLst>
                <a:ext uri="{FF2B5EF4-FFF2-40B4-BE49-F238E27FC236}">
                  <a16:creationId xmlns:a16="http://schemas.microsoft.com/office/drawing/2014/main" id="{B3DE4DBD-9F17-4150-B6A8-3D8DF1E8D008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2663825" y="2624138"/>
              <a:ext cx="60325" cy="92075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1 w 168"/>
                <a:gd name="T19" fmla="*/ 221 h 221"/>
                <a:gd name="T20" fmla="*/ 121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7 w 168"/>
                <a:gd name="T31" fmla="*/ 12 h 221"/>
                <a:gd name="T32" fmla="*/ 125 w 168"/>
                <a:gd name="T33" fmla="*/ 31 h 221"/>
                <a:gd name="T34" fmla="*/ 147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1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3"/>
                    <a:pt x="147" y="53"/>
                  </a:cubicBezTo>
                  <a:cubicBezTo>
                    <a:pt x="156" y="53"/>
                    <a:pt x="168" y="47"/>
                    <a:pt x="168" y="31"/>
                  </a:cubicBezTo>
                  <a:cubicBezTo>
                    <a:pt x="168" y="15"/>
                    <a:pt x="153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47">
              <a:extLst>
                <a:ext uri="{FF2B5EF4-FFF2-40B4-BE49-F238E27FC236}">
                  <a16:creationId xmlns:a16="http://schemas.microsoft.com/office/drawing/2014/main" id="{EB171785-B7C9-495D-AA90-D8EC5FF05F46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2795588" y="2540000"/>
              <a:ext cx="34925" cy="247650"/>
            </a:xfrm>
            <a:custGeom>
              <a:avLst/>
              <a:gdLst>
                <a:gd name="T0" fmla="*/ 0 w 96"/>
                <a:gd name="T1" fmla="*/ 598 h 598"/>
                <a:gd name="T2" fmla="*/ 96 w 96"/>
                <a:gd name="T3" fmla="*/ 598 h 598"/>
                <a:gd name="T4" fmla="*/ 96 w 96"/>
                <a:gd name="T5" fmla="*/ 578 h 598"/>
                <a:gd name="T6" fmla="*/ 20 w 96"/>
                <a:gd name="T7" fmla="*/ 578 h 598"/>
                <a:gd name="T8" fmla="*/ 20 w 96"/>
                <a:gd name="T9" fmla="*/ 20 h 598"/>
                <a:gd name="T10" fmla="*/ 96 w 96"/>
                <a:gd name="T11" fmla="*/ 20 h 598"/>
                <a:gd name="T12" fmla="*/ 96 w 96"/>
                <a:gd name="T13" fmla="*/ 0 h 598"/>
                <a:gd name="T14" fmla="*/ 0 w 96"/>
                <a:gd name="T15" fmla="*/ 0 h 598"/>
                <a:gd name="T16" fmla="*/ 0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0" y="598"/>
                  </a:moveTo>
                  <a:lnTo>
                    <a:pt x="96" y="598"/>
                  </a:lnTo>
                  <a:lnTo>
                    <a:pt x="96" y="578"/>
                  </a:lnTo>
                  <a:lnTo>
                    <a:pt x="20" y="578"/>
                  </a:lnTo>
                  <a:lnTo>
                    <a:pt x="20" y="20"/>
                  </a:lnTo>
                  <a:lnTo>
                    <a:pt x="96" y="20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48">
              <a:extLst>
                <a:ext uri="{FF2B5EF4-FFF2-40B4-BE49-F238E27FC236}">
                  <a16:creationId xmlns:a16="http://schemas.microsoft.com/office/drawing/2014/main" id="{A0236EC6-E980-4D72-A55B-FDA834518A66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843213" y="2570163"/>
              <a:ext cx="128588" cy="149225"/>
            </a:xfrm>
            <a:custGeom>
              <a:avLst/>
              <a:gdLst>
                <a:gd name="T0" fmla="*/ 354 w 354"/>
                <a:gd name="T1" fmla="*/ 5 h 363"/>
                <a:gd name="T2" fmla="*/ 349 w 354"/>
                <a:gd name="T3" fmla="*/ 0 h 363"/>
                <a:gd name="T4" fmla="*/ 341 w 354"/>
                <a:gd name="T5" fmla="*/ 6 h 363"/>
                <a:gd name="T6" fmla="*/ 306 w 354"/>
                <a:gd name="T7" fmla="*/ 44 h 363"/>
                <a:gd name="T8" fmla="*/ 224 w 354"/>
                <a:gd name="T9" fmla="*/ 0 h 363"/>
                <a:gd name="T10" fmla="*/ 0 w 354"/>
                <a:gd name="T11" fmla="*/ 226 h 363"/>
                <a:gd name="T12" fmla="*/ 136 w 354"/>
                <a:gd name="T13" fmla="*/ 363 h 363"/>
                <a:gd name="T14" fmla="*/ 199 w 354"/>
                <a:gd name="T15" fmla="*/ 351 h 363"/>
                <a:gd name="T16" fmla="*/ 242 w 354"/>
                <a:gd name="T17" fmla="*/ 320 h 363"/>
                <a:gd name="T18" fmla="*/ 264 w 354"/>
                <a:gd name="T19" fmla="*/ 351 h 363"/>
                <a:gd name="T20" fmla="*/ 268 w 354"/>
                <a:gd name="T21" fmla="*/ 349 h 363"/>
                <a:gd name="T22" fmla="*/ 276 w 354"/>
                <a:gd name="T23" fmla="*/ 319 h 363"/>
                <a:gd name="T24" fmla="*/ 286 w 354"/>
                <a:gd name="T25" fmla="*/ 280 h 363"/>
                <a:gd name="T26" fmla="*/ 292 w 354"/>
                <a:gd name="T27" fmla="*/ 255 h 363"/>
                <a:gd name="T28" fmla="*/ 327 w 354"/>
                <a:gd name="T29" fmla="*/ 231 h 363"/>
                <a:gd name="T30" fmla="*/ 335 w 354"/>
                <a:gd name="T31" fmla="*/ 221 h 363"/>
                <a:gd name="T32" fmla="*/ 328 w 354"/>
                <a:gd name="T33" fmla="*/ 216 h 363"/>
                <a:gd name="T34" fmla="*/ 276 w 354"/>
                <a:gd name="T35" fmla="*/ 217 h 363"/>
                <a:gd name="T36" fmla="*/ 206 w 354"/>
                <a:gd name="T37" fmla="*/ 216 h 363"/>
                <a:gd name="T38" fmla="*/ 196 w 354"/>
                <a:gd name="T39" fmla="*/ 226 h 363"/>
                <a:gd name="T40" fmla="*/ 211 w 354"/>
                <a:gd name="T41" fmla="*/ 231 h 363"/>
                <a:gd name="T42" fmla="*/ 237 w 354"/>
                <a:gd name="T43" fmla="*/ 232 h 363"/>
                <a:gd name="T44" fmla="*/ 252 w 354"/>
                <a:gd name="T45" fmla="*/ 241 h 363"/>
                <a:gd name="T46" fmla="*/ 242 w 354"/>
                <a:gd name="T47" fmla="*/ 287 h 363"/>
                <a:gd name="T48" fmla="*/ 146 w 354"/>
                <a:gd name="T49" fmla="*/ 347 h 363"/>
                <a:gd name="T50" fmla="*/ 45 w 354"/>
                <a:gd name="T51" fmla="*/ 242 h 363"/>
                <a:gd name="T52" fmla="*/ 103 w 354"/>
                <a:gd name="T53" fmla="*/ 80 h 363"/>
                <a:gd name="T54" fmla="*/ 227 w 354"/>
                <a:gd name="T55" fmla="*/ 15 h 363"/>
                <a:gd name="T56" fmla="*/ 308 w 354"/>
                <a:gd name="T57" fmla="*/ 112 h 363"/>
                <a:gd name="T58" fmla="*/ 306 w 354"/>
                <a:gd name="T59" fmla="*/ 137 h 363"/>
                <a:gd name="T60" fmla="*/ 314 w 354"/>
                <a:gd name="T61" fmla="*/ 142 h 363"/>
                <a:gd name="T62" fmla="*/ 323 w 354"/>
                <a:gd name="T63" fmla="*/ 132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3"/>
                    <a:pt x="353" y="0"/>
                    <a:pt x="349" y="0"/>
                  </a:cubicBezTo>
                  <a:cubicBezTo>
                    <a:pt x="347" y="0"/>
                    <a:pt x="347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4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1" y="358"/>
                    <a:pt x="199" y="351"/>
                  </a:cubicBezTo>
                  <a:cubicBezTo>
                    <a:pt x="224" y="341"/>
                    <a:pt x="233" y="330"/>
                    <a:pt x="242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7" y="351"/>
                    <a:pt x="268" y="350"/>
                    <a:pt x="268" y="349"/>
                  </a:cubicBezTo>
                  <a:cubicBezTo>
                    <a:pt x="269" y="348"/>
                    <a:pt x="274" y="329"/>
                    <a:pt x="276" y="319"/>
                  </a:cubicBezTo>
                  <a:lnTo>
                    <a:pt x="286" y="280"/>
                  </a:lnTo>
                  <a:cubicBezTo>
                    <a:pt x="288" y="272"/>
                    <a:pt x="290" y="263"/>
                    <a:pt x="292" y="255"/>
                  </a:cubicBezTo>
                  <a:cubicBezTo>
                    <a:pt x="298" y="232"/>
                    <a:pt x="298" y="232"/>
                    <a:pt x="327" y="231"/>
                  </a:cubicBezTo>
                  <a:cubicBezTo>
                    <a:pt x="329" y="231"/>
                    <a:pt x="335" y="231"/>
                    <a:pt x="335" y="221"/>
                  </a:cubicBezTo>
                  <a:cubicBezTo>
                    <a:pt x="335" y="218"/>
                    <a:pt x="332" y="216"/>
                    <a:pt x="328" y="216"/>
                  </a:cubicBezTo>
                  <a:cubicBezTo>
                    <a:pt x="317" y="216"/>
                    <a:pt x="287" y="217"/>
                    <a:pt x="276" y="217"/>
                  </a:cubicBezTo>
                  <a:cubicBezTo>
                    <a:pt x="260" y="217"/>
                    <a:pt x="222" y="216"/>
                    <a:pt x="206" y="216"/>
                  </a:cubicBezTo>
                  <a:cubicBezTo>
                    <a:pt x="202" y="216"/>
                    <a:pt x="196" y="216"/>
                    <a:pt x="196" y="226"/>
                  </a:cubicBezTo>
                  <a:cubicBezTo>
                    <a:pt x="196" y="231"/>
                    <a:pt x="200" y="231"/>
                    <a:pt x="211" y="231"/>
                  </a:cubicBezTo>
                  <a:cubicBezTo>
                    <a:pt x="211" y="231"/>
                    <a:pt x="225" y="231"/>
                    <a:pt x="237" y="232"/>
                  </a:cubicBezTo>
                  <a:cubicBezTo>
                    <a:pt x="250" y="233"/>
                    <a:pt x="252" y="235"/>
                    <a:pt x="252" y="241"/>
                  </a:cubicBezTo>
                  <a:cubicBezTo>
                    <a:pt x="252" y="246"/>
                    <a:pt x="247" y="268"/>
                    <a:pt x="242" y="287"/>
                  </a:cubicBezTo>
                  <a:cubicBezTo>
                    <a:pt x="228" y="342"/>
                    <a:pt x="163" y="347"/>
                    <a:pt x="146" y="347"/>
                  </a:cubicBezTo>
                  <a:cubicBezTo>
                    <a:pt x="98" y="347"/>
                    <a:pt x="45" y="319"/>
                    <a:pt x="45" y="242"/>
                  </a:cubicBezTo>
                  <a:cubicBezTo>
                    <a:pt x="45" y="227"/>
                    <a:pt x="50" y="145"/>
                    <a:pt x="103" y="80"/>
                  </a:cubicBezTo>
                  <a:cubicBezTo>
                    <a:pt x="130" y="46"/>
                    <a:pt x="178" y="15"/>
                    <a:pt x="227" y="15"/>
                  </a:cubicBezTo>
                  <a:cubicBezTo>
                    <a:pt x="278" y="15"/>
                    <a:pt x="308" y="54"/>
                    <a:pt x="308" y="112"/>
                  </a:cubicBezTo>
                  <a:cubicBezTo>
                    <a:pt x="308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3" y="132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49">
              <a:extLst>
                <a:ext uri="{FF2B5EF4-FFF2-40B4-BE49-F238E27FC236}">
                  <a16:creationId xmlns:a16="http://schemas.microsoft.com/office/drawing/2014/main" id="{8E5EED3F-24AD-4482-A254-85C46178CC57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2994025" y="2560638"/>
              <a:ext cx="42863" cy="206375"/>
            </a:xfrm>
            <a:custGeom>
              <a:avLst/>
              <a:gdLst>
                <a:gd name="T0" fmla="*/ 116 w 116"/>
                <a:gd name="T1" fmla="*/ 495 h 500"/>
                <a:gd name="T2" fmla="*/ 108 w 116"/>
                <a:gd name="T3" fmla="*/ 484 h 500"/>
                <a:gd name="T4" fmla="*/ 29 w 116"/>
                <a:gd name="T5" fmla="*/ 250 h 500"/>
                <a:gd name="T6" fmla="*/ 110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2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8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50">
              <a:extLst>
                <a:ext uri="{FF2B5EF4-FFF2-40B4-BE49-F238E27FC236}">
                  <a16:creationId xmlns:a16="http://schemas.microsoft.com/office/drawing/2014/main" id="{DFF3738C-F355-4571-A397-BA7D80AF8EEB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3055938" y="2571750"/>
              <a:ext cx="88900" cy="146050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7 w 247"/>
                <a:gd name="T25" fmla="*/ 187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2 w 247"/>
                <a:gd name="T33" fmla="*/ 343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7" y="187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8"/>
                    <a:pt x="32" y="343"/>
                  </a:cubicBezTo>
                  <a:lnTo>
                    <a:pt x="152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51">
              <a:extLst>
                <a:ext uri="{FF2B5EF4-FFF2-40B4-BE49-F238E27FC236}">
                  <a16:creationId xmlns:a16="http://schemas.microsoft.com/office/drawing/2014/main" id="{BF0C1CBA-94CA-46E3-9CA8-26A6ADFFD7DF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167063" y="2693988"/>
              <a:ext cx="20638" cy="6191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52">
              <a:extLst>
                <a:ext uri="{FF2B5EF4-FFF2-40B4-BE49-F238E27FC236}">
                  <a16:creationId xmlns:a16="http://schemas.microsoft.com/office/drawing/2014/main" id="{825D2587-9AF5-4724-AF59-54D925C6BA0E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236913" y="2624138"/>
              <a:ext cx="147638" cy="93663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3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7 h 226"/>
                <a:gd name="T14" fmla="*/ 93 w 409"/>
                <a:gd name="T15" fmla="*/ 72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8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3 h 226"/>
                <a:gd name="T28" fmla="*/ 178 w 409"/>
                <a:gd name="T29" fmla="*/ 226 h 226"/>
                <a:gd name="T30" fmla="*/ 201 w 409"/>
                <a:gd name="T31" fmla="*/ 198 h 226"/>
                <a:gd name="T32" fmla="*/ 231 w 409"/>
                <a:gd name="T33" fmla="*/ 78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8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9 h 226"/>
                <a:gd name="T54" fmla="*/ 341 w 409"/>
                <a:gd name="T55" fmla="*/ 163 h 226"/>
                <a:gd name="T56" fmla="*/ 372 w 409"/>
                <a:gd name="T57" fmla="*/ 54 h 226"/>
                <a:gd name="T58" fmla="*/ 314 w 409"/>
                <a:gd name="T59" fmla="*/ 0 h 226"/>
                <a:gd name="T60" fmla="*/ 233 w 409"/>
                <a:gd name="T61" fmla="*/ 49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4 h 226"/>
                <a:gd name="T68" fmla="*/ 53 w 409"/>
                <a:gd name="T69" fmla="*/ 0 h 226"/>
                <a:gd name="T70" fmla="*/ 16 w 409"/>
                <a:gd name="T71" fmla="*/ 29 h 226"/>
                <a:gd name="T72" fmla="*/ 0 w 409"/>
                <a:gd name="T73" fmla="*/ 77 h 226"/>
                <a:gd name="T74" fmla="*/ 6 w 409"/>
                <a:gd name="T75" fmla="*/ 82 h 226"/>
                <a:gd name="T76" fmla="*/ 15 w 409"/>
                <a:gd name="T77" fmla="*/ 71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6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3"/>
                    <a:pt x="194" y="88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8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5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6"/>
                    <a:pt x="395" y="153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4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9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53">
              <a:extLst>
                <a:ext uri="{FF2B5EF4-FFF2-40B4-BE49-F238E27FC236}">
                  <a16:creationId xmlns:a16="http://schemas.microsoft.com/office/drawing/2014/main" id="{2626405C-78A6-4850-BCC5-E152B2BFECF0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405188" y="2693988"/>
              <a:ext cx="22225" cy="61913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54">
              <a:extLst>
                <a:ext uri="{FF2B5EF4-FFF2-40B4-BE49-F238E27FC236}">
                  <a16:creationId xmlns:a16="http://schemas.microsoft.com/office/drawing/2014/main" id="{22033C56-DE59-4113-A28E-66322A0CE2CA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478213" y="2627313"/>
              <a:ext cx="60325" cy="90488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4 h 220"/>
                <a:gd name="T4" fmla="*/ 127 w 164"/>
                <a:gd name="T5" fmla="*/ 87 h 220"/>
                <a:gd name="T6" fmla="*/ 47 w 164"/>
                <a:gd name="T7" fmla="*/ 87 h 220"/>
                <a:gd name="T8" fmla="*/ 132 w 164"/>
                <a:gd name="T9" fmla="*/ 15 h 220"/>
                <a:gd name="T10" fmla="*/ 147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1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3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4"/>
                  </a:cubicBezTo>
                  <a:cubicBezTo>
                    <a:pt x="142" y="87"/>
                    <a:pt x="136" y="87"/>
                    <a:pt x="127" y="87"/>
                  </a:cubicBezTo>
                  <a:lnTo>
                    <a:pt x="47" y="87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7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2" y="220"/>
                    <a:pt x="155" y="200"/>
                    <a:pt x="155" y="195"/>
                  </a:cubicBezTo>
                  <a:cubicBezTo>
                    <a:pt x="155" y="193"/>
                    <a:pt x="154" y="188"/>
                    <a:pt x="150" y="188"/>
                  </a:cubicBezTo>
                  <a:cubicBezTo>
                    <a:pt x="149" y="188"/>
                    <a:pt x="148" y="188"/>
                    <a:pt x="143" y="191"/>
                  </a:cubicBezTo>
                  <a:cubicBezTo>
                    <a:pt x="128" y="201"/>
                    <a:pt x="109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55">
              <a:extLst>
                <a:ext uri="{FF2B5EF4-FFF2-40B4-BE49-F238E27FC236}">
                  <a16:creationId xmlns:a16="http://schemas.microsoft.com/office/drawing/2014/main" id="{6892811E-7E08-4E2B-91EE-DA877E0963FC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554413" y="2560638"/>
              <a:ext cx="41275" cy="20637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56">
              <a:extLst>
                <a:ext uri="{FF2B5EF4-FFF2-40B4-BE49-F238E27FC236}">
                  <a16:creationId xmlns:a16="http://schemas.microsoft.com/office/drawing/2014/main" id="{291AFB12-92C9-4098-A3BB-95F97EB47509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3678238" y="2622550"/>
              <a:ext cx="80963" cy="952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7">
              <a:extLst>
                <a:ext uri="{FF2B5EF4-FFF2-40B4-BE49-F238E27FC236}">
                  <a16:creationId xmlns:a16="http://schemas.microsoft.com/office/drawing/2014/main" id="{BE586B90-EF8E-4AAE-A9EE-9E6DDB9101D9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768725" y="2624138"/>
              <a:ext cx="92075" cy="9366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58">
              <a:extLst>
                <a:ext uri="{FF2B5EF4-FFF2-40B4-BE49-F238E27FC236}">
                  <a16:creationId xmlns:a16="http://schemas.microsoft.com/office/drawing/2014/main" id="{205BFE3D-841E-4812-B19A-F3327D0D6FA6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867150" y="2589213"/>
              <a:ext cx="57150" cy="12858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59">
              <a:extLst>
                <a:ext uri="{FF2B5EF4-FFF2-40B4-BE49-F238E27FC236}">
                  <a16:creationId xmlns:a16="http://schemas.microsoft.com/office/drawing/2014/main" id="{04299C10-B4E9-4012-81B8-17C7C58AF7E0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3938588" y="2624138"/>
              <a:ext cx="88900" cy="131763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2 h 318"/>
                <a:gd name="T14" fmla="*/ 0 w 246"/>
                <a:gd name="T15" fmla="*/ 318 h 318"/>
                <a:gd name="T16" fmla="*/ 56 w 246"/>
                <a:gd name="T17" fmla="*/ 316 h 318"/>
                <a:gd name="T18" fmla="*/ 112 w 246"/>
                <a:gd name="T19" fmla="*/ 318 h 318"/>
                <a:gd name="T20" fmla="*/ 112 w 246"/>
                <a:gd name="T21" fmla="*/ 302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1 h 318"/>
                <a:gd name="T28" fmla="*/ 135 w 246"/>
                <a:gd name="T29" fmla="*/ 226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3 h 318"/>
                <a:gd name="T40" fmla="*/ 138 w 246"/>
                <a:gd name="T41" fmla="*/ 13 h 318"/>
                <a:gd name="T42" fmla="*/ 204 w 246"/>
                <a:gd name="T43" fmla="*/ 113 h 318"/>
                <a:gd name="T44" fmla="*/ 133 w 246"/>
                <a:gd name="T45" fmla="*/ 215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8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8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60">
              <a:extLst>
                <a:ext uri="{FF2B5EF4-FFF2-40B4-BE49-F238E27FC236}">
                  <a16:creationId xmlns:a16="http://schemas.microsoft.com/office/drawing/2014/main" id="{E9E97BF7-171A-4F0F-BCF2-C607D6678632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4040188" y="2624138"/>
              <a:ext cx="90488" cy="9366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6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4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61">
              <a:extLst>
                <a:ext uri="{FF2B5EF4-FFF2-40B4-BE49-F238E27FC236}">
                  <a16:creationId xmlns:a16="http://schemas.microsoft.com/office/drawing/2014/main" id="{06ADFF4D-81E2-4486-A5FB-7D6A8097F155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4137025" y="2589213"/>
              <a:ext cx="57150" cy="1285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62">
              <a:extLst>
                <a:ext uri="{FF2B5EF4-FFF2-40B4-BE49-F238E27FC236}">
                  <a16:creationId xmlns:a16="http://schemas.microsoft.com/office/drawing/2014/main" id="{946A7504-0B6A-46B9-81A5-D5A1C3E365CB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4281488" y="2573338"/>
              <a:ext cx="77788" cy="142875"/>
            </a:xfrm>
            <a:custGeom>
              <a:avLst/>
              <a:gdLst>
                <a:gd name="T0" fmla="*/ 195 w 216"/>
                <a:gd name="T1" fmla="*/ 188 h 345"/>
                <a:gd name="T2" fmla="*/ 195 w 216"/>
                <a:gd name="T3" fmla="*/ 157 h 345"/>
                <a:gd name="T4" fmla="*/ 45 w 216"/>
                <a:gd name="T5" fmla="*/ 157 h 345"/>
                <a:gd name="T6" fmla="*/ 45 w 216"/>
                <a:gd name="T7" fmla="*/ 32 h 345"/>
                <a:gd name="T8" fmla="*/ 110 w 216"/>
                <a:gd name="T9" fmla="*/ 32 h 345"/>
                <a:gd name="T10" fmla="*/ 128 w 216"/>
                <a:gd name="T11" fmla="*/ 32 h 345"/>
                <a:gd name="T12" fmla="*/ 216 w 216"/>
                <a:gd name="T13" fmla="*/ 32 h 345"/>
                <a:gd name="T14" fmla="*/ 216 w 216"/>
                <a:gd name="T15" fmla="*/ 0 h 345"/>
                <a:gd name="T16" fmla="*/ 0 w 216"/>
                <a:gd name="T17" fmla="*/ 0 h 345"/>
                <a:gd name="T18" fmla="*/ 0 w 216"/>
                <a:gd name="T19" fmla="*/ 345 h 345"/>
                <a:gd name="T20" fmla="*/ 45 w 216"/>
                <a:gd name="T21" fmla="*/ 345 h 345"/>
                <a:gd name="T22" fmla="*/ 45 w 216"/>
                <a:gd name="T23" fmla="*/ 188 h 345"/>
                <a:gd name="T24" fmla="*/ 195 w 216"/>
                <a:gd name="T25" fmla="*/ 18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345">
                  <a:moveTo>
                    <a:pt x="195" y="188"/>
                  </a:moveTo>
                  <a:lnTo>
                    <a:pt x="195" y="157"/>
                  </a:lnTo>
                  <a:lnTo>
                    <a:pt x="45" y="157"/>
                  </a:lnTo>
                  <a:lnTo>
                    <a:pt x="45" y="32"/>
                  </a:lnTo>
                  <a:lnTo>
                    <a:pt x="110" y="32"/>
                  </a:lnTo>
                  <a:cubicBezTo>
                    <a:pt x="116" y="32"/>
                    <a:pt x="122" y="32"/>
                    <a:pt x="128" y="32"/>
                  </a:cubicBezTo>
                  <a:lnTo>
                    <a:pt x="216" y="3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45" y="345"/>
                  </a:lnTo>
                  <a:lnTo>
                    <a:pt x="45" y="188"/>
                  </a:lnTo>
                  <a:lnTo>
                    <a:pt x="195" y="18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63">
              <a:extLst>
                <a:ext uri="{FF2B5EF4-FFF2-40B4-BE49-F238E27FC236}">
                  <a16:creationId xmlns:a16="http://schemas.microsoft.com/office/drawing/2014/main" id="{DF96378D-570A-4A9E-96EB-F5A67ABD7694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4370388" y="2620963"/>
              <a:ext cx="63500" cy="96838"/>
            </a:xfrm>
            <a:custGeom>
              <a:avLst/>
              <a:gdLst>
                <a:gd name="T0" fmla="*/ 177 w 177"/>
                <a:gd name="T1" fmla="*/ 86 h 235"/>
                <a:gd name="T2" fmla="*/ 95 w 177"/>
                <a:gd name="T3" fmla="*/ 0 h 235"/>
                <a:gd name="T4" fmla="*/ 17 w 177"/>
                <a:gd name="T5" fmla="*/ 21 h 235"/>
                <a:gd name="T6" fmla="*/ 20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8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6 h 235"/>
                <a:gd name="T26" fmla="*/ 138 w 177"/>
                <a:gd name="T27" fmla="*/ 164 h 235"/>
                <a:gd name="T28" fmla="*/ 121 w 177"/>
                <a:gd name="T29" fmla="*/ 195 h 235"/>
                <a:gd name="T30" fmla="*/ 82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6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2" y="0"/>
                    <a:pt x="40" y="8"/>
                    <a:pt x="17" y="21"/>
                  </a:cubicBezTo>
                  <a:lnTo>
                    <a:pt x="20" y="54"/>
                  </a:lnTo>
                  <a:cubicBezTo>
                    <a:pt x="45" y="36"/>
                    <a:pt x="70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8"/>
                  </a:lnTo>
                  <a:cubicBezTo>
                    <a:pt x="63" y="109"/>
                    <a:pt x="0" y="129"/>
                    <a:pt x="0" y="173"/>
                  </a:cubicBezTo>
                  <a:cubicBezTo>
                    <a:pt x="0" y="195"/>
                    <a:pt x="14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6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2" y="205"/>
                  </a:cubicBezTo>
                  <a:cubicBezTo>
                    <a:pt x="58" y="205"/>
                    <a:pt x="36" y="193"/>
                    <a:pt x="36" y="172"/>
                  </a:cubicBezTo>
                  <a:cubicBezTo>
                    <a:pt x="36" y="137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64">
              <a:extLst>
                <a:ext uri="{FF2B5EF4-FFF2-40B4-BE49-F238E27FC236}">
                  <a16:creationId xmlns:a16="http://schemas.microsoft.com/office/drawing/2014/main" id="{2CAC69E0-14AF-4141-BD3D-FF8B3254C6DF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4462463" y="2574925"/>
              <a:ext cx="15875" cy="141288"/>
            </a:xfrm>
            <a:custGeom>
              <a:avLst/>
              <a:gdLst>
                <a:gd name="T0" fmla="*/ 45 w 45"/>
                <a:gd name="T1" fmla="*/ 0 h 340"/>
                <a:gd name="T2" fmla="*/ 0 w 45"/>
                <a:gd name="T3" fmla="*/ 0 h 340"/>
                <a:gd name="T4" fmla="*/ 0 w 45"/>
                <a:gd name="T5" fmla="*/ 45 h 340"/>
                <a:gd name="T6" fmla="*/ 45 w 45"/>
                <a:gd name="T7" fmla="*/ 45 h 340"/>
                <a:gd name="T8" fmla="*/ 45 w 45"/>
                <a:gd name="T9" fmla="*/ 0 h 340"/>
                <a:gd name="T10" fmla="*/ 41 w 45"/>
                <a:gd name="T11" fmla="*/ 118 h 340"/>
                <a:gd name="T12" fmla="*/ 4 w 45"/>
                <a:gd name="T13" fmla="*/ 118 h 340"/>
                <a:gd name="T14" fmla="*/ 4 w 45"/>
                <a:gd name="T15" fmla="*/ 340 h 340"/>
                <a:gd name="T16" fmla="*/ 41 w 45"/>
                <a:gd name="T17" fmla="*/ 340 h 340"/>
                <a:gd name="T18" fmla="*/ 41 w 45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40">
                  <a:moveTo>
                    <a:pt x="45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5" y="45"/>
                  </a:lnTo>
                  <a:lnTo>
                    <a:pt x="45" y="0"/>
                  </a:lnTo>
                  <a:close/>
                  <a:moveTo>
                    <a:pt x="41" y="118"/>
                  </a:moveTo>
                  <a:lnTo>
                    <a:pt x="4" y="118"/>
                  </a:lnTo>
                  <a:lnTo>
                    <a:pt x="4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Rectangle 65">
              <a:extLst>
                <a:ext uri="{FF2B5EF4-FFF2-40B4-BE49-F238E27FC236}">
                  <a16:creationId xmlns:a16="http://schemas.microsoft.com/office/drawing/2014/main" id="{25E287DB-9296-41C8-9817-4DE37FF12346}"/>
                </a:ext>
              </a:extLst>
            </p:cNvPr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506913" y="2571750"/>
              <a:ext cx="12700" cy="1444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66">
              <a:extLst>
                <a:ext uri="{FF2B5EF4-FFF2-40B4-BE49-F238E27FC236}">
                  <a16:creationId xmlns:a16="http://schemas.microsoft.com/office/drawing/2014/main" id="{E73CFB22-927F-4E36-893C-8A91D4740E3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4538663" y="2540000"/>
              <a:ext cx="34925" cy="247650"/>
            </a:xfrm>
            <a:custGeom>
              <a:avLst/>
              <a:gdLst>
                <a:gd name="T0" fmla="*/ 95 w 95"/>
                <a:gd name="T1" fmla="*/ 598 h 598"/>
                <a:gd name="T2" fmla="*/ 95 w 95"/>
                <a:gd name="T3" fmla="*/ 0 h 598"/>
                <a:gd name="T4" fmla="*/ 0 w 95"/>
                <a:gd name="T5" fmla="*/ 0 h 598"/>
                <a:gd name="T6" fmla="*/ 0 w 95"/>
                <a:gd name="T7" fmla="*/ 20 h 598"/>
                <a:gd name="T8" fmla="*/ 75 w 95"/>
                <a:gd name="T9" fmla="*/ 20 h 598"/>
                <a:gd name="T10" fmla="*/ 75 w 95"/>
                <a:gd name="T11" fmla="*/ 578 h 598"/>
                <a:gd name="T12" fmla="*/ 0 w 95"/>
                <a:gd name="T13" fmla="*/ 578 h 598"/>
                <a:gd name="T14" fmla="*/ 0 w 95"/>
                <a:gd name="T15" fmla="*/ 598 h 598"/>
                <a:gd name="T16" fmla="*/ 95 w 95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598">
                  <a:moveTo>
                    <a:pt x="95" y="598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75" y="20"/>
                  </a:lnTo>
                  <a:lnTo>
                    <a:pt x="75" y="578"/>
                  </a:lnTo>
                  <a:lnTo>
                    <a:pt x="0" y="578"/>
                  </a:lnTo>
                  <a:lnTo>
                    <a:pt x="0" y="598"/>
                  </a:lnTo>
                  <a:lnTo>
                    <a:pt x="95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67">
              <a:extLst>
                <a:ext uri="{FF2B5EF4-FFF2-40B4-BE49-F238E27FC236}">
                  <a16:creationId xmlns:a16="http://schemas.microsoft.com/office/drawing/2014/main" id="{BBCB26ED-46BA-4C01-A6C5-FC897715E6B2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4675188" y="2584450"/>
              <a:ext cx="109538" cy="158750"/>
            </a:xfrm>
            <a:custGeom>
              <a:avLst/>
              <a:gdLst>
                <a:gd name="T0" fmla="*/ 295 w 305"/>
                <a:gd name="T1" fmla="*/ 21 h 386"/>
                <a:gd name="T2" fmla="*/ 305 w 305"/>
                <a:gd name="T3" fmla="*/ 10 h 386"/>
                <a:gd name="T4" fmla="*/ 295 w 305"/>
                <a:gd name="T5" fmla="*/ 0 h 386"/>
                <a:gd name="T6" fmla="*/ 286 w 305"/>
                <a:gd name="T7" fmla="*/ 3 h 386"/>
                <a:gd name="T8" fmla="*/ 10 w 305"/>
                <a:gd name="T9" fmla="*/ 134 h 386"/>
                <a:gd name="T10" fmla="*/ 0 w 305"/>
                <a:gd name="T11" fmla="*/ 145 h 386"/>
                <a:gd name="T12" fmla="*/ 10 w 305"/>
                <a:gd name="T13" fmla="*/ 156 h 386"/>
                <a:gd name="T14" fmla="*/ 286 w 305"/>
                <a:gd name="T15" fmla="*/ 286 h 386"/>
                <a:gd name="T16" fmla="*/ 295 w 305"/>
                <a:gd name="T17" fmla="*/ 289 h 386"/>
                <a:gd name="T18" fmla="*/ 305 w 305"/>
                <a:gd name="T19" fmla="*/ 279 h 386"/>
                <a:gd name="T20" fmla="*/ 294 w 305"/>
                <a:gd name="T21" fmla="*/ 268 h 386"/>
                <a:gd name="T22" fmla="*/ 34 w 305"/>
                <a:gd name="T23" fmla="*/ 145 h 386"/>
                <a:gd name="T24" fmla="*/ 295 w 305"/>
                <a:gd name="T25" fmla="*/ 21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21"/>
                  </a:moveTo>
                  <a:cubicBezTo>
                    <a:pt x="301" y="19"/>
                    <a:pt x="305" y="16"/>
                    <a:pt x="305" y="10"/>
                  </a:cubicBezTo>
                  <a:cubicBezTo>
                    <a:pt x="305" y="5"/>
                    <a:pt x="301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4"/>
                  </a:lnTo>
                  <a:cubicBezTo>
                    <a:pt x="2" y="138"/>
                    <a:pt x="0" y="141"/>
                    <a:pt x="0" y="145"/>
                  </a:cubicBezTo>
                  <a:cubicBezTo>
                    <a:pt x="0" y="150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5"/>
                    <a:pt x="303" y="272"/>
                    <a:pt x="294" y="268"/>
                  </a:cubicBezTo>
                  <a:lnTo>
                    <a:pt x="34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68">
              <a:extLst>
                <a:ext uri="{FF2B5EF4-FFF2-40B4-BE49-F238E27FC236}">
                  <a16:creationId xmlns:a16="http://schemas.microsoft.com/office/drawing/2014/main" id="{F3F76844-481D-45B9-A2F3-91DA6D51A975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859338" y="2627313"/>
              <a:ext cx="58738" cy="90488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4 h 220"/>
                <a:gd name="T4" fmla="*/ 128 w 164"/>
                <a:gd name="T5" fmla="*/ 87 h 220"/>
                <a:gd name="T6" fmla="*/ 47 w 164"/>
                <a:gd name="T7" fmla="*/ 87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4"/>
                  </a:cubicBezTo>
                  <a:cubicBezTo>
                    <a:pt x="142" y="87"/>
                    <a:pt x="136" y="87"/>
                    <a:pt x="128" y="87"/>
                  </a:cubicBezTo>
                  <a:lnTo>
                    <a:pt x="47" y="87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69">
              <a:extLst>
                <a:ext uri="{FF2B5EF4-FFF2-40B4-BE49-F238E27FC236}">
                  <a16:creationId xmlns:a16="http://schemas.microsoft.com/office/drawing/2014/main" id="{AB1F55C8-A428-4014-9B35-317F470D9A7E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4973638" y="2595563"/>
              <a:ext cx="120650" cy="136525"/>
            </a:xfrm>
            <a:custGeom>
              <a:avLst/>
              <a:gdLst>
                <a:gd name="T0" fmla="*/ 175 w 331"/>
                <a:gd name="T1" fmla="*/ 176 h 332"/>
                <a:gd name="T2" fmla="*/ 315 w 331"/>
                <a:gd name="T3" fmla="*/ 176 h 332"/>
                <a:gd name="T4" fmla="*/ 331 w 331"/>
                <a:gd name="T5" fmla="*/ 166 h 332"/>
                <a:gd name="T6" fmla="*/ 315 w 331"/>
                <a:gd name="T7" fmla="*/ 156 h 332"/>
                <a:gd name="T8" fmla="*/ 175 w 331"/>
                <a:gd name="T9" fmla="*/ 156 h 332"/>
                <a:gd name="T10" fmla="*/ 175 w 331"/>
                <a:gd name="T11" fmla="*/ 16 h 332"/>
                <a:gd name="T12" fmla="*/ 166 w 331"/>
                <a:gd name="T13" fmla="*/ 0 h 332"/>
                <a:gd name="T14" fmla="*/ 156 w 331"/>
                <a:gd name="T15" fmla="*/ 16 h 332"/>
                <a:gd name="T16" fmla="*/ 156 w 331"/>
                <a:gd name="T17" fmla="*/ 156 h 332"/>
                <a:gd name="T18" fmla="*/ 16 w 331"/>
                <a:gd name="T19" fmla="*/ 156 h 332"/>
                <a:gd name="T20" fmla="*/ 0 w 331"/>
                <a:gd name="T21" fmla="*/ 166 h 332"/>
                <a:gd name="T22" fmla="*/ 16 w 331"/>
                <a:gd name="T23" fmla="*/ 176 h 332"/>
                <a:gd name="T24" fmla="*/ 156 w 331"/>
                <a:gd name="T25" fmla="*/ 176 h 332"/>
                <a:gd name="T26" fmla="*/ 156 w 331"/>
                <a:gd name="T27" fmla="*/ 316 h 332"/>
                <a:gd name="T28" fmla="*/ 166 w 331"/>
                <a:gd name="T29" fmla="*/ 332 h 332"/>
                <a:gd name="T30" fmla="*/ 175 w 331"/>
                <a:gd name="T31" fmla="*/ 316 h 332"/>
                <a:gd name="T32" fmla="*/ 175 w 331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1" h="332">
                  <a:moveTo>
                    <a:pt x="175" y="176"/>
                  </a:moveTo>
                  <a:lnTo>
                    <a:pt x="315" y="176"/>
                  </a:lnTo>
                  <a:cubicBezTo>
                    <a:pt x="322" y="176"/>
                    <a:pt x="331" y="176"/>
                    <a:pt x="331" y="166"/>
                  </a:cubicBezTo>
                  <a:cubicBezTo>
                    <a:pt x="331" y="156"/>
                    <a:pt x="322" y="156"/>
                    <a:pt x="315" y="156"/>
                  </a:cubicBezTo>
                  <a:lnTo>
                    <a:pt x="175" y="156"/>
                  </a:lnTo>
                  <a:lnTo>
                    <a:pt x="175" y="16"/>
                  </a:lnTo>
                  <a:cubicBezTo>
                    <a:pt x="175" y="9"/>
                    <a:pt x="175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5" y="332"/>
                    <a:pt x="175" y="323"/>
                    <a:pt x="175" y="316"/>
                  </a:cubicBezTo>
                  <a:lnTo>
                    <a:pt x="175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70">
              <a:extLst>
                <a:ext uri="{FF2B5EF4-FFF2-40B4-BE49-F238E27FC236}">
                  <a16:creationId xmlns:a16="http://schemas.microsoft.com/office/drawing/2014/main" id="{10AA851D-F9E1-4918-BA09-B897EDBF219A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5157788" y="2620963"/>
              <a:ext cx="65088" cy="95250"/>
            </a:xfrm>
            <a:custGeom>
              <a:avLst/>
              <a:gdLst>
                <a:gd name="T0" fmla="*/ 177 w 177"/>
                <a:gd name="T1" fmla="*/ 78 h 227"/>
                <a:gd name="T2" fmla="*/ 108 w 177"/>
                <a:gd name="T3" fmla="*/ 0 h 227"/>
                <a:gd name="T4" fmla="*/ 36 w 177"/>
                <a:gd name="T5" fmla="*/ 38 h 227"/>
                <a:gd name="T6" fmla="*/ 36 w 177"/>
                <a:gd name="T7" fmla="*/ 2 h 227"/>
                <a:gd name="T8" fmla="*/ 0 w 177"/>
                <a:gd name="T9" fmla="*/ 2 h 227"/>
                <a:gd name="T10" fmla="*/ 0 w 177"/>
                <a:gd name="T11" fmla="*/ 227 h 227"/>
                <a:gd name="T12" fmla="*/ 39 w 177"/>
                <a:gd name="T13" fmla="*/ 227 h 227"/>
                <a:gd name="T14" fmla="*/ 39 w 177"/>
                <a:gd name="T15" fmla="*/ 105 h 227"/>
                <a:gd name="T16" fmla="*/ 89 w 177"/>
                <a:gd name="T17" fmla="*/ 30 h 227"/>
                <a:gd name="T18" fmla="*/ 138 w 177"/>
                <a:gd name="T19" fmla="*/ 82 h 227"/>
                <a:gd name="T20" fmla="*/ 138 w 177"/>
                <a:gd name="T21" fmla="*/ 227 h 227"/>
                <a:gd name="T22" fmla="*/ 177 w 177"/>
                <a:gd name="T23" fmla="*/ 227 h 227"/>
                <a:gd name="T24" fmla="*/ 177 w 177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227">
                  <a:moveTo>
                    <a:pt x="177" y="78"/>
                  </a:moveTo>
                  <a:cubicBezTo>
                    <a:pt x="177" y="45"/>
                    <a:pt x="169" y="0"/>
                    <a:pt x="108" y="0"/>
                  </a:cubicBezTo>
                  <a:cubicBezTo>
                    <a:pt x="63" y="0"/>
                    <a:pt x="39" y="34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2"/>
                    <a:pt x="51" y="30"/>
                    <a:pt x="89" y="30"/>
                  </a:cubicBezTo>
                  <a:cubicBezTo>
                    <a:pt x="137" y="30"/>
                    <a:pt x="138" y="66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71">
              <a:extLst>
                <a:ext uri="{FF2B5EF4-FFF2-40B4-BE49-F238E27FC236}">
                  <a16:creationId xmlns:a16="http://schemas.microsoft.com/office/drawing/2014/main" id="{85DEF9CB-808F-499C-9404-B90A3D41F49D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5243513" y="2620963"/>
              <a:ext cx="68263" cy="96838"/>
            </a:xfrm>
            <a:custGeom>
              <a:avLst/>
              <a:gdLst>
                <a:gd name="T0" fmla="*/ 188 w 188"/>
                <a:gd name="T1" fmla="*/ 120 h 235"/>
                <a:gd name="T2" fmla="*/ 169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4 w 188"/>
                <a:gd name="T13" fmla="*/ 177 h 235"/>
                <a:gd name="T14" fmla="*/ 108 w 188"/>
                <a:gd name="T15" fmla="*/ 205 h 235"/>
                <a:gd name="T16" fmla="*/ 34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4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72">
              <a:extLst>
                <a:ext uri="{FF2B5EF4-FFF2-40B4-BE49-F238E27FC236}">
                  <a16:creationId xmlns:a16="http://schemas.microsoft.com/office/drawing/2014/main" id="{BB40CAC3-59C4-4B43-BAAF-DC08157E1443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5321300" y="2620963"/>
              <a:ext cx="82550" cy="136525"/>
            </a:xfrm>
            <a:custGeom>
              <a:avLst/>
              <a:gdLst>
                <a:gd name="T0" fmla="*/ 162 w 228"/>
                <a:gd name="T1" fmla="*/ 32 h 330"/>
                <a:gd name="T2" fmla="*/ 199 w 228"/>
                <a:gd name="T3" fmla="*/ 30 h 330"/>
                <a:gd name="T4" fmla="*/ 228 w 228"/>
                <a:gd name="T5" fmla="*/ 31 h 330"/>
                <a:gd name="T6" fmla="*/ 223 w 228"/>
                <a:gd name="T7" fmla="*/ 0 h 330"/>
                <a:gd name="T8" fmla="*/ 144 w 228"/>
                <a:gd name="T9" fmla="*/ 16 h 330"/>
                <a:gd name="T10" fmla="*/ 97 w 228"/>
                <a:gd name="T11" fmla="*/ 0 h 330"/>
                <a:gd name="T12" fmla="*/ 17 w 228"/>
                <a:gd name="T13" fmla="*/ 81 h 330"/>
                <a:gd name="T14" fmla="*/ 34 w 228"/>
                <a:gd name="T15" fmla="*/ 130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2 h 330"/>
                <a:gd name="T22" fmla="*/ 111 w 228"/>
                <a:gd name="T23" fmla="*/ 330 h 330"/>
                <a:gd name="T24" fmla="*/ 221 w 228"/>
                <a:gd name="T25" fmla="*/ 262 h 330"/>
                <a:gd name="T26" fmla="*/ 119 w 228"/>
                <a:gd name="T27" fmla="*/ 192 h 330"/>
                <a:gd name="T28" fmla="*/ 75 w 228"/>
                <a:gd name="T29" fmla="*/ 192 h 330"/>
                <a:gd name="T30" fmla="*/ 46 w 228"/>
                <a:gd name="T31" fmla="*/ 166 h 330"/>
                <a:gd name="T32" fmla="*/ 51 w 228"/>
                <a:gd name="T33" fmla="*/ 148 h 330"/>
                <a:gd name="T34" fmla="*/ 97 w 228"/>
                <a:gd name="T35" fmla="*/ 162 h 330"/>
                <a:gd name="T36" fmla="*/ 176 w 228"/>
                <a:gd name="T37" fmla="*/ 81 h 330"/>
                <a:gd name="T38" fmla="*/ 160 w 228"/>
                <a:gd name="T39" fmla="*/ 31 h 330"/>
                <a:gd name="T40" fmla="*/ 162 w 228"/>
                <a:gd name="T41" fmla="*/ 32 h 330"/>
                <a:gd name="T42" fmla="*/ 97 w 228"/>
                <a:gd name="T43" fmla="*/ 134 h 330"/>
                <a:gd name="T44" fmla="*/ 52 w 228"/>
                <a:gd name="T45" fmla="*/ 81 h 330"/>
                <a:gd name="T46" fmla="*/ 97 w 228"/>
                <a:gd name="T47" fmla="*/ 28 h 330"/>
                <a:gd name="T48" fmla="*/ 142 w 228"/>
                <a:gd name="T49" fmla="*/ 81 h 330"/>
                <a:gd name="T50" fmla="*/ 97 w 228"/>
                <a:gd name="T51" fmla="*/ 134 h 330"/>
                <a:gd name="T52" fmla="*/ 119 w 228"/>
                <a:gd name="T53" fmla="*/ 228 h 330"/>
                <a:gd name="T54" fmla="*/ 186 w 228"/>
                <a:gd name="T55" fmla="*/ 263 h 330"/>
                <a:gd name="T56" fmla="*/ 111 w 228"/>
                <a:gd name="T57" fmla="*/ 301 h 330"/>
                <a:gd name="T58" fmla="*/ 35 w 228"/>
                <a:gd name="T59" fmla="*/ 262 h 330"/>
                <a:gd name="T60" fmla="*/ 74 w 228"/>
                <a:gd name="T61" fmla="*/ 228 h 330"/>
                <a:gd name="T62" fmla="*/ 119 w 228"/>
                <a:gd name="T63" fmla="*/ 22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2"/>
                  </a:moveTo>
                  <a:cubicBezTo>
                    <a:pt x="173" y="32"/>
                    <a:pt x="187" y="30"/>
                    <a:pt x="199" y="30"/>
                  </a:cubicBezTo>
                  <a:cubicBezTo>
                    <a:pt x="208" y="30"/>
                    <a:pt x="227" y="31"/>
                    <a:pt x="228" y="31"/>
                  </a:cubicBezTo>
                  <a:lnTo>
                    <a:pt x="223" y="0"/>
                  </a:lnTo>
                  <a:cubicBezTo>
                    <a:pt x="188" y="0"/>
                    <a:pt x="159" y="9"/>
                    <a:pt x="144" y="16"/>
                  </a:cubicBezTo>
                  <a:cubicBezTo>
                    <a:pt x="134" y="7"/>
                    <a:pt x="117" y="0"/>
                    <a:pt x="97" y="0"/>
                  </a:cubicBezTo>
                  <a:cubicBezTo>
                    <a:pt x="54" y="0"/>
                    <a:pt x="17" y="36"/>
                    <a:pt x="17" y="81"/>
                  </a:cubicBezTo>
                  <a:cubicBezTo>
                    <a:pt x="17" y="100"/>
                    <a:pt x="24" y="117"/>
                    <a:pt x="34" y="130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4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300"/>
                    <a:pt x="50" y="330"/>
                    <a:pt x="111" y="330"/>
                  </a:cubicBezTo>
                  <a:cubicBezTo>
                    <a:pt x="172" y="330"/>
                    <a:pt x="221" y="300"/>
                    <a:pt x="221" y="262"/>
                  </a:cubicBezTo>
                  <a:cubicBezTo>
                    <a:pt x="221" y="192"/>
                    <a:pt x="138" y="192"/>
                    <a:pt x="119" y="192"/>
                  </a:cubicBezTo>
                  <a:lnTo>
                    <a:pt x="75" y="192"/>
                  </a:lnTo>
                  <a:cubicBezTo>
                    <a:pt x="68" y="192"/>
                    <a:pt x="46" y="192"/>
                    <a:pt x="46" y="166"/>
                  </a:cubicBezTo>
                  <a:cubicBezTo>
                    <a:pt x="46" y="160"/>
                    <a:pt x="48" y="152"/>
                    <a:pt x="51" y="148"/>
                  </a:cubicBezTo>
                  <a:cubicBezTo>
                    <a:pt x="62" y="155"/>
                    <a:pt x="78" y="162"/>
                    <a:pt x="97" y="162"/>
                  </a:cubicBezTo>
                  <a:cubicBezTo>
                    <a:pt x="142" y="162"/>
                    <a:pt x="176" y="125"/>
                    <a:pt x="176" y="81"/>
                  </a:cubicBezTo>
                  <a:cubicBezTo>
                    <a:pt x="176" y="57"/>
                    <a:pt x="166" y="39"/>
                    <a:pt x="160" y="31"/>
                  </a:cubicBezTo>
                  <a:lnTo>
                    <a:pt x="162" y="32"/>
                  </a:lnTo>
                  <a:close/>
                  <a:moveTo>
                    <a:pt x="97" y="134"/>
                  </a:moveTo>
                  <a:cubicBezTo>
                    <a:pt x="78" y="134"/>
                    <a:pt x="52" y="122"/>
                    <a:pt x="52" y="81"/>
                  </a:cubicBezTo>
                  <a:cubicBezTo>
                    <a:pt x="52" y="40"/>
                    <a:pt x="78" y="28"/>
                    <a:pt x="97" y="28"/>
                  </a:cubicBezTo>
                  <a:cubicBezTo>
                    <a:pt x="118" y="28"/>
                    <a:pt x="142" y="42"/>
                    <a:pt x="142" y="81"/>
                  </a:cubicBezTo>
                  <a:cubicBezTo>
                    <a:pt x="142" y="120"/>
                    <a:pt x="118" y="134"/>
                    <a:pt x="97" y="134"/>
                  </a:cubicBezTo>
                  <a:close/>
                  <a:moveTo>
                    <a:pt x="119" y="228"/>
                  </a:moveTo>
                  <a:cubicBezTo>
                    <a:pt x="130" y="228"/>
                    <a:pt x="186" y="228"/>
                    <a:pt x="186" y="263"/>
                  </a:cubicBezTo>
                  <a:cubicBezTo>
                    <a:pt x="186" y="285"/>
                    <a:pt x="152" y="301"/>
                    <a:pt x="111" y="301"/>
                  </a:cubicBezTo>
                  <a:cubicBezTo>
                    <a:pt x="71" y="301"/>
                    <a:pt x="35" y="286"/>
                    <a:pt x="35" y="262"/>
                  </a:cubicBezTo>
                  <a:cubicBezTo>
                    <a:pt x="35" y="261"/>
                    <a:pt x="35" y="228"/>
                    <a:pt x="74" y="228"/>
                  </a:cubicBezTo>
                  <a:lnTo>
                    <a:pt x="119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Rectangle 73">
              <a:extLst>
                <a:ext uri="{FF2B5EF4-FFF2-40B4-BE49-F238E27FC236}">
                  <a16:creationId xmlns:a16="http://schemas.microsoft.com/office/drawing/2014/main" id="{D58A564D-CB54-4CB4-9CC4-2B0D4F7F6207}"/>
                </a:ext>
              </a:extLst>
            </p:cNvPr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5421313" y="2571750"/>
              <a:ext cx="14288" cy="1444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74">
              <a:extLst>
                <a:ext uri="{FF2B5EF4-FFF2-40B4-BE49-F238E27FC236}">
                  <a16:creationId xmlns:a16="http://schemas.microsoft.com/office/drawing/2014/main" id="{F5B5388D-5A14-4EF3-A8AB-27FCDD59F167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5467350" y="2560638"/>
              <a:ext cx="42863" cy="206375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75">
              <a:extLst>
                <a:ext uri="{FF2B5EF4-FFF2-40B4-BE49-F238E27FC236}">
                  <a16:creationId xmlns:a16="http://schemas.microsoft.com/office/drawing/2014/main" id="{3DCF36CE-6B89-4E8A-800F-FCE2AAB79189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529263" y="2571750"/>
              <a:ext cx="90488" cy="146050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7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7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76">
              <a:extLst>
                <a:ext uri="{FF2B5EF4-FFF2-40B4-BE49-F238E27FC236}">
                  <a16:creationId xmlns:a16="http://schemas.microsoft.com/office/drawing/2014/main" id="{5F322089-AADC-486A-A5AB-6950FAE750B7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635625" y="2560638"/>
              <a:ext cx="41275" cy="20637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1" name="Freeform 7 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4879E7F3-20A1-4E72-9746-E743BA714581}"/>
              </a:ext>
            </a:extLst>
          </p:cNvPr>
          <p:cNvSpPr>
            <a:spLocks noChangeAspect="1"/>
          </p:cNvSpPr>
          <p:nvPr>
            <p:custDataLst>
              <p:tags r:id="rId20"/>
            </p:custDataLst>
          </p:nvPr>
        </p:nvSpPr>
        <p:spPr bwMode="auto">
          <a:xfrm rot="10800000">
            <a:off x="5655475" y="5976301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460CAF0-EB29-4BD9-A846-E286660D49B4}"/>
              </a:ext>
            </a:extLst>
          </p:cNvPr>
          <p:cNvSpPr txBox="1"/>
          <p:nvPr/>
        </p:nvSpPr>
        <p:spPr>
          <a:xfrm>
            <a:off x="7075054" y="6280728"/>
            <a:ext cx="25677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(due to </a:t>
            </a:r>
            <a:r>
              <a:rPr lang="en-US" sz="2000" dirty="0">
                <a:hlinkClick r:id="rId320" action="ppaction://hlinksldjump"/>
              </a:rPr>
              <a:t>Main Lemma</a:t>
            </a:r>
            <a:r>
              <a:rPr lang="en-US" sz="2000" dirty="0"/>
              <a:t>)</a:t>
            </a:r>
          </a:p>
        </p:txBody>
      </p: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465BE668-674A-418F-B30B-17EF17B82959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673100" y="2859088"/>
            <a:ext cx="2309813" cy="288926"/>
            <a:chOff x="673100" y="2859088"/>
            <a:chExt cx="2309813" cy="288926"/>
          </a:xfrm>
        </p:grpSpPr>
        <p:sp>
          <p:nvSpPr>
            <p:cNvPr id="443" name="Freeform 7">
              <a:extLst>
                <a:ext uri="{FF2B5EF4-FFF2-40B4-BE49-F238E27FC236}">
                  <a16:creationId xmlns:a16="http://schemas.microsoft.com/office/drawing/2014/main" id="{9182C26D-DB77-4BA7-81CC-DBFDBFDC904B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673100" y="2974976"/>
              <a:ext cx="76200" cy="111125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8 w 167"/>
                <a:gd name="T9" fmla="*/ 49 h 220"/>
                <a:gd name="T10" fmla="*/ 38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6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1 w 167"/>
                <a:gd name="T25" fmla="*/ 181 h 220"/>
                <a:gd name="T26" fmla="*/ 71 w 167"/>
                <a:gd name="T27" fmla="*/ 104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199"/>
                    <a:pt x="71" y="181"/>
                  </a:cubicBezTo>
                  <a:lnTo>
                    <a:pt x="71" y="104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8">
              <a:extLst>
                <a:ext uri="{FF2B5EF4-FFF2-40B4-BE49-F238E27FC236}">
                  <a16:creationId xmlns:a16="http://schemas.microsoft.com/office/drawing/2014/main" id="{636D5108-E4E4-4507-8D1D-1ED1FC15F456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762000" y="2973388"/>
              <a:ext cx="88900" cy="115888"/>
            </a:xfrm>
            <a:custGeom>
              <a:avLst/>
              <a:gdLst>
                <a:gd name="T0" fmla="*/ 42 w 193"/>
                <a:gd name="T1" fmla="*/ 97 h 229"/>
                <a:gd name="T2" fmla="*/ 103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3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9">
              <a:extLst>
                <a:ext uri="{FF2B5EF4-FFF2-40B4-BE49-F238E27FC236}">
                  <a16:creationId xmlns:a16="http://schemas.microsoft.com/office/drawing/2014/main" id="{C3CD36C4-F47F-4A65-9C10-752EDE830D76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863600" y="2974976"/>
              <a:ext cx="112713" cy="15875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1 h 317"/>
                <a:gd name="T14" fmla="*/ 0 w 246"/>
                <a:gd name="T15" fmla="*/ 317 h 317"/>
                <a:gd name="T16" fmla="*/ 56 w 246"/>
                <a:gd name="T17" fmla="*/ 315 h 317"/>
                <a:gd name="T18" fmla="*/ 112 w 246"/>
                <a:gd name="T19" fmla="*/ 317 h 317"/>
                <a:gd name="T20" fmla="*/ 112 w 246"/>
                <a:gd name="T21" fmla="*/ 301 h 317"/>
                <a:gd name="T22" fmla="*/ 73 w 246"/>
                <a:gd name="T23" fmla="*/ 279 h 317"/>
                <a:gd name="T24" fmla="*/ 73 w 246"/>
                <a:gd name="T25" fmla="*/ 195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2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3 h 317"/>
                <a:gd name="T38" fmla="*/ 73 w 246"/>
                <a:gd name="T39" fmla="*/ 52 h 317"/>
                <a:gd name="T40" fmla="*/ 138 w 246"/>
                <a:gd name="T41" fmla="*/ 12 h 317"/>
                <a:gd name="T42" fmla="*/ 205 w 246"/>
                <a:gd name="T43" fmla="*/ 112 h 317"/>
                <a:gd name="T44" fmla="*/ 133 w 246"/>
                <a:gd name="T45" fmla="*/ 215 h 317"/>
                <a:gd name="T46" fmla="*/ 80 w 246"/>
                <a:gd name="T47" fmla="*/ 184 h 317"/>
                <a:gd name="T48" fmla="*/ 73 w 246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1"/>
                    <a:pt x="34" y="301"/>
                    <a:pt x="0" y="301"/>
                  </a:cubicBezTo>
                  <a:lnTo>
                    <a:pt x="0" y="317"/>
                  </a:lnTo>
                  <a:cubicBezTo>
                    <a:pt x="17" y="316"/>
                    <a:pt x="43" y="315"/>
                    <a:pt x="56" y="315"/>
                  </a:cubicBezTo>
                  <a:cubicBezTo>
                    <a:pt x="69" y="315"/>
                    <a:pt x="95" y="316"/>
                    <a:pt x="112" y="317"/>
                  </a:cubicBezTo>
                  <a:lnTo>
                    <a:pt x="112" y="301"/>
                  </a:lnTo>
                  <a:cubicBezTo>
                    <a:pt x="79" y="301"/>
                    <a:pt x="73" y="301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2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2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10">
              <a:extLst>
                <a:ext uri="{FF2B5EF4-FFF2-40B4-BE49-F238E27FC236}">
                  <a16:creationId xmlns:a16="http://schemas.microsoft.com/office/drawing/2014/main" id="{63427EB5-9696-4B3B-8598-65935A9D0DD4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996950" y="2973388"/>
              <a:ext cx="88900" cy="115888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1">
              <a:extLst>
                <a:ext uri="{FF2B5EF4-FFF2-40B4-BE49-F238E27FC236}">
                  <a16:creationId xmlns:a16="http://schemas.microsoft.com/office/drawing/2014/main" id="{6535E4BB-378B-41C9-8256-1FFBD82D7131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1101725" y="2973388"/>
              <a:ext cx="103188" cy="115888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12">
              <a:extLst>
                <a:ext uri="{FF2B5EF4-FFF2-40B4-BE49-F238E27FC236}">
                  <a16:creationId xmlns:a16="http://schemas.microsoft.com/office/drawing/2014/main" id="{C4386DC6-A871-4625-BDB4-95B696BEF7D6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1209675" y="2932113"/>
              <a:ext cx="71438" cy="157163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6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13">
              <a:extLst>
                <a:ext uri="{FF2B5EF4-FFF2-40B4-BE49-F238E27FC236}">
                  <a16:creationId xmlns:a16="http://schemas.microsoft.com/office/drawing/2014/main" id="{47723547-AC49-407D-BD60-92E233EF1F2E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1377950" y="2909888"/>
              <a:ext cx="74613" cy="176213"/>
            </a:xfrm>
            <a:custGeom>
              <a:avLst/>
              <a:gdLst>
                <a:gd name="T0" fmla="*/ 71 w 162"/>
                <a:gd name="T1" fmla="*/ 136 h 351"/>
                <a:gd name="T2" fmla="*/ 71 w 162"/>
                <a:gd name="T3" fmla="*/ 78 h 351"/>
                <a:gd name="T4" fmla="*/ 117 w 162"/>
                <a:gd name="T5" fmla="*/ 11 h 351"/>
                <a:gd name="T6" fmla="*/ 134 w 162"/>
                <a:gd name="T7" fmla="*/ 14 h 351"/>
                <a:gd name="T8" fmla="*/ 119 w 162"/>
                <a:gd name="T9" fmla="*/ 35 h 351"/>
                <a:gd name="T10" fmla="*/ 140 w 162"/>
                <a:gd name="T11" fmla="*/ 56 h 351"/>
                <a:gd name="T12" fmla="*/ 162 w 162"/>
                <a:gd name="T13" fmla="*/ 34 h 351"/>
                <a:gd name="T14" fmla="*/ 117 w 162"/>
                <a:gd name="T15" fmla="*/ 0 h 351"/>
                <a:gd name="T16" fmla="*/ 40 w 162"/>
                <a:gd name="T17" fmla="*/ 79 h 351"/>
                <a:gd name="T18" fmla="*/ 40 w 162"/>
                <a:gd name="T19" fmla="*/ 136 h 351"/>
                <a:gd name="T20" fmla="*/ 0 w 162"/>
                <a:gd name="T21" fmla="*/ 136 h 351"/>
                <a:gd name="T22" fmla="*/ 0 w 162"/>
                <a:gd name="T23" fmla="*/ 152 h 351"/>
                <a:gd name="T24" fmla="*/ 40 w 162"/>
                <a:gd name="T25" fmla="*/ 152 h 351"/>
                <a:gd name="T26" fmla="*/ 40 w 162"/>
                <a:gd name="T27" fmla="*/ 313 h 351"/>
                <a:gd name="T28" fmla="*/ 1 w 162"/>
                <a:gd name="T29" fmla="*/ 336 h 351"/>
                <a:gd name="T30" fmla="*/ 1 w 162"/>
                <a:gd name="T31" fmla="*/ 351 h 351"/>
                <a:gd name="T32" fmla="*/ 58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1 w 162"/>
                <a:gd name="T39" fmla="*/ 336 h 351"/>
                <a:gd name="T40" fmla="*/ 73 w 162"/>
                <a:gd name="T41" fmla="*/ 312 h 351"/>
                <a:gd name="T42" fmla="*/ 73 w 162"/>
                <a:gd name="T43" fmla="*/ 152 h 351"/>
                <a:gd name="T44" fmla="*/ 130 w 162"/>
                <a:gd name="T45" fmla="*/ 152 h 351"/>
                <a:gd name="T46" fmla="*/ 130 w 162"/>
                <a:gd name="T47" fmla="*/ 136 h 351"/>
                <a:gd name="T48" fmla="*/ 71 w 162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6"/>
                  </a:moveTo>
                  <a:lnTo>
                    <a:pt x="71" y="78"/>
                  </a:lnTo>
                  <a:cubicBezTo>
                    <a:pt x="71" y="34"/>
                    <a:pt x="95" y="11"/>
                    <a:pt x="117" y="11"/>
                  </a:cubicBezTo>
                  <a:cubicBezTo>
                    <a:pt x="119" y="11"/>
                    <a:pt x="126" y="11"/>
                    <a:pt x="134" y="14"/>
                  </a:cubicBezTo>
                  <a:cubicBezTo>
                    <a:pt x="128" y="16"/>
                    <a:pt x="119" y="22"/>
                    <a:pt x="119" y="35"/>
                  </a:cubicBezTo>
                  <a:cubicBezTo>
                    <a:pt x="119" y="46"/>
                    <a:pt x="127" y="56"/>
                    <a:pt x="140" y="56"/>
                  </a:cubicBezTo>
                  <a:cubicBezTo>
                    <a:pt x="155" y="56"/>
                    <a:pt x="162" y="46"/>
                    <a:pt x="162" y="34"/>
                  </a:cubicBezTo>
                  <a:cubicBezTo>
                    <a:pt x="162" y="16"/>
                    <a:pt x="144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3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1" y="336"/>
                  </a:lnTo>
                  <a:cubicBezTo>
                    <a:pt x="74" y="336"/>
                    <a:pt x="73" y="330"/>
                    <a:pt x="73" y="312"/>
                  </a:cubicBezTo>
                  <a:lnTo>
                    <a:pt x="73" y="152"/>
                  </a:lnTo>
                  <a:lnTo>
                    <a:pt x="130" y="152"/>
                  </a:lnTo>
                  <a:lnTo>
                    <a:pt x="130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14">
              <a:extLst>
                <a:ext uri="{FF2B5EF4-FFF2-40B4-BE49-F238E27FC236}">
                  <a16:creationId xmlns:a16="http://schemas.microsoft.com/office/drawing/2014/main" id="{17307B60-F858-4DBC-9CBF-E0486B27638D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1446213" y="2973388"/>
              <a:ext cx="101600" cy="115888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15">
              <a:extLst>
                <a:ext uri="{FF2B5EF4-FFF2-40B4-BE49-F238E27FC236}">
                  <a16:creationId xmlns:a16="http://schemas.microsoft.com/office/drawing/2014/main" id="{1E88D560-F0E7-4643-8516-44BC2A6E14E3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1560513" y="2974976"/>
              <a:ext cx="76200" cy="111125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6">
              <a:extLst>
                <a:ext uri="{FF2B5EF4-FFF2-40B4-BE49-F238E27FC236}">
                  <a16:creationId xmlns:a16="http://schemas.microsoft.com/office/drawing/2014/main" id="{0B9C256F-C9BC-471D-8BBF-C953EAABE4A5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1728788" y="2916238"/>
              <a:ext cx="192088" cy="169863"/>
            </a:xfrm>
            <a:custGeom>
              <a:avLst/>
              <a:gdLst>
                <a:gd name="T0" fmla="*/ 357 w 420"/>
                <a:gd name="T1" fmla="*/ 52 h 340"/>
                <a:gd name="T2" fmla="*/ 411 w 420"/>
                <a:gd name="T3" fmla="*/ 15 h 340"/>
                <a:gd name="T4" fmla="*/ 420 w 420"/>
                <a:gd name="T5" fmla="*/ 5 h 340"/>
                <a:gd name="T6" fmla="*/ 413 w 420"/>
                <a:gd name="T7" fmla="*/ 0 h 340"/>
                <a:gd name="T8" fmla="*/ 363 w 420"/>
                <a:gd name="T9" fmla="*/ 1 h 340"/>
                <a:gd name="T10" fmla="*/ 312 w 420"/>
                <a:gd name="T11" fmla="*/ 0 h 340"/>
                <a:gd name="T12" fmla="*/ 303 w 420"/>
                <a:gd name="T13" fmla="*/ 10 h 340"/>
                <a:gd name="T14" fmla="*/ 312 w 420"/>
                <a:gd name="T15" fmla="*/ 15 h 340"/>
                <a:gd name="T16" fmla="*/ 346 w 420"/>
                <a:gd name="T17" fmla="*/ 37 h 340"/>
                <a:gd name="T18" fmla="*/ 344 w 420"/>
                <a:gd name="T19" fmla="*/ 47 h 340"/>
                <a:gd name="T20" fmla="*/ 289 w 420"/>
                <a:gd name="T21" fmla="*/ 269 h 340"/>
                <a:gd name="T22" fmla="*/ 178 w 420"/>
                <a:gd name="T23" fmla="*/ 9 h 340"/>
                <a:gd name="T24" fmla="*/ 163 w 420"/>
                <a:gd name="T25" fmla="*/ 0 h 340"/>
                <a:gd name="T26" fmla="*/ 96 w 420"/>
                <a:gd name="T27" fmla="*/ 0 h 340"/>
                <a:gd name="T28" fmla="*/ 81 w 420"/>
                <a:gd name="T29" fmla="*/ 10 h 340"/>
                <a:gd name="T30" fmla="*/ 95 w 420"/>
                <a:gd name="T31" fmla="*/ 15 h 340"/>
                <a:gd name="T32" fmla="*/ 129 w 420"/>
                <a:gd name="T33" fmla="*/ 19 h 340"/>
                <a:gd name="T34" fmla="*/ 62 w 420"/>
                <a:gd name="T35" fmla="*/ 287 h 340"/>
                <a:gd name="T36" fmla="*/ 8 w 420"/>
                <a:gd name="T37" fmla="*/ 325 h 340"/>
                <a:gd name="T38" fmla="*/ 0 w 420"/>
                <a:gd name="T39" fmla="*/ 335 h 340"/>
                <a:gd name="T40" fmla="*/ 6 w 420"/>
                <a:gd name="T41" fmla="*/ 340 h 340"/>
                <a:gd name="T42" fmla="*/ 56 w 420"/>
                <a:gd name="T43" fmla="*/ 339 h 340"/>
                <a:gd name="T44" fmla="*/ 108 w 420"/>
                <a:gd name="T45" fmla="*/ 340 h 340"/>
                <a:gd name="T46" fmla="*/ 117 w 420"/>
                <a:gd name="T47" fmla="*/ 330 h 340"/>
                <a:gd name="T48" fmla="*/ 107 w 420"/>
                <a:gd name="T49" fmla="*/ 325 h 340"/>
                <a:gd name="T50" fmla="*/ 74 w 420"/>
                <a:gd name="T51" fmla="*/ 303 h 340"/>
                <a:gd name="T52" fmla="*/ 76 w 420"/>
                <a:gd name="T53" fmla="*/ 291 h 340"/>
                <a:gd name="T54" fmla="*/ 142 w 420"/>
                <a:gd name="T55" fmla="*/ 28 h 340"/>
                <a:gd name="T56" fmla="*/ 146 w 420"/>
                <a:gd name="T57" fmla="*/ 37 h 340"/>
                <a:gd name="T58" fmla="*/ 270 w 420"/>
                <a:gd name="T59" fmla="*/ 331 h 340"/>
                <a:gd name="T60" fmla="*/ 280 w 420"/>
                <a:gd name="T61" fmla="*/ 340 h 340"/>
                <a:gd name="T62" fmla="*/ 288 w 420"/>
                <a:gd name="T63" fmla="*/ 330 h 340"/>
                <a:gd name="T64" fmla="*/ 357 w 420"/>
                <a:gd name="T65" fmla="*/ 5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0" h="340">
                  <a:moveTo>
                    <a:pt x="357" y="52"/>
                  </a:moveTo>
                  <a:cubicBezTo>
                    <a:pt x="362" y="32"/>
                    <a:pt x="371" y="16"/>
                    <a:pt x="411" y="15"/>
                  </a:cubicBezTo>
                  <a:cubicBezTo>
                    <a:pt x="414" y="15"/>
                    <a:pt x="420" y="14"/>
                    <a:pt x="420" y="5"/>
                  </a:cubicBezTo>
                  <a:cubicBezTo>
                    <a:pt x="420" y="5"/>
                    <a:pt x="420" y="0"/>
                    <a:pt x="413" y="0"/>
                  </a:cubicBezTo>
                  <a:cubicBezTo>
                    <a:pt x="397" y="0"/>
                    <a:pt x="379" y="1"/>
                    <a:pt x="363" y="1"/>
                  </a:cubicBezTo>
                  <a:cubicBezTo>
                    <a:pt x="346" y="1"/>
                    <a:pt x="329" y="0"/>
                    <a:pt x="312" y="0"/>
                  </a:cubicBezTo>
                  <a:cubicBezTo>
                    <a:pt x="309" y="0"/>
                    <a:pt x="303" y="0"/>
                    <a:pt x="303" y="10"/>
                  </a:cubicBezTo>
                  <a:cubicBezTo>
                    <a:pt x="303" y="15"/>
                    <a:pt x="308" y="15"/>
                    <a:pt x="312" y="15"/>
                  </a:cubicBezTo>
                  <a:cubicBezTo>
                    <a:pt x="341" y="15"/>
                    <a:pt x="346" y="26"/>
                    <a:pt x="346" y="37"/>
                  </a:cubicBezTo>
                  <a:cubicBezTo>
                    <a:pt x="346" y="38"/>
                    <a:pt x="345" y="46"/>
                    <a:pt x="344" y="47"/>
                  </a:cubicBezTo>
                  <a:lnTo>
                    <a:pt x="289" y="269"/>
                  </a:lnTo>
                  <a:lnTo>
                    <a:pt x="178" y="9"/>
                  </a:lnTo>
                  <a:cubicBezTo>
                    <a:pt x="174" y="0"/>
                    <a:pt x="174" y="0"/>
                    <a:pt x="163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98" y="15"/>
                    <a:pt x="129" y="15"/>
                    <a:pt x="129" y="19"/>
                  </a:cubicBezTo>
                  <a:lnTo>
                    <a:pt x="62" y="287"/>
                  </a:lnTo>
                  <a:cubicBezTo>
                    <a:pt x="57" y="307"/>
                    <a:pt x="49" y="323"/>
                    <a:pt x="8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38"/>
                    <a:pt x="2" y="340"/>
                    <a:pt x="6" y="340"/>
                  </a:cubicBezTo>
                  <a:cubicBezTo>
                    <a:pt x="22" y="340"/>
                    <a:pt x="40" y="339"/>
                    <a:pt x="56" y="339"/>
                  </a:cubicBezTo>
                  <a:cubicBezTo>
                    <a:pt x="73" y="339"/>
                    <a:pt x="91" y="340"/>
                    <a:pt x="108" y="340"/>
                  </a:cubicBezTo>
                  <a:cubicBezTo>
                    <a:pt x="110" y="340"/>
                    <a:pt x="117" y="340"/>
                    <a:pt x="117" y="330"/>
                  </a:cubicBezTo>
                  <a:cubicBezTo>
                    <a:pt x="117" y="325"/>
                    <a:pt x="112" y="325"/>
                    <a:pt x="107" y="325"/>
                  </a:cubicBezTo>
                  <a:cubicBezTo>
                    <a:pt x="78" y="324"/>
                    <a:pt x="74" y="313"/>
                    <a:pt x="74" y="303"/>
                  </a:cubicBezTo>
                  <a:cubicBezTo>
                    <a:pt x="74" y="299"/>
                    <a:pt x="74" y="297"/>
                    <a:pt x="76" y="291"/>
                  </a:cubicBezTo>
                  <a:lnTo>
                    <a:pt x="142" y="28"/>
                  </a:lnTo>
                  <a:cubicBezTo>
                    <a:pt x="144" y="31"/>
                    <a:pt x="144" y="32"/>
                    <a:pt x="146" y="37"/>
                  </a:cubicBezTo>
                  <a:lnTo>
                    <a:pt x="270" y="331"/>
                  </a:lnTo>
                  <a:cubicBezTo>
                    <a:pt x="274" y="339"/>
                    <a:pt x="275" y="340"/>
                    <a:pt x="280" y="340"/>
                  </a:cubicBezTo>
                  <a:cubicBezTo>
                    <a:pt x="285" y="340"/>
                    <a:pt x="285" y="339"/>
                    <a:pt x="288" y="330"/>
                  </a:cubicBezTo>
                  <a:lnTo>
                    <a:pt x="357" y="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7">
              <a:extLst>
                <a:ext uri="{FF2B5EF4-FFF2-40B4-BE49-F238E27FC236}">
                  <a16:creationId xmlns:a16="http://schemas.microsoft.com/office/drawing/2014/main" id="{DCAEF4CE-4F4E-4CB4-AC74-96E5A37FDB7C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1949450" y="2898776"/>
              <a:ext cx="53975" cy="249238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18">
              <a:extLst>
                <a:ext uri="{FF2B5EF4-FFF2-40B4-BE49-F238E27FC236}">
                  <a16:creationId xmlns:a16="http://schemas.microsoft.com/office/drawing/2014/main" id="{DAC19E6E-DAAB-4675-88E9-EC48CD56D150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027238" y="2978151"/>
              <a:ext cx="74613" cy="111125"/>
            </a:xfrm>
            <a:custGeom>
              <a:avLst/>
              <a:gdLst>
                <a:gd name="T0" fmla="*/ 126 w 164"/>
                <a:gd name="T1" fmla="*/ 102 h 221"/>
                <a:gd name="T2" fmla="*/ 142 w 164"/>
                <a:gd name="T3" fmla="*/ 94 h 221"/>
                <a:gd name="T4" fmla="*/ 128 w 164"/>
                <a:gd name="T5" fmla="*/ 87 h 221"/>
                <a:gd name="T6" fmla="*/ 47 w 164"/>
                <a:gd name="T7" fmla="*/ 87 h 221"/>
                <a:gd name="T8" fmla="*/ 133 w 164"/>
                <a:gd name="T9" fmla="*/ 16 h 221"/>
                <a:gd name="T10" fmla="*/ 148 w 164"/>
                <a:gd name="T11" fmla="*/ 16 h 221"/>
                <a:gd name="T12" fmla="*/ 164 w 164"/>
                <a:gd name="T13" fmla="*/ 7 h 221"/>
                <a:gd name="T14" fmla="*/ 149 w 164"/>
                <a:gd name="T15" fmla="*/ 0 h 221"/>
                <a:gd name="T16" fmla="*/ 132 w 164"/>
                <a:gd name="T17" fmla="*/ 0 h 221"/>
                <a:gd name="T18" fmla="*/ 0 w 164"/>
                <a:gd name="T19" fmla="*/ 126 h 221"/>
                <a:gd name="T20" fmla="*/ 91 w 164"/>
                <a:gd name="T21" fmla="*/ 221 h 221"/>
                <a:gd name="T22" fmla="*/ 155 w 164"/>
                <a:gd name="T23" fmla="*/ 195 h 221"/>
                <a:gd name="T24" fmla="*/ 150 w 164"/>
                <a:gd name="T25" fmla="*/ 188 h 221"/>
                <a:gd name="T26" fmla="*/ 144 w 164"/>
                <a:gd name="T27" fmla="*/ 191 h 221"/>
                <a:gd name="T28" fmla="*/ 92 w 164"/>
                <a:gd name="T29" fmla="*/ 210 h 221"/>
                <a:gd name="T30" fmla="*/ 38 w 164"/>
                <a:gd name="T31" fmla="*/ 145 h 221"/>
                <a:gd name="T32" fmla="*/ 43 w 164"/>
                <a:gd name="T33" fmla="*/ 102 h 221"/>
                <a:gd name="T34" fmla="*/ 126 w 164"/>
                <a:gd name="T35" fmla="*/ 10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1">
                  <a:moveTo>
                    <a:pt x="126" y="102"/>
                  </a:moveTo>
                  <a:cubicBezTo>
                    <a:pt x="134" y="102"/>
                    <a:pt x="142" y="102"/>
                    <a:pt x="142" y="94"/>
                  </a:cubicBezTo>
                  <a:cubicBezTo>
                    <a:pt x="142" y="87"/>
                    <a:pt x="137" y="87"/>
                    <a:pt x="128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3" y="16"/>
                  </a:cubicBezTo>
                  <a:lnTo>
                    <a:pt x="148" y="16"/>
                  </a:lnTo>
                  <a:cubicBezTo>
                    <a:pt x="156" y="16"/>
                    <a:pt x="164" y="16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1"/>
                    <a:pt x="91" y="221"/>
                  </a:cubicBezTo>
                  <a:cubicBezTo>
                    <a:pt x="123" y="221"/>
                    <a:pt x="155" y="201"/>
                    <a:pt x="155" y="195"/>
                  </a:cubicBezTo>
                  <a:cubicBezTo>
                    <a:pt x="155" y="194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9" y="201"/>
                    <a:pt x="110" y="210"/>
                    <a:pt x="92" y="210"/>
                  </a:cubicBezTo>
                  <a:cubicBezTo>
                    <a:pt x="63" y="210"/>
                    <a:pt x="38" y="189"/>
                    <a:pt x="38" y="145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6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19">
              <a:extLst>
                <a:ext uri="{FF2B5EF4-FFF2-40B4-BE49-F238E27FC236}">
                  <a16:creationId xmlns:a16="http://schemas.microsoft.com/office/drawing/2014/main" id="{2615FDFB-2615-40D5-9FFD-2C04F7CE1DF2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128838" y="3059113"/>
              <a:ext cx="26988" cy="74613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20">
              <a:extLst>
                <a:ext uri="{FF2B5EF4-FFF2-40B4-BE49-F238E27FC236}">
                  <a16:creationId xmlns:a16="http://schemas.microsoft.com/office/drawing/2014/main" id="{6B472A78-636E-44AB-A930-0B4A4473F3A1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2208213" y="2859088"/>
              <a:ext cx="125413" cy="28575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6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6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21">
              <a:extLst>
                <a:ext uri="{FF2B5EF4-FFF2-40B4-BE49-F238E27FC236}">
                  <a16:creationId xmlns:a16="http://schemas.microsoft.com/office/drawing/2014/main" id="{548C367A-4ED4-4AAA-8B36-7F4E731D77A4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216150" y="2928938"/>
              <a:ext cx="69850" cy="16033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22">
              <a:extLst>
                <a:ext uri="{FF2B5EF4-FFF2-40B4-BE49-F238E27FC236}">
                  <a16:creationId xmlns:a16="http://schemas.microsoft.com/office/drawing/2014/main" id="{EF26702A-9A12-4694-AFDA-FED4752EE7F1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2306638" y="2898776"/>
              <a:ext cx="52388" cy="24923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49 h 499"/>
                <a:gd name="T12" fmla="*/ 6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23">
              <a:extLst>
                <a:ext uri="{FF2B5EF4-FFF2-40B4-BE49-F238E27FC236}">
                  <a16:creationId xmlns:a16="http://schemas.microsoft.com/office/drawing/2014/main" id="{742F0552-CCB0-48EA-9054-A49D211F9727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2462213" y="2932113"/>
              <a:ext cx="71438" cy="157163"/>
            </a:xfrm>
            <a:custGeom>
              <a:avLst/>
              <a:gdLst>
                <a:gd name="T0" fmla="*/ 77 w 157"/>
                <a:gd name="T1" fmla="*/ 108 h 313"/>
                <a:gd name="T2" fmla="*/ 149 w 157"/>
                <a:gd name="T3" fmla="*/ 108 h 313"/>
                <a:gd name="T4" fmla="*/ 149 w 157"/>
                <a:gd name="T5" fmla="*/ 92 h 313"/>
                <a:gd name="T6" fmla="*/ 77 w 157"/>
                <a:gd name="T7" fmla="*/ 92 h 313"/>
                <a:gd name="T8" fmla="*/ 77 w 157"/>
                <a:gd name="T9" fmla="*/ 0 h 313"/>
                <a:gd name="T10" fmla="*/ 65 w 157"/>
                <a:gd name="T11" fmla="*/ 0 h 313"/>
                <a:gd name="T12" fmla="*/ 0 w 157"/>
                <a:gd name="T13" fmla="*/ 97 h 313"/>
                <a:gd name="T14" fmla="*/ 0 w 157"/>
                <a:gd name="T15" fmla="*/ 108 h 313"/>
                <a:gd name="T16" fmla="*/ 43 w 157"/>
                <a:gd name="T17" fmla="*/ 108 h 313"/>
                <a:gd name="T18" fmla="*/ 43 w 157"/>
                <a:gd name="T19" fmla="*/ 245 h 313"/>
                <a:gd name="T20" fmla="*/ 107 w 157"/>
                <a:gd name="T21" fmla="*/ 313 h 313"/>
                <a:gd name="T22" fmla="*/ 157 w 157"/>
                <a:gd name="T23" fmla="*/ 245 h 313"/>
                <a:gd name="T24" fmla="*/ 157 w 157"/>
                <a:gd name="T25" fmla="*/ 217 h 313"/>
                <a:gd name="T26" fmla="*/ 144 w 157"/>
                <a:gd name="T27" fmla="*/ 217 h 313"/>
                <a:gd name="T28" fmla="*/ 144 w 157"/>
                <a:gd name="T29" fmla="*/ 244 h 313"/>
                <a:gd name="T30" fmla="*/ 111 w 157"/>
                <a:gd name="T31" fmla="*/ 300 h 313"/>
                <a:gd name="T32" fmla="*/ 77 w 157"/>
                <a:gd name="T33" fmla="*/ 246 h 313"/>
                <a:gd name="T34" fmla="*/ 77 w 157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3">
                  <a:moveTo>
                    <a:pt x="77" y="108"/>
                  </a:moveTo>
                  <a:lnTo>
                    <a:pt x="149" y="108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3" y="313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24">
              <a:extLst>
                <a:ext uri="{FF2B5EF4-FFF2-40B4-BE49-F238E27FC236}">
                  <a16:creationId xmlns:a16="http://schemas.microsoft.com/office/drawing/2014/main" id="{E683588D-ACE4-4DC9-A651-4644F8799D98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2554288" y="2919413"/>
              <a:ext cx="47625" cy="166688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8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5">
              <a:extLst>
                <a:ext uri="{FF2B5EF4-FFF2-40B4-BE49-F238E27FC236}">
                  <a16:creationId xmlns:a16="http://schemas.microsoft.com/office/drawing/2014/main" id="{B82E499E-109C-485B-9098-FF09EAD0BCD7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2616200" y="2974976"/>
              <a:ext cx="179388" cy="111125"/>
            </a:xfrm>
            <a:custGeom>
              <a:avLst/>
              <a:gdLst>
                <a:gd name="T0" fmla="*/ 39 w 390"/>
                <a:gd name="T1" fmla="*/ 49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7 w 390"/>
                <a:gd name="T9" fmla="*/ 219 h 220"/>
                <a:gd name="T10" fmla="*/ 112 w 390"/>
                <a:gd name="T11" fmla="*/ 220 h 220"/>
                <a:gd name="T12" fmla="*/ 112 w 390"/>
                <a:gd name="T13" fmla="*/ 205 h 220"/>
                <a:gd name="T14" fmla="*/ 73 w 390"/>
                <a:gd name="T15" fmla="*/ 182 h 220"/>
                <a:gd name="T16" fmla="*/ 73 w 390"/>
                <a:gd name="T17" fmla="*/ 90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0 h 220"/>
                <a:gd name="T38" fmla="*/ 279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7 w 390"/>
                <a:gd name="T45" fmla="*/ 205 h 220"/>
                <a:gd name="T46" fmla="*/ 277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4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9 h 220"/>
                <a:gd name="T64" fmla="*/ 144 w 390"/>
                <a:gd name="T65" fmla="*/ 0 h 220"/>
                <a:gd name="T66" fmla="*/ 70 w 390"/>
                <a:gd name="T67" fmla="*/ 52 h 220"/>
                <a:gd name="T68" fmla="*/ 70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4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26">
              <a:extLst>
                <a:ext uri="{FF2B5EF4-FFF2-40B4-BE49-F238E27FC236}">
                  <a16:creationId xmlns:a16="http://schemas.microsoft.com/office/drawing/2014/main" id="{C6782452-6357-4001-9E14-FCA119FB6A54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2805113" y="2973388"/>
              <a:ext cx="88900" cy="115888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27">
              <a:extLst>
                <a:ext uri="{FF2B5EF4-FFF2-40B4-BE49-F238E27FC236}">
                  <a16:creationId xmlns:a16="http://schemas.microsoft.com/office/drawing/2014/main" id="{D61ADBA4-13CE-43A7-B9A0-5F1FE3833256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2908300" y="2973388"/>
              <a:ext cx="74613" cy="115888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5E51A564-24F0-45D4-89AF-DCAC08D9E46C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2720975" y="5922963"/>
            <a:ext cx="301626" cy="312738"/>
            <a:chOff x="2720975" y="5922963"/>
            <a:chExt cx="301626" cy="312738"/>
          </a:xfrm>
        </p:grpSpPr>
        <p:sp>
          <p:nvSpPr>
            <p:cNvPr id="540" name="Freeform 34">
              <a:extLst>
                <a:ext uri="{FF2B5EF4-FFF2-40B4-BE49-F238E27FC236}">
                  <a16:creationId xmlns:a16="http://schemas.microsoft.com/office/drawing/2014/main" id="{257762D6-68F7-4C84-99C5-0563E132774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781300" y="5922963"/>
              <a:ext cx="76200" cy="85725"/>
            </a:xfrm>
            <a:custGeom>
              <a:avLst/>
              <a:gdLst>
                <a:gd name="T0" fmla="*/ 117 w 127"/>
                <a:gd name="T1" fmla="*/ 10 h 160"/>
                <a:gd name="T2" fmla="*/ 112 w 127"/>
                <a:gd name="T3" fmla="*/ 0 h 160"/>
                <a:gd name="T4" fmla="*/ 105 w 127"/>
                <a:gd name="T5" fmla="*/ 5 h 160"/>
                <a:gd name="T6" fmla="*/ 99 w 127"/>
                <a:gd name="T7" fmla="*/ 10 h 160"/>
                <a:gd name="T8" fmla="*/ 62 w 127"/>
                <a:gd name="T9" fmla="*/ 0 h 160"/>
                <a:gd name="T10" fmla="*/ 0 w 127"/>
                <a:gd name="T11" fmla="*/ 44 h 160"/>
                <a:gd name="T12" fmla="*/ 14 w 127"/>
                <a:gd name="T13" fmla="*/ 71 h 160"/>
                <a:gd name="T14" fmla="*/ 62 w 127"/>
                <a:gd name="T15" fmla="*/ 89 h 160"/>
                <a:gd name="T16" fmla="*/ 108 w 127"/>
                <a:gd name="T17" fmla="*/ 120 h 160"/>
                <a:gd name="T18" fmla="*/ 65 w 127"/>
                <a:gd name="T19" fmla="*/ 150 h 160"/>
                <a:gd name="T20" fmla="*/ 13 w 127"/>
                <a:gd name="T21" fmla="*/ 104 h 160"/>
                <a:gd name="T22" fmla="*/ 6 w 127"/>
                <a:gd name="T23" fmla="*/ 98 h 160"/>
                <a:gd name="T24" fmla="*/ 0 w 127"/>
                <a:gd name="T25" fmla="*/ 108 h 160"/>
                <a:gd name="T26" fmla="*/ 0 w 127"/>
                <a:gd name="T27" fmla="*/ 151 h 160"/>
                <a:gd name="T28" fmla="*/ 5 w 127"/>
                <a:gd name="T29" fmla="*/ 160 h 160"/>
                <a:gd name="T30" fmla="*/ 22 w 127"/>
                <a:gd name="T31" fmla="*/ 145 h 160"/>
                <a:gd name="T32" fmla="*/ 65 w 127"/>
                <a:gd name="T33" fmla="*/ 160 h 160"/>
                <a:gd name="T34" fmla="*/ 127 w 127"/>
                <a:gd name="T35" fmla="*/ 110 h 160"/>
                <a:gd name="T36" fmla="*/ 112 w 127"/>
                <a:gd name="T37" fmla="*/ 78 h 160"/>
                <a:gd name="T38" fmla="*/ 70 w 127"/>
                <a:gd name="T39" fmla="*/ 61 h 160"/>
                <a:gd name="T40" fmla="*/ 20 w 127"/>
                <a:gd name="T41" fmla="*/ 34 h 160"/>
                <a:gd name="T42" fmla="*/ 62 w 127"/>
                <a:gd name="T43" fmla="*/ 9 h 160"/>
                <a:gd name="T44" fmla="*/ 105 w 127"/>
                <a:gd name="T45" fmla="*/ 47 h 160"/>
                <a:gd name="T46" fmla="*/ 111 w 127"/>
                <a:gd name="T47" fmla="*/ 51 h 160"/>
                <a:gd name="T48" fmla="*/ 117 w 127"/>
                <a:gd name="T49" fmla="*/ 42 h 160"/>
                <a:gd name="T50" fmla="*/ 117 w 127"/>
                <a:gd name="T51" fmla="*/ 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7" h="160">
                  <a:moveTo>
                    <a:pt x="117" y="10"/>
                  </a:moveTo>
                  <a:cubicBezTo>
                    <a:pt x="117" y="4"/>
                    <a:pt x="117" y="0"/>
                    <a:pt x="112" y="0"/>
                  </a:cubicBezTo>
                  <a:cubicBezTo>
                    <a:pt x="110" y="0"/>
                    <a:pt x="110" y="0"/>
                    <a:pt x="105" y="5"/>
                  </a:cubicBezTo>
                  <a:cubicBezTo>
                    <a:pt x="104" y="5"/>
                    <a:pt x="101" y="8"/>
                    <a:pt x="99" y="10"/>
                  </a:cubicBezTo>
                  <a:cubicBezTo>
                    <a:pt x="88" y="3"/>
                    <a:pt x="75" y="0"/>
                    <a:pt x="62" y="0"/>
                  </a:cubicBezTo>
                  <a:cubicBezTo>
                    <a:pt x="12" y="0"/>
                    <a:pt x="0" y="27"/>
                    <a:pt x="0" y="44"/>
                  </a:cubicBezTo>
                  <a:cubicBezTo>
                    <a:pt x="0" y="55"/>
                    <a:pt x="5" y="64"/>
                    <a:pt x="14" y="71"/>
                  </a:cubicBezTo>
                  <a:cubicBezTo>
                    <a:pt x="27" y="83"/>
                    <a:pt x="40" y="85"/>
                    <a:pt x="62" y="89"/>
                  </a:cubicBezTo>
                  <a:cubicBezTo>
                    <a:pt x="79" y="92"/>
                    <a:pt x="108" y="97"/>
                    <a:pt x="108" y="120"/>
                  </a:cubicBezTo>
                  <a:cubicBezTo>
                    <a:pt x="108" y="134"/>
                    <a:pt x="98" y="150"/>
                    <a:pt x="65" y="150"/>
                  </a:cubicBezTo>
                  <a:cubicBezTo>
                    <a:pt x="31" y="150"/>
                    <a:pt x="19" y="128"/>
                    <a:pt x="13" y="104"/>
                  </a:cubicBezTo>
                  <a:cubicBezTo>
                    <a:pt x="12" y="100"/>
                    <a:pt x="11" y="98"/>
                    <a:pt x="6" y="98"/>
                  </a:cubicBezTo>
                  <a:cubicBezTo>
                    <a:pt x="0" y="98"/>
                    <a:pt x="0" y="101"/>
                    <a:pt x="0" y="108"/>
                  </a:cubicBezTo>
                  <a:lnTo>
                    <a:pt x="0" y="151"/>
                  </a:lnTo>
                  <a:cubicBezTo>
                    <a:pt x="0" y="156"/>
                    <a:pt x="0" y="160"/>
                    <a:pt x="5" y="160"/>
                  </a:cubicBezTo>
                  <a:cubicBezTo>
                    <a:pt x="8" y="160"/>
                    <a:pt x="15" y="152"/>
                    <a:pt x="22" y="145"/>
                  </a:cubicBezTo>
                  <a:cubicBezTo>
                    <a:pt x="37" y="159"/>
                    <a:pt x="56" y="160"/>
                    <a:pt x="65" y="160"/>
                  </a:cubicBezTo>
                  <a:cubicBezTo>
                    <a:pt x="110" y="160"/>
                    <a:pt x="127" y="135"/>
                    <a:pt x="127" y="110"/>
                  </a:cubicBezTo>
                  <a:cubicBezTo>
                    <a:pt x="127" y="97"/>
                    <a:pt x="121" y="87"/>
                    <a:pt x="112" y="78"/>
                  </a:cubicBezTo>
                  <a:cubicBezTo>
                    <a:pt x="98" y="66"/>
                    <a:pt x="82" y="63"/>
                    <a:pt x="70" y="61"/>
                  </a:cubicBezTo>
                  <a:cubicBezTo>
                    <a:pt x="42" y="56"/>
                    <a:pt x="20" y="52"/>
                    <a:pt x="20" y="34"/>
                  </a:cubicBezTo>
                  <a:cubicBezTo>
                    <a:pt x="20" y="22"/>
                    <a:pt x="29" y="9"/>
                    <a:pt x="62" y="9"/>
                  </a:cubicBezTo>
                  <a:cubicBezTo>
                    <a:pt x="103" y="9"/>
                    <a:pt x="104" y="37"/>
                    <a:pt x="105" y="47"/>
                  </a:cubicBezTo>
                  <a:cubicBezTo>
                    <a:pt x="105" y="51"/>
                    <a:pt x="110" y="51"/>
                    <a:pt x="111" y="51"/>
                  </a:cubicBezTo>
                  <a:cubicBezTo>
                    <a:pt x="117" y="51"/>
                    <a:pt x="117" y="49"/>
                    <a:pt x="117" y="42"/>
                  </a:cubicBezTo>
                  <a:lnTo>
                    <a:pt x="117" y="1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35">
              <a:extLst>
                <a:ext uri="{FF2B5EF4-FFF2-40B4-BE49-F238E27FC236}">
                  <a16:creationId xmlns:a16="http://schemas.microsoft.com/office/drawing/2014/main" id="{1FE2964C-DB23-4B99-A6FC-E2C838A48E58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720975" y="6061076"/>
              <a:ext cx="196850" cy="115888"/>
            </a:xfrm>
            <a:custGeom>
              <a:avLst/>
              <a:gdLst>
                <a:gd name="T0" fmla="*/ 333 w 333"/>
                <a:gd name="T1" fmla="*/ 15 h 213"/>
                <a:gd name="T2" fmla="*/ 326 w 333"/>
                <a:gd name="T3" fmla="*/ 0 h 213"/>
                <a:gd name="T4" fmla="*/ 319 w 333"/>
                <a:gd name="T5" fmla="*/ 14 h 213"/>
                <a:gd name="T6" fmla="*/ 250 w 333"/>
                <a:gd name="T7" fmla="*/ 69 h 213"/>
                <a:gd name="T8" fmla="*/ 170 w 333"/>
                <a:gd name="T9" fmla="*/ 36 h 213"/>
                <a:gd name="T10" fmla="*/ 84 w 333"/>
                <a:gd name="T11" fmla="*/ 0 h 213"/>
                <a:gd name="T12" fmla="*/ 0 w 333"/>
                <a:gd name="T13" fmla="*/ 81 h 213"/>
                <a:gd name="T14" fmla="*/ 7 w 333"/>
                <a:gd name="T15" fmla="*/ 96 h 213"/>
                <a:gd name="T16" fmla="*/ 14 w 333"/>
                <a:gd name="T17" fmla="*/ 84 h 213"/>
                <a:gd name="T18" fmla="*/ 84 w 333"/>
                <a:gd name="T19" fmla="*/ 28 h 213"/>
                <a:gd name="T20" fmla="*/ 163 w 333"/>
                <a:gd name="T21" fmla="*/ 61 h 213"/>
                <a:gd name="T22" fmla="*/ 250 w 333"/>
                <a:gd name="T23" fmla="*/ 96 h 213"/>
                <a:gd name="T24" fmla="*/ 333 w 333"/>
                <a:gd name="T25" fmla="*/ 15 h 213"/>
                <a:gd name="T26" fmla="*/ 333 w 333"/>
                <a:gd name="T27" fmla="*/ 132 h 213"/>
                <a:gd name="T28" fmla="*/ 326 w 333"/>
                <a:gd name="T29" fmla="*/ 116 h 213"/>
                <a:gd name="T30" fmla="*/ 319 w 333"/>
                <a:gd name="T31" fmla="*/ 130 h 213"/>
                <a:gd name="T32" fmla="*/ 250 w 333"/>
                <a:gd name="T33" fmla="*/ 185 h 213"/>
                <a:gd name="T34" fmla="*/ 170 w 333"/>
                <a:gd name="T35" fmla="*/ 152 h 213"/>
                <a:gd name="T36" fmla="*/ 84 w 333"/>
                <a:gd name="T37" fmla="*/ 116 h 213"/>
                <a:gd name="T38" fmla="*/ 0 w 333"/>
                <a:gd name="T39" fmla="*/ 197 h 213"/>
                <a:gd name="T40" fmla="*/ 7 w 333"/>
                <a:gd name="T41" fmla="*/ 212 h 213"/>
                <a:gd name="T42" fmla="*/ 14 w 333"/>
                <a:gd name="T43" fmla="*/ 201 h 213"/>
                <a:gd name="T44" fmla="*/ 84 w 333"/>
                <a:gd name="T45" fmla="*/ 144 h 213"/>
                <a:gd name="T46" fmla="*/ 163 w 333"/>
                <a:gd name="T47" fmla="*/ 177 h 213"/>
                <a:gd name="T48" fmla="*/ 250 w 333"/>
                <a:gd name="T49" fmla="*/ 213 h 213"/>
                <a:gd name="T50" fmla="*/ 333 w 333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3">
                  <a:moveTo>
                    <a:pt x="333" y="15"/>
                  </a:moveTo>
                  <a:cubicBezTo>
                    <a:pt x="333" y="5"/>
                    <a:pt x="330" y="0"/>
                    <a:pt x="326" y="0"/>
                  </a:cubicBezTo>
                  <a:cubicBezTo>
                    <a:pt x="324" y="0"/>
                    <a:pt x="320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3" y="28"/>
                    <a:pt x="138" y="43"/>
                    <a:pt x="163" y="61"/>
                  </a:cubicBezTo>
                  <a:cubicBezTo>
                    <a:pt x="190" y="79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20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3" y="144"/>
                    <a:pt x="138" y="159"/>
                    <a:pt x="163" y="177"/>
                  </a:cubicBezTo>
                  <a:cubicBezTo>
                    <a:pt x="190" y="195"/>
                    <a:pt x="217" y="213"/>
                    <a:pt x="250" y="213"/>
                  </a:cubicBezTo>
                  <a:cubicBezTo>
                    <a:pt x="297" y="213"/>
                    <a:pt x="333" y="176"/>
                    <a:pt x="333" y="132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36">
              <a:extLst>
                <a:ext uri="{FF2B5EF4-FFF2-40B4-BE49-F238E27FC236}">
                  <a16:creationId xmlns:a16="http://schemas.microsoft.com/office/drawing/2014/main" id="{606ED479-70C2-4D84-B21A-BEC82BDF384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2947988" y="6151563"/>
              <a:ext cx="74613" cy="84138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6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3 h 154"/>
                <a:gd name="T10" fmla="*/ 113 w 125"/>
                <a:gd name="T11" fmla="*/ 13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6 h 154"/>
                <a:gd name="T20" fmla="*/ 72 w 125"/>
                <a:gd name="T21" fmla="*/ 154 h 154"/>
                <a:gd name="T22" fmla="*/ 115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6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3"/>
                    <a:pt x="100" y="13"/>
                  </a:cubicBezTo>
                  <a:lnTo>
                    <a:pt x="113" y="13"/>
                  </a:lnTo>
                  <a:cubicBezTo>
                    <a:pt x="119" y="13"/>
                    <a:pt x="125" y="13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6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5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4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6"/>
                    <a:pt x="33" y="72"/>
                  </a:cubicBezTo>
                  <a:lnTo>
                    <a:pt x="98" y="72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8047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3" grpId="0" animBg="1"/>
      <p:bldP spid="10" grpId="0" animBg="1"/>
      <p:bldP spid="11" grpId="0"/>
      <p:bldP spid="533" grpId="0" animBg="1"/>
      <p:bldP spid="441" grpId="0" animBg="1"/>
      <p:bldP spid="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4230EC-7082-F29E-3066-CFF295D88B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862149"/>
          </a:xfrm>
        </p:spPr>
        <p:txBody>
          <a:bodyPr/>
          <a:lstStyle/>
          <a:p>
            <a:r>
              <a:rPr lang="en-US" dirty="0"/>
              <a:t>Summary of Proof</a:t>
            </a:r>
          </a:p>
        </p:txBody>
      </p:sp>
      <p:grpSp>
        <p:nvGrpSpPr>
          <p:cNvPr id="3" name="Group 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{(\msf{View}_{\mcal{M}}, \tilde{v}) \leftarrow G(\secpar, m, \epsilon)\}_\secpar$&#10;&#10;&#10;\end{document}" title="IguanaTex Vector Display">
            <a:extLst>
              <a:ext uri="{FF2B5EF4-FFF2-40B4-BE49-F238E27FC236}">
                <a16:creationId xmlns:a16="http://schemas.microsoft.com/office/drawing/2014/main" id="{1DEDDBDB-EF6B-42EE-A505-EC184B4E6AA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942352" y="4255615"/>
            <a:ext cx="2759297" cy="269446"/>
            <a:chOff x="6329363" y="4132263"/>
            <a:chExt cx="2162176" cy="211137"/>
          </a:xfrm>
          <a:solidFill>
            <a:srgbClr val="7030A0"/>
          </a:solidFill>
        </p:grpSpPr>
        <p:sp>
          <p:nvSpPr>
            <p:cNvPr id="4" name="Freeform 81">
              <a:extLst>
                <a:ext uri="{FF2B5EF4-FFF2-40B4-BE49-F238E27FC236}">
                  <a16:creationId xmlns:a16="http://schemas.microsoft.com/office/drawing/2014/main" id="{02828C0B-203C-4823-BA5D-CBAA5353FE42}"/>
                </a:ext>
              </a:extLst>
            </p:cNvPr>
            <p:cNvSpPr>
              <a:spLocks/>
            </p:cNvSpPr>
            <p:nvPr>
              <p:custDataLst>
                <p:tags r:id="rId326"/>
              </p:custDataLst>
            </p:nvPr>
          </p:nvSpPr>
          <p:spPr bwMode="auto">
            <a:xfrm>
              <a:off x="6329363" y="4132263"/>
              <a:ext cx="63500" cy="211137"/>
            </a:xfrm>
            <a:custGeom>
              <a:avLst/>
              <a:gdLst>
                <a:gd name="T0" fmla="*/ 105 w 177"/>
                <a:gd name="T1" fmla="*/ 66 h 498"/>
                <a:gd name="T2" fmla="*/ 172 w 177"/>
                <a:gd name="T3" fmla="*/ 11 h 498"/>
                <a:gd name="T4" fmla="*/ 177 w 177"/>
                <a:gd name="T5" fmla="*/ 5 h 498"/>
                <a:gd name="T6" fmla="*/ 167 w 177"/>
                <a:gd name="T7" fmla="*/ 0 h 498"/>
                <a:gd name="T8" fmla="*/ 71 w 177"/>
                <a:gd name="T9" fmla="*/ 62 h 498"/>
                <a:gd name="T10" fmla="*/ 71 w 177"/>
                <a:gd name="T11" fmla="*/ 176 h 498"/>
                <a:gd name="T12" fmla="*/ 52 w 177"/>
                <a:gd name="T13" fmla="*/ 227 h 498"/>
                <a:gd name="T14" fmla="*/ 4 w 177"/>
                <a:gd name="T15" fmla="*/ 243 h 498"/>
                <a:gd name="T16" fmla="*/ 0 w 177"/>
                <a:gd name="T17" fmla="*/ 249 h 498"/>
                <a:gd name="T18" fmla="*/ 8 w 177"/>
                <a:gd name="T19" fmla="*/ 254 h 498"/>
                <a:gd name="T20" fmla="*/ 70 w 177"/>
                <a:gd name="T21" fmla="*/ 299 h 498"/>
                <a:gd name="T22" fmla="*/ 71 w 177"/>
                <a:gd name="T23" fmla="*/ 323 h 498"/>
                <a:gd name="T24" fmla="*/ 71 w 177"/>
                <a:gd name="T25" fmla="*/ 422 h 498"/>
                <a:gd name="T26" fmla="*/ 95 w 177"/>
                <a:gd name="T27" fmla="*/ 478 h 498"/>
                <a:gd name="T28" fmla="*/ 167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6 w 177"/>
                <a:gd name="T35" fmla="*/ 444 h 498"/>
                <a:gd name="T36" fmla="*/ 105 w 177"/>
                <a:gd name="T37" fmla="*/ 420 h 498"/>
                <a:gd name="T38" fmla="*/ 105 w 177"/>
                <a:gd name="T39" fmla="*/ 316 h 498"/>
                <a:gd name="T40" fmla="*/ 85 w 177"/>
                <a:gd name="T41" fmla="*/ 268 h 498"/>
                <a:gd name="T42" fmla="*/ 46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5"/>
                    <a:pt x="71" y="211"/>
                    <a:pt x="52" y="227"/>
                  </a:cubicBezTo>
                  <a:cubicBezTo>
                    <a:pt x="34" y="242"/>
                    <a:pt x="15" y="243"/>
                    <a:pt x="4" y="243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4"/>
                  </a:cubicBezTo>
                  <a:cubicBezTo>
                    <a:pt x="41" y="256"/>
                    <a:pt x="64" y="274"/>
                    <a:pt x="70" y="299"/>
                  </a:cubicBezTo>
                  <a:cubicBezTo>
                    <a:pt x="71" y="304"/>
                    <a:pt x="71" y="305"/>
                    <a:pt x="71" y="323"/>
                  </a:cubicBezTo>
                  <a:lnTo>
                    <a:pt x="71" y="422"/>
                  </a:lnTo>
                  <a:cubicBezTo>
                    <a:pt x="71" y="443"/>
                    <a:pt x="71" y="459"/>
                    <a:pt x="95" y="478"/>
                  </a:cubicBezTo>
                  <a:cubicBezTo>
                    <a:pt x="115" y="493"/>
                    <a:pt x="148" y="498"/>
                    <a:pt x="167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7" y="485"/>
                    <a:pt x="113" y="469"/>
                    <a:pt x="106" y="444"/>
                  </a:cubicBezTo>
                  <a:cubicBezTo>
                    <a:pt x="105" y="439"/>
                    <a:pt x="105" y="438"/>
                    <a:pt x="105" y="420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8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7"/>
                    <a:pt x="105" y="214"/>
                    <a:pt x="105" y="186"/>
                  </a:cubicBezTo>
                  <a:lnTo>
                    <a:pt x="105" y="6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2">
              <a:extLst>
                <a:ext uri="{FF2B5EF4-FFF2-40B4-BE49-F238E27FC236}">
                  <a16:creationId xmlns:a16="http://schemas.microsoft.com/office/drawing/2014/main" id="{40A7E667-45FB-4B1E-908C-BF1ECF8D9143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6424613" y="4132263"/>
              <a:ext cx="41275" cy="211137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3">
              <a:extLst>
                <a:ext uri="{FF2B5EF4-FFF2-40B4-BE49-F238E27FC236}">
                  <a16:creationId xmlns:a16="http://schemas.microsoft.com/office/drawing/2014/main" id="{328CE3F7-82D6-4DCF-8D53-6565A892161E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6478588" y="4143375"/>
              <a:ext cx="115888" cy="147637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2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4">
              <a:extLst>
                <a:ext uri="{FF2B5EF4-FFF2-40B4-BE49-F238E27FC236}">
                  <a16:creationId xmlns:a16="http://schemas.microsoft.com/office/drawing/2014/main" id="{E4A60FF7-3C7C-48E2-AE16-D2545F1E4763}"/>
                </a:ext>
              </a:extLst>
            </p:cNvPr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auto">
            <a:xfrm>
              <a:off x="6610351" y="4146550"/>
              <a:ext cx="15875" cy="144462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0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0 w 44"/>
                <a:gd name="T17" fmla="*/ 340 h 340"/>
                <a:gd name="T18" fmla="*/ 40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0" y="340"/>
                  </a:lnTo>
                  <a:lnTo>
                    <a:pt x="40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5">
              <a:extLst>
                <a:ext uri="{FF2B5EF4-FFF2-40B4-BE49-F238E27FC236}">
                  <a16:creationId xmlns:a16="http://schemas.microsoft.com/office/drawing/2014/main" id="{559A483A-3328-47E7-9181-DD5A29AA7912}"/>
                </a:ext>
              </a:extLst>
            </p:cNvPr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auto">
            <a:xfrm>
              <a:off x="6645276" y="4194175"/>
              <a:ext cx="68263" cy="98425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8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8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9" y="205"/>
                    <a:pt x="37" y="169"/>
                    <a:pt x="35" y="120"/>
                  </a:cubicBezTo>
                  <a:lnTo>
                    <a:pt x="189" y="120"/>
                  </a:lnTo>
                  <a:close/>
                  <a:moveTo>
                    <a:pt x="38" y="93"/>
                  </a:moveTo>
                  <a:cubicBezTo>
                    <a:pt x="46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8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6">
              <a:extLst>
                <a:ext uri="{FF2B5EF4-FFF2-40B4-BE49-F238E27FC236}">
                  <a16:creationId xmlns:a16="http://schemas.microsoft.com/office/drawing/2014/main" id="{E1DE9C26-50E9-4167-8E30-F03436A5BF80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6721476" y="4197350"/>
              <a:ext cx="117475" cy="93662"/>
            </a:xfrm>
            <a:custGeom>
              <a:avLst/>
              <a:gdLst>
                <a:gd name="T0" fmla="*/ 326 w 326"/>
                <a:gd name="T1" fmla="*/ 0 h 222"/>
                <a:gd name="T2" fmla="*/ 290 w 326"/>
                <a:gd name="T3" fmla="*/ 0 h 222"/>
                <a:gd name="T4" fmla="*/ 258 w 326"/>
                <a:gd name="T5" fmla="*/ 106 h 222"/>
                <a:gd name="T6" fmla="*/ 235 w 326"/>
                <a:gd name="T7" fmla="*/ 195 h 222"/>
                <a:gd name="T8" fmla="*/ 234 w 326"/>
                <a:gd name="T9" fmla="*/ 195 h 222"/>
                <a:gd name="T10" fmla="*/ 211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6 w 326"/>
                <a:gd name="T17" fmla="*/ 94 h 222"/>
                <a:gd name="T18" fmla="*/ 91 w 326"/>
                <a:gd name="T19" fmla="*/ 194 h 222"/>
                <a:gd name="T20" fmla="*/ 91 w 326"/>
                <a:gd name="T21" fmla="*/ 194 h 222"/>
                <a:gd name="T22" fmla="*/ 64 w 326"/>
                <a:gd name="T23" fmla="*/ 86 h 222"/>
                <a:gd name="T24" fmla="*/ 38 w 326"/>
                <a:gd name="T25" fmla="*/ 0 h 222"/>
                <a:gd name="T26" fmla="*/ 0 w 326"/>
                <a:gd name="T27" fmla="*/ 0 h 222"/>
                <a:gd name="T28" fmla="*/ 68 w 326"/>
                <a:gd name="T29" fmla="*/ 222 h 222"/>
                <a:gd name="T30" fmla="*/ 108 w 326"/>
                <a:gd name="T31" fmla="*/ 222 h 222"/>
                <a:gd name="T32" fmla="*/ 139 w 326"/>
                <a:gd name="T33" fmla="*/ 119 h 222"/>
                <a:gd name="T34" fmla="*/ 161 w 326"/>
                <a:gd name="T35" fmla="*/ 28 h 222"/>
                <a:gd name="T36" fmla="*/ 162 w 326"/>
                <a:gd name="T37" fmla="*/ 28 h 222"/>
                <a:gd name="T38" fmla="*/ 178 w 326"/>
                <a:gd name="T39" fmla="*/ 98 h 222"/>
                <a:gd name="T40" fmla="*/ 214 w 326"/>
                <a:gd name="T41" fmla="*/ 222 h 222"/>
                <a:gd name="T42" fmla="*/ 258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90" y="0"/>
                  </a:lnTo>
                  <a:lnTo>
                    <a:pt x="258" y="106"/>
                  </a:lnTo>
                  <a:cubicBezTo>
                    <a:pt x="252" y="124"/>
                    <a:pt x="237" y="173"/>
                    <a:pt x="235" y="195"/>
                  </a:cubicBezTo>
                  <a:lnTo>
                    <a:pt x="234" y="195"/>
                  </a:lnTo>
                  <a:cubicBezTo>
                    <a:pt x="232" y="179"/>
                    <a:pt x="220" y="135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4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8" y="222"/>
                  </a:lnTo>
                  <a:cubicBezTo>
                    <a:pt x="110" y="214"/>
                    <a:pt x="128" y="158"/>
                    <a:pt x="139" y="119"/>
                  </a:cubicBezTo>
                  <a:cubicBezTo>
                    <a:pt x="146" y="96"/>
                    <a:pt x="160" y="47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6"/>
                    <a:pt x="178" y="98"/>
                  </a:cubicBezTo>
                  <a:lnTo>
                    <a:pt x="214" y="222"/>
                  </a:lnTo>
                  <a:lnTo>
                    <a:pt x="258" y="222"/>
                  </a:lnTo>
                  <a:lnTo>
                    <a:pt x="326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7">
              <a:extLst>
                <a:ext uri="{FF2B5EF4-FFF2-40B4-BE49-F238E27FC236}">
                  <a16:creationId xmlns:a16="http://schemas.microsoft.com/office/drawing/2014/main" id="{226CDA8F-1081-4C59-8D0D-08F4024F9664}"/>
                </a:ext>
              </a:extLst>
            </p:cNvPr>
            <p:cNvSpPr>
              <a:spLocks/>
            </p:cNvSpPr>
            <p:nvPr>
              <p:custDataLst>
                <p:tags r:id="rId332"/>
              </p:custDataLst>
            </p:nvPr>
          </p:nvSpPr>
          <p:spPr bwMode="auto">
            <a:xfrm>
              <a:off x="6850063" y="4217988"/>
              <a:ext cx="152400" cy="112712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8 w 420"/>
                <a:gd name="T17" fmla="*/ 218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8 h 263"/>
                <a:gd name="T28" fmla="*/ 281 w 420"/>
                <a:gd name="T29" fmla="*/ 134 h 263"/>
                <a:gd name="T30" fmla="*/ 216 w 420"/>
                <a:gd name="T31" fmla="*/ 197 h 263"/>
                <a:gd name="T32" fmla="*/ 182 w 420"/>
                <a:gd name="T33" fmla="*/ 114 h 263"/>
                <a:gd name="T34" fmla="*/ 155 w 420"/>
                <a:gd name="T35" fmla="*/ 13 h 263"/>
                <a:gd name="T36" fmla="*/ 152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5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4"/>
                  </a:cubicBezTo>
                  <a:cubicBezTo>
                    <a:pt x="390" y="233"/>
                    <a:pt x="389" y="226"/>
                    <a:pt x="388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3"/>
                    <a:pt x="410" y="9"/>
                    <a:pt x="410" y="6"/>
                  </a:cubicBezTo>
                  <a:cubicBezTo>
                    <a:pt x="410" y="6"/>
                    <a:pt x="410" y="0"/>
                    <a:pt x="407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1" y="93"/>
                    <a:pt x="281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2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2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5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4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2" y="54"/>
                  </a:cubicBezTo>
                  <a:cubicBezTo>
                    <a:pt x="144" y="99"/>
                    <a:pt x="163" y="170"/>
                    <a:pt x="184" y="206"/>
                  </a:cubicBezTo>
                  <a:cubicBezTo>
                    <a:pt x="190" y="218"/>
                    <a:pt x="199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8">
              <a:extLst>
                <a:ext uri="{FF2B5EF4-FFF2-40B4-BE49-F238E27FC236}">
                  <a16:creationId xmlns:a16="http://schemas.microsoft.com/office/drawing/2014/main" id="{ADB66334-C17C-49B3-B7B9-70CC9F6A5458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7037388" y="4268788"/>
              <a:ext cx="22225" cy="63500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9">
              <a:extLst>
                <a:ext uri="{FF2B5EF4-FFF2-40B4-BE49-F238E27FC236}">
                  <a16:creationId xmlns:a16="http://schemas.microsoft.com/office/drawing/2014/main" id="{6FD67B24-AEB8-409D-9A93-49D4E1DCE270}"/>
                </a:ext>
              </a:extLst>
            </p:cNvPr>
            <p:cNvSpPr>
              <a:spLocks/>
            </p:cNvSpPr>
            <p:nvPr>
              <p:custDataLst>
                <p:tags r:id="rId334"/>
              </p:custDataLst>
            </p:nvPr>
          </p:nvSpPr>
          <p:spPr bwMode="auto">
            <a:xfrm>
              <a:off x="7104063" y="4138613"/>
              <a:ext cx="100013" cy="23812"/>
            </a:xfrm>
            <a:custGeom>
              <a:avLst/>
              <a:gdLst>
                <a:gd name="T0" fmla="*/ 270 w 277"/>
                <a:gd name="T1" fmla="*/ 0 h 56"/>
                <a:gd name="T2" fmla="*/ 194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6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4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6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8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0">
              <a:extLst>
                <a:ext uri="{FF2B5EF4-FFF2-40B4-BE49-F238E27FC236}">
                  <a16:creationId xmlns:a16="http://schemas.microsoft.com/office/drawing/2014/main" id="{117340CC-C052-46A1-880E-80B47D136817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7107238" y="4197350"/>
              <a:ext cx="79375" cy="9525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5 w 219"/>
                <a:gd name="T27" fmla="*/ 11 h 226"/>
                <a:gd name="T28" fmla="*/ 77 w 219"/>
                <a:gd name="T29" fmla="*/ 27 h 226"/>
                <a:gd name="T30" fmla="*/ 69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4" y="215"/>
                    <a:pt x="72" y="198"/>
                    <a:pt x="72" y="172"/>
                  </a:cubicBezTo>
                  <a:cubicBezTo>
                    <a:pt x="72" y="144"/>
                    <a:pt x="86" y="107"/>
                    <a:pt x="101" y="66"/>
                  </a:cubicBezTo>
                  <a:cubicBezTo>
                    <a:pt x="105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9" y="23"/>
                    <a:pt x="50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7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1">
              <a:extLst>
                <a:ext uri="{FF2B5EF4-FFF2-40B4-BE49-F238E27FC236}">
                  <a16:creationId xmlns:a16="http://schemas.microsoft.com/office/drawing/2014/main" id="{D315427D-278F-482C-8CF3-4847856A601B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7207251" y="4132263"/>
              <a:ext cx="41275" cy="211137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92">
              <a:extLst>
                <a:ext uri="{FF2B5EF4-FFF2-40B4-BE49-F238E27FC236}">
                  <a16:creationId xmlns:a16="http://schemas.microsoft.com/office/drawing/2014/main" id="{6865B5D2-84FC-410C-9BC0-F6E829CBFE62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7326313" y="4183063"/>
              <a:ext cx="160338" cy="109537"/>
            </a:xfrm>
            <a:custGeom>
              <a:avLst/>
              <a:gdLst>
                <a:gd name="T0" fmla="*/ 424 w 442"/>
                <a:gd name="T1" fmla="*/ 140 h 260"/>
                <a:gd name="T2" fmla="*/ 442 w 442"/>
                <a:gd name="T3" fmla="*/ 130 h 260"/>
                <a:gd name="T4" fmla="*/ 424 w 442"/>
                <a:gd name="T5" fmla="*/ 120 h 260"/>
                <a:gd name="T6" fmla="*/ 54 w 442"/>
                <a:gd name="T7" fmla="*/ 120 h 260"/>
                <a:gd name="T8" fmla="*/ 99 w 442"/>
                <a:gd name="T9" fmla="*/ 72 h 260"/>
                <a:gd name="T10" fmla="*/ 125 w 442"/>
                <a:gd name="T11" fmla="*/ 6 h 260"/>
                <a:gd name="T12" fmla="*/ 115 w 442"/>
                <a:gd name="T13" fmla="*/ 0 h 260"/>
                <a:gd name="T14" fmla="*/ 104 w 442"/>
                <a:gd name="T15" fmla="*/ 10 h 260"/>
                <a:gd name="T16" fmla="*/ 7 w 442"/>
                <a:gd name="T17" fmla="*/ 123 h 260"/>
                <a:gd name="T18" fmla="*/ 0 w 442"/>
                <a:gd name="T19" fmla="*/ 130 h 260"/>
                <a:gd name="T20" fmla="*/ 7 w 442"/>
                <a:gd name="T21" fmla="*/ 136 h 260"/>
                <a:gd name="T22" fmla="*/ 105 w 442"/>
                <a:gd name="T23" fmla="*/ 253 h 260"/>
                <a:gd name="T24" fmla="*/ 115 w 442"/>
                <a:gd name="T25" fmla="*/ 260 h 260"/>
                <a:gd name="T26" fmla="*/ 125 w 442"/>
                <a:gd name="T27" fmla="*/ 254 h 260"/>
                <a:gd name="T28" fmla="*/ 100 w 442"/>
                <a:gd name="T29" fmla="*/ 188 h 260"/>
                <a:gd name="T30" fmla="*/ 54 w 442"/>
                <a:gd name="T31" fmla="*/ 140 h 260"/>
                <a:gd name="T32" fmla="*/ 424 w 442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0">
                  <a:moveTo>
                    <a:pt x="424" y="140"/>
                  </a:moveTo>
                  <a:cubicBezTo>
                    <a:pt x="433" y="140"/>
                    <a:pt x="442" y="140"/>
                    <a:pt x="442" y="130"/>
                  </a:cubicBezTo>
                  <a:cubicBezTo>
                    <a:pt x="442" y="120"/>
                    <a:pt x="433" y="120"/>
                    <a:pt x="424" y="120"/>
                  </a:cubicBezTo>
                  <a:lnTo>
                    <a:pt x="54" y="120"/>
                  </a:lnTo>
                  <a:cubicBezTo>
                    <a:pt x="81" y="99"/>
                    <a:pt x="95" y="79"/>
                    <a:pt x="99" y="72"/>
                  </a:cubicBezTo>
                  <a:cubicBezTo>
                    <a:pt x="121" y="38"/>
                    <a:pt x="125" y="6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6" y="1"/>
                    <a:pt x="104" y="10"/>
                  </a:cubicBezTo>
                  <a:cubicBezTo>
                    <a:pt x="93" y="59"/>
                    <a:pt x="63" y="100"/>
                    <a:pt x="7" y="123"/>
                  </a:cubicBezTo>
                  <a:cubicBezTo>
                    <a:pt x="1" y="125"/>
                    <a:pt x="0" y="126"/>
                    <a:pt x="0" y="130"/>
                  </a:cubicBezTo>
                  <a:cubicBezTo>
                    <a:pt x="0" y="133"/>
                    <a:pt x="2" y="134"/>
                    <a:pt x="7" y="136"/>
                  </a:cubicBezTo>
                  <a:cubicBezTo>
                    <a:pt x="59" y="158"/>
                    <a:pt x="92" y="197"/>
                    <a:pt x="105" y="253"/>
                  </a:cubicBezTo>
                  <a:cubicBezTo>
                    <a:pt x="106" y="259"/>
                    <a:pt x="107" y="260"/>
                    <a:pt x="115" y="260"/>
                  </a:cubicBezTo>
                  <a:cubicBezTo>
                    <a:pt x="119" y="260"/>
                    <a:pt x="125" y="260"/>
                    <a:pt x="125" y="254"/>
                  </a:cubicBezTo>
                  <a:cubicBezTo>
                    <a:pt x="125" y="253"/>
                    <a:pt x="121" y="222"/>
                    <a:pt x="100" y="188"/>
                  </a:cubicBezTo>
                  <a:cubicBezTo>
                    <a:pt x="90" y="173"/>
                    <a:pt x="75" y="156"/>
                    <a:pt x="54" y="140"/>
                  </a:cubicBezTo>
                  <a:lnTo>
                    <a:pt x="424" y="14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3">
              <a:extLst>
                <a:ext uri="{FF2B5EF4-FFF2-40B4-BE49-F238E27FC236}">
                  <a16:creationId xmlns:a16="http://schemas.microsoft.com/office/drawing/2014/main" id="{39365EB8-E17A-4EFA-AE14-21B9C04E683A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7554913" y="4141788"/>
              <a:ext cx="128588" cy="153987"/>
            </a:xfrm>
            <a:custGeom>
              <a:avLst/>
              <a:gdLst>
                <a:gd name="T0" fmla="*/ 354 w 354"/>
                <a:gd name="T1" fmla="*/ 5 h 363"/>
                <a:gd name="T2" fmla="*/ 348 w 354"/>
                <a:gd name="T3" fmla="*/ 0 h 363"/>
                <a:gd name="T4" fmla="*/ 341 w 354"/>
                <a:gd name="T5" fmla="*/ 6 h 363"/>
                <a:gd name="T6" fmla="*/ 306 w 354"/>
                <a:gd name="T7" fmla="*/ 44 h 363"/>
                <a:gd name="T8" fmla="*/ 223 w 354"/>
                <a:gd name="T9" fmla="*/ 0 h 363"/>
                <a:gd name="T10" fmla="*/ 0 w 354"/>
                <a:gd name="T11" fmla="*/ 226 h 363"/>
                <a:gd name="T12" fmla="*/ 136 w 354"/>
                <a:gd name="T13" fmla="*/ 363 h 363"/>
                <a:gd name="T14" fmla="*/ 198 w 354"/>
                <a:gd name="T15" fmla="*/ 351 h 363"/>
                <a:gd name="T16" fmla="*/ 242 w 354"/>
                <a:gd name="T17" fmla="*/ 320 h 363"/>
                <a:gd name="T18" fmla="*/ 264 w 354"/>
                <a:gd name="T19" fmla="*/ 351 h 363"/>
                <a:gd name="T20" fmla="*/ 268 w 354"/>
                <a:gd name="T21" fmla="*/ 349 h 363"/>
                <a:gd name="T22" fmla="*/ 276 w 354"/>
                <a:gd name="T23" fmla="*/ 319 h 363"/>
                <a:gd name="T24" fmla="*/ 286 w 354"/>
                <a:gd name="T25" fmla="*/ 280 h 363"/>
                <a:gd name="T26" fmla="*/ 292 w 354"/>
                <a:gd name="T27" fmla="*/ 255 h 363"/>
                <a:gd name="T28" fmla="*/ 326 w 354"/>
                <a:gd name="T29" fmla="*/ 231 h 363"/>
                <a:gd name="T30" fmla="*/ 334 w 354"/>
                <a:gd name="T31" fmla="*/ 221 h 363"/>
                <a:gd name="T32" fmla="*/ 328 w 354"/>
                <a:gd name="T33" fmla="*/ 215 h 363"/>
                <a:gd name="T34" fmla="*/ 276 w 354"/>
                <a:gd name="T35" fmla="*/ 217 h 363"/>
                <a:gd name="T36" fmla="*/ 206 w 354"/>
                <a:gd name="T37" fmla="*/ 215 h 363"/>
                <a:gd name="T38" fmla="*/ 195 w 354"/>
                <a:gd name="T39" fmla="*/ 225 h 363"/>
                <a:gd name="T40" fmla="*/ 210 w 354"/>
                <a:gd name="T41" fmla="*/ 231 h 363"/>
                <a:gd name="T42" fmla="*/ 237 w 354"/>
                <a:gd name="T43" fmla="*/ 232 h 363"/>
                <a:gd name="T44" fmla="*/ 252 w 354"/>
                <a:gd name="T45" fmla="*/ 241 h 363"/>
                <a:gd name="T46" fmla="*/ 242 w 354"/>
                <a:gd name="T47" fmla="*/ 287 h 363"/>
                <a:gd name="T48" fmla="*/ 146 w 354"/>
                <a:gd name="T49" fmla="*/ 347 h 363"/>
                <a:gd name="T50" fmla="*/ 45 w 354"/>
                <a:gd name="T51" fmla="*/ 242 h 363"/>
                <a:gd name="T52" fmla="*/ 103 w 354"/>
                <a:gd name="T53" fmla="*/ 80 h 363"/>
                <a:gd name="T54" fmla="*/ 227 w 354"/>
                <a:gd name="T55" fmla="*/ 15 h 363"/>
                <a:gd name="T56" fmla="*/ 308 w 354"/>
                <a:gd name="T57" fmla="*/ 112 h 363"/>
                <a:gd name="T58" fmla="*/ 306 w 354"/>
                <a:gd name="T59" fmla="*/ 137 h 363"/>
                <a:gd name="T60" fmla="*/ 314 w 354"/>
                <a:gd name="T61" fmla="*/ 142 h 363"/>
                <a:gd name="T62" fmla="*/ 322 w 354"/>
                <a:gd name="T63" fmla="*/ 132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3"/>
                    <a:pt x="353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0" y="358"/>
                    <a:pt x="198" y="351"/>
                  </a:cubicBezTo>
                  <a:cubicBezTo>
                    <a:pt x="223" y="341"/>
                    <a:pt x="233" y="330"/>
                    <a:pt x="242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7" y="351"/>
                    <a:pt x="268" y="350"/>
                    <a:pt x="268" y="349"/>
                  </a:cubicBezTo>
                  <a:cubicBezTo>
                    <a:pt x="269" y="348"/>
                    <a:pt x="274" y="329"/>
                    <a:pt x="276" y="319"/>
                  </a:cubicBezTo>
                  <a:lnTo>
                    <a:pt x="286" y="280"/>
                  </a:lnTo>
                  <a:cubicBezTo>
                    <a:pt x="288" y="272"/>
                    <a:pt x="290" y="263"/>
                    <a:pt x="292" y="255"/>
                  </a:cubicBezTo>
                  <a:cubicBezTo>
                    <a:pt x="298" y="232"/>
                    <a:pt x="298" y="231"/>
                    <a:pt x="326" y="231"/>
                  </a:cubicBezTo>
                  <a:cubicBezTo>
                    <a:pt x="329" y="231"/>
                    <a:pt x="334" y="230"/>
                    <a:pt x="334" y="221"/>
                  </a:cubicBezTo>
                  <a:cubicBezTo>
                    <a:pt x="334" y="217"/>
                    <a:pt x="332" y="215"/>
                    <a:pt x="328" y="215"/>
                  </a:cubicBezTo>
                  <a:cubicBezTo>
                    <a:pt x="316" y="215"/>
                    <a:pt x="287" y="217"/>
                    <a:pt x="276" y="217"/>
                  </a:cubicBezTo>
                  <a:cubicBezTo>
                    <a:pt x="260" y="217"/>
                    <a:pt x="221" y="215"/>
                    <a:pt x="206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1" y="231"/>
                    <a:pt x="225" y="231"/>
                    <a:pt x="237" y="232"/>
                  </a:cubicBezTo>
                  <a:cubicBezTo>
                    <a:pt x="250" y="233"/>
                    <a:pt x="252" y="235"/>
                    <a:pt x="252" y="241"/>
                  </a:cubicBezTo>
                  <a:cubicBezTo>
                    <a:pt x="252" y="246"/>
                    <a:pt x="247" y="268"/>
                    <a:pt x="242" y="287"/>
                  </a:cubicBezTo>
                  <a:cubicBezTo>
                    <a:pt x="228" y="342"/>
                    <a:pt x="163" y="347"/>
                    <a:pt x="146" y="347"/>
                  </a:cubicBezTo>
                  <a:cubicBezTo>
                    <a:pt x="98" y="347"/>
                    <a:pt x="45" y="319"/>
                    <a:pt x="45" y="242"/>
                  </a:cubicBezTo>
                  <a:cubicBezTo>
                    <a:pt x="45" y="227"/>
                    <a:pt x="50" y="145"/>
                    <a:pt x="103" y="80"/>
                  </a:cubicBezTo>
                  <a:cubicBezTo>
                    <a:pt x="130" y="46"/>
                    <a:pt x="178" y="15"/>
                    <a:pt x="227" y="15"/>
                  </a:cubicBezTo>
                  <a:cubicBezTo>
                    <a:pt x="278" y="15"/>
                    <a:pt x="308" y="54"/>
                    <a:pt x="308" y="112"/>
                  </a:cubicBezTo>
                  <a:cubicBezTo>
                    <a:pt x="308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4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94">
              <a:extLst>
                <a:ext uri="{FF2B5EF4-FFF2-40B4-BE49-F238E27FC236}">
                  <a16:creationId xmlns:a16="http://schemas.microsoft.com/office/drawing/2014/main" id="{CC47DEAB-45A6-4700-A0FE-C97B99F772D7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7705726" y="4132263"/>
              <a:ext cx="41275" cy="211137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5">
              <a:extLst>
                <a:ext uri="{FF2B5EF4-FFF2-40B4-BE49-F238E27FC236}">
                  <a16:creationId xmlns:a16="http://schemas.microsoft.com/office/drawing/2014/main" id="{6617AD73-14BF-4A20-BC15-2A524903AF0F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7767638" y="4143375"/>
              <a:ext cx="88900" cy="150812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6">
              <a:extLst>
                <a:ext uri="{FF2B5EF4-FFF2-40B4-BE49-F238E27FC236}">
                  <a16:creationId xmlns:a16="http://schemas.microsoft.com/office/drawing/2014/main" id="{DD68E751-12D9-4AF2-9DA5-D22BD78A09FA}"/>
                </a:ext>
              </a:extLst>
            </p:cNvPr>
            <p:cNvSpPr>
              <a:spLocks/>
            </p:cNvSpPr>
            <p:nvPr>
              <p:custDataLst>
                <p:tags r:id="rId341"/>
              </p:custDataLst>
            </p:nvPr>
          </p:nvSpPr>
          <p:spPr bwMode="auto">
            <a:xfrm>
              <a:off x="7878763" y="4268788"/>
              <a:ext cx="20638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7">
              <a:extLst>
                <a:ext uri="{FF2B5EF4-FFF2-40B4-BE49-F238E27FC236}">
                  <a16:creationId xmlns:a16="http://schemas.microsoft.com/office/drawing/2014/main" id="{BA2F9EAF-3EF3-4228-94DD-8B48F8E799A0}"/>
                </a:ext>
              </a:extLst>
            </p:cNvPr>
            <p:cNvSpPr>
              <a:spLocks/>
            </p:cNvSpPr>
            <p:nvPr>
              <p:custDataLst>
                <p:tags r:id="rId342"/>
              </p:custDataLst>
            </p:nvPr>
          </p:nvSpPr>
          <p:spPr bwMode="auto">
            <a:xfrm>
              <a:off x="7947026" y="4197350"/>
              <a:ext cx="147638" cy="9525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8">
              <a:extLst>
                <a:ext uri="{FF2B5EF4-FFF2-40B4-BE49-F238E27FC236}">
                  <a16:creationId xmlns:a16="http://schemas.microsoft.com/office/drawing/2014/main" id="{C48472D7-8B83-4093-BCF9-EC5863B184F7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8115301" y="4268788"/>
              <a:ext cx="22225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9">
              <a:extLst>
                <a:ext uri="{FF2B5EF4-FFF2-40B4-BE49-F238E27FC236}">
                  <a16:creationId xmlns:a16="http://schemas.microsoft.com/office/drawing/2014/main" id="{CEE75717-44FF-4930-B68F-5D317EFABC59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8188326" y="4200525"/>
              <a:ext cx="60325" cy="92075"/>
            </a:xfrm>
            <a:custGeom>
              <a:avLst/>
              <a:gdLst>
                <a:gd name="T0" fmla="*/ 126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3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1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2 w 164"/>
                <a:gd name="T29" fmla="*/ 209 h 220"/>
                <a:gd name="T30" fmla="*/ 38 w 164"/>
                <a:gd name="T31" fmla="*/ 144 h 220"/>
                <a:gd name="T32" fmla="*/ 43 w 164"/>
                <a:gd name="T33" fmla="*/ 102 h 220"/>
                <a:gd name="T34" fmla="*/ 126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6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7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3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0"/>
                    <a:pt x="91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9" y="201"/>
                    <a:pt x="110" y="209"/>
                    <a:pt x="92" y="209"/>
                  </a:cubicBezTo>
                  <a:cubicBezTo>
                    <a:pt x="63" y="209"/>
                    <a:pt x="38" y="188"/>
                    <a:pt x="38" y="144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6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0">
              <a:extLst>
                <a:ext uri="{FF2B5EF4-FFF2-40B4-BE49-F238E27FC236}">
                  <a16:creationId xmlns:a16="http://schemas.microsoft.com/office/drawing/2014/main" id="{C2681117-DA67-47A3-AFE3-64F4468A42DB}"/>
                </a:ext>
              </a:extLst>
            </p:cNvPr>
            <p:cNvSpPr>
              <a:spLocks/>
            </p:cNvSpPr>
            <p:nvPr>
              <p:custDataLst>
                <p:tags r:id="rId345"/>
              </p:custDataLst>
            </p:nvPr>
          </p:nvSpPr>
          <p:spPr bwMode="auto">
            <a:xfrm>
              <a:off x="8264526" y="4132263"/>
              <a:ext cx="41275" cy="211137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01">
              <a:extLst>
                <a:ext uri="{FF2B5EF4-FFF2-40B4-BE49-F238E27FC236}">
                  <a16:creationId xmlns:a16="http://schemas.microsoft.com/office/drawing/2014/main" id="{C675C122-EEDA-4962-9DAE-A2BDFC9DBA73}"/>
                </a:ext>
              </a:extLst>
            </p:cNvPr>
            <p:cNvSpPr>
              <a:spLocks/>
            </p:cNvSpPr>
            <p:nvPr>
              <p:custDataLst>
                <p:tags r:id="rId346"/>
              </p:custDataLst>
            </p:nvPr>
          </p:nvSpPr>
          <p:spPr bwMode="auto">
            <a:xfrm>
              <a:off x="8335963" y="4132263"/>
              <a:ext cx="65088" cy="211137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0 h 498"/>
                <a:gd name="T14" fmla="*/ 173 w 177"/>
                <a:gd name="T15" fmla="*/ 254 h 498"/>
                <a:gd name="T16" fmla="*/ 177 w 177"/>
                <a:gd name="T17" fmla="*/ 249 h 498"/>
                <a:gd name="T18" fmla="*/ 169 w 177"/>
                <a:gd name="T19" fmla="*/ 243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29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0"/>
                  </a:cubicBezTo>
                  <a:cubicBezTo>
                    <a:pt x="143" y="256"/>
                    <a:pt x="162" y="255"/>
                    <a:pt x="173" y="254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3"/>
                  </a:cubicBezTo>
                  <a:cubicBezTo>
                    <a:pt x="136" y="241"/>
                    <a:pt x="112" y="223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8"/>
                    <a:pt x="70" y="54"/>
                  </a:cubicBezTo>
                  <a:cubicBezTo>
                    <a:pt x="72" y="58"/>
                    <a:pt x="72" y="59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3"/>
                    <a:pt x="92" y="229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0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2">
              <a:extLst>
                <a:ext uri="{FF2B5EF4-FFF2-40B4-BE49-F238E27FC236}">
                  <a16:creationId xmlns:a16="http://schemas.microsoft.com/office/drawing/2014/main" id="{545FE14B-CCB3-42DB-9A95-38BDE19FD867}"/>
                </a:ext>
              </a:extLst>
            </p:cNvPr>
            <p:cNvSpPr>
              <a:spLocks/>
            </p:cNvSpPr>
            <p:nvPr>
              <p:custDataLst>
                <p:tags r:id="rId347"/>
              </p:custDataLst>
            </p:nvPr>
          </p:nvSpPr>
          <p:spPr bwMode="auto">
            <a:xfrm>
              <a:off x="8423276" y="4219575"/>
              <a:ext cx="68263" cy="104775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50 w 192"/>
                <a:gd name="T17" fmla="*/ 0 h 247"/>
                <a:gd name="T18" fmla="*/ 41 w 192"/>
                <a:gd name="T19" fmla="*/ 5 h 247"/>
                <a:gd name="T20" fmla="*/ 46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3" y="182"/>
                    <a:pt x="152" y="233"/>
                    <a:pt x="156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7" y="0"/>
                    <a:pt x="50" y="0"/>
                  </a:cubicBezTo>
                  <a:cubicBezTo>
                    <a:pt x="45" y="0"/>
                    <a:pt x="41" y="0"/>
                    <a:pt x="41" y="5"/>
                  </a:cubicBezTo>
                  <a:cubicBezTo>
                    <a:pt x="41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9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 title="IguanaTex Vector Display">
            <a:extLst>
              <a:ext uri="{FF2B5EF4-FFF2-40B4-BE49-F238E27FC236}">
                <a16:creationId xmlns:a16="http://schemas.microsoft.com/office/drawing/2014/main" id="{0E9CD715-1EF8-4CB2-966F-02301925CC5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27359" y="3856419"/>
            <a:ext cx="347133" cy="359531"/>
            <a:chOff x="2540000" y="2540000"/>
            <a:chExt cx="222250" cy="230188"/>
          </a:xfrm>
          <a:solidFill>
            <a:srgbClr val="7030A0"/>
          </a:solidFill>
        </p:grpSpPr>
        <p:sp>
          <p:nvSpPr>
            <p:cNvPr id="27" name="Freeform 109">
              <a:extLst>
                <a:ext uri="{FF2B5EF4-FFF2-40B4-BE49-F238E27FC236}">
                  <a16:creationId xmlns:a16="http://schemas.microsoft.com/office/drawing/2014/main" id="{E6C35AA2-EC84-4142-ADB0-31983055B118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2581275" y="2540000"/>
              <a:ext cx="63500" cy="63500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1 h 159"/>
                <a:gd name="T4" fmla="*/ 127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3 h 159"/>
                <a:gd name="T16" fmla="*/ 142 w 147"/>
                <a:gd name="T17" fmla="*/ 109 h 159"/>
                <a:gd name="T18" fmla="*/ 135 w 147"/>
                <a:gd name="T19" fmla="*/ 115 h 159"/>
                <a:gd name="T20" fmla="*/ 87 w 147"/>
                <a:gd name="T21" fmla="*/ 147 h 159"/>
                <a:gd name="T22" fmla="*/ 32 w 147"/>
                <a:gd name="T23" fmla="*/ 79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4" y="19"/>
                    <a:pt x="110" y="24"/>
                    <a:pt x="110" y="31"/>
                  </a:cubicBezTo>
                  <a:cubicBezTo>
                    <a:pt x="110" y="41"/>
                    <a:pt x="117" y="48"/>
                    <a:pt x="127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8" y="159"/>
                    <a:pt x="83" y="159"/>
                  </a:cubicBezTo>
                  <a:cubicBezTo>
                    <a:pt x="135" y="159"/>
                    <a:pt x="147" y="117"/>
                    <a:pt x="147" y="113"/>
                  </a:cubicBezTo>
                  <a:cubicBezTo>
                    <a:pt x="147" y="109"/>
                    <a:pt x="143" y="109"/>
                    <a:pt x="142" y="109"/>
                  </a:cubicBezTo>
                  <a:cubicBezTo>
                    <a:pt x="137" y="109"/>
                    <a:pt x="137" y="110"/>
                    <a:pt x="135" y="115"/>
                  </a:cubicBezTo>
                  <a:cubicBezTo>
                    <a:pt x="127" y="137"/>
                    <a:pt x="109" y="147"/>
                    <a:pt x="87" y="147"/>
                  </a:cubicBezTo>
                  <a:cubicBezTo>
                    <a:pt x="63" y="147"/>
                    <a:pt x="32" y="130"/>
                    <a:pt x="32" y="79"/>
                  </a:cubicBezTo>
                  <a:cubicBezTo>
                    <a:pt x="32" y="35"/>
                    <a:pt x="54" y="11"/>
                    <a:pt x="86" y="11"/>
                  </a:cubicBezTo>
                  <a:cubicBezTo>
                    <a:pt x="91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0">
              <a:extLst>
                <a:ext uri="{FF2B5EF4-FFF2-40B4-BE49-F238E27FC236}">
                  <a16:creationId xmlns:a16="http://schemas.microsoft.com/office/drawing/2014/main" id="{FA7A4293-36EA-4C9E-BDDF-11A7367939D0}"/>
                </a:ext>
              </a:extLst>
            </p:cNvPr>
            <p:cNvSpPr>
              <a:spLocks noEditPoints="1"/>
            </p:cNvSpPr>
            <p:nvPr>
              <p:custDataLst>
                <p:tags r:id="rId324"/>
              </p:custDataLst>
            </p:nvPr>
          </p:nvSpPr>
          <p:spPr bwMode="auto">
            <a:xfrm>
              <a:off x="2540000" y="2641600"/>
              <a:ext cx="146050" cy="85725"/>
            </a:xfrm>
            <a:custGeom>
              <a:avLst/>
              <a:gdLst>
                <a:gd name="T0" fmla="*/ 333 w 333"/>
                <a:gd name="T1" fmla="*/ 15 h 212"/>
                <a:gd name="T2" fmla="*/ 326 w 333"/>
                <a:gd name="T3" fmla="*/ 0 h 212"/>
                <a:gd name="T4" fmla="*/ 319 w 333"/>
                <a:gd name="T5" fmla="*/ 14 h 212"/>
                <a:gd name="T6" fmla="*/ 250 w 333"/>
                <a:gd name="T7" fmla="*/ 69 h 212"/>
                <a:gd name="T8" fmla="*/ 170 w 333"/>
                <a:gd name="T9" fmla="*/ 36 h 212"/>
                <a:gd name="T10" fmla="*/ 84 w 333"/>
                <a:gd name="T11" fmla="*/ 0 h 212"/>
                <a:gd name="T12" fmla="*/ 0 w 333"/>
                <a:gd name="T13" fmla="*/ 81 h 212"/>
                <a:gd name="T14" fmla="*/ 7 w 333"/>
                <a:gd name="T15" fmla="*/ 96 h 212"/>
                <a:gd name="T16" fmla="*/ 14 w 333"/>
                <a:gd name="T17" fmla="*/ 84 h 212"/>
                <a:gd name="T18" fmla="*/ 84 w 333"/>
                <a:gd name="T19" fmla="*/ 28 h 212"/>
                <a:gd name="T20" fmla="*/ 163 w 333"/>
                <a:gd name="T21" fmla="*/ 61 h 212"/>
                <a:gd name="T22" fmla="*/ 250 w 333"/>
                <a:gd name="T23" fmla="*/ 96 h 212"/>
                <a:gd name="T24" fmla="*/ 333 w 333"/>
                <a:gd name="T25" fmla="*/ 15 h 212"/>
                <a:gd name="T26" fmla="*/ 333 w 333"/>
                <a:gd name="T27" fmla="*/ 132 h 212"/>
                <a:gd name="T28" fmla="*/ 326 w 333"/>
                <a:gd name="T29" fmla="*/ 116 h 212"/>
                <a:gd name="T30" fmla="*/ 319 w 333"/>
                <a:gd name="T31" fmla="*/ 130 h 212"/>
                <a:gd name="T32" fmla="*/ 250 w 333"/>
                <a:gd name="T33" fmla="*/ 185 h 212"/>
                <a:gd name="T34" fmla="*/ 170 w 333"/>
                <a:gd name="T35" fmla="*/ 152 h 212"/>
                <a:gd name="T36" fmla="*/ 84 w 333"/>
                <a:gd name="T37" fmla="*/ 116 h 212"/>
                <a:gd name="T38" fmla="*/ 0 w 333"/>
                <a:gd name="T39" fmla="*/ 197 h 212"/>
                <a:gd name="T40" fmla="*/ 7 w 333"/>
                <a:gd name="T41" fmla="*/ 212 h 212"/>
                <a:gd name="T42" fmla="*/ 14 w 333"/>
                <a:gd name="T43" fmla="*/ 201 h 212"/>
                <a:gd name="T44" fmla="*/ 84 w 333"/>
                <a:gd name="T45" fmla="*/ 144 h 212"/>
                <a:gd name="T46" fmla="*/ 163 w 333"/>
                <a:gd name="T47" fmla="*/ 177 h 212"/>
                <a:gd name="T48" fmla="*/ 250 w 333"/>
                <a:gd name="T49" fmla="*/ 212 h 212"/>
                <a:gd name="T50" fmla="*/ 333 w 333"/>
                <a:gd name="T51" fmla="*/ 13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2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2"/>
                    <a:pt x="250" y="212"/>
                  </a:cubicBezTo>
                  <a:cubicBezTo>
                    <a:pt x="297" y="212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1">
              <a:extLst>
                <a:ext uri="{FF2B5EF4-FFF2-40B4-BE49-F238E27FC236}">
                  <a16:creationId xmlns:a16="http://schemas.microsoft.com/office/drawing/2014/main" id="{3FC9981D-A009-4F4B-870F-3FB62E38BF08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2708275" y="2708275"/>
              <a:ext cx="53975" cy="61913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5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2 h 154"/>
                <a:gd name="T10" fmla="*/ 113 w 125"/>
                <a:gd name="T11" fmla="*/ 12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5 h 154"/>
                <a:gd name="T20" fmla="*/ 72 w 125"/>
                <a:gd name="T21" fmla="*/ 154 h 154"/>
                <a:gd name="T22" fmla="*/ 116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5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2"/>
                    <a:pt x="100" y="12"/>
                  </a:cubicBezTo>
                  <a:lnTo>
                    <a:pt x="113" y="12"/>
                  </a:lnTo>
                  <a:cubicBezTo>
                    <a:pt x="119" y="12"/>
                    <a:pt x="125" y="12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5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6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3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5"/>
                    <a:pt x="33" y="72"/>
                  </a:cubicBezTo>
                  <a:lnTo>
                    <a:pt x="98" y="7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 title="IguanaTex Vector Display">
            <a:extLst>
              <a:ext uri="{FF2B5EF4-FFF2-40B4-BE49-F238E27FC236}">
                <a16:creationId xmlns:a16="http://schemas.microsoft.com/office/drawing/2014/main" id="{619A6361-29D7-47AE-8268-C4F196FE8D93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910281" y="3516368"/>
            <a:ext cx="1841214" cy="363538"/>
            <a:chOff x="9448800" y="4665663"/>
            <a:chExt cx="1366838" cy="269875"/>
          </a:xfrm>
          <a:solidFill>
            <a:srgbClr val="7030A0"/>
          </a:solidFill>
        </p:grpSpPr>
        <p:sp>
          <p:nvSpPr>
            <p:cNvPr id="31" name="Freeform 7">
              <a:extLst>
                <a:ext uri="{FF2B5EF4-FFF2-40B4-BE49-F238E27FC236}">
                  <a16:creationId xmlns:a16="http://schemas.microsoft.com/office/drawing/2014/main" id="{B91A026A-C7A1-4809-A449-2249B45718EC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9448800" y="4700588"/>
              <a:ext cx="60325" cy="200025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1 w 177"/>
                <a:gd name="T9" fmla="*/ 63 h 499"/>
                <a:gd name="T10" fmla="*/ 71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1 w 177"/>
                <a:gd name="T23" fmla="*/ 324 h 499"/>
                <a:gd name="T24" fmla="*/ 71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1" y="63"/>
                  </a:cubicBezTo>
                  <a:lnTo>
                    <a:pt x="71" y="176"/>
                  </a:lnTo>
                  <a:cubicBezTo>
                    <a:pt x="71" y="196"/>
                    <a:pt x="71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3"/>
                  </a:lnTo>
                  <a:cubicBezTo>
                    <a:pt x="71" y="444"/>
                    <a:pt x="71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4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8">
              <a:extLst>
                <a:ext uri="{FF2B5EF4-FFF2-40B4-BE49-F238E27FC236}">
                  <a16:creationId xmlns:a16="http://schemas.microsoft.com/office/drawing/2014/main" id="{75DF4270-57DE-4D91-A9E0-4A674BBB568F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9536113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90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8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3" y="30"/>
                    <a:pt x="90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8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70F5141A-CC95-43DA-9FFB-D6E207EB4A79}"/>
                </a:ext>
              </a:extLst>
            </p:cNvPr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auto">
            <a:xfrm>
              <a:off x="9671050" y="4714876"/>
              <a:ext cx="14288" cy="134938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5 h 339"/>
                <a:gd name="T6" fmla="*/ 44 w 44"/>
                <a:gd name="T7" fmla="*/ 45 h 339"/>
                <a:gd name="T8" fmla="*/ 44 w 44"/>
                <a:gd name="T9" fmla="*/ 0 h 339"/>
                <a:gd name="T10" fmla="*/ 40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0 w 44"/>
                <a:gd name="T17" fmla="*/ 339 h 339"/>
                <a:gd name="T18" fmla="*/ 40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0" y="339"/>
                  </a:lnTo>
                  <a:lnTo>
                    <a:pt x="40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0">
              <a:extLst>
                <a:ext uri="{FF2B5EF4-FFF2-40B4-BE49-F238E27FC236}">
                  <a16:creationId xmlns:a16="http://schemas.microsoft.com/office/drawing/2014/main" id="{4737BF9E-016A-4C81-92D4-DAE4DD9E8068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9712325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89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7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2" y="30"/>
                    <a:pt x="89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7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">
              <a:extLst>
                <a:ext uri="{FF2B5EF4-FFF2-40B4-BE49-F238E27FC236}">
                  <a16:creationId xmlns:a16="http://schemas.microsoft.com/office/drawing/2014/main" id="{BCA7B7D6-EB76-46F2-B64B-B5A76BBDCBCD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9840913" y="4665663"/>
              <a:ext cx="142875" cy="104775"/>
            </a:xfrm>
            <a:custGeom>
              <a:avLst/>
              <a:gdLst>
                <a:gd name="T0" fmla="*/ 338 w 420"/>
                <a:gd name="T1" fmla="*/ 100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3 h 263"/>
                <a:gd name="T16" fmla="*/ 388 w 420"/>
                <a:gd name="T17" fmla="*/ 217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7 h 263"/>
                <a:gd name="T28" fmla="*/ 281 w 420"/>
                <a:gd name="T29" fmla="*/ 134 h 263"/>
                <a:gd name="T30" fmla="*/ 216 w 420"/>
                <a:gd name="T31" fmla="*/ 196 h 263"/>
                <a:gd name="T32" fmla="*/ 182 w 420"/>
                <a:gd name="T33" fmla="*/ 113 h 263"/>
                <a:gd name="T34" fmla="*/ 155 w 420"/>
                <a:gd name="T35" fmla="*/ 12 h 263"/>
                <a:gd name="T36" fmla="*/ 152 w 420"/>
                <a:gd name="T37" fmla="*/ 1 h 263"/>
                <a:gd name="T38" fmla="*/ 148 w 420"/>
                <a:gd name="T39" fmla="*/ 0 h 263"/>
                <a:gd name="T40" fmla="*/ 124 w 420"/>
                <a:gd name="T41" fmla="*/ 17 h 263"/>
                <a:gd name="T42" fmla="*/ 73 w 420"/>
                <a:gd name="T43" fmla="*/ 194 h 263"/>
                <a:gd name="T44" fmla="*/ 45 w 420"/>
                <a:gd name="T45" fmla="*/ 228 h 263"/>
                <a:gd name="T46" fmla="*/ 17 w 420"/>
                <a:gd name="T47" fmla="*/ 218 h 263"/>
                <a:gd name="T48" fmla="*/ 14 w 420"/>
                <a:gd name="T49" fmla="*/ 216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3 h 263"/>
                <a:gd name="T60" fmla="*/ 184 w 420"/>
                <a:gd name="T61" fmla="*/ 206 h 263"/>
                <a:gd name="T62" fmla="*/ 204 w 420"/>
                <a:gd name="T63" fmla="*/ 233 h 263"/>
                <a:gd name="T64" fmla="*/ 295 w 420"/>
                <a:gd name="T65" fmla="*/ 147 h 263"/>
                <a:gd name="T66" fmla="*/ 338 w 420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7"/>
                    <a:pt x="355" y="207"/>
                  </a:cubicBezTo>
                  <a:cubicBezTo>
                    <a:pt x="355" y="213"/>
                    <a:pt x="355" y="225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3"/>
                  </a:cubicBezTo>
                  <a:cubicBezTo>
                    <a:pt x="390" y="232"/>
                    <a:pt x="389" y="226"/>
                    <a:pt x="388" y="217"/>
                  </a:cubicBezTo>
                  <a:cubicBezTo>
                    <a:pt x="387" y="204"/>
                    <a:pt x="387" y="194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2"/>
                    <a:pt x="410" y="9"/>
                    <a:pt x="410" y="6"/>
                  </a:cubicBezTo>
                  <a:cubicBezTo>
                    <a:pt x="410" y="5"/>
                    <a:pt x="410" y="0"/>
                    <a:pt x="407" y="0"/>
                  </a:cubicBezTo>
                  <a:cubicBezTo>
                    <a:pt x="405" y="0"/>
                    <a:pt x="405" y="0"/>
                    <a:pt x="399" y="7"/>
                  </a:cubicBezTo>
                  <a:cubicBezTo>
                    <a:pt x="361" y="50"/>
                    <a:pt x="321" y="93"/>
                    <a:pt x="281" y="134"/>
                  </a:cubicBezTo>
                  <a:cubicBezTo>
                    <a:pt x="251" y="165"/>
                    <a:pt x="241" y="175"/>
                    <a:pt x="216" y="196"/>
                  </a:cubicBezTo>
                  <a:cubicBezTo>
                    <a:pt x="201" y="172"/>
                    <a:pt x="193" y="146"/>
                    <a:pt x="182" y="113"/>
                  </a:cubicBezTo>
                  <a:cubicBezTo>
                    <a:pt x="172" y="80"/>
                    <a:pt x="163" y="46"/>
                    <a:pt x="155" y="12"/>
                  </a:cubicBezTo>
                  <a:cubicBezTo>
                    <a:pt x="153" y="2"/>
                    <a:pt x="153" y="2"/>
                    <a:pt x="152" y="1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69" y="203"/>
                    <a:pt x="58" y="228"/>
                    <a:pt x="45" y="228"/>
                  </a:cubicBezTo>
                  <a:cubicBezTo>
                    <a:pt x="40" y="228"/>
                    <a:pt x="26" y="225"/>
                    <a:pt x="17" y="218"/>
                  </a:cubicBezTo>
                  <a:cubicBezTo>
                    <a:pt x="15" y="217"/>
                    <a:pt x="14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8"/>
                  </a:cubicBezTo>
                  <a:cubicBezTo>
                    <a:pt x="21" y="262"/>
                    <a:pt x="31" y="263"/>
                    <a:pt x="34" y="263"/>
                  </a:cubicBezTo>
                  <a:cubicBezTo>
                    <a:pt x="58" y="263"/>
                    <a:pt x="80" y="209"/>
                    <a:pt x="87" y="194"/>
                  </a:cubicBezTo>
                  <a:cubicBezTo>
                    <a:pt x="96" y="173"/>
                    <a:pt x="120" y="116"/>
                    <a:pt x="132" y="53"/>
                  </a:cubicBezTo>
                  <a:cubicBezTo>
                    <a:pt x="144" y="98"/>
                    <a:pt x="163" y="170"/>
                    <a:pt x="184" y="206"/>
                  </a:cubicBezTo>
                  <a:cubicBezTo>
                    <a:pt x="190" y="217"/>
                    <a:pt x="199" y="233"/>
                    <a:pt x="204" y="233"/>
                  </a:cubicBezTo>
                  <a:cubicBezTo>
                    <a:pt x="212" y="233"/>
                    <a:pt x="275" y="168"/>
                    <a:pt x="295" y="147"/>
                  </a:cubicBezTo>
                  <a:lnTo>
                    <a:pt x="338" y="1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>
              <a:extLst>
                <a:ext uri="{FF2B5EF4-FFF2-40B4-BE49-F238E27FC236}">
                  <a16:creationId xmlns:a16="http://schemas.microsoft.com/office/drawing/2014/main" id="{0CA08C89-B730-457F-B853-AAD97C2EEFAA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9850438" y="4795838"/>
              <a:ext cx="30163" cy="139700"/>
            </a:xfrm>
            <a:custGeom>
              <a:avLst/>
              <a:gdLst>
                <a:gd name="T0" fmla="*/ 83 w 85"/>
                <a:gd name="T1" fmla="*/ 15 h 348"/>
                <a:gd name="T2" fmla="*/ 85 w 85"/>
                <a:gd name="T3" fmla="*/ 8 h 348"/>
                <a:gd name="T4" fmla="*/ 77 w 85"/>
                <a:gd name="T5" fmla="*/ 0 h 348"/>
                <a:gd name="T6" fmla="*/ 68 w 85"/>
                <a:gd name="T7" fmla="*/ 8 h 348"/>
                <a:gd name="T8" fmla="*/ 2 w 85"/>
                <a:gd name="T9" fmla="*/ 167 h 348"/>
                <a:gd name="T10" fmla="*/ 0 w 85"/>
                <a:gd name="T11" fmla="*/ 174 h 348"/>
                <a:gd name="T12" fmla="*/ 2 w 85"/>
                <a:gd name="T13" fmla="*/ 181 h 348"/>
                <a:gd name="T14" fmla="*/ 67 w 85"/>
                <a:gd name="T15" fmla="*/ 339 h 348"/>
                <a:gd name="T16" fmla="*/ 77 w 85"/>
                <a:gd name="T17" fmla="*/ 348 h 348"/>
                <a:gd name="T18" fmla="*/ 85 w 85"/>
                <a:gd name="T19" fmla="*/ 340 h 348"/>
                <a:gd name="T20" fmla="*/ 83 w 85"/>
                <a:gd name="T21" fmla="*/ 333 h 348"/>
                <a:gd name="T22" fmla="*/ 17 w 85"/>
                <a:gd name="T23" fmla="*/ 174 h 348"/>
                <a:gd name="T24" fmla="*/ 83 w 85"/>
                <a:gd name="T25" fmla="*/ 1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5"/>
                  </a:moveTo>
                  <a:cubicBezTo>
                    <a:pt x="85" y="10"/>
                    <a:pt x="85" y="9"/>
                    <a:pt x="85" y="8"/>
                  </a:cubicBezTo>
                  <a:cubicBezTo>
                    <a:pt x="85" y="3"/>
                    <a:pt x="81" y="0"/>
                    <a:pt x="77" y="0"/>
                  </a:cubicBezTo>
                  <a:cubicBezTo>
                    <a:pt x="71" y="0"/>
                    <a:pt x="70" y="4"/>
                    <a:pt x="68" y="8"/>
                  </a:cubicBezTo>
                  <a:lnTo>
                    <a:pt x="2" y="167"/>
                  </a:lnTo>
                  <a:cubicBezTo>
                    <a:pt x="0" y="172"/>
                    <a:pt x="0" y="173"/>
                    <a:pt x="0" y="174"/>
                  </a:cubicBezTo>
                  <a:cubicBezTo>
                    <a:pt x="0" y="176"/>
                    <a:pt x="0" y="176"/>
                    <a:pt x="2" y="181"/>
                  </a:cubicBezTo>
                  <a:lnTo>
                    <a:pt x="67" y="339"/>
                  </a:lnTo>
                  <a:cubicBezTo>
                    <a:pt x="69" y="344"/>
                    <a:pt x="71" y="348"/>
                    <a:pt x="77" y="348"/>
                  </a:cubicBezTo>
                  <a:cubicBezTo>
                    <a:pt x="81" y="348"/>
                    <a:pt x="85" y="345"/>
                    <a:pt x="85" y="340"/>
                  </a:cubicBezTo>
                  <a:cubicBezTo>
                    <a:pt x="85" y="339"/>
                    <a:pt x="85" y="338"/>
                    <a:pt x="83" y="333"/>
                  </a:cubicBezTo>
                  <a:lnTo>
                    <a:pt x="17" y="174"/>
                  </a:lnTo>
                  <a:lnTo>
                    <a:pt x="83" y="1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3">
              <a:extLst>
                <a:ext uri="{FF2B5EF4-FFF2-40B4-BE49-F238E27FC236}">
                  <a16:creationId xmlns:a16="http://schemas.microsoft.com/office/drawing/2014/main" id="{FCC14108-1B14-4D63-AC8F-3BA7C37A2C26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9898063" y="4802188"/>
              <a:ext cx="92075" cy="101600"/>
            </a:xfrm>
            <a:custGeom>
              <a:avLst/>
              <a:gdLst>
                <a:gd name="T0" fmla="*/ 270 w 270"/>
                <a:gd name="T1" fmla="*/ 5 h 252"/>
                <a:gd name="T2" fmla="*/ 265 w 270"/>
                <a:gd name="T3" fmla="*/ 0 h 252"/>
                <a:gd name="T4" fmla="*/ 259 w 270"/>
                <a:gd name="T5" fmla="*/ 4 h 252"/>
                <a:gd name="T6" fmla="*/ 233 w 270"/>
                <a:gd name="T7" fmla="*/ 31 h 252"/>
                <a:gd name="T8" fmla="*/ 168 w 270"/>
                <a:gd name="T9" fmla="*/ 0 h 252"/>
                <a:gd name="T10" fmla="*/ 0 w 270"/>
                <a:gd name="T11" fmla="*/ 154 h 252"/>
                <a:gd name="T12" fmla="*/ 107 w 270"/>
                <a:gd name="T13" fmla="*/ 252 h 252"/>
                <a:gd name="T14" fmla="*/ 195 w 270"/>
                <a:gd name="T15" fmla="*/ 218 h 252"/>
                <a:gd name="T16" fmla="*/ 231 w 270"/>
                <a:gd name="T17" fmla="*/ 162 h 252"/>
                <a:gd name="T18" fmla="*/ 225 w 270"/>
                <a:gd name="T19" fmla="*/ 157 h 252"/>
                <a:gd name="T20" fmla="*/ 218 w 270"/>
                <a:gd name="T21" fmla="*/ 163 h 252"/>
                <a:gd name="T22" fmla="*/ 113 w 270"/>
                <a:gd name="T23" fmla="*/ 240 h 252"/>
                <a:gd name="T24" fmla="*/ 35 w 270"/>
                <a:gd name="T25" fmla="*/ 165 h 252"/>
                <a:gd name="T26" fmla="*/ 78 w 270"/>
                <a:gd name="T27" fmla="*/ 56 h 252"/>
                <a:gd name="T28" fmla="*/ 171 w 270"/>
                <a:gd name="T29" fmla="*/ 13 h 252"/>
                <a:gd name="T30" fmla="*/ 235 w 270"/>
                <a:gd name="T31" fmla="*/ 81 h 252"/>
                <a:gd name="T32" fmla="*/ 234 w 270"/>
                <a:gd name="T33" fmla="*/ 95 h 252"/>
                <a:gd name="T34" fmla="*/ 241 w 270"/>
                <a:gd name="T35" fmla="*/ 100 h 252"/>
                <a:gd name="T36" fmla="*/ 248 w 270"/>
                <a:gd name="T37" fmla="*/ 92 h 252"/>
                <a:gd name="T38" fmla="*/ 270 w 270"/>
                <a:gd name="T39" fmla="*/ 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0" h="252">
                  <a:moveTo>
                    <a:pt x="270" y="5"/>
                  </a:moveTo>
                  <a:cubicBezTo>
                    <a:pt x="270" y="3"/>
                    <a:pt x="269" y="0"/>
                    <a:pt x="265" y="0"/>
                  </a:cubicBezTo>
                  <a:cubicBezTo>
                    <a:pt x="263" y="0"/>
                    <a:pt x="262" y="1"/>
                    <a:pt x="259" y="4"/>
                  </a:cubicBezTo>
                  <a:lnTo>
                    <a:pt x="233" y="31"/>
                  </a:lnTo>
                  <a:cubicBezTo>
                    <a:pt x="230" y="27"/>
                    <a:pt x="211" y="0"/>
                    <a:pt x="168" y="0"/>
                  </a:cubicBezTo>
                  <a:cubicBezTo>
                    <a:pt x="83" y="0"/>
                    <a:pt x="0" y="75"/>
                    <a:pt x="0" y="154"/>
                  </a:cubicBezTo>
                  <a:cubicBezTo>
                    <a:pt x="0" y="211"/>
                    <a:pt x="45" y="252"/>
                    <a:pt x="107" y="252"/>
                  </a:cubicBezTo>
                  <a:cubicBezTo>
                    <a:pt x="126" y="252"/>
                    <a:pt x="159" y="249"/>
                    <a:pt x="195" y="218"/>
                  </a:cubicBezTo>
                  <a:cubicBezTo>
                    <a:pt x="223" y="195"/>
                    <a:pt x="231" y="164"/>
                    <a:pt x="231" y="162"/>
                  </a:cubicBezTo>
                  <a:cubicBezTo>
                    <a:pt x="231" y="157"/>
                    <a:pt x="226" y="157"/>
                    <a:pt x="225" y="157"/>
                  </a:cubicBezTo>
                  <a:cubicBezTo>
                    <a:pt x="220" y="157"/>
                    <a:pt x="219" y="159"/>
                    <a:pt x="218" y="163"/>
                  </a:cubicBezTo>
                  <a:cubicBezTo>
                    <a:pt x="204" y="211"/>
                    <a:pt x="155" y="240"/>
                    <a:pt x="113" y="240"/>
                  </a:cubicBezTo>
                  <a:cubicBezTo>
                    <a:pt x="76" y="240"/>
                    <a:pt x="35" y="220"/>
                    <a:pt x="35" y="165"/>
                  </a:cubicBezTo>
                  <a:cubicBezTo>
                    <a:pt x="35" y="155"/>
                    <a:pt x="37" y="100"/>
                    <a:pt x="78" y="56"/>
                  </a:cubicBezTo>
                  <a:cubicBezTo>
                    <a:pt x="102" y="29"/>
                    <a:pt x="138" y="13"/>
                    <a:pt x="171" y="13"/>
                  </a:cubicBezTo>
                  <a:cubicBezTo>
                    <a:pt x="212" y="13"/>
                    <a:pt x="235" y="42"/>
                    <a:pt x="235" y="81"/>
                  </a:cubicBezTo>
                  <a:cubicBezTo>
                    <a:pt x="235" y="91"/>
                    <a:pt x="234" y="93"/>
                    <a:pt x="234" y="95"/>
                  </a:cubicBezTo>
                  <a:cubicBezTo>
                    <a:pt x="234" y="100"/>
                    <a:pt x="239" y="100"/>
                    <a:pt x="241" y="100"/>
                  </a:cubicBezTo>
                  <a:cubicBezTo>
                    <a:pt x="246" y="100"/>
                    <a:pt x="246" y="99"/>
                    <a:pt x="248" y="92"/>
                  </a:cubicBezTo>
                  <a:lnTo>
                    <a:pt x="270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75D97E37-2770-40D0-A233-BCE434FF688C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10002838" y="4884738"/>
              <a:ext cx="14288" cy="428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5 w 44"/>
                <a:gd name="T5" fmla="*/ 103 h 108"/>
                <a:gd name="T6" fmla="*/ 9 w 44"/>
                <a:gd name="T7" fmla="*/ 108 h 108"/>
                <a:gd name="T8" fmla="*/ 44 w 44"/>
                <a:gd name="T9" fmla="*/ 38 h 108"/>
                <a:gd name="T10" fmla="*/ 20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9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6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5">
              <a:extLst>
                <a:ext uri="{FF2B5EF4-FFF2-40B4-BE49-F238E27FC236}">
                  <a16:creationId xmlns:a16="http://schemas.microsoft.com/office/drawing/2014/main" id="{2B8D3B62-FD5A-40B9-B08C-EB8ACE1BACF4}"/>
                </a:ext>
              </a:extLst>
            </p:cNvPr>
            <p:cNvSpPr>
              <a:spLocks noEditPoints="1"/>
            </p:cNvSpPr>
            <p:nvPr>
              <p:custDataLst>
                <p:tags r:id="rId314"/>
              </p:custDataLst>
            </p:nvPr>
          </p:nvSpPr>
          <p:spPr bwMode="auto">
            <a:xfrm>
              <a:off x="10037763" y="4805363"/>
              <a:ext cx="93663" cy="98425"/>
            </a:xfrm>
            <a:custGeom>
              <a:avLst/>
              <a:gdLst>
                <a:gd name="T0" fmla="*/ 119 w 271"/>
                <a:gd name="T1" fmla="*/ 25 h 245"/>
                <a:gd name="T2" fmla="*/ 130 w 271"/>
                <a:gd name="T3" fmla="*/ 13 h 245"/>
                <a:gd name="T4" fmla="*/ 152 w 271"/>
                <a:gd name="T5" fmla="*/ 13 h 245"/>
                <a:gd name="T6" fmla="*/ 225 w 271"/>
                <a:gd name="T7" fmla="*/ 49 h 245"/>
                <a:gd name="T8" fmla="*/ 202 w 271"/>
                <a:gd name="T9" fmla="*/ 97 h 245"/>
                <a:gd name="T10" fmla="*/ 142 w 271"/>
                <a:gd name="T11" fmla="*/ 114 h 245"/>
                <a:gd name="T12" fmla="*/ 97 w 271"/>
                <a:gd name="T13" fmla="*/ 114 h 245"/>
                <a:gd name="T14" fmla="*/ 119 w 271"/>
                <a:gd name="T15" fmla="*/ 25 h 245"/>
                <a:gd name="T16" fmla="*/ 182 w 271"/>
                <a:gd name="T17" fmla="*/ 120 h 245"/>
                <a:gd name="T18" fmla="*/ 261 w 271"/>
                <a:gd name="T19" fmla="*/ 54 h 245"/>
                <a:gd name="T20" fmla="*/ 174 w 271"/>
                <a:gd name="T21" fmla="*/ 0 h 245"/>
                <a:gd name="T22" fmla="*/ 67 w 271"/>
                <a:gd name="T23" fmla="*/ 0 h 245"/>
                <a:gd name="T24" fmla="*/ 56 w 271"/>
                <a:gd name="T25" fmla="*/ 8 h 245"/>
                <a:gd name="T26" fmla="*/ 67 w 271"/>
                <a:gd name="T27" fmla="*/ 13 h 245"/>
                <a:gd name="T28" fmla="*/ 81 w 271"/>
                <a:gd name="T29" fmla="*/ 13 h 245"/>
                <a:gd name="T30" fmla="*/ 89 w 271"/>
                <a:gd name="T31" fmla="*/ 18 h 245"/>
                <a:gd name="T32" fmla="*/ 87 w 271"/>
                <a:gd name="T33" fmla="*/ 26 h 245"/>
                <a:gd name="T34" fmla="*/ 41 w 271"/>
                <a:gd name="T35" fmla="*/ 211 h 245"/>
                <a:gd name="T36" fmla="*/ 10 w 271"/>
                <a:gd name="T37" fmla="*/ 226 h 245"/>
                <a:gd name="T38" fmla="*/ 0 w 271"/>
                <a:gd name="T39" fmla="*/ 233 h 245"/>
                <a:gd name="T40" fmla="*/ 5 w 271"/>
                <a:gd name="T41" fmla="*/ 238 h 245"/>
                <a:gd name="T42" fmla="*/ 27 w 271"/>
                <a:gd name="T43" fmla="*/ 237 h 245"/>
                <a:gd name="T44" fmla="*/ 50 w 271"/>
                <a:gd name="T45" fmla="*/ 237 h 245"/>
                <a:gd name="T46" fmla="*/ 72 w 271"/>
                <a:gd name="T47" fmla="*/ 237 h 245"/>
                <a:gd name="T48" fmla="*/ 96 w 271"/>
                <a:gd name="T49" fmla="*/ 238 h 245"/>
                <a:gd name="T50" fmla="*/ 103 w 271"/>
                <a:gd name="T51" fmla="*/ 231 h 245"/>
                <a:gd name="T52" fmla="*/ 91 w 271"/>
                <a:gd name="T53" fmla="*/ 226 h 245"/>
                <a:gd name="T54" fmla="*/ 78 w 271"/>
                <a:gd name="T55" fmla="*/ 225 h 245"/>
                <a:gd name="T56" fmla="*/ 70 w 271"/>
                <a:gd name="T57" fmla="*/ 220 h 245"/>
                <a:gd name="T58" fmla="*/ 72 w 271"/>
                <a:gd name="T59" fmla="*/ 212 h 245"/>
                <a:gd name="T60" fmla="*/ 94 w 271"/>
                <a:gd name="T61" fmla="*/ 124 h 245"/>
                <a:gd name="T62" fmla="*/ 141 w 271"/>
                <a:gd name="T63" fmla="*/ 124 h 245"/>
                <a:gd name="T64" fmla="*/ 184 w 271"/>
                <a:gd name="T65" fmla="*/ 155 h 245"/>
                <a:gd name="T66" fmla="*/ 179 w 271"/>
                <a:gd name="T67" fmla="*/ 180 h 245"/>
                <a:gd name="T68" fmla="*/ 174 w 271"/>
                <a:gd name="T69" fmla="*/ 207 h 245"/>
                <a:gd name="T70" fmla="*/ 225 w 271"/>
                <a:gd name="T71" fmla="*/ 245 h 245"/>
                <a:gd name="T72" fmla="*/ 271 w 271"/>
                <a:gd name="T73" fmla="*/ 205 h 245"/>
                <a:gd name="T74" fmla="*/ 265 w 271"/>
                <a:gd name="T75" fmla="*/ 200 h 245"/>
                <a:gd name="T76" fmla="*/ 259 w 271"/>
                <a:gd name="T77" fmla="*/ 206 h 245"/>
                <a:gd name="T78" fmla="*/ 226 w 271"/>
                <a:gd name="T79" fmla="*/ 236 h 245"/>
                <a:gd name="T80" fmla="*/ 211 w 271"/>
                <a:gd name="T81" fmla="*/ 213 h 245"/>
                <a:gd name="T82" fmla="*/ 214 w 271"/>
                <a:gd name="T83" fmla="*/ 177 h 245"/>
                <a:gd name="T84" fmla="*/ 216 w 271"/>
                <a:gd name="T85" fmla="*/ 160 h 245"/>
                <a:gd name="T86" fmla="*/ 206 w 271"/>
                <a:gd name="T87" fmla="*/ 134 h 245"/>
                <a:gd name="T88" fmla="*/ 182 w 271"/>
                <a:gd name="T89" fmla="*/ 12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245">
                  <a:moveTo>
                    <a:pt x="119" y="25"/>
                  </a:moveTo>
                  <a:cubicBezTo>
                    <a:pt x="121" y="15"/>
                    <a:pt x="122" y="14"/>
                    <a:pt x="130" y="13"/>
                  </a:cubicBezTo>
                  <a:lnTo>
                    <a:pt x="152" y="13"/>
                  </a:lnTo>
                  <a:cubicBezTo>
                    <a:pt x="185" y="13"/>
                    <a:pt x="225" y="13"/>
                    <a:pt x="225" y="49"/>
                  </a:cubicBezTo>
                  <a:cubicBezTo>
                    <a:pt x="225" y="63"/>
                    <a:pt x="218" y="85"/>
                    <a:pt x="202" y="97"/>
                  </a:cubicBezTo>
                  <a:cubicBezTo>
                    <a:pt x="187" y="109"/>
                    <a:pt x="166" y="114"/>
                    <a:pt x="142" y="114"/>
                  </a:cubicBezTo>
                  <a:lnTo>
                    <a:pt x="97" y="114"/>
                  </a:lnTo>
                  <a:lnTo>
                    <a:pt x="119" y="25"/>
                  </a:lnTo>
                  <a:close/>
                  <a:moveTo>
                    <a:pt x="182" y="120"/>
                  </a:moveTo>
                  <a:cubicBezTo>
                    <a:pt x="224" y="110"/>
                    <a:pt x="261" y="85"/>
                    <a:pt x="261" y="54"/>
                  </a:cubicBezTo>
                  <a:cubicBezTo>
                    <a:pt x="261" y="24"/>
                    <a:pt x="225" y="0"/>
                    <a:pt x="174" y="0"/>
                  </a:cubicBezTo>
                  <a:lnTo>
                    <a:pt x="67" y="0"/>
                  </a:lnTo>
                  <a:cubicBezTo>
                    <a:pt x="61" y="0"/>
                    <a:pt x="56" y="0"/>
                    <a:pt x="56" y="8"/>
                  </a:cubicBezTo>
                  <a:cubicBezTo>
                    <a:pt x="56" y="13"/>
                    <a:pt x="60" y="13"/>
                    <a:pt x="67" y="13"/>
                  </a:cubicBezTo>
                  <a:cubicBezTo>
                    <a:pt x="68" y="13"/>
                    <a:pt x="74" y="13"/>
                    <a:pt x="81" y="13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7" y="26"/>
                  </a:cubicBezTo>
                  <a:lnTo>
                    <a:pt x="41" y="211"/>
                  </a:lnTo>
                  <a:cubicBezTo>
                    <a:pt x="38" y="223"/>
                    <a:pt x="37" y="226"/>
                    <a:pt x="10" y="226"/>
                  </a:cubicBezTo>
                  <a:cubicBezTo>
                    <a:pt x="4" y="226"/>
                    <a:pt x="0" y="226"/>
                    <a:pt x="0" y="233"/>
                  </a:cubicBezTo>
                  <a:cubicBezTo>
                    <a:pt x="0" y="237"/>
                    <a:pt x="2" y="238"/>
                    <a:pt x="5" y="238"/>
                  </a:cubicBezTo>
                  <a:cubicBezTo>
                    <a:pt x="12" y="238"/>
                    <a:pt x="20" y="237"/>
                    <a:pt x="27" y="237"/>
                  </a:cubicBezTo>
                  <a:cubicBezTo>
                    <a:pt x="34" y="237"/>
                    <a:pt x="44" y="237"/>
                    <a:pt x="50" y="237"/>
                  </a:cubicBezTo>
                  <a:cubicBezTo>
                    <a:pt x="57" y="237"/>
                    <a:pt x="65" y="237"/>
                    <a:pt x="72" y="237"/>
                  </a:cubicBezTo>
                  <a:cubicBezTo>
                    <a:pt x="80" y="237"/>
                    <a:pt x="88" y="238"/>
                    <a:pt x="96" y="238"/>
                  </a:cubicBezTo>
                  <a:cubicBezTo>
                    <a:pt x="97" y="238"/>
                    <a:pt x="103" y="238"/>
                    <a:pt x="103" y="231"/>
                  </a:cubicBezTo>
                  <a:cubicBezTo>
                    <a:pt x="103" y="226"/>
                    <a:pt x="99" y="226"/>
                    <a:pt x="91" y="226"/>
                  </a:cubicBezTo>
                  <a:cubicBezTo>
                    <a:pt x="86" y="226"/>
                    <a:pt x="84" y="226"/>
                    <a:pt x="78" y="225"/>
                  </a:cubicBezTo>
                  <a:cubicBezTo>
                    <a:pt x="70" y="224"/>
                    <a:pt x="70" y="223"/>
                    <a:pt x="70" y="220"/>
                  </a:cubicBezTo>
                  <a:cubicBezTo>
                    <a:pt x="70" y="220"/>
                    <a:pt x="70" y="217"/>
                    <a:pt x="72" y="212"/>
                  </a:cubicBezTo>
                  <a:lnTo>
                    <a:pt x="94" y="124"/>
                  </a:lnTo>
                  <a:lnTo>
                    <a:pt x="141" y="124"/>
                  </a:lnTo>
                  <a:cubicBezTo>
                    <a:pt x="171" y="124"/>
                    <a:pt x="184" y="139"/>
                    <a:pt x="184" y="155"/>
                  </a:cubicBezTo>
                  <a:cubicBezTo>
                    <a:pt x="184" y="160"/>
                    <a:pt x="181" y="172"/>
                    <a:pt x="179" y="180"/>
                  </a:cubicBezTo>
                  <a:cubicBezTo>
                    <a:pt x="175" y="196"/>
                    <a:pt x="174" y="201"/>
                    <a:pt x="174" y="207"/>
                  </a:cubicBezTo>
                  <a:cubicBezTo>
                    <a:pt x="174" y="235"/>
                    <a:pt x="199" y="245"/>
                    <a:pt x="225" y="245"/>
                  </a:cubicBezTo>
                  <a:cubicBezTo>
                    <a:pt x="257" y="245"/>
                    <a:pt x="271" y="211"/>
                    <a:pt x="271" y="205"/>
                  </a:cubicBezTo>
                  <a:cubicBezTo>
                    <a:pt x="271" y="204"/>
                    <a:pt x="270" y="200"/>
                    <a:pt x="265" y="200"/>
                  </a:cubicBezTo>
                  <a:cubicBezTo>
                    <a:pt x="261" y="200"/>
                    <a:pt x="260" y="202"/>
                    <a:pt x="259" y="206"/>
                  </a:cubicBezTo>
                  <a:cubicBezTo>
                    <a:pt x="254" y="221"/>
                    <a:pt x="241" y="236"/>
                    <a:pt x="226" y="236"/>
                  </a:cubicBezTo>
                  <a:cubicBezTo>
                    <a:pt x="217" y="236"/>
                    <a:pt x="211" y="232"/>
                    <a:pt x="211" y="213"/>
                  </a:cubicBezTo>
                  <a:cubicBezTo>
                    <a:pt x="211" y="204"/>
                    <a:pt x="213" y="186"/>
                    <a:pt x="214" y="177"/>
                  </a:cubicBezTo>
                  <a:cubicBezTo>
                    <a:pt x="216" y="167"/>
                    <a:pt x="216" y="164"/>
                    <a:pt x="216" y="160"/>
                  </a:cubicBezTo>
                  <a:cubicBezTo>
                    <a:pt x="216" y="156"/>
                    <a:pt x="216" y="145"/>
                    <a:pt x="206" y="134"/>
                  </a:cubicBezTo>
                  <a:cubicBezTo>
                    <a:pt x="199" y="127"/>
                    <a:pt x="190" y="123"/>
                    <a:pt x="182" y="1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6">
              <a:extLst>
                <a:ext uri="{FF2B5EF4-FFF2-40B4-BE49-F238E27FC236}">
                  <a16:creationId xmlns:a16="http://schemas.microsoft.com/office/drawing/2014/main" id="{B7595815-70A4-44AC-ADF3-AE11780795B5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10142538" y="4795838"/>
              <a:ext cx="28575" cy="139700"/>
            </a:xfrm>
            <a:custGeom>
              <a:avLst/>
              <a:gdLst>
                <a:gd name="T0" fmla="*/ 83 w 85"/>
                <a:gd name="T1" fmla="*/ 181 h 348"/>
                <a:gd name="T2" fmla="*/ 85 w 85"/>
                <a:gd name="T3" fmla="*/ 174 h 348"/>
                <a:gd name="T4" fmla="*/ 83 w 85"/>
                <a:gd name="T5" fmla="*/ 167 h 348"/>
                <a:gd name="T6" fmla="*/ 18 w 85"/>
                <a:gd name="T7" fmla="*/ 9 h 348"/>
                <a:gd name="T8" fmla="*/ 8 w 85"/>
                <a:gd name="T9" fmla="*/ 0 h 348"/>
                <a:gd name="T10" fmla="*/ 0 w 85"/>
                <a:gd name="T11" fmla="*/ 8 h 348"/>
                <a:gd name="T12" fmla="*/ 2 w 85"/>
                <a:gd name="T13" fmla="*/ 15 h 348"/>
                <a:gd name="T14" fmla="*/ 68 w 85"/>
                <a:gd name="T15" fmla="*/ 174 h 348"/>
                <a:gd name="T16" fmla="*/ 2 w 85"/>
                <a:gd name="T17" fmla="*/ 333 h 348"/>
                <a:gd name="T18" fmla="*/ 0 w 85"/>
                <a:gd name="T19" fmla="*/ 340 h 348"/>
                <a:gd name="T20" fmla="*/ 8 w 85"/>
                <a:gd name="T21" fmla="*/ 348 h 348"/>
                <a:gd name="T22" fmla="*/ 17 w 85"/>
                <a:gd name="T23" fmla="*/ 340 h 348"/>
                <a:gd name="T24" fmla="*/ 83 w 85"/>
                <a:gd name="T25" fmla="*/ 18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81"/>
                  </a:moveTo>
                  <a:cubicBezTo>
                    <a:pt x="85" y="176"/>
                    <a:pt x="85" y="175"/>
                    <a:pt x="85" y="174"/>
                  </a:cubicBezTo>
                  <a:cubicBezTo>
                    <a:pt x="85" y="172"/>
                    <a:pt x="85" y="172"/>
                    <a:pt x="83" y="167"/>
                  </a:cubicBezTo>
                  <a:lnTo>
                    <a:pt x="18" y="9"/>
                  </a:lnTo>
                  <a:cubicBezTo>
                    <a:pt x="16" y="4"/>
                    <a:pt x="14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9"/>
                    <a:pt x="0" y="10"/>
                    <a:pt x="2" y="15"/>
                  </a:cubicBezTo>
                  <a:lnTo>
                    <a:pt x="68" y="174"/>
                  </a:lnTo>
                  <a:lnTo>
                    <a:pt x="2" y="333"/>
                  </a:lnTo>
                  <a:cubicBezTo>
                    <a:pt x="0" y="338"/>
                    <a:pt x="0" y="339"/>
                    <a:pt x="0" y="340"/>
                  </a:cubicBezTo>
                  <a:cubicBezTo>
                    <a:pt x="0" y="345"/>
                    <a:pt x="4" y="348"/>
                    <a:pt x="8" y="348"/>
                  </a:cubicBezTo>
                  <a:cubicBezTo>
                    <a:pt x="14" y="348"/>
                    <a:pt x="15" y="344"/>
                    <a:pt x="17" y="340"/>
                  </a:cubicBezTo>
                  <a:lnTo>
                    <a:pt x="83" y="18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id="{B969B559-3073-449E-BFB3-D0CF99529C03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10213975" y="4700588"/>
              <a:ext cx="39688" cy="2000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8">
              <a:extLst>
                <a:ext uri="{FF2B5EF4-FFF2-40B4-BE49-F238E27FC236}">
                  <a16:creationId xmlns:a16="http://schemas.microsoft.com/office/drawing/2014/main" id="{B84907F1-3B7F-444A-8769-16618F9B594F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10272713" y="4711701"/>
              <a:ext cx="84138" cy="14128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">
              <a:extLst>
                <a:ext uri="{FF2B5EF4-FFF2-40B4-BE49-F238E27FC236}">
                  <a16:creationId xmlns:a16="http://schemas.microsoft.com/office/drawing/2014/main" id="{D764C58B-B2F2-4777-B685-C90800678B8D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10377488" y="4829176"/>
              <a:ext cx="20638" cy="6032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39"/>
                    <a:pt x="10" y="52"/>
                    <a:pt x="26" y="52"/>
                  </a:cubicBezTo>
                  <a:cubicBezTo>
                    <a:pt x="32" y="52"/>
                    <a:pt x="39" y="50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0">
              <a:extLst>
                <a:ext uri="{FF2B5EF4-FFF2-40B4-BE49-F238E27FC236}">
                  <a16:creationId xmlns:a16="http://schemas.microsoft.com/office/drawing/2014/main" id="{0253F8C6-0B5A-4E3D-BEAA-B702917B7FD9}"/>
                </a:ext>
              </a:extLst>
            </p:cNvPr>
            <p:cNvSpPr>
              <a:spLocks/>
            </p:cNvSpPr>
            <p:nvPr>
              <p:custDataLst>
                <p:tags r:id="rId319"/>
              </p:custDataLst>
            </p:nvPr>
          </p:nvSpPr>
          <p:spPr bwMode="auto">
            <a:xfrm>
              <a:off x="10444163" y="4762501"/>
              <a:ext cx="139700" cy="9048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2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1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3 w 408"/>
                <a:gd name="T69" fmla="*/ 0 h 226"/>
                <a:gd name="T70" fmla="*/ 16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1">
              <a:extLst>
                <a:ext uri="{FF2B5EF4-FFF2-40B4-BE49-F238E27FC236}">
                  <a16:creationId xmlns:a16="http://schemas.microsoft.com/office/drawing/2014/main" id="{F962EB9A-96F1-46F6-BE2A-06254C665784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10599738" y="4700588"/>
              <a:ext cx="39688" cy="2000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">
              <a:extLst>
                <a:ext uri="{FF2B5EF4-FFF2-40B4-BE49-F238E27FC236}">
                  <a16:creationId xmlns:a16="http://schemas.microsoft.com/office/drawing/2014/main" id="{99600829-68D0-488F-ABCC-C7E4BC13FB9D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10668000" y="4700588"/>
              <a:ext cx="61913" cy="200025"/>
            </a:xfrm>
            <a:custGeom>
              <a:avLst/>
              <a:gdLst>
                <a:gd name="T0" fmla="*/ 71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6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1 w 177"/>
                <a:gd name="T37" fmla="*/ 78 h 499"/>
                <a:gd name="T38" fmla="*/ 71 w 177"/>
                <a:gd name="T39" fmla="*/ 183 h 499"/>
                <a:gd name="T40" fmla="*/ 91 w 177"/>
                <a:gd name="T41" fmla="*/ 230 h 499"/>
                <a:gd name="T42" fmla="*/ 130 w 177"/>
                <a:gd name="T43" fmla="*/ 250 h 499"/>
                <a:gd name="T44" fmla="*/ 71 w 177"/>
                <a:gd name="T45" fmla="*/ 313 h 499"/>
                <a:gd name="T46" fmla="*/ 71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3"/>
                  </a:moveTo>
                  <a:cubicBezTo>
                    <a:pt x="71" y="453"/>
                    <a:pt x="58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3" y="29"/>
                    <a:pt x="70" y="55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3">
              <a:extLst>
                <a:ext uri="{FF2B5EF4-FFF2-40B4-BE49-F238E27FC236}">
                  <a16:creationId xmlns:a16="http://schemas.microsoft.com/office/drawing/2014/main" id="{F4A0C921-49E3-4B47-A1F1-3D196B190472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10750550" y="4783138"/>
              <a:ext cx="65088" cy="98425"/>
            </a:xfrm>
            <a:custGeom>
              <a:avLst/>
              <a:gdLst>
                <a:gd name="T0" fmla="*/ 115 w 191"/>
                <a:gd name="T1" fmla="*/ 142 h 246"/>
                <a:gd name="T2" fmla="*/ 156 w 191"/>
                <a:gd name="T3" fmla="*/ 237 h 246"/>
                <a:gd name="T4" fmla="*/ 174 w 191"/>
                <a:gd name="T5" fmla="*/ 246 h 246"/>
                <a:gd name="T6" fmla="*/ 181 w 191"/>
                <a:gd name="T7" fmla="*/ 246 h 246"/>
                <a:gd name="T8" fmla="*/ 191 w 191"/>
                <a:gd name="T9" fmla="*/ 241 h 246"/>
                <a:gd name="T10" fmla="*/ 190 w 191"/>
                <a:gd name="T11" fmla="*/ 238 h 246"/>
                <a:gd name="T12" fmla="*/ 181 w 191"/>
                <a:gd name="T13" fmla="*/ 223 h 246"/>
                <a:gd name="T14" fmla="*/ 95 w 191"/>
                <a:gd name="T15" fmla="*/ 22 h 246"/>
                <a:gd name="T16" fmla="*/ 49 w 191"/>
                <a:gd name="T17" fmla="*/ 0 h 246"/>
                <a:gd name="T18" fmla="*/ 40 w 191"/>
                <a:gd name="T19" fmla="*/ 5 h 246"/>
                <a:gd name="T20" fmla="*/ 45 w 191"/>
                <a:gd name="T21" fmla="*/ 10 h 246"/>
                <a:gd name="T22" fmla="*/ 68 w 191"/>
                <a:gd name="T23" fmla="*/ 32 h 246"/>
                <a:gd name="T24" fmla="*/ 109 w 191"/>
                <a:gd name="T25" fmla="*/ 129 h 246"/>
                <a:gd name="T26" fmla="*/ 7 w 191"/>
                <a:gd name="T27" fmla="*/ 222 h 246"/>
                <a:gd name="T28" fmla="*/ 0 w 191"/>
                <a:gd name="T29" fmla="*/ 234 h 246"/>
                <a:gd name="T30" fmla="*/ 11 w 191"/>
                <a:gd name="T31" fmla="*/ 246 h 246"/>
                <a:gd name="T32" fmla="*/ 23 w 191"/>
                <a:gd name="T33" fmla="*/ 241 h 246"/>
                <a:gd name="T34" fmla="*/ 115 w 191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2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1" y="246"/>
                    <a:pt x="191" y="241"/>
                  </a:cubicBezTo>
                  <a:cubicBezTo>
                    <a:pt x="191" y="240"/>
                    <a:pt x="190" y="239"/>
                    <a:pt x="190" y="238"/>
                  </a:cubicBezTo>
                  <a:cubicBezTo>
                    <a:pt x="185" y="234"/>
                    <a:pt x="182" y="226"/>
                    <a:pt x="181" y="223"/>
                  </a:cubicBezTo>
                  <a:lnTo>
                    <a:pt x="95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9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09" y="129"/>
                  </a:lnTo>
                  <a:lnTo>
                    <a:pt x="7" y="222"/>
                  </a:lnTo>
                  <a:cubicBezTo>
                    <a:pt x="2" y="226"/>
                    <a:pt x="0" y="229"/>
                    <a:pt x="0" y="234"/>
                  </a:cubicBezTo>
                  <a:cubicBezTo>
                    <a:pt x="0" y="243"/>
                    <a:pt x="7" y="246"/>
                    <a:pt x="11" y="246"/>
                  </a:cubicBezTo>
                  <a:cubicBezTo>
                    <a:pt x="18" y="246"/>
                    <a:pt x="22" y="242"/>
                    <a:pt x="23" y="241"/>
                  </a:cubicBezTo>
                  <a:lnTo>
                    <a:pt x="115" y="14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838EABF-3842-4343-A5AB-2ED71EB75083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278677" y="1689992"/>
            <a:ext cx="2566122" cy="215583"/>
            <a:chOff x="2541587" y="2540000"/>
            <a:chExt cx="2343150" cy="196851"/>
          </a:xfrm>
          <a:solidFill>
            <a:srgbClr val="7030A0"/>
          </a:solidFill>
        </p:grpSpPr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D3E832A6-D048-4F4D-98C7-2D74F9E81DDF}"/>
                </a:ext>
              </a:extLst>
            </p:cNvPr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auto">
            <a:xfrm>
              <a:off x="2541587" y="2544763"/>
              <a:ext cx="111125" cy="147638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8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1 w 307"/>
                <a:gd name="T15" fmla="*/ 162 h 340"/>
                <a:gd name="T16" fmla="*/ 294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2 w 307"/>
                <a:gd name="T27" fmla="*/ 39 h 340"/>
                <a:gd name="T28" fmla="*/ 52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1 w 307"/>
                <a:gd name="T41" fmla="*/ 162 h 340"/>
                <a:gd name="T42" fmla="*/ 180 w 307"/>
                <a:gd name="T43" fmla="*/ 325 h 340"/>
                <a:gd name="T44" fmla="*/ 118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9"/>
                    <a:pt x="94" y="15"/>
                    <a:pt x="118" y="15"/>
                  </a:cubicBezTo>
                  <a:lnTo>
                    <a:pt x="179" y="15"/>
                  </a:lnTo>
                  <a:cubicBezTo>
                    <a:pt x="228" y="15"/>
                    <a:pt x="245" y="57"/>
                    <a:pt x="245" y="84"/>
                  </a:cubicBezTo>
                  <a:cubicBezTo>
                    <a:pt x="245" y="116"/>
                    <a:pt x="221" y="158"/>
                    <a:pt x="165" y="158"/>
                  </a:cubicBezTo>
                  <a:lnTo>
                    <a:pt x="93" y="158"/>
                  </a:lnTo>
                  <a:close/>
                  <a:moveTo>
                    <a:pt x="211" y="162"/>
                  </a:moveTo>
                  <a:cubicBezTo>
                    <a:pt x="259" y="153"/>
                    <a:pt x="294" y="121"/>
                    <a:pt x="294" y="84"/>
                  </a:cubicBezTo>
                  <a:cubicBezTo>
                    <a:pt x="294" y="41"/>
                    <a:pt x="248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6"/>
                    <a:pt x="266" y="168"/>
                    <a:pt x="211" y="162"/>
                  </a:cubicBezTo>
                  <a:close/>
                  <a:moveTo>
                    <a:pt x="180" y="325"/>
                  </a:moveTo>
                  <a:lnTo>
                    <a:pt x="118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492EE2D8-B34E-4CD7-9DDA-3EF147A55544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2668587" y="2597150"/>
              <a:ext cx="90488" cy="984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4 w 251"/>
                <a:gd name="T23" fmla="*/ 165 h 226"/>
                <a:gd name="T24" fmla="*/ 74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1"/>
                    <a:pt x="74" y="165"/>
                  </a:cubicBezTo>
                  <a:lnTo>
                    <a:pt x="74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9">
              <a:extLst>
                <a:ext uri="{FF2B5EF4-FFF2-40B4-BE49-F238E27FC236}">
                  <a16:creationId xmlns:a16="http://schemas.microsoft.com/office/drawing/2014/main" id="{8BF1029B-7C96-4BB6-A2B8-72255B7F8679}"/>
                </a:ext>
              </a:extLst>
            </p:cNvPr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auto">
            <a:xfrm>
              <a:off x="2768600" y="2547938"/>
              <a:ext cx="39688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3CA429D5-EFD9-4C7B-B867-AAA70C0498BE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2819400" y="2541588"/>
              <a:ext cx="39688" cy="15081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E4104BA3-88DB-4337-98E3-836AAFFD84D9}"/>
                </a:ext>
              </a:extLst>
            </p:cNvPr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auto">
            <a:xfrm>
              <a:off x="2870200" y="2541588"/>
              <a:ext cx="88900" cy="153988"/>
            </a:xfrm>
            <a:custGeom>
              <a:avLst/>
              <a:gdLst>
                <a:gd name="T0" fmla="*/ 172 w 245"/>
                <a:gd name="T1" fmla="*/ 319 h 352"/>
                <a:gd name="T2" fmla="*/ 172 w 245"/>
                <a:gd name="T3" fmla="*/ 352 h 352"/>
                <a:gd name="T4" fmla="*/ 245 w 245"/>
                <a:gd name="T5" fmla="*/ 346 h 352"/>
                <a:gd name="T6" fmla="*/ 245 w 245"/>
                <a:gd name="T7" fmla="*/ 331 h 352"/>
                <a:gd name="T8" fmla="*/ 207 w 245"/>
                <a:gd name="T9" fmla="*/ 303 h 352"/>
                <a:gd name="T10" fmla="*/ 207 w 245"/>
                <a:gd name="T11" fmla="*/ 0 h 352"/>
                <a:gd name="T12" fmla="*/ 135 w 245"/>
                <a:gd name="T13" fmla="*/ 6 h 352"/>
                <a:gd name="T14" fmla="*/ 135 w 245"/>
                <a:gd name="T15" fmla="*/ 21 h 352"/>
                <a:gd name="T16" fmla="*/ 174 w 245"/>
                <a:gd name="T17" fmla="*/ 49 h 352"/>
                <a:gd name="T18" fmla="*/ 174 w 245"/>
                <a:gd name="T19" fmla="*/ 157 h 352"/>
                <a:gd name="T20" fmla="*/ 111 w 245"/>
                <a:gd name="T21" fmla="*/ 126 h 352"/>
                <a:gd name="T22" fmla="*/ 0 w 245"/>
                <a:gd name="T23" fmla="*/ 239 h 352"/>
                <a:gd name="T24" fmla="*/ 105 w 245"/>
                <a:gd name="T25" fmla="*/ 352 h 352"/>
                <a:gd name="T26" fmla="*/ 172 w 245"/>
                <a:gd name="T27" fmla="*/ 319 h 352"/>
                <a:gd name="T28" fmla="*/ 172 w 245"/>
                <a:gd name="T29" fmla="*/ 185 h 352"/>
                <a:gd name="T30" fmla="*/ 172 w 245"/>
                <a:gd name="T31" fmla="*/ 287 h 352"/>
                <a:gd name="T32" fmla="*/ 167 w 245"/>
                <a:gd name="T33" fmla="*/ 306 h 352"/>
                <a:gd name="T34" fmla="*/ 108 w 245"/>
                <a:gd name="T35" fmla="*/ 341 h 352"/>
                <a:gd name="T36" fmla="*/ 56 w 245"/>
                <a:gd name="T37" fmla="*/ 309 h 352"/>
                <a:gd name="T38" fmla="*/ 41 w 245"/>
                <a:gd name="T39" fmla="*/ 240 h 352"/>
                <a:gd name="T40" fmla="*/ 57 w 245"/>
                <a:gd name="T41" fmla="*/ 169 h 352"/>
                <a:gd name="T42" fmla="*/ 113 w 245"/>
                <a:gd name="T43" fmla="*/ 137 h 352"/>
                <a:gd name="T44" fmla="*/ 167 w 245"/>
                <a:gd name="T45" fmla="*/ 167 h 352"/>
                <a:gd name="T46" fmla="*/ 172 w 245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2">
                  <a:moveTo>
                    <a:pt x="172" y="319"/>
                  </a:moveTo>
                  <a:lnTo>
                    <a:pt x="172" y="352"/>
                  </a:lnTo>
                  <a:lnTo>
                    <a:pt x="245" y="346"/>
                  </a:lnTo>
                  <a:lnTo>
                    <a:pt x="245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A85B556B-CA6D-4798-99F4-86A967A2834E}"/>
                </a:ext>
              </a:extLst>
            </p:cNvPr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auto">
            <a:xfrm>
              <a:off x="3032125" y="2595563"/>
              <a:ext cx="80963" cy="1000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3">
              <a:extLst>
                <a:ext uri="{FF2B5EF4-FFF2-40B4-BE49-F238E27FC236}">
                  <a16:creationId xmlns:a16="http://schemas.microsoft.com/office/drawing/2014/main" id="{7A474414-F4DA-4716-801E-8F1B82F18314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3181350" y="2541588"/>
              <a:ext cx="90488" cy="150813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0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8 w 251"/>
                <a:gd name="T23" fmla="*/ 331 h 346"/>
                <a:gd name="T24" fmla="*/ 138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B638D461-A20C-40F2-A534-4CDBA1F249C1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3273425" y="2598738"/>
              <a:ext cx="88900" cy="138113"/>
            </a:xfrm>
            <a:custGeom>
              <a:avLst/>
              <a:gdLst>
                <a:gd name="T0" fmla="*/ 198 w 244"/>
                <a:gd name="T1" fmla="*/ 48 h 317"/>
                <a:gd name="T2" fmla="*/ 244 w 244"/>
                <a:gd name="T3" fmla="*/ 16 h 317"/>
                <a:gd name="T4" fmla="*/ 244 w 244"/>
                <a:gd name="T5" fmla="*/ 0 h 317"/>
                <a:gd name="T6" fmla="*/ 206 w 244"/>
                <a:gd name="T7" fmla="*/ 2 h 317"/>
                <a:gd name="T8" fmla="*/ 163 w 244"/>
                <a:gd name="T9" fmla="*/ 0 h 317"/>
                <a:gd name="T10" fmla="*/ 163 w 244"/>
                <a:gd name="T11" fmla="*/ 16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2 h 317"/>
                <a:gd name="T18" fmla="*/ 78 w 244"/>
                <a:gd name="T19" fmla="*/ 38 h 317"/>
                <a:gd name="T20" fmla="*/ 75 w 244"/>
                <a:gd name="T21" fmla="*/ 29 h 317"/>
                <a:gd name="T22" fmla="*/ 103 w 244"/>
                <a:gd name="T23" fmla="*/ 16 h 317"/>
                <a:gd name="T24" fmla="*/ 103 w 244"/>
                <a:gd name="T25" fmla="*/ 0 h 317"/>
                <a:gd name="T26" fmla="*/ 48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5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7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1 h 317"/>
                <a:gd name="T52" fmla="*/ 198 w 244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8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8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9"/>
                    <a:pt x="110" y="261"/>
                  </a:cubicBezTo>
                  <a:lnTo>
                    <a:pt x="198" y="4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F03AC86B-101D-4334-9183-5821ED0AA2A4}"/>
                </a:ext>
              </a:extLst>
            </p:cNvPr>
            <p:cNvSpPr>
              <a:spLocks noEditPoints="1"/>
            </p:cNvSpPr>
            <p:nvPr>
              <p:custDataLst>
                <p:tags r:id="rId290"/>
              </p:custDataLst>
            </p:nvPr>
          </p:nvSpPr>
          <p:spPr bwMode="auto">
            <a:xfrm>
              <a:off x="3370262" y="2541588"/>
              <a:ext cx="90488" cy="153988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5 h 352"/>
                <a:gd name="T16" fmla="*/ 135 w 246"/>
                <a:gd name="T17" fmla="*/ 352 h 352"/>
                <a:gd name="T18" fmla="*/ 246 w 246"/>
                <a:gd name="T19" fmla="*/ 239 h 352"/>
                <a:gd name="T20" fmla="*/ 141 w 246"/>
                <a:gd name="T21" fmla="*/ 126 h 352"/>
                <a:gd name="T22" fmla="*/ 72 w 246"/>
                <a:gd name="T23" fmla="*/ 158 h 352"/>
                <a:gd name="T24" fmla="*/ 74 w 246"/>
                <a:gd name="T25" fmla="*/ 289 h 352"/>
                <a:gd name="T26" fmla="*/ 74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0 h 352"/>
                <a:gd name="T42" fmla="*/ 74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5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1" y="126"/>
                  </a:cubicBezTo>
                  <a:cubicBezTo>
                    <a:pt x="102" y="126"/>
                    <a:pt x="80" y="149"/>
                    <a:pt x="72" y="158"/>
                  </a:cubicBezTo>
                  <a:close/>
                  <a:moveTo>
                    <a:pt x="74" y="289"/>
                  </a:moveTo>
                  <a:lnTo>
                    <a:pt x="74" y="187"/>
                  </a:lnTo>
                  <a:cubicBezTo>
                    <a:pt x="74" y="177"/>
                    <a:pt x="74" y="177"/>
                    <a:pt x="79" y="169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1" y="137"/>
                    <a:pt x="179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6"/>
                    <a:pt x="204" y="286"/>
                    <a:pt x="189" y="309"/>
                  </a:cubicBezTo>
                  <a:cubicBezTo>
                    <a:pt x="179" y="324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0"/>
                  </a:cubicBezTo>
                  <a:cubicBezTo>
                    <a:pt x="74" y="300"/>
                    <a:pt x="74" y="298"/>
                    <a:pt x="74" y="28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A52948E2-8F00-4CC6-A846-F634A2A5FC20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3471862" y="2597150"/>
              <a:ext cx="60325" cy="952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C229D42C-A297-4341-BD9B-A16019DAEFCB}"/>
                </a:ext>
              </a:extLst>
            </p:cNvPr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auto">
            <a:xfrm>
              <a:off x="3543300" y="2547938"/>
              <a:ext cx="38100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C01E3D78-05F3-4B57-9397-F8F8EA4449E1}"/>
                </a:ext>
              </a:extLst>
            </p:cNvPr>
            <p:cNvSpPr>
              <a:spLocks noEditPoints="1"/>
            </p:cNvSpPr>
            <p:nvPr>
              <p:custDataLst>
                <p:tags r:id="rId293"/>
              </p:custDataLst>
            </p:nvPr>
          </p:nvSpPr>
          <p:spPr bwMode="auto">
            <a:xfrm>
              <a:off x="3594100" y="2541588"/>
              <a:ext cx="88900" cy="153988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5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B8F4E959-12A7-4893-B07C-27F77B2F8C75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3754437" y="2597150"/>
              <a:ext cx="141288" cy="95250"/>
            </a:xfrm>
            <a:custGeom>
              <a:avLst/>
              <a:gdLst>
                <a:gd name="T0" fmla="*/ 39 w 390"/>
                <a:gd name="T1" fmla="*/ 49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7 w 390"/>
                <a:gd name="T9" fmla="*/ 219 h 220"/>
                <a:gd name="T10" fmla="*/ 113 w 390"/>
                <a:gd name="T11" fmla="*/ 220 h 220"/>
                <a:gd name="T12" fmla="*/ 113 w 390"/>
                <a:gd name="T13" fmla="*/ 205 h 220"/>
                <a:gd name="T14" fmla="*/ 74 w 390"/>
                <a:gd name="T15" fmla="*/ 182 h 220"/>
                <a:gd name="T16" fmla="*/ 74 w 390"/>
                <a:gd name="T17" fmla="*/ 91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1 h 220"/>
                <a:gd name="T38" fmla="*/ 280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8 w 390"/>
                <a:gd name="T45" fmla="*/ 205 h 220"/>
                <a:gd name="T46" fmla="*/ 278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5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9 h 220"/>
                <a:gd name="T64" fmla="*/ 144 w 390"/>
                <a:gd name="T65" fmla="*/ 0 h 220"/>
                <a:gd name="T66" fmla="*/ 71 w 390"/>
                <a:gd name="T67" fmla="*/ 52 h 220"/>
                <a:gd name="T68" fmla="*/ 71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80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8" y="205"/>
                  </a:cubicBezTo>
                  <a:lnTo>
                    <a:pt x="278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0">
              <a:extLst>
                <a:ext uri="{FF2B5EF4-FFF2-40B4-BE49-F238E27FC236}">
                  <a16:creationId xmlns:a16="http://schemas.microsoft.com/office/drawing/2014/main" id="{8BA65219-57AE-452B-82C7-3223DF772FBB}"/>
                </a:ext>
              </a:extLst>
            </p:cNvPr>
            <p:cNvSpPr>
              <a:spLocks noEditPoints="1"/>
            </p:cNvSpPr>
            <p:nvPr>
              <p:custDataLst>
                <p:tags r:id="rId295"/>
              </p:custDataLst>
            </p:nvPr>
          </p:nvSpPr>
          <p:spPr bwMode="auto">
            <a:xfrm>
              <a:off x="3906837" y="2595563"/>
              <a:ext cx="80963" cy="100013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9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9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7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1">
              <a:extLst>
                <a:ext uri="{FF2B5EF4-FFF2-40B4-BE49-F238E27FC236}">
                  <a16:creationId xmlns:a16="http://schemas.microsoft.com/office/drawing/2014/main" id="{D3081977-21D4-43BC-8B43-2BDFD35A8ED1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3995737" y="2595563"/>
              <a:ext cx="68263" cy="100013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2">
              <a:extLst>
                <a:ext uri="{FF2B5EF4-FFF2-40B4-BE49-F238E27FC236}">
                  <a16:creationId xmlns:a16="http://schemas.microsoft.com/office/drawing/2014/main" id="{E5F8EBB5-63F1-4874-A5B6-D079B9B707CA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4070350" y="2541588"/>
              <a:ext cx="90488" cy="150813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1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1AF02F38-65DF-406D-94C3-CC4C143CA8D1}"/>
                </a:ext>
              </a:extLst>
            </p:cNvPr>
            <p:cNvSpPr>
              <a:spLocks noEditPoints="1"/>
            </p:cNvSpPr>
            <p:nvPr>
              <p:custDataLst>
                <p:tags r:id="rId298"/>
              </p:custDataLst>
            </p:nvPr>
          </p:nvSpPr>
          <p:spPr bwMode="auto">
            <a:xfrm>
              <a:off x="4170362" y="2547938"/>
              <a:ext cx="39688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58770E08-66E7-43B8-BC5D-7912370E69B0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4221162" y="2597150"/>
              <a:ext cx="90488" cy="952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5">
              <a:extLst>
                <a:ext uri="{FF2B5EF4-FFF2-40B4-BE49-F238E27FC236}">
                  <a16:creationId xmlns:a16="http://schemas.microsoft.com/office/drawing/2014/main" id="{E6236FA5-11E3-48AA-B7B3-AE9677F1E8BE}"/>
                </a:ext>
              </a:extLst>
            </p:cNvPr>
            <p:cNvSpPr>
              <a:spLocks noEditPoints="1"/>
            </p:cNvSpPr>
            <p:nvPr>
              <p:custDataLst>
                <p:tags r:id="rId300"/>
              </p:custDataLst>
            </p:nvPr>
          </p:nvSpPr>
          <p:spPr bwMode="auto">
            <a:xfrm>
              <a:off x="4321175" y="2595563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6">
              <a:extLst>
                <a:ext uri="{FF2B5EF4-FFF2-40B4-BE49-F238E27FC236}">
                  <a16:creationId xmlns:a16="http://schemas.microsoft.com/office/drawing/2014/main" id="{5EAD6F96-2D7F-4809-AC49-0BFEB94044A8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4467225" y="2540000"/>
              <a:ext cx="122238" cy="157163"/>
            </a:xfrm>
            <a:custGeom>
              <a:avLst/>
              <a:gdLst>
                <a:gd name="T0" fmla="*/ 267 w 338"/>
                <a:gd name="T1" fmla="*/ 320 h 362"/>
                <a:gd name="T2" fmla="*/ 299 w 338"/>
                <a:gd name="T3" fmla="*/ 351 h 362"/>
                <a:gd name="T4" fmla="*/ 304 w 338"/>
                <a:gd name="T5" fmla="*/ 339 h 362"/>
                <a:gd name="T6" fmla="*/ 304 w 338"/>
                <a:gd name="T7" fmla="*/ 252 h 362"/>
                <a:gd name="T8" fmla="*/ 338 w 338"/>
                <a:gd name="T9" fmla="*/ 231 h 362"/>
                <a:gd name="T10" fmla="*/ 338 w 338"/>
                <a:gd name="T11" fmla="*/ 215 h 362"/>
                <a:gd name="T12" fmla="*/ 277 w 338"/>
                <a:gd name="T13" fmla="*/ 217 h 362"/>
                <a:gd name="T14" fmla="*/ 197 w 338"/>
                <a:gd name="T15" fmla="*/ 215 h 362"/>
                <a:gd name="T16" fmla="*/ 197 w 338"/>
                <a:gd name="T17" fmla="*/ 231 h 362"/>
                <a:gd name="T18" fmla="*/ 213 w 338"/>
                <a:gd name="T19" fmla="*/ 231 h 362"/>
                <a:gd name="T20" fmla="*/ 259 w 338"/>
                <a:gd name="T21" fmla="*/ 254 h 362"/>
                <a:gd name="T22" fmla="*/ 259 w 338"/>
                <a:gd name="T23" fmla="*/ 286 h 362"/>
                <a:gd name="T24" fmla="*/ 182 w 338"/>
                <a:gd name="T25" fmla="*/ 347 h 362"/>
                <a:gd name="T26" fmla="*/ 51 w 338"/>
                <a:gd name="T27" fmla="*/ 181 h 362"/>
                <a:gd name="T28" fmla="*/ 179 w 338"/>
                <a:gd name="T29" fmla="*/ 15 h 362"/>
                <a:gd name="T30" fmla="*/ 288 w 338"/>
                <a:gd name="T31" fmla="*/ 133 h 362"/>
                <a:gd name="T32" fmla="*/ 296 w 338"/>
                <a:gd name="T33" fmla="*/ 142 h 362"/>
                <a:gd name="T34" fmla="*/ 304 w 338"/>
                <a:gd name="T35" fmla="*/ 130 h 362"/>
                <a:gd name="T36" fmla="*/ 304 w 338"/>
                <a:gd name="T37" fmla="*/ 12 h 362"/>
                <a:gd name="T38" fmla="*/ 298 w 338"/>
                <a:gd name="T39" fmla="*/ 0 h 362"/>
                <a:gd name="T40" fmla="*/ 290 w 338"/>
                <a:gd name="T41" fmla="*/ 6 h 362"/>
                <a:gd name="T42" fmla="*/ 265 w 338"/>
                <a:gd name="T43" fmla="*/ 43 h 362"/>
                <a:gd name="T44" fmla="*/ 173 w 338"/>
                <a:gd name="T45" fmla="*/ 0 h 362"/>
                <a:gd name="T46" fmla="*/ 0 w 338"/>
                <a:gd name="T47" fmla="*/ 181 h 362"/>
                <a:gd name="T48" fmla="*/ 174 w 338"/>
                <a:gd name="T49" fmla="*/ 362 h 362"/>
                <a:gd name="T50" fmla="*/ 267 w 338"/>
                <a:gd name="T51" fmla="*/ 32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8" h="362">
                  <a:moveTo>
                    <a:pt x="267" y="320"/>
                  </a:moveTo>
                  <a:cubicBezTo>
                    <a:pt x="274" y="331"/>
                    <a:pt x="294" y="351"/>
                    <a:pt x="299" y="351"/>
                  </a:cubicBezTo>
                  <a:cubicBezTo>
                    <a:pt x="304" y="351"/>
                    <a:pt x="304" y="347"/>
                    <a:pt x="304" y="339"/>
                  </a:cubicBezTo>
                  <a:lnTo>
                    <a:pt x="304" y="252"/>
                  </a:lnTo>
                  <a:cubicBezTo>
                    <a:pt x="304" y="233"/>
                    <a:pt x="306" y="231"/>
                    <a:pt x="338" y="231"/>
                  </a:cubicBezTo>
                  <a:lnTo>
                    <a:pt x="338" y="215"/>
                  </a:lnTo>
                  <a:cubicBezTo>
                    <a:pt x="320" y="216"/>
                    <a:pt x="292" y="217"/>
                    <a:pt x="277" y="217"/>
                  </a:cubicBezTo>
                  <a:cubicBezTo>
                    <a:pt x="257" y="217"/>
                    <a:pt x="215" y="217"/>
                    <a:pt x="197" y="215"/>
                  </a:cubicBezTo>
                  <a:lnTo>
                    <a:pt x="197" y="231"/>
                  </a:lnTo>
                  <a:lnTo>
                    <a:pt x="213" y="231"/>
                  </a:lnTo>
                  <a:cubicBezTo>
                    <a:pt x="258" y="231"/>
                    <a:pt x="259" y="236"/>
                    <a:pt x="259" y="254"/>
                  </a:cubicBezTo>
                  <a:lnTo>
                    <a:pt x="259" y="286"/>
                  </a:lnTo>
                  <a:cubicBezTo>
                    <a:pt x="259" y="342"/>
                    <a:pt x="196" y="347"/>
                    <a:pt x="182" y="347"/>
                  </a:cubicBezTo>
                  <a:cubicBezTo>
                    <a:pt x="150" y="347"/>
                    <a:pt x="51" y="329"/>
                    <a:pt x="51" y="181"/>
                  </a:cubicBezTo>
                  <a:cubicBezTo>
                    <a:pt x="51" y="32"/>
                    <a:pt x="149" y="15"/>
                    <a:pt x="179" y="15"/>
                  </a:cubicBezTo>
                  <a:cubicBezTo>
                    <a:pt x="232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9" y="27"/>
                    <a:pt x="222" y="0"/>
                    <a:pt x="173" y="0"/>
                  </a:cubicBezTo>
                  <a:cubicBezTo>
                    <a:pt x="80" y="0"/>
                    <a:pt x="0" y="78"/>
                    <a:pt x="0" y="181"/>
                  </a:cubicBezTo>
                  <a:cubicBezTo>
                    <a:pt x="0" y="283"/>
                    <a:pt x="79" y="362"/>
                    <a:pt x="174" y="362"/>
                  </a:cubicBezTo>
                  <a:cubicBezTo>
                    <a:pt x="211" y="362"/>
                    <a:pt x="250" y="349"/>
                    <a:pt x="267" y="3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7">
              <a:extLst>
                <a:ext uri="{FF2B5EF4-FFF2-40B4-BE49-F238E27FC236}">
                  <a16:creationId xmlns:a16="http://schemas.microsoft.com/office/drawing/2014/main" id="{75306595-1F19-40DA-82D4-57156030D653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4664075" y="2595563"/>
              <a:ext cx="58738" cy="1000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19"/>
                    <a:pt x="87" y="1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Oval 28">
              <a:extLst>
                <a:ext uri="{FF2B5EF4-FFF2-40B4-BE49-F238E27FC236}">
                  <a16:creationId xmlns:a16="http://schemas.microsoft.com/office/drawing/2014/main" id="{01A3E643-7422-4263-93AF-EB4A8FACC1C9}"/>
                </a:ext>
              </a:extLst>
            </p:cNvPr>
            <p:cNvSpPr>
              <a:spLocks noChangeArrowheads="1"/>
            </p:cNvSpPr>
            <p:nvPr>
              <p:custDataLst>
                <p:tags r:id="rId303"/>
              </p:custDataLst>
            </p:nvPr>
          </p:nvSpPr>
          <p:spPr bwMode="auto">
            <a:xfrm>
              <a:off x="4745037" y="2668588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9">
              <a:extLst>
                <a:ext uri="{FF2B5EF4-FFF2-40B4-BE49-F238E27FC236}">
                  <a16:creationId xmlns:a16="http://schemas.microsoft.com/office/drawing/2014/main" id="{D55D3AAA-EBBA-4435-A21E-20646917DE0D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4783137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6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3"/>
                  </a:lnTo>
                  <a:cubicBezTo>
                    <a:pt x="143" y="280"/>
                    <a:pt x="128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30">
              <a:extLst>
                <a:ext uri="{FF2B5EF4-FFF2-40B4-BE49-F238E27FC236}">
                  <a16:creationId xmlns:a16="http://schemas.microsoft.com/office/drawing/2014/main" id="{793AEFFC-244E-4CA2-935F-6C2EC4630D58}"/>
                </a:ext>
              </a:extLst>
            </p:cNvPr>
            <p:cNvSpPr>
              <a:spLocks noChangeArrowheads="1"/>
            </p:cNvSpPr>
            <p:nvPr>
              <p:custDataLst>
                <p:tags r:id="rId305"/>
              </p:custDataLst>
            </p:nvPr>
          </p:nvSpPr>
          <p:spPr bwMode="auto">
            <a:xfrm>
              <a:off x="4865687" y="2668588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FBD58EEE-8A73-4304-9F1B-68592AF45DB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34108" y="2030379"/>
            <a:ext cx="2023690" cy="231230"/>
            <a:chOff x="2540000" y="2540000"/>
            <a:chExt cx="1847850" cy="211138"/>
          </a:xfrm>
          <a:solidFill>
            <a:srgbClr val="7030A0"/>
          </a:solidFill>
        </p:grpSpPr>
        <p:sp>
          <p:nvSpPr>
            <p:cNvPr id="101" name="Freeform 37">
              <a:extLst>
                <a:ext uri="{FF2B5EF4-FFF2-40B4-BE49-F238E27FC236}">
                  <a16:creationId xmlns:a16="http://schemas.microsoft.com/office/drawing/2014/main" id="{C2FB5249-C8E9-4ABB-BCB0-F037399DCF09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2540000" y="2557463"/>
              <a:ext cx="60325" cy="141288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Oval 38">
              <a:extLst>
                <a:ext uri="{FF2B5EF4-FFF2-40B4-BE49-F238E27FC236}">
                  <a16:creationId xmlns:a16="http://schemas.microsoft.com/office/drawing/2014/main" id="{59696BE5-52C1-4E2B-997D-A57A254BEEAF}"/>
                </a:ext>
              </a:extLst>
            </p:cNvPr>
            <p:cNvSpPr>
              <a:spLocks noChangeArrowheads="1"/>
            </p:cNvSpPr>
            <p:nvPr>
              <p:custDataLst>
                <p:tags r:id="rId264"/>
              </p:custDataLst>
            </p:nvPr>
          </p:nvSpPr>
          <p:spPr bwMode="auto">
            <a:xfrm>
              <a:off x="2630488" y="2676525"/>
              <a:ext cx="19050" cy="2222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9">
              <a:extLst>
                <a:ext uri="{FF2B5EF4-FFF2-40B4-BE49-F238E27FC236}">
                  <a16:creationId xmlns:a16="http://schemas.microsoft.com/office/drawing/2014/main" id="{437750F0-47F1-4457-8701-B220130ED108}"/>
                </a:ext>
              </a:extLst>
            </p:cNvPr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2749550" y="2554288"/>
              <a:ext cx="55563" cy="144463"/>
            </a:xfrm>
            <a:custGeom>
              <a:avLst/>
              <a:gdLst>
                <a:gd name="T0" fmla="*/ 98 w 152"/>
                <a:gd name="T1" fmla="*/ 39 h 341"/>
                <a:gd name="T2" fmla="*/ 139 w 152"/>
                <a:gd name="T3" fmla="*/ 16 h 341"/>
                <a:gd name="T4" fmla="*/ 152 w 152"/>
                <a:gd name="T5" fmla="*/ 16 h 341"/>
                <a:gd name="T6" fmla="*/ 152 w 152"/>
                <a:gd name="T7" fmla="*/ 0 h 341"/>
                <a:gd name="T8" fmla="*/ 77 w 152"/>
                <a:gd name="T9" fmla="*/ 2 h 341"/>
                <a:gd name="T10" fmla="*/ 0 w 152"/>
                <a:gd name="T11" fmla="*/ 0 h 341"/>
                <a:gd name="T12" fmla="*/ 0 w 152"/>
                <a:gd name="T13" fmla="*/ 16 h 341"/>
                <a:gd name="T14" fmla="*/ 13 w 152"/>
                <a:gd name="T15" fmla="*/ 16 h 341"/>
                <a:gd name="T16" fmla="*/ 54 w 152"/>
                <a:gd name="T17" fmla="*/ 39 h 341"/>
                <a:gd name="T18" fmla="*/ 54 w 152"/>
                <a:gd name="T19" fmla="*/ 302 h 341"/>
                <a:gd name="T20" fmla="*/ 13 w 152"/>
                <a:gd name="T21" fmla="*/ 325 h 341"/>
                <a:gd name="T22" fmla="*/ 0 w 152"/>
                <a:gd name="T23" fmla="*/ 325 h 341"/>
                <a:gd name="T24" fmla="*/ 0 w 152"/>
                <a:gd name="T25" fmla="*/ 341 h 341"/>
                <a:gd name="T26" fmla="*/ 76 w 152"/>
                <a:gd name="T27" fmla="*/ 339 h 341"/>
                <a:gd name="T28" fmla="*/ 152 w 152"/>
                <a:gd name="T29" fmla="*/ 341 h 341"/>
                <a:gd name="T30" fmla="*/ 152 w 152"/>
                <a:gd name="T31" fmla="*/ 325 h 341"/>
                <a:gd name="T32" fmla="*/ 139 w 152"/>
                <a:gd name="T33" fmla="*/ 325 h 341"/>
                <a:gd name="T34" fmla="*/ 98 w 152"/>
                <a:gd name="T35" fmla="*/ 302 h 341"/>
                <a:gd name="T36" fmla="*/ 98 w 152"/>
                <a:gd name="T3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1">
                  <a:moveTo>
                    <a:pt x="98" y="39"/>
                  </a:moveTo>
                  <a:cubicBezTo>
                    <a:pt x="98" y="21"/>
                    <a:pt x="100" y="16"/>
                    <a:pt x="139" y="16"/>
                  </a:cubicBezTo>
                  <a:lnTo>
                    <a:pt x="152" y="16"/>
                  </a:lnTo>
                  <a:lnTo>
                    <a:pt x="152" y="0"/>
                  </a:lnTo>
                  <a:cubicBezTo>
                    <a:pt x="135" y="2"/>
                    <a:pt x="95" y="2"/>
                    <a:pt x="77" y="2"/>
                  </a:cubicBezTo>
                  <a:cubicBezTo>
                    <a:pt x="57" y="2"/>
                    <a:pt x="18" y="2"/>
                    <a:pt x="0" y="0"/>
                  </a:cubicBezTo>
                  <a:lnTo>
                    <a:pt x="0" y="16"/>
                  </a:lnTo>
                  <a:lnTo>
                    <a:pt x="13" y="16"/>
                  </a:lnTo>
                  <a:cubicBezTo>
                    <a:pt x="53" y="16"/>
                    <a:pt x="54" y="21"/>
                    <a:pt x="54" y="39"/>
                  </a:cubicBezTo>
                  <a:lnTo>
                    <a:pt x="54" y="302"/>
                  </a:lnTo>
                  <a:cubicBezTo>
                    <a:pt x="54" y="320"/>
                    <a:pt x="53" y="325"/>
                    <a:pt x="13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1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40">
              <a:extLst>
                <a:ext uri="{FF2B5EF4-FFF2-40B4-BE49-F238E27FC236}">
                  <a16:creationId xmlns:a16="http://schemas.microsoft.com/office/drawing/2014/main" id="{8F205CA0-78DA-46AE-A5F7-00E7B92CB736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2814638" y="2568575"/>
              <a:ext cx="55563" cy="1333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41">
              <a:extLst>
                <a:ext uri="{FF2B5EF4-FFF2-40B4-BE49-F238E27FC236}">
                  <a16:creationId xmlns:a16="http://schemas.microsoft.com/office/drawing/2014/main" id="{C7FA8EA6-E0F2-4BA4-B4B7-DC8B19F83670}"/>
                </a:ext>
              </a:extLst>
            </p:cNvPr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auto">
            <a:xfrm>
              <a:off x="2947988" y="2557463"/>
              <a:ext cx="38100" cy="141288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42">
              <a:extLst>
                <a:ext uri="{FF2B5EF4-FFF2-40B4-BE49-F238E27FC236}">
                  <a16:creationId xmlns:a16="http://schemas.microsoft.com/office/drawing/2014/main" id="{BE555CED-EA91-4F62-AF88-7EF5971D987E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2997200" y="2603500"/>
              <a:ext cx="58738" cy="984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3">
              <a:extLst>
                <a:ext uri="{FF2B5EF4-FFF2-40B4-BE49-F238E27FC236}">
                  <a16:creationId xmlns:a16="http://schemas.microsoft.com/office/drawing/2014/main" id="{DBD57B28-41AC-43BE-BE66-0C0DFCDE9E46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3141663" y="2540000"/>
              <a:ext cx="41275" cy="21113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4">
              <a:extLst>
                <a:ext uri="{FF2B5EF4-FFF2-40B4-BE49-F238E27FC236}">
                  <a16:creationId xmlns:a16="http://schemas.microsoft.com/office/drawing/2014/main" id="{C7531685-2647-4181-B7EF-299E99884735}"/>
                </a:ext>
              </a:extLst>
            </p:cNvPr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auto">
            <a:xfrm>
              <a:off x="3198813" y="2603500"/>
              <a:ext cx="69850" cy="984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5">
              <a:extLst>
                <a:ext uri="{FF2B5EF4-FFF2-40B4-BE49-F238E27FC236}">
                  <a16:creationId xmlns:a16="http://schemas.microsoft.com/office/drawing/2014/main" id="{A01F3206-3821-4967-9152-8E7CC334B8B2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3276600" y="2606675"/>
              <a:ext cx="90488" cy="92075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1 w 251"/>
                <a:gd name="T9" fmla="*/ 1 h 215"/>
                <a:gd name="T10" fmla="*/ 154 w 251"/>
                <a:gd name="T11" fmla="*/ 0 h 215"/>
                <a:gd name="T12" fmla="*/ 154 w 251"/>
                <a:gd name="T13" fmla="*/ 15 h 215"/>
                <a:gd name="T14" fmla="*/ 168 w 251"/>
                <a:gd name="T15" fmla="*/ 31 h 215"/>
                <a:gd name="T16" fmla="*/ 161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5 h 215"/>
                <a:gd name="T26" fmla="*/ 104 w 251"/>
                <a:gd name="T27" fmla="*/ 0 h 215"/>
                <a:gd name="T28" fmla="*/ 50 w 251"/>
                <a:gd name="T29" fmla="*/ 1 h 215"/>
                <a:gd name="T30" fmla="*/ 3 w 251"/>
                <a:gd name="T31" fmla="*/ 0 h 215"/>
                <a:gd name="T32" fmla="*/ 3 w 251"/>
                <a:gd name="T33" fmla="*/ 15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1 w 251"/>
                <a:gd name="T45" fmla="*/ 213 h 215"/>
                <a:gd name="T46" fmla="*/ 89 w 251"/>
                <a:gd name="T47" fmla="*/ 215 h 215"/>
                <a:gd name="T48" fmla="*/ 89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8 w 251"/>
                <a:gd name="T57" fmla="*/ 187 h 215"/>
                <a:gd name="T58" fmla="*/ 150 w 251"/>
                <a:gd name="T59" fmla="*/ 199 h 215"/>
                <a:gd name="T60" fmla="*/ 150 w 251"/>
                <a:gd name="T61" fmla="*/ 215 h 215"/>
                <a:gd name="T62" fmla="*/ 203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4"/>
                    <a:pt x="183" y="41"/>
                  </a:cubicBezTo>
                  <a:cubicBezTo>
                    <a:pt x="198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1" y="1"/>
                  </a:cubicBezTo>
                  <a:cubicBezTo>
                    <a:pt x="187" y="1"/>
                    <a:pt x="160" y="0"/>
                    <a:pt x="154" y="0"/>
                  </a:cubicBezTo>
                  <a:lnTo>
                    <a:pt x="154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1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4" y="16"/>
                    <a:pt x="104" y="15"/>
                  </a:cubicBezTo>
                  <a:lnTo>
                    <a:pt x="104" y="0"/>
                  </a:lnTo>
                  <a:cubicBezTo>
                    <a:pt x="91" y="0"/>
                    <a:pt x="58" y="1"/>
                    <a:pt x="50" y="1"/>
                  </a:cubicBezTo>
                  <a:cubicBezTo>
                    <a:pt x="39" y="1"/>
                    <a:pt x="16" y="1"/>
                    <a:pt x="3" y="0"/>
                  </a:cubicBezTo>
                  <a:lnTo>
                    <a:pt x="3" y="15"/>
                  </a:lnTo>
                  <a:cubicBezTo>
                    <a:pt x="37" y="15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69"/>
                  </a:lnTo>
                  <a:cubicBezTo>
                    <a:pt x="40" y="198"/>
                    <a:pt x="11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8" y="213"/>
                    <a:pt x="41" y="213"/>
                  </a:cubicBezTo>
                  <a:cubicBezTo>
                    <a:pt x="56" y="213"/>
                    <a:pt x="77" y="214"/>
                    <a:pt x="89" y="215"/>
                  </a:cubicBezTo>
                  <a:lnTo>
                    <a:pt x="89" y="199"/>
                  </a:lnTo>
                  <a:cubicBezTo>
                    <a:pt x="78" y="198"/>
                    <a:pt x="74" y="191"/>
                    <a:pt x="74" y="184"/>
                  </a:cubicBezTo>
                  <a:cubicBezTo>
                    <a:pt x="74" y="173"/>
                    <a:pt x="89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1"/>
                    <a:pt x="163" y="199"/>
                    <a:pt x="150" y="199"/>
                  </a:cubicBezTo>
                  <a:lnTo>
                    <a:pt x="150" y="215"/>
                  </a:lnTo>
                  <a:cubicBezTo>
                    <a:pt x="165" y="214"/>
                    <a:pt x="192" y="213"/>
                    <a:pt x="203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4" y="199"/>
                    <a:pt x="215" y="198"/>
                    <a:pt x="204" y="184"/>
                  </a:cubicBezTo>
                  <a:lnTo>
                    <a:pt x="137" y="9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6">
              <a:extLst>
                <a:ext uri="{FF2B5EF4-FFF2-40B4-BE49-F238E27FC236}">
                  <a16:creationId xmlns:a16="http://schemas.microsoft.com/office/drawing/2014/main" id="{B0B04A9F-E72D-4C5C-8ABD-70CD0AACB249}"/>
                </a:ext>
              </a:extLst>
            </p:cNvPr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auto">
            <a:xfrm>
              <a:off x="3375025" y="2605088"/>
              <a:ext cx="88900" cy="1349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7">
              <a:extLst>
                <a:ext uri="{FF2B5EF4-FFF2-40B4-BE49-F238E27FC236}">
                  <a16:creationId xmlns:a16="http://schemas.microsoft.com/office/drawing/2014/main" id="{5C7AC10C-F972-4ED2-B1CD-93C39A6E50E1}"/>
                </a:ext>
              </a:extLst>
            </p:cNvPr>
            <p:cNvSpPr>
              <a:spLocks noEditPoints="1"/>
            </p:cNvSpPr>
            <p:nvPr>
              <p:custDataLst>
                <p:tags r:id="rId273"/>
              </p:custDataLst>
            </p:nvPr>
          </p:nvSpPr>
          <p:spPr bwMode="auto">
            <a:xfrm>
              <a:off x="3479800" y="2603500"/>
              <a:ext cx="69850" cy="984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8">
              <a:extLst>
                <a:ext uri="{FF2B5EF4-FFF2-40B4-BE49-F238E27FC236}">
                  <a16:creationId xmlns:a16="http://schemas.microsoft.com/office/drawing/2014/main" id="{899BD887-171C-415E-8623-D5A85E3B87AE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3560763" y="2603500"/>
              <a:ext cx="69850" cy="98425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4" y="69"/>
                    <a:pt x="184" y="54"/>
                  </a:cubicBezTo>
                  <a:cubicBezTo>
                    <a:pt x="184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9">
              <a:extLst>
                <a:ext uri="{FF2B5EF4-FFF2-40B4-BE49-F238E27FC236}">
                  <a16:creationId xmlns:a16="http://schemas.microsoft.com/office/drawing/2014/main" id="{EEC788E6-9086-4BF1-95B4-A4F373769A82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3638550" y="2568575"/>
              <a:ext cx="57150" cy="13335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0">
              <a:extLst>
                <a:ext uri="{FF2B5EF4-FFF2-40B4-BE49-F238E27FC236}">
                  <a16:creationId xmlns:a16="http://schemas.microsoft.com/office/drawing/2014/main" id="{83FFB35E-D29E-4AFB-A656-991B1E944BEE}"/>
                </a:ext>
              </a:extLst>
            </p:cNvPr>
            <p:cNvSpPr>
              <a:spLocks noEditPoints="1"/>
            </p:cNvSpPr>
            <p:nvPr>
              <p:custDataLst>
                <p:tags r:id="rId276"/>
              </p:custDataLst>
            </p:nvPr>
          </p:nvSpPr>
          <p:spPr bwMode="auto">
            <a:xfrm>
              <a:off x="3711575" y="2603500"/>
              <a:ext cx="69850" cy="984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1">
              <a:extLst>
                <a:ext uri="{FF2B5EF4-FFF2-40B4-BE49-F238E27FC236}">
                  <a16:creationId xmlns:a16="http://schemas.microsoft.com/office/drawing/2014/main" id="{E66778A4-7E6C-4F16-9D01-520CE3CDEB0C}"/>
                </a:ext>
              </a:extLst>
            </p:cNvPr>
            <p:cNvSpPr>
              <a:spLocks noEditPoints="1"/>
            </p:cNvSpPr>
            <p:nvPr>
              <p:custDataLst>
                <p:tags r:id="rId277"/>
              </p:custDataLst>
            </p:nvPr>
          </p:nvSpPr>
          <p:spPr bwMode="auto">
            <a:xfrm>
              <a:off x="3792538" y="2551113"/>
              <a:ext cx="88900" cy="150813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2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9 w 246"/>
                <a:gd name="T35" fmla="*/ 340 h 351"/>
                <a:gd name="T36" fmla="*/ 56 w 246"/>
                <a:gd name="T37" fmla="*/ 308 h 351"/>
                <a:gd name="T38" fmla="*/ 42 w 246"/>
                <a:gd name="T39" fmla="*/ 239 h 351"/>
                <a:gd name="T40" fmla="*/ 57 w 246"/>
                <a:gd name="T41" fmla="*/ 168 h 351"/>
                <a:gd name="T42" fmla="*/ 114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2" y="125"/>
                  </a:cubicBezTo>
                  <a:cubicBezTo>
                    <a:pt x="53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9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2" y="259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6"/>
                    <a:pt x="114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2">
              <a:extLst>
                <a:ext uri="{FF2B5EF4-FFF2-40B4-BE49-F238E27FC236}">
                  <a16:creationId xmlns:a16="http://schemas.microsoft.com/office/drawing/2014/main" id="{FAF2A08B-3EB5-4468-A735-293AA930EFD1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3897313" y="2540000"/>
              <a:ext cx="41275" cy="21113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3">
              <a:extLst>
                <a:ext uri="{FF2B5EF4-FFF2-40B4-BE49-F238E27FC236}">
                  <a16:creationId xmlns:a16="http://schemas.microsoft.com/office/drawing/2014/main" id="{D5159495-666E-490F-BA9A-FB815F7B6E5A}"/>
                </a:ext>
              </a:extLst>
            </p:cNvPr>
            <p:cNvSpPr>
              <a:spLocks noEditPoints="1"/>
            </p:cNvSpPr>
            <p:nvPr>
              <p:custDataLst>
                <p:tags r:id="rId279"/>
              </p:custDataLst>
            </p:nvPr>
          </p:nvSpPr>
          <p:spPr bwMode="auto">
            <a:xfrm>
              <a:off x="4024313" y="2554288"/>
              <a:ext cx="106363" cy="144463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2 w 294"/>
                <a:gd name="T15" fmla="*/ 39 h 341"/>
                <a:gd name="T16" fmla="*/ 52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4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5 w 294"/>
                <a:gd name="T37" fmla="*/ 170 h 341"/>
                <a:gd name="T38" fmla="*/ 95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3 w 294"/>
                <a:gd name="T45" fmla="*/ 93 h 341"/>
                <a:gd name="T46" fmla="*/ 163 w 294"/>
                <a:gd name="T47" fmla="*/ 170 h 341"/>
                <a:gd name="T48" fmla="*/ 95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5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5" y="170"/>
                  </a:moveTo>
                  <a:lnTo>
                    <a:pt x="95" y="36"/>
                  </a:lnTo>
                  <a:cubicBezTo>
                    <a:pt x="95" y="19"/>
                    <a:pt x="96" y="16"/>
                    <a:pt x="119" y="16"/>
                  </a:cubicBezTo>
                  <a:lnTo>
                    <a:pt x="163" y="16"/>
                  </a:lnTo>
                  <a:cubicBezTo>
                    <a:pt x="243" y="16"/>
                    <a:pt x="243" y="68"/>
                    <a:pt x="243" y="93"/>
                  </a:cubicBezTo>
                  <a:cubicBezTo>
                    <a:pt x="243" y="116"/>
                    <a:pt x="243" y="170"/>
                    <a:pt x="163" y="170"/>
                  </a:cubicBezTo>
                  <a:lnTo>
                    <a:pt x="95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54">
              <a:extLst>
                <a:ext uri="{FF2B5EF4-FFF2-40B4-BE49-F238E27FC236}">
                  <a16:creationId xmlns:a16="http://schemas.microsoft.com/office/drawing/2014/main" id="{0E56C528-8724-4753-A55B-1D160FC23CB9}"/>
                </a:ext>
              </a:extLst>
            </p:cNvPr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auto">
            <a:xfrm>
              <a:off x="4146550" y="2554288"/>
              <a:ext cx="106363" cy="144463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2 w 294"/>
                <a:gd name="T15" fmla="*/ 39 h 341"/>
                <a:gd name="T16" fmla="*/ 52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4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5 w 294"/>
                <a:gd name="T37" fmla="*/ 170 h 341"/>
                <a:gd name="T38" fmla="*/ 95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3 w 294"/>
                <a:gd name="T45" fmla="*/ 93 h 341"/>
                <a:gd name="T46" fmla="*/ 163 w 294"/>
                <a:gd name="T47" fmla="*/ 170 h 341"/>
                <a:gd name="T48" fmla="*/ 95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5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5" y="170"/>
                  </a:moveTo>
                  <a:lnTo>
                    <a:pt x="95" y="36"/>
                  </a:lnTo>
                  <a:cubicBezTo>
                    <a:pt x="95" y="19"/>
                    <a:pt x="96" y="16"/>
                    <a:pt x="119" y="16"/>
                  </a:cubicBezTo>
                  <a:lnTo>
                    <a:pt x="163" y="16"/>
                  </a:lnTo>
                  <a:cubicBezTo>
                    <a:pt x="243" y="16"/>
                    <a:pt x="243" y="68"/>
                    <a:pt x="243" y="93"/>
                  </a:cubicBezTo>
                  <a:cubicBezTo>
                    <a:pt x="243" y="116"/>
                    <a:pt x="243" y="170"/>
                    <a:pt x="163" y="170"/>
                  </a:cubicBezTo>
                  <a:lnTo>
                    <a:pt x="95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5">
              <a:extLst>
                <a:ext uri="{FF2B5EF4-FFF2-40B4-BE49-F238E27FC236}">
                  <a16:creationId xmlns:a16="http://schemas.microsoft.com/office/drawing/2014/main" id="{7EF36B8C-798F-4C97-86B7-D4C55875A27C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4270375" y="2554288"/>
              <a:ext cx="117475" cy="144463"/>
            </a:xfrm>
            <a:custGeom>
              <a:avLst/>
              <a:gdLst>
                <a:gd name="T0" fmla="*/ 314 w 324"/>
                <a:gd name="T1" fmla="*/ 0 h 338"/>
                <a:gd name="T2" fmla="*/ 9 w 324"/>
                <a:gd name="T3" fmla="*/ 0 h 338"/>
                <a:gd name="T4" fmla="*/ 0 w 324"/>
                <a:gd name="T5" fmla="*/ 112 h 338"/>
                <a:gd name="T6" fmla="*/ 12 w 324"/>
                <a:gd name="T7" fmla="*/ 112 h 338"/>
                <a:gd name="T8" fmla="*/ 102 w 324"/>
                <a:gd name="T9" fmla="*/ 16 h 338"/>
                <a:gd name="T10" fmla="*/ 129 w 324"/>
                <a:gd name="T11" fmla="*/ 17 h 338"/>
                <a:gd name="T12" fmla="*/ 139 w 324"/>
                <a:gd name="T13" fmla="*/ 36 h 338"/>
                <a:gd name="T14" fmla="*/ 139 w 324"/>
                <a:gd name="T15" fmla="*/ 298 h 338"/>
                <a:gd name="T16" fmla="*/ 87 w 324"/>
                <a:gd name="T17" fmla="*/ 322 h 338"/>
                <a:gd name="T18" fmla="*/ 67 w 324"/>
                <a:gd name="T19" fmla="*/ 322 h 338"/>
                <a:gd name="T20" fmla="*/ 67 w 324"/>
                <a:gd name="T21" fmla="*/ 338 h 338"/>
                <a:gd name="T22" fmla="*/ 161 w 324"/>
                <a:gd name="T23" fmla="*/ 336 h 338"/>
                <a:gd name="T24" fmla="*/ 256 w 324"/>
                <a:gd name="T25" fmla="*/ 338 h 338"/>
                <a:gd name="T26" fmla="*/ 256 w 324"/>
                <a:gd name="T27" fmla="*/ 322 h 338"/>
                <a:gd name="T28" fmla="*/ 236 w 324"/>
                <a:gd name="T29" fmla="*/ 322 h 338"/>
                <a:gd name="T30" fmla="*/ 184 w 324"/>
                <a:gd name="T31" fmla="*/ 298 h 338"/>
                <a:gd name="T32" fmla="*/ 184 w 324"/>
                <a:gd name="T33" fmla="*/ 36 h 338"/>
                <a:gd name="T34" fmla="*/ 193 w 324"/>
                <a:gd name="T35" fmla="*/ 17 h 338"/>
                <a:gd name="T36" fmla="*/ 221 w 324"/>
                <a:gd name="T37" fmla="*/ 16 h 338"/>
                <a:gd name="T38" fmla="*/ 311 w 324"/>
                <a:gd name="T39" fmla="*/ 112 h 338"/>
                <a:gd name="T40" fmla="*/ 324 w 324"/>
                <a:gd name="T41" fmla="*/ 112 h 338"/>
                <a:gd name="T42" fmla="*/ 314 w 324"/>
                <a:gd name="T4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8">
                  <a:moveTo>
                    <a:pt x="314" y="0"/>
                  </a:moveTo>
                  <a:lnTo>
                    <a:pt x="9" y="0"/>
                  </a:lnTo>
                  <a:lnTo>
                    <a:pt x="0" y="112"/>
                  </a:lnTo>
                  <a:lnTo>
                    <a:pt x="12" y="112"/>
                  </a:lnTo>
                  <a:cubicBezTo>
                    <a:pt x="19" y="32"/>
                    <a:pt x="27" y="16"/>
                    <a:pt x="102" y="16"/>
                  </a:cubicBezTo>
                  <a:cubicBezTo>
                    <a:pt x="111" y="16"/>
                    <a:pt x="124" y="16"/>
                    <a:pt x="129" y="17"/>
                  </a:cubicBezTo>
                  <a:cubicBezTo>
                    <a:pt x="139" y="19"/>
                    <a:pt x="139" y="24"/>
                    <a:pt x="139" y="36"/>
                  </a:cubicBezTo>
                  <a:lnTo>
                    <a:pt x="139" y="298"/>
                  </a:lnTo>
                  <a:cubicBezTo>
                    <a:pt x="139" y="315"/>
                    <a:pt x="139" y="322"/>
                    <a:pt x="87" y="322"/>
                  </a:cubicBezTo>
                  <a:lnTo>
                    <a:pt x="67" y="322"/>
                  </a:lnTo>
                  <a:lnTo>
                    <a:pt x="67" y="338"/>
                  </a:lnTo>
                  <a:cubicBezTo>
                    <a:pt x="88" y="336"/>
                    <a:pt x="138" y="336"/>
                    <a:pt x="161" y="336"/>
                  </a:cubicBezTo>
                  <a:cubicBezTo>
                    <a:pt x="184" y="336"/>
                    <a:pt x="236" y="336"/>
                    <a:pt x="256" y="338"/>
                  </a:cubicBezTo>
                  <a:lnTo>
                    <a:pt x="256" y="322"/>
                  </a:lnTo>
                  <a:lnTo>
                    <a:pt x="236" y="322"/>
                  </a:lnTo>
                  <a:cubicBezTo>
                    <a:pt x="184" y="322"/>
                    <a:pt x="184" y="315"/>
                    <a:pt x="184" y="298"/>
                  </a:cubicBezTo>
                  <a:lnTo>
                    <a:pt x="184" y="36"/>
                  </a:lnTo>
                  <a:cubicBezTo>
                    <a:pt x="184" y="26"/>
                    <a:pt x="184" y="19"/>
                    <a:pt x="193" y="17"/>
                  </a:cubicBezTo>
                  <a:cubicBezTo>
                    <a:pt x="198" y="16"/>
                    <a:pt x="212" y="16"/>
                    <a:pt x="221" y="16"/>
                  </a:cubicBezTo>
                  <a:cubicBezTo>
                    <a:pt x="297" y="16"/>
                    <a:pt x="304" y="32"/>
                    <a:pt x="311" y="112"/>
                  </a:cubicBezTo>
                  <a:lnTo>
                    <a:pt x="324" y="112"/>
                  </a:lnTo>
                  <a:lnTo>
                    <a:pt x="31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13B41E63-6809-44FD-9ED0-7AAD57C04473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426458" y="2391957"/>
            <a:ext cx="2712161" cy="215583"/>
            <a:chOff x="2541587" y="2540000"/>
            <a:chExt cx="2476500" cy="196851"/>
          </a:xfrm>
          <a:solidFill>
            <a:srgbClr val="7030A0"/>
          </a:solidFill>
        </p:grpSpPr>
        <p:sp>
          <p:nvSpPr>
            <p:cNvPr id="121" name="Freeform 62">
              <a:extLst>
                <a:ext uri="{FF2B5EF4-FFF2-40B4-BE49-F238E27FC236}">
                  <a16:creationId xmlns:a16="http://schemas.microsoft.com/office/drawing/2014/main" id="{82891FDE-92F2-4EB1-A0E0-59EF5B6B54A7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2541587" y="2551113"/>
              <a:ext cx="71438" cy="144463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6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39"/>
                    <a:pt x="154" y="0"/>
                    <a:pt x="93" y="0"/>
                  </a:cubicBezTo>
                  <a:cubicBezTo>
                    <a:pt x="37" y="0"/>
                    <a:pt x="0" y="45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3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1" y="206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Oval 63">
              <a:extLst>
                <a:ext uri="{FF2B5EF4-FFF2-40B4-BE49-F238E27FC236}">
                  <a16:creationId xmlns:a16="http://schemas.microsoft.com/office/drawing/2014/main" id="{841A8A40-D294-41B7-A25B-91256F1A614D}"/>
                </a:ext>
              </a:extLst>
            </p:cNvPr>
            <p:cNvSpPr>
              <a:spLocks noChangeArrowheads="1"/>
            </p:cNvSpPr>
            <p:nvPr>
              <p:custDataLst>
                <p:tags r:id="rId240"/>
              </p:custDataLst>
            </p:nvPr>
          </p:nvSpPr>
          <p:spPr bwMode="auto">
            <a:xfrm>
              <a:off x="2638425" y="2671763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">
              <a:extLst>
                <a:ext uri="{FF2B5EF4-FFF2-40B4-BE49-F238E27FC236}">
                  <a16:creationId xmlns:a16="http://schemas.microsoft.com/office/drawing/2014/main" id="{7543C720-9D14-40AA-BAB1-D8751A7E4F31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2759075" y="2546350"/>
              <a:ext cx="53975" cy="149225"/>
            </a:xfrm>
            <a:custGeom>
              <a:avLst/>
              <a:gdLst>
                <a:gd name="T0" fmla="*/ 98 w 152"/>
                <a:gd name="T1" fmla="*/ 39 h 341"/>
                <a:gd name="T2" fmla="*/ 139 w 152"/>
                <a:gd name="T3" fmla="*/ 16 h 341"/>
                <a:gd name="T4" fmla="*/ 152 w 152"/>
                <a:gd name="T5" fmla="*/ 16 h 341"/>
                <a:gd name="T6" fmla="*/ 152 w 152"/>
                <a:gd name="T7" fmla="*/ 0 h 341"/>
                <a:gd name="T8" fmla="*/ 76 w 152"/>
                <a:gd name="T9" fmla="*/ 2 h 341"/>
                <a:gd name="T10" fmla="*/ 0 w 152"/>
                <a:gd name="T11" fmla="*/ 0 h 341"/>
                <a:gd name="T12" fmla="*/ 0 w 152"/>
                <a:gd name="T13" fmla="*/ 16 h 341"/>
                <a:gd name="T14" fmla="*/ 13 w 152"/>
                <a:gd name="T15" fmla="*/ 16 h 341"/>
                <a:gd name="T16" fmla="*/ 54 w 152"/>
                <a:gd name="T17" fmla="*/ 39 h 341"/>
                <a:gd name="T18" fmla="*/ 54 w 152"/>
                <a:gd name="T19" fmla="*/ 302 h 341"/>
                <a:gd name="T20" fmla="*/ 13 w 152"/>
                <a:gd name="T21" fmla="*/ 325 h 341"/>
                <a:gd name="T22" fmla="*/ 0 w 152"/>
                <a:gd name="T23" fmla="*/ 325 h 341"/>
                <a:gd name="T24" fmla="*/ 0 w 152"/>
                <a:gd name="T25" fmla="*/ 341 h 341"/>
                <a:gd name="T26" fmla="*/ 76 w 152"/>
                <a:gd name="T27" fmla="*/ 339 h 341"/>
                <a:gd name="T28" fmla="*/ 152 w 152"/>
                <a:gd name="T29" fmla="*/ 341 h 341"/>
                <a:gd name="T30" fmla="*/ 152 w 152"/>
                <a:gd name="T31" fmla="*/ 325 h 341"/>
                <a:gd name="T32" fmla="*/ 139 w 152"/>
                <a:gd name="T33" fmla="*/ 325 h 341"/>
                <a:gd name="T34" fmla="*/ 98 w 152"/>
                <a:gd name="T35" fmla="*/ 302 h 341"/>
                <a:gd name="T36" fmla="*/ 98 w 152"/>
                <a:gd name="T3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1">
                  <a:moveTo>
                    <a:pt x="98" y="39"/>
                  </a:moveTo>
                  <a:cubicBezTo>
                    <a:pt x="98" y="21"/>
                    <a:pt x="100" y="16"/>
                    <a:pt x="139" y="16"/>
                  </a:cubicBezTo>
                  <a:lnTo>
                    <a:pt x="152" y="16"/>
                  </a:lnTo>
                  <a:lnTo>
                    <a:pt x="152" y="0"/>
                  </a:lnTo>
                  <a:cubicBezTo>
                    <a:pt x="135" y="2"/>
                    <a:pt x="95" y="2"/>
                    <a:pt x="76" y="2"/>
                  </a:cubicBezTo>
                  <a:cubicBezTo>
                    <a:pt x="57" y="2"/>
                    <a:pt x="17" y="2"/>
                    <a:pt x="0" y="0"/>
                  </a:cubicBezTo>
                  <a:lnTo>
                    <a:pt x="0" y="16"/>
                  </a:lnTo>
                  <a:lnTo>
                    <a:pt x="13" y="16"/>
                  </a:lnTo>
                  <a:cubicBezTo>
                    <a:pt x="52" y="16"/>
                    <a:pt x="54" y="21"/>
                    <a:pt x="54" y="39"/>
                  </a:cubicBezTo>
                  <a:lnTo>
                    <a:pt x="54" y="302"/>
                  </a:lnTo>
                  <a:cubicBezTo>
                    <a:pt x="54" y="320"/>
                    <a:pt x="52" y="325"/>
                    <a:pt x="13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1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5">
              <a:extLst>
                <a:ext uri="{FF2B5EF4-FFF2-40B4-BE49-F238E27FC236}">
                  <a16:creationId xmlns:a16="http://schemas.microsoft.com/office/drawing/2014/main" id="{F0252019-91F2-4668-A809-A5D4CBF6AF41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2822575" y="2560638"/>
              <a:ext cx="55563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6">
              <a:extLst>
                <a:ext uri="{FF2B5EF4-FFF2-40B4-BE49-F238E27FC236}">
                  <a16:creationId xmlns:a16="http://schemas.microsoft.com/office/drawing/2014/main" id="{C8E09A9F-A918-4721-9438-7861BB1DCE57}"/>
                </a:ext>
              </a:extLst>
            </p:cNvPr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auto">
            <a:xfrm>
              <a:off x="2955925" y="2544763"/>
              <a:ext cx="88900" cy="152400"/>
            </a:xfrm>
            <a:custGeom>
              <a:avLst/>
              <a:gdLst>
                <a:gd name="T0" fmla="*/ 172 w 246"/>
                <a:gd name="T1" fmla="*/ 318 h 351"/>
                <a:gd name="T2" fmla="*/ 172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8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8 h 351"/>
                <a:gd name="T24" fmla="*/ 106 w 246"/>
                <a:gd name="T25" fmla="*/ 351 h 351"/>
                <a:gd name="T26" fmla="*/ 172 w 246"/>
                <a:gd name="T27" fmla="*/ 318 h 351"/>
                <a:gd name="T28" fmla="*/ 172 w 246"/>
                <a:gd name="T29" fmla="*/ 185 h 351"/>
                <a:gd name="T30" fmla="*/ 172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2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2" y="318"/>
                  </a:moveTo>
                  <a:lnTo>
                    <a:pt x="172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8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8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7" y="351"/>
                    <a:pt x="160" y="334"/>
                    <a:pt x="172" y="318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5"/>
                  </a:cubicBezTo>
                  <a:cubicBezTo>
                    <a:pt x="152" y="329"/>
                    <a:pt x="129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0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7">
              <a:extLst>
                <a:ext uri="{FF2B5EF4-FFF2-40B4-BE49-F238E27FC236}">
                  <a16:creationId xmlns:a16="http://schemas.microsoft.com/office/drawing/2014/main" id="{874704BB-9FAC-4B80-BAB9-A633A417E22D}"/>
                </a:ext>
              </a:extLst>
            </p:cNvPr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auto">
            <a:xfrm>
              <a:off x="3054350" y="2597150"/>
              <a:ext cx="80963" cy="10001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8">
              <a:extLst>
                <a:ext uri="{FF2B5EF4-FFF2-40B4-BE49-F238E27FC236}">
                  <a16:creationId xmlns:a16="http://schemas.microsoft.com/office/drawing/2014/main" id="{754B535D-0041-4467-844A-6BCEB4185952}"/>
                </a:ext>
              </a:extLst>
            </p:cNvPr>
            <p:cNvSpPr>
              <a:spLocks noEditPoints="1"/>
            </p:cNvSpPr>
            <p:nvPr>
              <p:custDataLst>
                <p:tags r:id="rId245"/>
              </p:custDataLst>
            </p:nvPr>
          </p:nvSpPr>
          <p:spPr bwMode="auto">
            <a:xfrm>
              <a:off x="3151187" y="2597150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9">
              <a:extLst>
                <a:ext uri="{FF2B5EF4-FFF2-40B4-BE49-F238E27FC236}">
                  <a16:creationId xmlns:a16="http://schemas.microsoft.com/office/drawing/2014/main" id="{0C896F12-C1C9-43D4-BE25-6085AD1CA9FB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3232150" y="2597150"/>
              <a:ext cx="58738" cy="1000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8" y="218"/>
                    <a:pt x="18" y="217"/>
                    <a:pt x="27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7"/>
                    <a:pt x="23" y="48"/>
                  </a:cubicBezTo>
                  <a:cubicBezTo>
                    <a:pt x="23" y="30"/>
                    <a:pt x="36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70">
              <a:extLst>
                <a:ext uri="{FF2B5EF4-FFF2-40B4-BE49-F238E27FC236}">
                  <a16:creationId xmlns:a16="http://schemas.microsoft.com/office/drawing/2014/main" id="{6FCC1310-9AF6-4CF3-BF97-2BBD0B8CB455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3303587" y="2598738"/>
              <a:ext cx="90488" cy="968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5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71">
              <a:extLst>
                <a:ext uri="{FF2B5EF4-FFF2-40B4-BE49-F238E27FC236}">
                  <a16:creationId xmlns:a16="http://schemas.microsoft.com/office/drawing/2014/main" id="{8A727ED0-B0EC-494F-8EE5-AAA6654FE6A0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3413125" y="2544763"/>
              <a:ext cx="22225" cy="65088"/>
            </a:xfrm>
            <a:custGeom>
              <a:avLst/>
              <a:gdLst>
                <a:gd name="T0" fmla="*/ 60 w 60"/>
                <a:gd name="T1" fmla="*/ 52 h 149"/>
                <a:gd name="T2" fmla="*/ 27 w 60"/>
                <a:gd name="T3" fmla="*/ 0 h 149"/>
                <a:gd name="T4" fmla="*/ 0 w 60"/>
                <a:gd name="T5" fmla="*/ 26 h 149"/>
                <a:gd name="T6" fmla="*/ 27 w 60"/>
                <a:gd name="T7" fmla="*/ 52 h 149"/>
                <a:gd name="T8" fmla="*/ 47 w 60"/>
                <a:gd name="T9" fmla="*/ 44 h 149"/>
                <a:gd name="T10" fmla="*/ 48 w 60"/>
                <a:gd name="T11" fmla="*/ 43 h 149"/>
                <a:gd name="T12" fmla="*/ 49 w 60"/>
                <a:gd name="T13" fmla="*/ 52 h 149"/>
                <a:gd name="T14" fmla="*/ 14 w 60"/>
                <a:gd name="T15" fmla="*/ 135 h 149"/>
                <a:gd name="T16" fmla="*/ 8 w 60"/>
                <a:gd name="T17" fmla="*/ 143 h 149"/>
                <a:gd name="T18" fmla="*/ 13 w 60"/>
                <a:gd name="T19" fmla="*/ 149 h 149"/>
                <a:gd name="T20" fmla="*/ 60 w 60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49">
                  <a:moveTo>
                    <a:pt x="60" y="52"/>
                  </a:moveTo>
                  <a:cubicBezTo>
                    <a:pt x="60" y="22"/>
                    <a:pt x="48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2"/>
                    <a:pt x="27" y="52"/>
                  </a:cubicBezTo>
                  <a:cubicBezTo>
                    <a:pt x="37" y="52"/>
                    <a:pt x="44" y="47"/>
                    <a:pt x="47" y="44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9" y="43"/>
                    <a:pt x="49" y="50"/>
                    <a:pt x="49" y="52"/>
                  </a:cubicBezTo>
                  <a:cubicBezTo>
                    <a:pt x="49" y="68"/>
                    <a:pt x="46" y="104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72">
              <a:extLst>
                <a:ext uri="{FF2B5EF4-FFF2-40B4-BE49-F238E27FC236}">
                  <a16:creationId xmlns:a16="http://schemas.microsoft.com/office/drawing/2014/main" id="{1109B554-A6FE-46A8-A59E-54C349F658F5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3451225" y="2560638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73">
              <a:extLst>
                <a:ext uri="{FF2B5EF4-FFF2-40B4-BE49-F238E27FC236}">
                  <a16:creationId xmlns:a16="http://schemas.microsoft.com/office/drawing/2014/main" id="{5A339EF8-64D8-4E36-B156-FF29913D7F97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3582987" y="2598738"/>
              <a:ext cx="61913" cy="96838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74">
              <a:extLst>
                <a:ext uri="{FF2B5EF4-FFF2-40B4-BE49-F238E27FC236}">
                  <a16:creationId xmlns:a16="http://schemas.microsoft.com/office/drawing/2014/main" id="{4E3E396F-C779-4F69-A554-E1DD44484A18}"/>
                </a:ext>
              </a:extLst>
            </p:cNvPr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auto">
            <a:xfrm>
              <a:off x="3654425" y="2597150"/>
              <a:ext cx="69850" cy="100013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2" y="158"/>
                    <a:pt x="180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75">
              <a:extLst>
                <a:ext uri="{FF2B5EF4-FFF2-40B4-BE49-F238E27FC236}">
                  <a16:creationId xmlns:a16="http://schemas.microsoft.com/office/drawing/2014/main" id="{53C44766-42F9-4B68-BF6B-DE4B3FC3740B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3733800" y="2601913"/>
              <a:ext cx="123825" cy="95250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9 w 341"/>
                <a:gd name="T9" fmla="*/ 0 h 220"/>
                <a:gd name="T10" fmla="*/ 259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40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1" y="15"/>
                    <a:pt x="100" y="15"/>
                  </a:cubicBezTo>
                  <a:lnTo>
                    <a:pt x="100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76">
              <a:extLst>
                <a:ext uri="{FF2B5EF4-FFF2-40B4-BE49-F238E27FC236}">
                  <a16:creationId xmlns:a16="http://schemas.microsoft.com/office/drawing/2014/main" id="{0F1345CA-DA1C-4AED-8845-14E0918298AC}"/>
                </a:ext>
              </a:extLst>
            </p:cNvPr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auto">
            <a:xfrm>
              <a:off x="3867150" y="2549525"/>
              <a:ext cx="38100" cy="146050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1"/>
                    <a:pt x="61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77">
              <a:extLst>
                <a:ext uri="{FF2B5EF4-FFF2-40B4-BE49-F238E27FC236}">
                  <a16:creationId xmlns:a16="http://schemas.microsoft.com/office/drawing/2014/main" id="{8915E89E-40A0-4FBF-A6D9-871559014EE0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3916362" y="2598738"/>
              <a:ext cx="92075" cy="968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78">
              <a:extLst>
                <a:ext uri="{FF2B5EF4-FFF2-40B4-BE49-F238E27FC236}">
                  <a16:creationId xmlns:a16="http://schemas.microsoft.com/office/drawing/2014/main" id="{D43A8762-CD48-404B-97C2-B10E4CD5B6BB}"/>
                </a:ext>
              </a:extLst>
            </p:cNvPr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auto">
            <a:xfrm>
              <a:off x="4017962" y="2544763"/>
              <a:ext cx="88900" cy="152400"/>
            </a:xfrm>
            <a:custGeom>
              <a:avLst/>
              <a:gdLst>
                <a:gd name="T0" fmla="*/ 172 w 246"/>
                <a:gd name="T1" fmla="*/ 318 h 351"/>
                <a:gd name="T2" fmla="*/ 172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8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8 h 351"/>
                <a:gd name="T24" fmla="*/ 106 w 246"/>
                <a:gd name="T25" fmla="*/ 351 h 351"/>
                <a:gd name="T26" fmla="*/ 172 w 246"/>
                <a:gd name="T27" fmla="*/ 318 h 351"/>
                <a:gd name="T28" fmla="*/ 172 w 246"/>
                <a:gd name="T29" fmla="*/ 185 h 351"/>
                <a:gd name="T30" fmla="*/ 172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2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2" y="318"/>
                  </a:moveTo>
                  <a:lnTo>
                    <a:pt x="172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8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8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7" y="351"/>
                    <a:pt x="160" y="334"/>
                    <a:pt x="172" y="318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5"/>
                  </a:cubicBezTo>
                  <a:cubicBezTo>
                    <a:pt x="152" y="329"/>
                    <a:pt x="129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0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79">
              <a:extLst>
                <a:ext uri="{FF2B5EF4-FFF2-40B4-BE49-F238E27FC236}">
                  <a16:creationId xmlns:a16="http://schemas.microsoft.com/office/drawing/2014/main" id="{96EC2BEC-98D1-465E-B2C1-BFBC82EB62B2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183062" y="2541588"/>
              <a:ext cx="79375" cy="158750"/>
            </a:xfrm>
            <a:custGeom>
              <a:avLst/>
              <a:gdLst>
                <a:gd name="T0" fmla="*/ 147 w 221"/>
                <a:gd name="T1" fmla="*/ 158 h 363"/>
                <a:gd name="T2" fmla="*/ 83 w 221"/>
                <a:gd name="T3" fmla="*/ 143 h 363"/>
                <a:gd name="T4" fmla="*/ 32 w 221"/>
                <a:gd name="T5" fmla="*/ 79 h 363"/>
                <a:gd name="T6" fmla="*/ 98 w 221"/>
                <a:gd name="T7" fmla="*/ 14 h 363"/>
                <a:gd name="T8" fmla="*/ 195 w 221"/>
                <a:gd name="T9" fmla="*/ 118 h 363"/>
                <a:gd name="T10" fmla="*/ 201 w 221"/>
                <a:gd name="T11" fmla="*/ 124 h 363"/>
                <a:gd name="T12" fmla="*/ 208 w 221"/>
                <a:gd name="T13" fmla="*/ 112 h 363"/>
                <a:gd name="T14" fmla="*/ 208 w 221"/>
                <a:gd name="T15" fmla="*/ 12 h 363"/>
                <a:gd name="T16" fmla="*/ 202 w 221"/>
                <a:gd name="T17" fmla="*/ 0 h 363"/>
                <a:gd name="T18" fmla="*/ 195 w 221"/>
                <a:gd name="T19" fmla="*/ 7 h 363"/>
                <a:gd name="T20" fmla="*/ 177 w 221"/>
                <a:gd name="T21" fmla="*/ 35 h 363"/>
                <a:gd name="T22" fmla="*/ 98 w 221"/>
                <a:gd name="T23" fmla="*/ 0 h 363"/>
                <a:gd name="T24" fmla="*/ 0 w 221"/>
                <a:gd name="T25" fmla="*/ 97 h 363"/>
                <a:gd name="T26" fmla="*/ 66 w 221"/>
                <a:gd name="T27" fmla="*/ 188 h 363"/>
                <a:gd name="T28" fmla="*/ 132 w 221"/>
                <a:gd name="T29" fmla="*/ 205 h 363"/>
                <a:gd name="T30" fmla="*/ 174 w 221"/>
                <a:gd name="T31" fmla="*/ 230 h 363"/>
                <a:gd name="T32" fmla="*/ 189 w 221"/>
                <a:gd name="T33" fmla="*/ 276 h 363"/>
                <a:gd name="T34" fmla="*/ 123 w 221"/>
                <a:gd name="T35" fmla="*/ 347 h 363"/>
                <a:gd name="T36" fmla="*/ 44 w 221"/>
                <a:gd name="T37" fmla="*/ 320 h 363"/>
                <a:gd name="T38" fmla="*/ 13 w 221"/>
                <a:gd name="T39" fmla="*/ 243 h 363"/>
                <a:gd name="T40" fmla="*/ 7 w 221"/>
                <a:gd name="T41" fmla="*/ 238 h 363"/>
                <a:gd name="T42" fmla="*/ 0 w 221"/>
                <a:gd name="T43" fmla="*/ 251 h 363"/>
                <a:gd name="T44" fmla="*/ 0 w 221"/>
                <a:gd name="T45" fmla="*/ 351 h 363"/>
                <a:gd name="T46" fmla="*/ 6 w 221"/>
                <a:gd name="T47" fmla="*/ 363 h 363"/>
                <a:gd name="T48" fmla="*/ 13 w 221"/>
                <a:gd name="T49" fmla="*/ 356 h 363"/>
                <a:gd name="T50" fmla="*/ 31 w 221"/>
                <a:gd name="T51" fmla="*/ 328 h 363"/>
                <a:gd name="T52" fmla="*/ 123 w 221"/>
                <a:gd name="T53" fmla="*/ 363 h 363"/>
                <a:gd name="T54" fmla="*/ 221 w 221"/>
                <a:gd name="T55" fmla="*/ 259 h 363"/>
                <a:gd name="T56" fmla="*/ 147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7" y="158"/>
                  </a:moveTo>
                  <a:lnTo>
                    <a:pt x="83" y="143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2"/>
                    <a:pt x="208" y="112"/>
                  </a:cubicBezTo>
                  <a:lnTo>
                    <a:pt x="208" y="12"/>
                  </a:lnTo>
                  <a:cubicBezTo>
                    <a:pt x="208" y="4"/>
                    <a:pt x="208" y="0"/>
                    <a:pt x="202" y="0"/>
                  </a:cubicBezTo>
                  <a:cubicBezTo>
                    <a:pt x="199" y="0"/>
                    <a:pt x="198" y="1"/>
                    <a:pt x="195" y="7"/>
                  </a:cubicBezTo>
                  <a:lnTo>
                    <a:pt x="177" y="35"/>
                  </a:lnTo>
                  <a:cubicBezTo>
                    <a:pt x="162" y="21"/>
                    <a:pt x="142" y="0"/>
                    <a:pt x="98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7" y="175"/>
                    <a:pt x="66" y="188"/>
                  </a:cubicBezTo>
                  <a:cubicBezTo>
                    <a:pt x="71" y="190"/>
                    <a:pt x="97" y="196"/>
                    <a:pt x="132" y="205"/>
                  </a:cubicBezTo>
                  <a:cubicBezTo>
                    <a:pt x="145" y="208"/>
                    <a:pt x="160" y="211"/>
                    <a:pt x="174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4" y="347"/>
                    <a:pt x="123" y="347"/>
                  </a:cubicBezTo>
                  <a:cubicBezTo>
                    <a:pt x="108" y="347"/>
                    <a:pt x="70" y="345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59"/>
                    <a:pt x="0" y="363"/>
                    <a:pt x="6" y="363"/>
                  </a:cubicBezTo>
                  <a:cubicBezTo>
                    <a:pt x="9" y="363"/>
                    <a:pt x="10" y="362"/>
                    <a:pt x="13" y="356"/>
                  </a:cubicBezTo>
                  <a:cubicBezTo>
                    <a:pt x="13" y="356"/>
                    <a:pt x="15" y="354"/>
                    <a:pt x="31" y="328"/>
                  </a:cubicBezTo>
                  <a:cubicBezTo>
                    <a:pt x="47" y="345"/>
                    <a:pt x="79" y="363"/>
                    <a:pt x="123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7" y="15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80">
              <a:extLst>
                <a:ext uri="{FF2B5EF4-FFF2-40B4-BE49-F238E27FC236}">
                  <a16:creationId xmlns:a16="http://schemas.microsoft.com/office/drawing/2014/main" id="{3C657765-E788-4A60-8137-3C46580227E7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4276725" y="2560638"/>
              <a:ext cx="55563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81">
              <a:extLst>
                <a:ext uri="{FF2B5EF4-FFF2-40B4-BE49-F238E27FC236}">
                  <a16:creationId xmlns:a16="http://schemas.microsoft.com/office/drawing/2014/main" id="{F2738D5A-A4F7-4C0E-8102-356EEC13389E}"/>
                </a:ext>
              </a:extLst>
            </p:cNvPr>
            <p:cNvSpPr>
              <a:spLocks noEditPoints="1"/>
            </p:cNvSpPr>
            <p:nvPr>
              <p:custDataLst>
                <p:tags r:id="rId258"/>
              </p:custDataLst>
            </p:nvPr>
          </p:nvSpPr>
          <p:spPr bwMode="auto">
            <a:xfrm>
              <a:off x="4348162" y="2597150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82">
              <a:extLst>
                <a:ext uri="{FF2B5EF4-FFF2-40B4-BE49-F238E27FC236}">
                  <a16:creationId xmlns:a16="http://schemas.microsoft.com/office/drawing/2014/main" id="{66031EAD-7654-409A-8E4C-AC536A7486B3}"/>
                </a:ext>
              </a:extLst>
            </p:cNvPr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auto">
            <a:xfrm>
              <a:off x="4429125" y="2598738"/>
              <a:ext cx="88900" cy="13811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3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3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83">
              <a:extLst>
                <a:ext uri="{FF2B5EF4-FFF2-40B4-BE49-F238E27FC236}">
                  <a16:creationId xmlns:a16="http://schemas.microsoft.com/office/drawing/2014/main" id="{F0C9B721-0788-4B71-B609-CCA571FBFE3A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4600575" y="2551113"/>
              <a:ext cx="60325" cy="144463"/>
            </a:xfrm>
            <a:custGeom>
              <a:avLst/>
              <a:gdLst>
                <a:gd name="T0" fmla="*/ 103 w 165"/>
                <a:gd name="T1" fmla="*/ 12 h 332"/>
                <a:gd name="T2" fmla="*/ 91 w 165"/>
                <a:gd name="T3" fmla="*/ 0 h 332"/>
                <a:gd name="T4" fmla="*/ 0 w 165"/>
                <a:gd name="T5" fmla="*/ 31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2 h 332"/>
                <a:gd name="T12" fmla="*/ 19 w 165"/>
                <a:gd name="T13" fmla="*/ 316 h 332"/>
                <a:gd name="T14" fmla="*/ 4 w 165"/>
                <a:gd name="T15" fmla="*/ 316 h 332"/>
                <a:gd name="T16" fmla="*/ 4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3 w 165"/>
                <a:gd name="T27" fmla="*/ 292 h 332"/>
                <a:gd name="T28" fmla="*/ 103 w 165"/>
                <a:gd name="T29" fmla="*/ 1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2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2"/>
                  </a:lnTo>
                  <a:cubicBezTo>
                    <a:pt x="66" y="310"/>
                    <a:pt x="64" y="316"/>
                    <a:pt x="19" y="316"/>
                  </a:cubicBezTo>
                  <a:lnTo>
                    <a:pt x="4" y="316"/>
                  </a:lnTo>
                  <a:lnTo>
                    <a:pt x="4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8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3" y="311"/>
                    <a:pt x="103" y="292"/>
                  </a:cubicBezTo>
                  <a:lnTo>
                    <a:pt x="103" y="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84">
              <a:extLst>
                <a:ext uri="{FF2B5EF4-FFF2-40B4-BE49-F238E27FC236}">
                  <a16:creationId xmlns:a16="http://schemas.microsoft.com/office/drawing/2014/main" id="{E3DAC267-66C4-4B8B-A0A3-8918172B4B0B}"/>
                </a:ext>
              </a:extLst>
            </p:cNvPr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auto">
            <a:xfrm>
              <a:off x="4743450" y="2540000"/>
              <a:ext cx="123825" cy="160338"/>
            </a:xfrm>
            <a:custGeom>
              <a:avLst/>
              <a:gdLst>
                <a:gd name="T0" fmla="*/ 326 w 341"/>
                <a:gd name="T1" fmla="*/ 296 h 368"/>
                <a:gd name="T2" fmla="*/ 270 w 341"/>
                <a:gd name="T3" fmla="*/ 352 h 368"/>
                <a:gd name="T4" fmla="*/ 201 w 341"/>
                <a:gd name="T5" fmla="*/ 308 h 368"/>
                <a:gd name="T6" fmla="*/ 267 w 341"/>
                <a:gd name="T7" fmla="*/ 208 h 368"/>
                <a:gd name="T8" fmla="*/ 341 w 341"/>
                <a:gd name="T9" fmla="*/ 157 h 368"/>
                <a:gd name="T10" fmla="*/ 341 w 341"/>
                <a:gd name="T11" fmla="*/ 142 h 368"/>
                <a:gd name="T12" fmla="*/ 293 w 341"/>
                <a:gd name="T13" fmla="*/ 143 h 368"/>
                <a:gd name="T14" fmla="*/ 232 w 341"/>
                <a:gd name="T15" fmla="*/ 142 h 368"/>
                <a:gd name="T16" fmla="*/ 232 w 341"/>
                <a:gd name="T17" fmla="*/ 157 h 368"/>
                <a:gd name="T18" fmla="*/ 267 w 341"/>
                <a:gd name="T19" fmla="*/ 179 h 368"/>
                <a:gd name="T20" fmla="*/ 264 w 341"/>
                <a:gd name="T21" fmla="*/ 189 h 368"/>
                <a:gd name="T22" fmla="*/ 193 w 341"/>
                <a:gd name="T23" fmla="*/ 298 h 368"/>
                <a:gd name="T24" fmla="*/ 110 w 341"/>
                <a:gd name="T25" fmla="*/ 165 h 368"/>
                <a:gd name="T26" fmla="*/ 171 w 341"/>
                <a:gd name="T27" fmla="*/ 64 h 368"/>
                <a:gd name="T28" fmla="*/ 128 w 341"/>
                <a:gd name="T29" fmla="*/ 0 h 368"/>
                <a:gd name="T30" fmla="*/ 60 w 341"/>
                <a:gd name="T31" fmla="*/ 80 h 368"/>
                <a:gd name="T32" fmla="*/ 80 w 341"/>
                <a:gd name="T33" fmla="*/ 181 h 368"/>
                <a:gd name="T34" fmla="*/ 35 w 341"/>
                <a:gd name="T35" fmla="*/ 229 h 368"/>
                <a:gd name="T36" fmla="*/ 0 w 341"/>
                <a:gd name="T37" fmla="*/ 293 h 368"/>
                <a:gd name="T38" fmla="*/ 90 w 341"/>
                <a:gd name="T39" fmla="*/ 368 h 368"/>
                <a:gd name="T40" fmla="*/ 180 w 341"/>
                <a:gd name="T41" fmla="*/ 330 h 368"/>
                <a:gd name="T42" fmla="*/ 268 w 341"/>
                <a:gd name="T43" fmla="*/ 368 h 368"/>
                <a:gd name="T44" fmla="*/ 338 w 341"/>
                <a:gd name="T45" fmla="*/ 296 h 368"/>
                <a:gd name="T46" fmla="*/ 326 w 341"/>
                <a:gd name="T47" fmla="*/ 296 h 368"/>
                <a:gd name="T48" fmla="*/ 106 w 341"/>
                <a:gd name="T49" fmla="*/ 153 h 368"/>
                <a:gd name="T50" fmla="*/ 91 w 341"/>
                <a:gd name="T51" fmla="*/ 68 h 368"/>
                <a:gd name="T52" fmla="*/ 129 w 341"/>
                <a:gd name="T53" fmla="*/ 11 h 368"/>
                <a:gd name="T54" fmla="*/ 159 w 341"/>
                <a:gd name="T55" fmla="*/ 63 h 368"/>
                <a:gd name="T56" fmla="*/ 106 w 341"/>
                <a:gd name="T57" fmla="*/ 153 h 368"/>
                <a:gd name="T58" fmla="*/ 85 w 341"/>
                <a:gd name="T59" fmla="*/ 193 h 368"/>
                <a:gd name="T60" fmla="*/ 125 w 341"/>
                <a:gd name="T61" fmla="*/ 262 h 368"/>
                <a:gd name="T62" fmla="*/ 171 w 341"/>
                <a:gd name="T63" fmla="*/ 320 h 368"/>
                <a:gd name="T64" fmla="*/ 94 w 341"/>
                <a:gd name="T65" fmla="*/ 352 h 368"/>
                <a:gd name="T66" fmla="*/ 41 w 341"/>
                <a:gd name="T67" fmla="*/ 277 h 368"/>
                <a:gd name="T68" fmla="*/ 85 w 341"/>
                <a:gd name="T69" fmla="*/ 19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368">
                  <a:moveTo>
                    <a:pt x="326" y="296"/>
                  </a:moveTo>
                  <a:cubicBezTo>
                    <a:pt x="324" y="336"/>
                    <a:pt x="292" y="352"/>
                    <a:pt x="270" y="352"/>
                  </a:cubicBezTo>
                  <a:cubicBezTo>
                    <a:pt x="243" y="352"/>
                    <a:pt x="217" y="327"/>
                    <a:pt x="201" y="308"/>
                  </a:cubicBezTo>
                  <a:cubicBezTo>
                    <a:pt x="224" y="281"/>
                    <a:pt x="244" y="247"/>
                    <a:pt x="267" y="208"/>
                  </a:cubicBezTo>
                  <a:cubicBezTo>
                    <a:pt x="286" y="175"/>
                    <a:pt x="297" y="158"/>
                    <a:pt x="341" y="157"/>
                  </a:cubicBezTo>
                  <a:lnTo>
                    <a:pt x="341" y="142"/>
                  </a:lnTo>
                  <a:cubicBezTo>
                    <a:pt x="323" y="143"/>
                    <a:pt x="296" y="143"/>
                    <a:pt x="293" y="143"/>
                  </a:cubicBezTo>
                  <a:cubicBezTo>
                    <a:pt x="287" y="143"/>
                    <a:pt x="245" y="143"/>
                    <a:pt x="232" y="142"/>
                  </a:cubicBezTo>
                  <a:lnTo>
                    <a:pt x="232" y="157"/>
                  </a:lnTo>
                  <a:cubicBezTo>
                    <a:pt x="255" y="157"/>
                    <a:pt x="267" y="167"/>
                    <a:pt x="267" y="179"/>
                  </a:cubicBezTo>
                  <a:cubicBezTo>
                    <a:pt x="267" y="184"/>
                    <a:pt x="265" y="188"/>
                    <a:pt x="264" y="189"/>
                  </a:cubicBezTo>
                  <a:cubicBezTo>
                    <a:pt x="237" y="237"/>
                    <a:pt x="214" y="271"/>
                    <a:pt x="193" y="298"/>
                  </a:cubicBezTo>
                  <a:cubicBezTo>
                    <a:pt x="187" y="290"/>
                    <a:pt x="132" y="222"/>
                    <a:pt x="110" y="165"/>
                  </a:cubicBezTo>
                  <a:cubicBezTo>
                    <a:pt x="137" y="135"/>
                    <a:pt x="171" y="97"/>
                    <a:pt x="171" y="64"/>
                  </a:cubicBezTo>
                  <a:cubicBezTo>
                    <a:pt x="171" y="41"/>
                    <a:pt x="163" y="0"/>
                    <a:pt x="128" y="0"/>
                  </a:cubicBezTo>
                  <a:cubicBezTo>
                    <a:pt x="97" y="0"/>
                    <a:pt x="60" y="27"/>
                    <a:pt x="60" y="80"/>
                  </a:cubicBezTo>
                  <a:cubicBezTo>
                    <a:pt x="60" y="101"/>
                    <a:pt x="63" y="137"/>
                    <a:pt x="80" y="181"/>
                  </a:cubicBezTo>
                  <a:lnTo>
                    <a:pt x="35" y="229"/>
                  </a:lnTo>
                  <a:cubicBezTo>
                    <a:pt x="12" y="252"/>
                    <a:pt x="0" y="266"/>
                    <a:pt x="0" y="293"/>
                  </a:cubicBezTo>
                  <a:cubicBezTo>
                    <a:pt x="0" y="336"/>
                    <a:pt x="40" y="368"/>
                    <a:pt x="90" y="368"/>
                  </a:cubicBezTo>
                  <a:cubicBezTo>
                    <a:pt x="132" y="368"/>
                    <a:pt x="162" y="346"/>
                    <a:pt x="180" y="330"/>
                  </a:cubicBezTo>
                  <a:cubicBezTo>
                    <a:pt x="214" y="360"/>
                    <a:pt x="244" y="368"/>
                    <a:pt x="268" y="368"/>
                  </a:cubicBezTo>
                  <a:cubicBezTo>
                    <a:pt x="306" y="368"/>
                    <a:pt x="337" y="339"/>
                    <a:pt x="338" y="296"/>
                  </a:cubicBezTo>
                  <a:lnTo>
                    <a:pt x="326" y="296"/>
                  </a:lnTo>
                  <a:close/>
                  <a:moveTo>
                    <a:pt x="106" y="153"/>
                  </a:moveTo>
                  <a:cubicBezTo>
                    <a:pt x="93" y="113"/>
                    <a:pt x="91" y="84"/>
                    <a:pt x="91" y="68"/>
                  </a:cubicBezTo>
                  <a:cubicBezTo>
                    <a:pt x="91" y="27"/>
                    <a:pt x="111" y="11"/>
                    <a:pt x="129" y="11"/>
                  </a:cubicBezTo>
                  <a:cubicBezTo>
                    <a:pt x="159" y="11"/>
                    <a:pt x="159" y="62"/>
                    <a:pt x="159" y="63"/>
                  </a:cubicBezTo>
                  <a:cubicBezTo>
                    <a:pt x="159" y="96"/>
                    <a:pt x="118" y="140"/>
                    <a:pt x="106" y="153"/>
                  </a:cubicBezTo>
                  <a:close/>
                  <a:moveTo>
                    <a:pt x="85" y="193"/>
                  </a:moveTo>
                  <a:cubicBezTo>
                    <a:pt x="96" y="216"/>
                    <a:pt x="103" y="231"/>
                    <a:pt x="125" y="262"/>
                  </a:cubicBezTo>
                  <a:cubicBezTo>
                    <a:pt x="134" y="276"/>
                    <a:pt x="152" y="302"/>
                    <a:pt x="171" y="320"/>
                  </a:cubicBezTo>
                  <a:cubicBezTo>
                    <a:pt x="139" y="349"/>
                    <a:pt x="108" y="352"/>
                    <a:pt x="94" y="352"/>
                  </a:cubicBezTo>
                  <a:cubicBezTo>
                    <a:pt x="52" y="352"/>
                    <a:pt x="41" y="304"/>
                    <a:pt x="41" y="277"/>
                  </a:cubicBezTo>
                  <a:cubicBezTo>
                    <a:pt x="41" y="236"/>
                    <a:pt x="58" y="218"/>
                    <a:pt x="85" y="1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85">
              <a:extLst>
                <a:ext uri="{FF2B5EF4-FFF2-40B4-BE49-F238E27FC236}">
                  <a16:creationId xmlns:a16="http://schemas.microsoft.com/office/drawing/2014/main" id="{E1C2EA7D-FB4A-49CE-92A9-F156940F617C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945062" y="2551113"/>
              <a:ext cx="73025" cy="144463"/>
            </a:xfrm>
            <a:custGeom>
              <a:avLst/>
              <a:gdLst>
                <a:gd name="T0" fmla="*/ 38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1 h 332"/>
                <a:gd name="T14" fmla="*/ 26 w 199"/>
                <a:gd name="T15" fmla="*/ 65 h 332"/>
                <a:gd name="T16" fmla="*/ 19 w 199"/>
                <a:gd name="T17" fmla="*/ 66 h 332"/>
                <a:gd name="T18" fmla="*/ 87 w 199"/>
                <a:gd name="T19" fmla="*/ 15 h 332"/>
                <a:gd name="T20" fmla="*/ 153 w 199"/>
                <a:gd name="T21" fmla="*/ 96 h 332"/>
                <a:gd name="T22" fmla="*/ 101 w 199"/>
                <a:gd name="T23" fmla="*/ 206 h 332"/>
                <a:gd name="T24" fmla="*/ 5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6 w 199"/>
                <a:gd name="T33" fmla="*/ 245 h 332"/>
                <a:gd name="T34" fmla="*/ 175 w 199"/>
                <a:gd name="T35" fmla="*/ 289 h 332"/>
                <a:gd name="T36" fmla="*/ 128 w 199"/>
                <a:gd name="T37" fmla="*/ 293 h 332"/>
                <a:gd name="T38" fmla="*/ 38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39"/>
                    <a:pt x="154" y="0"/>
                    <a:pt x="93" y="0"/>
                  </a:cubicBezTo>
                  <a:cubicBezTo>
                    <a:pt x="37" y="0"/>
                    <a:pt x="0" y="45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1"/>
                  </a:cubicBezTo>
                  <a:cubicBezTo>
                    <a:pt x="52" y="78"/>
                    <a:pt x="43" y="65"/>
                    <a:pt x="26" y="65"/>
                  </a:cubicBezTo>
                  <a:cubicBezTo>
                    <a:pt x="22" y="65"/>
                    <a:pt x="21" y="65"/>
                    <a:pt x="19" y="66"/>
                  </a:cubicBezTo>
                  <a:cubicBezTo>
                    <a:pt x="31" y="33"/>
                    <a:pt x="58" y="15"/>
                    <a:pt x="87" y="15"/>
                  </a:cubicBezTo>
                  <a:cubicBezTo>
                    <a:pt x="132" y="15"/>
                    <a:pt x="153" y="55"/>
                    <a:pt x="153" y="96"/>
                  </a:cubicBezTo>
                  <a:cubicBezTo>
                    <a:pt x="153" y="136"/>
                    <a:pt x="128" y="176"/>
                    <a:pt x="101" y="206"/>
                  </a:cubicBezTo>
                  <a:lnTo>
                    <a:pt x="5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6" y="245"/>
                  </a:lnTo>
                  <a:cubicBezTo>
                    <a:pt x="184" y="260"/>
                    <a:pt x="180" y="282"/>
                    <a:pt x="175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8" y="2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144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 title="IguanaTex Vector Display">
            <a:extLst>
              <a:ext uri="{FF2B5EF4-FFF2-40B4-BE49-F238E27FC236}">
                <a16:creationId xmlns:a16="http://schemas.microsoft.com/office/drawing/2014/main" id="{597D3CF9-2A17-46E8-9062-AC5607534B0C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8480332" y="3351228"/>
            <a:ext cx="2262187" cy="269875"/>
            <a:chOff x="4525963" y="6454775"/>
            <a:chExt cx="2262187" cy="269875"/>
          </a:xfrm>
          <a:solidFill>
            <a:srgbClr val="7030A0"/>
          </a:solidFill>
        </p:grpSpPr>
        <p:sp>
          <p:nvSpPr>
            <p:cNvPr id="146" name="Freeform 67 1">
              <a:extLst>
                <a:ext uri="{FF2B5EF4-FFF2-40B4-BE49-F238E27FC236}">
                  <a16:creationId xmlns:a16="http://schemas.microsoft.com/office/drawing/2014/main" id="{D88508F6-A3CC-4F09-ABB6-6DF462258005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4525963" y="64547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68 1">
              <a:extLst>
                <a:ext uri="{FF2B5EF4-FFF2-40B4-BE49-F238E27FC236}">
                  <a16:creationId xmlns:a16="http://schemas.microsoft.com/office/drawing/2014/main" id="{4BCC44B0-BE20-48C6-82FB-DE3CF8947923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4595813" y="6469063"/>
              <a:ext cx="149225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3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3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69 1">
              <a:extLst>
                <a:ext uri="{FF2B5EF4-FFF2-40B4-BE49-F238E27FC236}">
                  <a16:creationId xmlns:a16="http://schemas.microsoft.com/office/drawing/2014/main" id="{4AB5E962-C858-4D96-ABE7-D893CD97B264}"/>
                </a:ext>
              </a:extLst>
            </p:cNvPr>
            <p:cNvSpPr>
              <a:spLocks noEditPoints="1"/>
            </p:cNvSpPr>
            <p:nvPr>
              <p:custDataLst>
                <p:tags r:id="rId221"/>
              </p:custDataLst>
            </p:nvPr>
          </p:nvSpPr>
          <p:spPr bwMode="auto">
            <a:xfrm>
              <a:off x="4765675" y="6473825"/>
              <a:ext cx="20637" cy="184150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70 1">
              <a:extLst>
                <a:ext uri="{FF2B5EF4-FFF2-40B4-BE49-F238E27FC236}">
                  <a16:creationId xmlns:a16="http://schemas.microsoft.com/office/drawing/2014/main" id="{76B5AAB9-43E1-42B0-95A4-E3DEB91D1271}"/>
                </a:ext>
              </a:extLst>
            </p:cNvPr>
            <p:cNvSpPr>
              <a:spLocks noEditPoints="1"/>
            </p:cNvSpPr>
            <p:nvPr>
              <p:custDataLst>
                <p:tags r:id="rId222"/>
              </p:custDataLst>
            </p:nvPr>
          </p:nvSpPr>
          <p:spPr bwMode="auto">
            <a:xfrm>
              <a:off x="4811713" y="6532563"/>
              <a:ext cx="87312" cy="128588"/>
            </a:xfrm>
            <a:custGeom>
              <a:avLst/>
              <a:gdLst>
                <a:gd name="T0" fmla="*/ 188 w 188"/>
                <a:gd name="T1" fmla="*/ 120 h 235"/>
                <a:gd name="T2" fmla="*/ 168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4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8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71 1">
              <a:extLst>
                <a:ext uri="{FF2B5EF4-FFF2-40B4-BE49-F238E27FC236}">
                  <a16:creationId xmlns:a16="http://schemas.microsoft.com/office/drawing/2014/main" id="{A72C796F-D7D3-4C81-88E7-3D3CE2C4C39B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4910138" y="6537325"/>
              <a:ext cx="152400" cy="120650"/>
            </a:xfrm>
            <a:custGeom>
              <a:avLst/>
              <a:gdLst>
                <a:gd name="T0" fmla="*/ 325 w 325"/>
                <a:gd name="T1" fmla="*/ 0 h 222"/>
                <a:gd name="T2" fmla="*/ 289 w 325"/>
                <a:gd name="T3" fmla="*/ 0 h 222"/>
                <a:gd name="T4" fmla="*/ 257 w 325"/>
                <a:gd name="T5" fmla="*/ 106 h 222"/>
                <a:gd name="T6" fmla="*/ 234 w 325"/>
                <a:gd name="T7" fmla="*/ 195 h 222"/>
                <a:gd name="T8" fmla="*/ 234 w 325"/>
                <a:gd name="T9" fmla="*/ 195 h 222"/>
                <a:gd name="T10" fmla="*/ 211 w 325"/>
                <a:gd name="T11" fmla="*/ 106 h 222"/>
                <a:gd name="T12" fmla="*/ 178 w 325"/>
                <a:gd name="T13" fmla="*/ 0 h 222"/>
                <a:gd name="T14" fmla="*/ 144 w 325"/>
                <a:gd name="T15" fmla="*/ 0 h 222"/>
                <a:gd name="T16" fmla="*/ 115 w 325"/>
                <a:gd name="T17" fmla="*/ 94 h 222"/>
                <a:gd name="T18" fmla="*/ 91 w 325"/>
                <a:gd name="T19" fmla="*/ 194 h 222"/>
                <a:gd name="T20" fmla="*/ 90 w 325"/>
                <a:gd name="T21" fmla="*/ 194 h 222"/>
                <a:gd name="T22" fmla="*/ 63 w 325"/>
                <a:gd name="T23" fmla="*/ 86 h 222"/>
                <a:gd name="T24" fmla="*/ 37 w 325"/>
                <a:gd name="T25" fmla="*/ 0 h 222"/>
                <a:gd name="T26" fmla="*/ 0 w 325"/>
                <a:gd name="T27" fmla="*/ 0 h 222"/>
                <a:gd name="T28" fmla="*/ 68 w 325"/>
                <a:gd name="T29" fmla="*/ 222 h 222"/>
                <a:gd name="T30" fmla="*/ 107 w 325"/>
                <a:gd name="T31" fmla="*/ 222 h 222"/>
                <a:gd name="T32" fmla="*/ 138 w 325"/>
                <a:gd name="T33" fmla="*/ 119 h 222"/>
                <a:gd name="T34" fmla="*/ 160 w 325"/>
                <a:gd name="T35" fmla="*/ 28 h 222"/>
                <a:gd name="T36" fmla="*/ 161 w 325"/>
                <a:gd name="T37" fmla="*/ 28 h 222"/>
                <a:gd name="T38" fmla="*/ 177 w 325"/>
                <a:gd name="T39" fmla="*/ 98 h 222"/>
                <a:gd name="T40" fmla="*/ 213 w 325"/>
                <a:gd name="T41" fmla="*/ 222 h 222"/>
                <a:gd name="T42" fmla="*/ 257 w 325"/>
                <a:gd name="T43" fmla="*/ 222 h 222"/>
                <a:gd name="T44" fmla="*/ 325 w 325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5" h="222">
                  <a:moveTo>
                    <a:pt x="325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4"/>
                    <a:pt x="237" y="173"/>
                    <a:pt x="234" y="195"/>
                  </a:cubicBezTo>
                  <a:lnTo>
                    <a:pt x="234" y="195"/>
                  </a:lnTo>
                  <a:cubicBezTo>
                    <a:pt x="232" y="179"/>
                    <a:pt x="219" y="135"/>
                    <a:pt x="211" y="106"/>
                  </a:cubicBezTo>
                  <a:lnTo>
                    <a:pt x="178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4"/>
                    <a:pt x="63" y="86"/>
                  </a:cubicBezTo>
                  <a:lnTo>
                    <a:pt x="37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7" y="222"/>
                  </a:lnTo>
                  <a:cubicBezTo>
                    <a:pt x="110" y="214"/>
                    <a:pt x="127" y="158"/>
                    <a:pt x="138" y="119"/>
                  </a:cubicBezTo>
                  <a:cubicBezTo>
                    <a:pt x="145" y="96"/>
                    <a:pt x="159" y="47"/>
                    <a:pt x="160" y="28"/>
                  </a:cubicBezTo>
                  <a:lnTo>
                    <a:pt x="161" y="28"/>
                  </a:lnTo>
                  <a:cubicBezTo>
                    <a:pt x="162" y="42"/>
                    <a:pt x="170" y="76"/>
                    <a:pt x="177" y="98"/>
                  </a:cubicBezTo>
                  <a:lnTo>
                    <a:pt x="213" y="222"/>
                  </a:lnTo>
                  <a:lnTo>
                    <a:pt x="257" y="222"/>
                  </a:lnTo>
                  <a:lnTo>
                    <a:pt x="32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2 1">
              <a:extLst>
                <a:ext uri="{FF2B5EF4-FFF2-40B4-BE49-F238E27FC236}">
                  <a16:creationId xmlns:a16="http://schemas.microsoft.com/office/drawing/2014/main" id="{CA3CE621-BE1E-4DA2-B926-87AEF69F9386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5076825" y="6565900"/>
              <a:ext cx="195262" cy="142875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7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6 w 420"/>
                <a:gd name="T31" fmla="*/ 197 h 263"/>
                <a:gd name="T32" fmla="*/ 183 w 420"/>
                <a:gd name="T33" fmla="*/ 114 h 263"/>
                <a:gd name="T34" fmla="*/ 155 w 420"/>
                <a:gd name="T35" fmla="*/ 13 h 263"/>
                <a:gd name="T36" fmla="*/ 153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8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0" y="233"/>
                    <a:pt x="390" y="226"/>
                    <a:pt x="389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0" y="0"/>
                    <a:pt x="408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3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6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73 1">
              <a:extLst>
                <a:ext uri="{FF2B5EF4-FFF2-40B4-BE49-F238E27FC236}">
                  <a16:creationId xmlns:a16="http://schemas.microsoft.com/office/drawing/2014/main" id="{B09E37CB-4136-4AC6-9DA8-D5E33D33C0B8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5318125" y="6629400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74 1">
              <a:extLst>
                <a:ext uri="{FF2B5EF4-FFF2-40B4-BE49-F238E27FC236}">
                  <a16:creationId xmlns:a16="http://schemas.microsoft.com/office/drawing/2014/main" id="{73867E23-35C0-4934-B54F-235F57D2C928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5405438" y="6469063"/>
              <a:ext cx="147637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3 w 318"/>
                <a:gd name="T9" fmla="*/ 311 h 347"/>
                <a:gd name="T10" fmla="*/ 133 w 318"/>
                <a:gd name="T11" fmla="*/ 224 h 347"/>
                <a:gd name="T12" fmla="*/ 47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8" y="288"/>
                    <a:pt x="163" y="311"/>
                  </a:cubicBezTo>
                  <a:lnTo>
                    <a:pt x="163" y="311"/>
                  </a:lnTo>
                  <a:cubicBezTo>
                    <a:pt x="159" y="291"/>
                    <a:pt x="137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75 1">
              <a:extLst>
                <a:ext uri="{FF2B5EF4-FFF2-40B4-BE49-F238E27FC236}">
                  <a16:creationId xmlns:a16="http://schemas.microsoft.com/office/drawing/2014/main" id="{6E5ED1AA-347B-4B14-93D2-2EDB5B425D5D}"/>
                </a:ext>
              </a:extLst>
            </p:cNvPr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auto">
            <a:xfrm>
              <a:off x="5559425" y="6532563"/>
              <a:ext cx="82550" cy="128588"/>
            </a:xfrm>
            <a:custGeom>
              <a:avLst/>
              <a:gdLst>
                <a:gd name="T0" fmla="*/ 177 w 177"/>
                <a:gd name="T1" fmla="*/ 85 h 235"/>
                <a:gd name="T2" fmla="*/ 95 w 177"/>
                <a:gd name="T3" fmla="*/ 0 h 235"/>
                <a:gd name="T4" fmla="*/ 17 w 177"/>
                <a:gd name="T5" fmla="*/ 21 h 235"/>
                <a:gd name="T6" fmla="*/ 20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7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5 h 235"/>
                <a:gd name="T26" fmla="*/ 138 w 177"/>
                <a:gd name="T27" fmla="*/ 164 h 235"/>
                <a:gd name="T28" fmla="*/ 121 w 177"/>
                <a:gd name="T29" fmla="*/ 195 h 235"/>
                <a:gd name="T30" fmla="*/ 83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5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3" y="0"/>
                    <a:pt x="40" y="8"/>
                    <a:pt x="17" y="21"/>
                  </a:cubicBezTo>
                  <a:lnTo>
                    <a:pt x="20" y="54"/>
                  </a:lnTo>
                  <a:cubicBezTo>
                    <a:pt x="46" y="36"/>
                    <a:pt x="71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7"/>
                  </a:lnTo>
                  <a:cubicBezTo>
                    <a:pt x="64" y="108"/>
                    <a:pt x="0" y="129"/>
                    <a:pt x="0" y="173"/>
                  </a:cubicBezTo>
                  <a:cubicBezTo>
                    <a:pt x="0" y="195"/>
                    <a:pt x="14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5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3" y="205"/>
                  </a:cubicBezTo>
                  <a:cubicBezTo>
                    <a:pt x="59" y="205"/>
                    <a:pt x="36" y="193"/>
                    <a:pt x="36" y="172"/>
                  </a:cubicBezTo>
                  <a:cubicBezTo>
                    <a:pt x="36" y="137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Rectangle 76 1">
              <a:extLst>
                <a:ext uri="{FF2B5EF4-FFF2-40B4-BE49-F238E27FC236}">
                  <a16:creationId xmlns:a16="http://schemas.microsoft.com/office/drawing/2014/main" id="{76960EAE-6FD2-4487-B6DD-7674131C91CB}"/>
                </a:ext>
              </a:extLst>
            </p:cNvPr>
            <p:cNvSpPr>
              <a:spLocks noChangeArrowheads="1"/>
            </p:cNvSpPr>
            <p:nvPr>
              <p:custDataLst>
                <p:tags r:id="rId228"/>
              </p:custDataLst>
            </p:nvPr>
          </p:nvSpPr>
          <p:spPr bwMode="auto">
            <a:xfrm>
              <a:off x="5680075" y="6469063"/>
              <a:ext cx="17462" cy="188913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77 1">
              <a:extLst>
                <a:ext uri="{FF2B5EF4-FFF2-40B4-BE49-F238E27FC236}">
                  <a16:creationId xmlns:a16="http://schemas.microsoft.com/office/drawing/2014/main" id="{8C1CC980-C120-4732-A355-817B460955DE}"/>
                </a:ext>
              </a:extLst>
            </p:cNvPr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auto">
            <a:xfrm>
              <a:off x="5727700" y="6567488"/>
              <a:ext cx="82550" cy="133350"/>
            </a:xfrm>
            <a:custGeom>
              <a:avLst/>
              <a:gdLst>
                <a:gd name="T0" fmla="*/ 178 w 180"/>
                <a:gd name="T1" fmla="*/ 11 h 246"/>
                <a:gd name="T2" fmla="*/ 180 w 180"/>
                <a:gd name="T3" fmla="*/ 5 h 246"/>
                <a:gd name="T4" fmla="*/ 174 w 180"/>
                <a:gd name="T5" fmla="*/ 0 h 246"/>
                <a:gd name="T6" fmla="*/ 129 w 180"/>
                <a:gd name="T7" fmla="*/ 4 h 246"/>
                <a:gd name="T8" fmla="*/ 122 w 180"/>
                <a:gd name="T9" fmla="*/ 12 h 246"/>
                <a:gd name="T10" fmla="*/ 131 w 180"/>
                <a:gd name="T11" fmla="*/ 17 h 246"/>
                <a:gd name="T12" fmla="*/ 147 w 180"/>
                <a:gd name="T13" fmla="*/ 22 h 246"/>
                <a:gd name="T14" fmla="*/ 146 w 180"/>
                <a:gd name="T15" fmla="*/ 30 h 246"/>
                <a:gd name="T16" fmla="*/ 126 w 180"/>
                <a:gd name="T17" fmla="*/ 109 h 246"/>
                <a:gd name="T18" fmla="*/ 90 w 180"/>
                <a:gd name="T19" fmla="*/ 89 h 246"/>
                <a:gd name="T20" fmla="*/ 0 w 180"/>
                <a:gd name="T21" fmla="*/ 188 h 246"/>
                <a:gd name="T22" fmla="*/ 53 w 180"/>
                <a:gd name="T23" fmla="*/ 246 h 246"/>
                <a:gd name="T24" fmla="*/ 102 w 180"/>
                <a:gd name="T25" fmla="*/ 222 h 246"/>
                <a:gd name="T26" fmla="*/ 138 w 180"/>
                <a:gd name="T27" fmla="*/ 246 h 246"/>
                <a:gd name="T28" fmla="*/ 166 w 180"/>
                <a:gd name="T29" fmla="*/ 227 h 246"/>
                <a:gd name="T30" fmla="*/ 178 w 180"/>
                <a:gd name="T31" fmla="*/ 193 h 246"/>
                <a:gd name="T32" fmla="*/ 173 w 180"/>
                <a:gd name="T33" fmla="*/ 188 h 246"/>
                <a:gd name="T34" fmla="*/ 165 w 180"/>
                <a:gd name="T35" fmla="*/ 199 h 246"/>
                <a:gd name="T36" fmla="*/ 139 w 180"/>
                <a:gd name="T37" fmla="*/ 236 h 246"/>
                <a:gd name="T38" fmla="*/ 128 w 180"/>
                <a:gd name="T39" fmla="*/ 219 h 246"/>
                <a:gd name="T40" fmla="*/ 130 w 180"/>
                <a:gd name="T41" fmla="*/ 205 h 246"/>
                <a:gd name="T42" fmla="*/ 178 w 180"/>
                <a:gd name="T43" fmla="*/ 11 h 246"/>
                <a:gd name="T44" fmla="*/ 104 w 180"/>
                <a:gd name="T45" fmla="*/ 199 h 246"/>
                <a:gd name="T46" fmla="*/ 86 w 180"/>
                <a:gd name="T47" fmla="*/ 222 h 246"/>
                <a:gd name="T48" fmla="*/ 54 w 180"/>
                <a:gd name="T49" fmla="*/ 236 h 246"/>
                <a:gd name="T50" fmla="*/ 29 w 180"/>
                <a:gd name="T51" fmla="*/ 202 h 246"/>
                <a:gd name="T52" fmla="*/ 47 w 180"/>
                <a:gd name="T53" fmla="*/ 132 h 246"/>
                <a:gd name="T54" fmla="*/ 90 w 180"/>
                <a:gd name="T55" fmla="*/ 98 h 246"/>
                <a:gd name="T56" fmla="*/ 121 w 180"/>
                <a:gd name="T57" fmla="*/ 129 h 246"/>
                <a:gd name="T58" fmla="*/ 120 w 180"/>
                <a:gd name="T59" fmla="*/ 134 h 246"/>
                <a:gd name="T60" fmla="*/ 104 w 180"/>
                <a:gd name="T6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0" h="246">
                  <a:moveTo>
                    <a:pt x="178" y="11"/>
                  </a:moveTo>
                  <a:cubicBezTo>
                    <a:pt x="178" y="10"/>
                    <a:pt x="180" y="6"/>
                    <a:pt x="180" y="5"/>
                  </a:cubicBezTo>
                  <a:cubicBezTo>
                    <a:pt x="180" y="3"/>
                    <a:pt x="178" y="0"/>
                    <a:pt x="174" y="0"/>
                  </a:cubicBezTo>
                  <a:cubicBezTo>
                    <a:pt x="167" y="0"/>
                    <a:pt x="138" y="3"/>
                    <a:pt x="129" y="4"/>
                  </a:cubicBezTo>
                  <a:cubicBezTo>
                    <a:pt x="127" y="4"/>
                    <a:pt x="122" y="4"/>
                    <a:pt x="122" y="12"/>
                  </a:cubicBezTo>
                  <a:cubicBezTo>
                    <a:pt x="122" y="17"/>
                    <a:pt x="127" y="17"/>
                    <a:pt x="131" y="17"/>
                  </a:cubicBezTo>
                  <a:cubicBezTo>
                    <a:pt x="147" y="17"/>
                    <a:pt x="147" y="19"/>
                    <a:pt x="147" y="22"/>
                  </a:cubicBezTo>
                  <a:cubicBezTo>
                    <a:pt x="147" y="24"/>
                    <a:pt x="147" y="26"/>
                    <a:pt x="146" y="30"/>
                  </a:cubicBezTo>
                  <a:lnTo>
                    <a:pt x="126" y="109"/>
                  </a:lnTo>
                  <a:cubicBezTo>
                    <a:pt x="119" y="98"/>
                    <a:pt x="107" y="89"/>
                    <a:pt x="90" y="89"/>
                  </a:cubicBezTo>
                  <a:cubicBezTo>
                    <a:pt x="46" y="89"/>
                    <a:pt x="0" y="138"/>
                    <a:pt x="0" y="188"/>
                  </a:cubicBezTo>
                  <a:cubicBezTo>
                    <a:pt x="0" y="222"/>
                    <a:pt x="23" y="246"/>
                    <a:pt x="53" y="246"/>
                  </a:cubicBezTo>
                  <a:cubicBezTo>
                    <a:pt x="72" y="246"/>
                    <a:pt x="89" y="235"/>
                    <a:pt x="102" y="222"/>
                  </a:cubicBezTo>
                  <a:cubicBezTo>
                    <a:pt x="109" y="242"/>
                    <a:pt x="129" y="246"/>
                    <a:pt x="138" y="246"/>
                  </a:cubicBezTo>
                  <a:cubicBezTo>
                    <a:pt x="151" y="246"/>
                    <a:pt x="160" y="238"/>
                    <a:pt x="166" y="227"/>
                  </a:cubicBezTo>
                  <a:cubicBezTo>
                    <a:pt x="174" y="214"/>
                    <a:pt x="178" y="194"/>
                    <a:pt x="178" y="193"/>
                  </a:cubicBezTo>
                  <a:cubicBezTo>
                    <a:pt x="178" y="188"/>
                    <a:pt x="174" y="188"/>
                    <a:pt x="173" y="188"/>
                  </a:cubicBezTo>
                  <a:cubicBezTo>
                    <a:pt x="168" y="188"/>
                    <a:pt x="167" y="189"/>
                    <a:pt x="165" y="199"/>
                  </a:cubicBezTo>
                  <a:cubicBezTo>
                    <a:pt x="161" y="216"/>
                    <a:pt x="154" y="236"/>
                    <a:pt x="139" y="236"/>
                  </a:cubicBezTo>
                  <a:cubicBezTo>
                    <a:pt x="130" y="236"/>
                    <a:pt x="128" y="229"/>
                    <a:pt x="128" y="219"/>
                  </a:cubicBezTo>
                  <a:cubicBezTo>
                    <a:pt x="128" y="212"/>
                    <a:pt x="129" y="209"/>
                    <a:pt x="130" y="205"/>
                  </a:cubicBezTo>
                  <a:lnTo>
                    <a:pt x="178" y="11"/>
                  </a:lnTo>
                  <a:close/>
                  <a:moveTo>
                    <a:pt x="104" y="199"/>
                  </a:moveTo>
                  <a:cubicBezTo>
                    <a:pt x="101" y="209"/>
                    <a:pt x="94" y="216"/>
                    <a:pt x="86" y="222"/>
                  </a:cubicBezTo>
                  <a:cubicBezTo>
                    <a:pt x="83" y="225"/>
                    <a:pt x="69" y="236"/>
                    <a:pt x="54" y="236"/>
                  </a:cubicBezTo>
                  <a:cubicBezTo>
                    <a:pt x="41" y="236"/>
                    <a:pt x="29" y="227"/>
                    <a:pt x="29" y="202"/>
                  </a:cubicBezTo>
                  <a:cubicBezTo>
                    <a:pt x="29" y="184"/>
                    <a:pt x="39" y="145"/>
                    <a:pt x="47" y="132"/>
                  </a:cubicBezTo>
                  <a:cubicBezTo>
                    <a:pt x="63" y="104"/>
                    <a:pt x="81" y="98"/>
                    <a:pt x="90" y="98"/>
                  </a:cubicBezTo>
                  <a:cubicBezTo>
                    <a:pt x="115" y="98"/>
                    <a:pt x="121" y="125"/>
                    <a:pt x="121" y="129"/>
                  </a:cubicBezTo>
                  <a:cubicBezTo>
                    <a:pt x="121" y="130"/>
                    <a:pt x="121" y="133"/>
                    <a:pt x="120" y="134"/>
                  </a:cubicBezTo>
                  <a:lnTo>
                    <a:pt x="104" y="1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78 1">
              <a:extLst>
                <a:ext uri="{FF2B5EF4-FFF2-40B4-BE49-F238E27FC236}">
                  <a16:creationId xmlns:a16="http://schemas.microsoft.com/office/drawing/2014/main" id="{26AEBB22-29FC-4394-9EBD-7BC0A06FC8E8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5848350" y="64547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79 1">
              <a:extLst>
                <a:ext uri="{FF2B5EF4-FFF2-40B4-BE49-F238E27FC236}">
                  <a16:creationId xmlns:a16="http://schemas.microsoft.com/office/drawing/2014/main" id="{28A530BE-7E03-4E89-B7F4-084238F30019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5921375" y="6462713"/>
              <a:ext cx="128587" cy="30163"/>
            </a:xfrm>
            <a:custGeom>
              <a:avLst/>
              <a:gdLst>
                <a:gd name="T0" fmla="*/ 269 w 276"/>
                <a:gd name="T1" fmla="*/ 0 h 56"/>
                <a:gd name="T2" fmla="*/ 193 w 276"/>
                <a:gd name="T3" fmla="*/ 35 h 56"/>
                <a:gd name="T4" fmla="*/ 141 w 276"/>
                <a:gd name="T5" fmla="*/ 16 h 56"/>
                <a:gd name="T6" fmla="*/ 91 w 276"/>
                <a:gd name="T7" fmla="*/ 0 h 56"/>
                <a:gd name="T8" fmla="*/ 55 w 276"/>
                <a:gd name="T9" fmla="*/ 8 h 56"/>
                <a:gd name="T10" fmla="*/ 26 w 276"/>
                <a:gd name="T11" fmla="*/ 26 h 56"/>
                <a:gd name="T12" fmla="*/ 0 w 276"/>
                <a:gd name="T13" fmla="*/ 48 h 56"/>
                <a:gd name="T14" fmla="*/ 7 w 276"/>
                <a:gd name="T15" fmla="*/ 56 h 56"/>
                <a:gd name="T16" fmla="*/ 83 w 276"/>
                <a:gd name="T17" fmla="*/ 21 h 56"/>
                <a:gd name="T18" fmla="*/ 135 w 276"/>
                <a:gd name="T19" fmla="*/ 39 h 56"/>
                <a:gd name="T20" fmla="*/ 184 w 276"/>
                <a:gd name="T21" fmla="*/ 56 h 56"/>
                <a:gd name="T22" fmla="*/ 221 w 276"/>
                <a:gd name="T23" fmla="*/ 47 h 56"/>
                <a:gd name="T24" fmla="*/ 249 w 276"/>
                <a:gd name="T25" fmla="*/ 30 h 56"/>
                <a:gd name="T26" fmla="*/ 276 w 276"/>
                <a:gd name="T27" fmla="*/ 8 h 56"/>
                <a:gd name="T28" fmla="*/ 269 w 276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6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8" y="26"/>
                    <a:pt x="141" y="16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6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29"/>
                    <a:pt x="135" y="39"/>
                  </a:cubicBezTo>
                  <a:cubicBezTo>
                    <a:pt x="149" y="48"/>
                    <a:pt x="164" y="56"/>
                    <a:pt x="184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80 1">
              <a:extLst>
                <a:ext uri="{FF2B5EF4-FFF2-40B4-BE49-F238E27FC236}">
                  <a16:creationId xmlns:a16="http://schemas.microsoft.com/office/drawing/2014/main" id="{6DC17FEA-FBEF-440C-9889-13FD5E755FAD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5921375" y="6540500"/>
              <a:ext cx="112712" cy="120650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8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80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8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8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80" y="221"/>
                  </a:cubicBezTo>
                  <a:cubicBezTo>
                    <a:pt x="96" y="221"/>
                    <a:pt x="99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81 1">
              <a:extLst>
                <a:ext uri="{FF2B5EF4-FFF2-40B4-BE49-F238E27FC236}">
                  <a16:creationId xmlns:a16="http://schemas.microsoft.com/office/drawing/2014/main" id="{96CE1345-07AD-4A7B-B0BF-2CDF72C24AF6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6056313" y="64547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82 1">
              <a:extLst>
                <a:ext uri="{FF2B5EF4-FFF2-40B4-BE49-F238E27FC236}">
                  <a16:creationId xmlns:a16="http://schemas.microsoft.com/office/drawing/2014/main" id="{0A3EA3F9-F7AA-4B48-8001-A24D4857B7DC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6146800" y="64547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83 1">
              <a:extLst>
                <a:ext uri="{FF2B5EF4-FFF2-40B4-BE49-F238E27FC236}">
                  <a16:creationId xmlns:a16="http://schemas.microsoft.com/office/drawing/2014/main" id="{D2159A7F-955B-4C8A-A067-0F5E957FACA9}"/>
                </a:ext>
              </a:extLst>
            </p:cNvPr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auto">
            <a:xfrm>
              <a:off x="6308725" y="6477000"/>
              <a:ext cx="50800" cy="1809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84 1">
              <a:extLst>
                <a:ext uri="{FF2B5EF4-FFF2-40B4-BE49-F238E27FC236}">
                  <a16:creationId xmlns:a16="http://schemas.microsoft.com/office/drawing/2014/main" id="{AEDA34BB-1F68-4B15-A4B7-5E2A91AE3A4A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6373813" y="6537325"/>
              <a:ext cx="115887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85 1">
              <a:extLst>
                <a:ext uri="{FF2B5EF4-FFF2-40B4-BE49-F238E27FC236}">
                  <a16:creationId xmlns:a16="http://schemas.microsoft.com/office/drawing/2014/main" id="{C96742B3-1012-4900-9FC0-DE9E6A6E36F5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6583363" y="6467475"/>
              <a:ext cx="128587" cy="222250"/>
            </a:xfrm>
            <a:custGeom>
              <a:avLst/>
              <a:gdLst>
                <a:gd name="T0" fmla="*/ 195 w 277"/>
                <a:gd name="T1" fmla="*/ 272 h 411"/>
                <a:gd name="T2" fmla="*/ 164 w 277"/>
                <a:gd name="T3" fmla="*/ 349 h 411"/>
                <a:gd name="T4" fmla="*/ 117 w 277"/>
                <a:gd name="T5" fmla="*/ 384 h 411"/>
                <a:gd name="T6" fmla="*/ 44 w 277"/>
                <a:gd name="T7" fmla="*/ 362 h 411"/>
                <a:gd name="T8" fmla="*/ 4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8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1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3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3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2" y="318"/>
                    <a:pt x="169" y="341"/>
                    <a:pt x="164" y="349"/>
                  </a:cubicBezTo>
                  <a:cubicBezTo>
                    <a:pt x="144" y="383"/>
                    <a:pt x="134" y="384"/>
                    <a:pt x="117" y="384"/>
                  </a:cubicBezTo>
                  <a:cubicBezTo>
                    <a:pt x="108" y="384"/>
                    <a:pt x="73" y="382"/>
                    <a:pt x="44" y="362"/>
                  </a:cubicBezTo>
                  <a:cubicBezTo>
                    <a:pt x="21" y="363"/>
                    <a:pt x="4" y="381"/>
                    <a:pt x="4" y="386"/>
                  </a:cubicBezTo>
                  <a:cubicBezTo>
                    <a:pt x="4" y="391"/>
                    <a:pt x="38" y="411"/>
                    <a:pt x="84" y="411"/>
                  </a:cubicBezTo>
                  <a:cubicBezTo>
                    <a:pt x="120" y="411"/>
                    <a:pt x="179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8"/>
                    <a:pt x="254" y="168"/>
                  </a:cubicBezTo>
                  <a:cubicBezTo>
                    <a:pt x="249" y="168"/>
                    <a:pt x="241" y="170"/>
                    <a:pt x="230" y="177"/>
                  </a:cubicBezTo>
                  <a:cubicBezTo>
                    <a:pt x="219" y="185"/>
                    <a:pt x="218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0" y="290"/>
                    <a:pt x="42" y="251"/>
                    <a:pt x="42" y="194"/>
                  </a:cubicBezTo>
                  <a:cubicBezTo>
                    <a:pt x="42" y="156"/>
                    <a:pt x="57" y="105"/>
                    <a:pt x="86" y="70"/>
                  </a:cubicBezTo>
                  <a:cubicBezTo>
                    <a:pt x="100" y="54"/>
                    <a:pt x="124" y="27"/>
                    <a:pt x="181" y="27"/>
                  </a:cubicBezTo>
                  <a:cubicBezTo>
                    <a:pt x="190" y="27"/>
                    <a:pt x="204" y="29"/>
                    <a:pt x="217" y="33"/>
                  </a:cubicBezTo>
                  <a:cubicBezTo>
                    <a:pt x="222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3" y="110"/>
                    <a:pt x="203" y="112"/>
                  </a:cubicBezTo>
                  <a:cubicBezTo>
                    <a:pt x="203" y="116"/>
                    <a:pt x="206" y="116"/>
                    <a:pt x="209" y="116"/>
                  </a:cubicBezTo>
                  <a:cubicBezTo>
                    <a:pt x="223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0" y="0"/>
                    <a:pt x="213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86 1">
              <a:extLst>
                <a:ext uri="{FF2B5EF4-FFF2-40B4-BE49-F238E27FC236}">
                  <a16:creationId xmlns:a16="http://schemas.microsoft.com/office/drawing/2014/main" id="{DD7FC0C5-6F36-47C8-A39B-DFFB42D90967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6729413" y="6572250"/>
              <a:ext cx="58737" cy="125413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" name="Group 165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real&#10;&#10;&#10;&#10;\end{document}" title="IguanaTex Vector Display">
            <a:extLst>
              <a:ext uri="{FF2B5EF4-FFF2-40B4-BE49-F238E27FC236}">
                <a16:creationId xmlns:a16="http://schemas.microsoft.com/office/drawing/2014/main" id="{7721D5F5-5435-42E4-8DB6-7477860A3658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5505659" y="3373154"/>
            <a:ext cx="2403475" cy="269875"/>
            <a:chOff x="4525963" y="5718175"/>
            <a:chExt cx="2403475" cy="269875"/>
          </a:xfrm>
          <a:solidFill>
            <a:srgbClr val="7030A0"/>
          </a:solidFill>
        </p:grpSpPr>
        <p:sp>
          <p:nvSpPr>
            <p:cNvPr id="167" name="Freeform 93">
              <a:extLst>
                <a:ext uri="{FF2B5EF4-FFF2-40B4-BE49-F238E27FC236}">
                  <a16:creationId xmlns:a16="http://schemas.microsoft.com/office/drawing/2014/main" id="{CD5A634A-F613-404C-A8D9-A1580E301E81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4525963" y="57181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94">
              <a:extLst>
                <a:ext uri="{FF2B5EF4-FFF2-40B4-BE49-F238E27FC236}">
                  <a16:creationId xmlns:a16="http://schemas.microsoft.com/office/drawing/2014/main" id="{C1E477E7-9B3D-44FD-BA4F-A7159555A47F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4595813" y="5732463"/>
              <a:ext cx="147638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3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3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95">
              <a:extLst>
                <a:ext uri="{FF2B5EF4-FFF2-40B4-BE49-F238E27FC236}">
                  <a16:creationId xmlns:a16="http://schemas.microsoft.com/office/drawing/2014/main" id="{3DF78FDD-0685-4AF3-BCB8-3EE0A801287A}"/>
                </a:ext>
              </a:extLst>
            </p:cNvPr>
            <p:cNvSpPr>
              <a:spLocks noEditPoints="1"/>
            </p:cNvSpPr>
            <p:nvPr>
              <p:custDataLst>
                <p:tags r:id="rId199"/>
              </p:custDataLst>
            </p:nvPr>
          </p:nvSpPr>
          <p:spPr bwMode="auto">
            <a:xfrm>
              <a:off x="4764088" y="5737225"/>
              <a:ext cx="20638" cy="184150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96">
              <a:extLst>
                <a:ext uri="{FF2B5EF4-FFF2-40B4-BE49-F238E27FC236}">
                  <a16:creationId xmlns:a16="http://schemas.microsoft.com/office/drawing/2014/main" id="{3E8F4ABF-F75F-4466-A9C2-62622F7B0EA8}"/>
                </a:ext>
              </a:extLst>
            </p:cNvPr>
            <p:cNvSpPr>
              <a:spLocks noEditPoints="1"/>
            </p:cNvSpPr>
            <p:nvPr>
              <p:custDataLst>
                <p:tags r:id="rId200"/>
              </p:custDataLst>
            </p:nvPr>
          </p:nvSpPr>
          <p:spPr bwMode="auto">
            <a:xfrm>
              <a:off x="4810126" y="5795963"/>
              <a:ext cx="87313" cy="128588"/>
            </a:xfrm>
            <a:custGeom>
              <a:avLst/>
              <a:gdLst>
                <a:gd name="T0" fmla="*/ 188 w 188"/>
                <a:gd name="T1" fmla="*/ 120 h 235"/>
                <a:gd name="T2" fmla="*/ 168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4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8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7">
              <a:extLst>
                <a:ext uri="{FF2B5EF4-FFF2-40B4-BE49-F238E27FC236}">
                  <a16:creationId xmlns:a16="http://schemas.microsoft.com/office/drawing/2014/main" id="{9F57A1C8-2DA2-426C-BCF9-495E6F5C8431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4908551" y="5800725"/>
              <a:ext cx="150813" cy="120650"/>
            </a:xfrm>
            <a:custGeom>
              <a:avLst/>
              <a:gdLst>
                <a:gd name="T0" fmla="*/ 325 w 325"/>
                <a:gd name="T1" fmla="*/ 0 h 222"/>
                <a:gd name="T2" fmla="*/ 289 w 325"/>
                <a:gd name="T3" fmla="*/ 0 h 222"/>
                <a:gd name="T4" fmla="*/ 257 w 325"/>
                <a:gd name="T5" fmla="*/ 106 h 222"/>
                <a:gd name="T6" fmla="*/ 234 w 325"/>
                <a:gd name="T7" fmla="*/ 195 h 222"/>
                <a:gd name="T8" fmla="*/ 234 w 325"/>
                <a:gd name="T9" fmla="*/ 195 h 222"/>
                <a:gd name="T10" fmla="*/ 211 w 325"/>
                <a:gd name="T11" fmla="*/ 106 h 222"/>
                <a:gd name="T12" fmla="*/ 178 w 325"/>
                <a:gd name="T13" fmla="*/ 0 h 222"/>
                <a:gd name="T14" fmla="*/ 144 w 325"/>
                <a:gd name="T15" fmla="*/ 0 h 222"/>
                <a:gd name="T16" fmla="*/ 115 w 325"/>
                <a:gd name="T17" fmla="*/ 94 h 222"/>
                <a:gd name="T18" fmla="*/ 91 w 325"/>
                <a:gd name="T19" fmla="*/ 194 h 222"/>
                <a:gd name="T20" fmla="*/ 90 w 325"/>
                <a:gd name="T21" fmla="*/ 194 h 222"/>
                <a:gd name="T22" fmla="*/ 63 w 325"/>
                <a:gd name="T23" fmla="*/ 86 h 222"/>
                <a:gd name="T24" fmla="*/ 37 w 325"/>
                <a:gd name="T25" fmla="*/ 0 h 222"/>
                <a:gd name="T26" fmla="*/ 0 w 325"/>
                <a:gd name="T27" fmla="*/ 0 h 222"/>
                <a:gd name="T28" fmla="*/ 68 w 325"/>
                <a:gd name="T29" fmla="*/ 222 h 222"/>
                <a:gd name="T30" fmla="*/ 107 w 325"/>
                <a:gd name="T31" fmla="*/ 222 h 222"/>
                <a:gd name="T32" fmla="*/ 138 w 325"/>
                <a:gd name="T33" fmla="*/ 119 h 222"/>
                <a:gd name="T34" fmla="*/ 160 w 325"/>
                <a:gd name="T35" fmla="*/ 28 h 222"/>
                <a:gd name="T36" fmla="*/ 161 w 325"/>
                <a:gd name="T37" fmla="*/ 28 h 222"/>
                <a:gd name="T38" fmla="*/ 177 w 325"/>
                <a:gd name="T39" fmla="*/ 98 h 222"/>
                <a:gd name="T40" fmla="*/ 213 w 325"/>
                <a:gd name="T41" fmla="*/ 222 h 222"/>
                <a:gd name="T42" fmla="*/ 257 w 325"/>
                <a:gd name="T43" fmla="*/ 222 h 222"/>
                <a:gd name="T44" fmla="*/ 325 w 325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5" h="222">
                  <a:moveTo>
                    <a:pt x="325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4"/>
                    <a:pt x="237" y="173"/>
                    <a:pt x="234" y="195"/>
                  </a:cubicBezTo>
                  <a:lnTo>
                    <a:pt x="234" y="195"/>
                  </a:lnTo>
                  <a:cubicBezTo>
                    <a:pt x="232" y="179"/>
                    <a:pt x="219" y="135"/>
                    <a:pt x="211" y="106"/>
                  </a:cubicBezTo>
                  <a:lnTo>
                    <a:pt x="178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4"/>
                    <a:pt x="63" y="86"/>
                  </a:cubicBezTo>
                  <a:lnTo>
                    <a:pt x="37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7" y="222"/>
                  </a:lnTo>
                  <a:cubicBezTo>
                    <a:pt x="110" y="214"/>
                    <a:pt x="127" y="158"/>
                    <a:pt x="138" y="119"/>
                  </a:cubicBezTo>
                  <a:cubicBezTo>
                    <a:pt x="145" y="96"/>
                    <a:pt x="159" y="47"/>
                    <a:pt x="160" y="28"/>
                  </a:cubicBezTo>
                  <a:lnTo>
                    <a:pt x="161" y="28"/>
                  </a:lnTo>
                  <a:cubicBezTo>
                    <a:pt x="162" y="42"/>
                    <a:pt x="170" y="76"/>
                    <a:pt x="177" y="98"/>
                  </a:cubicBezTo>
                  <a:lnTo>
                    <a:pt x="213" y="222"/>
                  </a:lnTo>
                  <a:lnTo>
                    <a:pt x="257" y="222"/>
                  </a:lnTo>
                  <a:lnTo>
                    <a:pt x="32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98">
              <a:extLst>
                <a:ext uri="{FF2B5EF4-FFF2-40B4-BE49-F238E27FC236}">
                  <a16:creationId xmlns:a16="http://schemas.microsoft.com/office/drawing/2014/main" id="{3A4BDB1B-19B7-48AB-863A-2A7452892588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5073651" y="5829300"/>
              <a:ext cx="195263" cy="142875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7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6 w 420"/>
                <a:gd name="T31" fmla="*/ 197 h 263"/>
                <a:gd name="T32" fmla="*/ 183 w 420"/>
                <a:gd name="T33" fmla="*/ 114 h 263"/>
                <a:gd name="T34" fmla="*/ 155 w 420"/>
                <a:gd name="T35" fmla="*/ 13 h 263"/>
                <a:gd name="T36" fmla="*/ 153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8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0" y="233"/>
                    <a:pt x="390" y="226"/>
                    <a:pt x="389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0" y="0"/>
                    <a:pt x="408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3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6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99">
              <a:extLst>
                <a:ext uri="{FF2B5EF4-FFF2-40B4-BE49-F238E27FC236}">
                  <a16:creationId xmlns:a16="http://schemas.microsoft.com/office/drawing/2014/main" id="{D0814E41-E1E7-49D2-9BD7-94FAADDE81A7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5314951" y="5892800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00">
              <a:extLst>
                <a:ext uri="{FF2B5EF4-FFF2-40B4-BE49-F238E27FC236}">
                  <a16:creationId xmlns:a16="http://schemas.microsoft.com/office/drawing/2014/main" id="{649CEFC6-ACA5-402F-B509-146D63AC3B7D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5400676" y="5732463"/>
              <a:ext cx="147638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3 w 318"/>
                <a:gd name="T9" fmla="*/ 311 h 347"/>
                <a:gd name="T10" fmla="*/ 133 w 318"/>
                <a:gd name="T11" fmla="*/ 224 h 347"/>
                <a:gd name="T12" fmla="*/ 47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8" y="288"/>
                    <a:pt x="163" y="311"/>
                  </a:cubicBezTo>
                  <a:lnTo>
                    <a:pt x="163" y="311"/>
                  </a:lnTo>
                  <a:cubicBezTo>
                    <a:pt x="159" y="291"/>
                    <a:pt x="137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01">
              <a:extLst>
                <a:ext uri="{FF2B5EF4-FFF2-40B4-BE49-F238E27FC236}">
                  <a16:creationId xmlns:a16="http://schemas.microsoft.com/office/drawing/2014/main" id="{826AF128-79BA-4B24-9424-8B76789E812F}"/>
                </a:ext>
              </a:extLst>
            </p:cNvPr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auto">
            <a:xfrm>
              <a:off x="5554663" y="5795963"/>
              <a:ext cx="82550" cy="128588"/>
            </a:xfrm>
            <a:custGeom>
              <a:avLst/>
              <a:gdLst>
                <a:gd name="T0" fmla="*/ 177 w 177"/>
                <a:gd name="T1" fmla="*/ 85 h 235"/>
                <a:gd name="T2" fmla="*/ 95 w 177"/>
                <a:gd name="T3" fmla="*/ 0 h 235"/>
                <a:gd name="T4" fmla="*/ 17 w 177"/>
                <a:gd name="T5" fmla="*/ 21 h 235"/>
                <a:gd name="T6" fmla="*/ 20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7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5 h 235"/>
                <a:gd name="T26" fmla="*/ 138 w 177"/>
                <a:gd name="T27" fmla="*/ 164 h 235"/>
                <a:gd name="T28" fmla="*/ 121 w 177"/>
                <a:gd name="T29" fmla="*/ 195 h 235"/>
                <a:gd name="T30" fmla="*/ 83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5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3" y="0"/>
                    <a:pt x="40" y="8"/>
                    <a:pt x="17" y="21"/>
                  </a:cubicBezTo>
                  <a:lnTo>
                    <a:pt x="20" y="54"/>
                  </a:lnTo>
                  <a:cubicBezTo>
                    <a:pt x="46" y="36"/>
                    <a:pt x="71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7"/>
                  </a:lnTo>
                  <a:cubicBezTo>
                    <a:pt x="64" y="108"/>
                    <a:pt x="0" y="129"/>
                    <a:pt x="0" y="173"/>
                  </a:cubicBezTo>
                  <a:cubicBezTo>
                    <a:pt x="0" y="195"/>
                    <a:pt x="14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5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3" y="205"/>
                  </a:cubicBezTo>
                  <a:cubicBezTo>
                    <a:pt x="59" y="205"/>
                    <a:pt x="36" y="193"/>
                    <a:pt x="36" y="172"/>
                  </a:cubicBezTo>
                  <a:cubicBezTo>
                    <a:pt x="36" y="137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Rectangle 102">
              <a:extLst>
                <a:ext uri="{FF2B5EF4-FFF2-40B4-BE49-F238E27FC236}">
                  <a16:creationId xmlns:a16="http://schemas.microsoft.com/office/drawing/2014/main" id="{7B7C9D66-5ED4-43DE-9CC5-EA69D3418AAF}"/>
                </a:ext>
              </a:extLst>
            </p:cNvPr>
            <p:cNvSpPr>
              <a:spLocks noChangeArrowheads="1"/>
            </p:cNvSpPr>
            <p:nvPr>
              <p:custDataLst>
                <p:tags r:id="rId206"/>
              </p:custDataLst>
            </p:nvPr>
          </p:nvSpPr>
          <p:spPr bwMode="auto">
            <a:xfrm>
              <a:off x="5673726" y="5732463"/>
              <a:ext cx="19050" cy="188913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03">
              <a:extLst>
                <a:ext uri="{FF2B5EF4-FFF2-40B4-BE49-F238E27FC236}">
                  <a16:creationId xmlns:a16="http://schemas.microsoft.com/office/drawing/2014/main" id="{63EAE4F4-80F9-444E-BE62-10B91B1D3D7F}"/>
                </a:ext>
              </a:extLst>
            </p:cNvPr>
            <p:cNvSpPr>
              <a:spLocks noEditPoints="1"/>
            </p:cNvSpPr>
            <p:nvPr>
              <p:custDataLst>
                <p:tags r:id="rId207"/>
              </p:custDataLst>
            </p:nvPr>
          </p:nvSpPr>
          <p:spPr bwMode="auto">
            <a:xfrm>
              <a:off x="5721351" y="5830888"/>
              <a:ext cx="82550" cy="133350"/>
            </a:xfrm>
            <a:custGeom>
              <a:avLst/>
              <a:gdLst>
                <a:gd name="T0" fmla="*/ 178 w 180"/>
                <a:gd name="T1" fmla="*/ 11 h 246"/>
                <a:gd name="T2" fmla="*/ 180 w 180"/>
                <a:gd name="T3" fmla="*/ 5 h 246"/>
                <a:gd name="T4" fmla="*/ 174 w 180"/>
                <a:gd name="T5" fmla="*/ 0 h 246"/>
                <a:gd name="T6" fmla="*/ 129 w 180"/>
                <a:gd name="T7" fmla="*/ 4 h 246"/>
                <a:gd name="T8" fmla="*/ 122 w 180"/>
                <a:gd name="T9" fmla="*/ 12 h 246"/>
                <a:gd name="T10" fmla="*/ 131 w 180"/>
                <a:gd name="T11" fmla="*/ 17 h 246"/>
                <a:gd name="T12" fmla="*/ 147 w 180"/>
                <a:gd name="T13" fmla="*/ 22 h 246"/>
                <a:gd name="T14" fmla="*/ 146 w 180"/>
                <a:gd name="T15" fmla="*/ 30 h 246"/>
                <a:gd name="T16" fmla="*/ 126 w 180"/>
                <a:gd name="T17" fmla="*/ 109 h 246"/>
                <a:gd name="T18" fmla="*/ 90 w 180"/>
                <a:gd name="T19" fmla="*/ 89 h 246"/>
                <a:gd name="T20" fmla="*/ 0 w 180"/>
                <a:gd name="T21" fmla="*/ 188 h 246"/>
                <a:gd name="T22" fmla="*/ 53 w 180"/>
                <a:gd name="T23" fmla="*/ 246 h 246"/>
                <a:gd name="T24" fmla="*/ 102 w 180"/>
                <a:gd name="T25" fmla="*/ 222 h 246"/>
                <a:gd name="T26" fmla="*/ 138 w 180"/>
                <a:gd name="T27" fmla="*/ 246 h 246"/>
                <a:gd name="T28" fmla="*/ 166 w 180"/>
                <a:gd name="T29" fmla="*/ 227 h 246"/>
                <a:gd name="T30" fmla="*/ 178 w 180"/>
                <a:gd name="T31" fmla="*/ 193 h 246"/>
                <a:gd name="T32" fmla="*/ 173 w 180"/>
                <a:gd name="T33" fmla="*/ 188 h 246"/>
                <a:gd name="T34" fmla="*/ 165 w 180"/>
                <a:gd name="T35" fmla="*/ 199 h 246"/>
                <a:gd name="T36" fmla="*/ 139 w 180"/>
                <a:gd name="T37" fmla="*/ 236 h 246"/>
                <a:gd name="T38" fmla="*/ 128 w 180"/>
                <a:gd name="T39" fmla="*/ 219 h 246"/>
                <a:gd name="T40" fmla="*/ 130 w 180"/>
                <a:gd name="T41" fmla="*/ 205 h 246"/>
                <a:gd name="T42" fmla="*/ 178 w 180"/>
                <a:gd name="T43" fmla="*/ 11 h 246"/>
                <a:gd name="T44" fmla="*/ 104 w 180"/>
                <a:gd name="T45" fmla="*/ 199 h 246"/>
                <a:gd name="T46" fmla="*/ 86 w 180"/>
                <a:gd name="T47" fmla="*/ 222 h 246"/>
                <a:gd name="T48" fmla="*/ 54 w 180"/>
                <a:gd name="T49" fmla="*/ 236 h 246"/>
                <a:gd name="T50" fmla="*/ 29 w 180"/>
                <a:gd name="T51" fmla="*/ 202 h 246"/>
                <a:gd name="T52" fmla="*/ 47 w 180"/>
                <a:gd name="T53" fmla="*/ 132 h 246"/>
                <a:gd name="T54" fmla="*/ 90 w 180"/>
                <a:gd name="T55" fmla="*/ 98 h 246"/>
                <a:gd name="T56" fmla="*/ 121 w 180"/>
                <a:gd name="T57" fmla="*/ 129 h 246"/>
                <a:gd name="T58" fmla="*/ 120 w 180"/>
                <a:gd name="T59" fmla="*/ 134 h 246"/>
                <a:gd name="T60" fmla="*/ 104 w 180"/>
                <a:gd name="T6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0" h="246">
                  <a:moveTo>
                    <a:pt x="178" y="11"/>
                  </a:moveTo>
                  <a:cubicBezTo>
                    <a:pt x="178" y="10"/>
                    <a:pt x="180" y="6"/>
                    <a:pt x="180" y="5"/>
                  </a:cubicBezTo>
                  <a:cubicBezTo>
                    <a:pt x="180" y="3"/>
                    <a:pt x="178" y="0"/>
                    <a:pt x="174" y="0"/>
                  </a:cubicBezTo>
                  <a:cubicBezTo>
                    <a:pt x="167" y="0"/>
                    <a:pt x="138" y="3"/>
                    <a:pt x="129" y="4"/>
                  </a:cubicBezTo>
                  <a:cubicBezTo>
                    <a:pt x="127" y="4"/>
                    <a:pt x="122" y="4"/>
                    <a:pt x="122" y="12"/>
                  </a:cubicBezTo>
                  <a:cubicBezTo>
                    <a:pt x="122" y="17"/>
                    <a:pt x="127" y="17"/>
                    <a:pt x="131" y="17"/>
                  </a:cubicBezTo>
                  <a:cubicBezTo>
                    <a:pt x="147" y="17"/>
                    <a:pt x="147" y="19"/>
                    <a:pt x="147" y="22"/>
                  </a:cubicBezTo>
                  <a:cubicBezTo>
                    <a:pt x="147" y="24"/>
                    <a:pt x="147" y="26"/>
                    <a:pt x="146" y="30"/>
                  </a:cubicBezTo>
                  <a:lnTo>
                    <a:pt x="126" y="109"/>
                  </a:lnTo>
                  <a:cubicBezTo>
                    <a:pt x="119" y="98"/>
                    <a:pt x="107" y="89"/>
                    <a:pt x="90" y="89"/>
                  </a:cubicBezTo>
                  <a:cubicBezTo>
                    <a:pt x="46" y="89"/>
                    <a:pt x="0" y="138"/>
                    <a:pt x="0" y="188"/>
                  </a:cubicBezTo>
                  <a:cubicBezTo>
                    <a:pt x="0" y="222"/>
                    <a:pt x="23" y="246"/>
                    <a:pt x="53" y="246"/>
                  </a:cubicBezTo>
                  <a:cubicBezTo>
                    <a:pt x="72" y="246"/>
                    <a:pt x="89" y="235"/>
                    <a:pt x="102" y="222"/>
                  </a:cubicBezTo>
                  <a:cubicBezTo>
                    <a:pt x="109" y="242"/>
                    <a:pt x="129" y="246"/>
                    <a:pt x="138" y="246"/>
                  </a:cubicBezTo>
                  <a:cubicBezTo>
                    <a:pt x="151" y="246"/>
                    <a:pt x="160" y="238"/>
                    <a:pt x="166" y="227"/>
                  </a:cubicBezTo>
                  <a:cubicBezTo>
                    <a:pt x="174" y="214"/>
                    <a:pt x="178" y="194"/>
                    <a:pt x="178" y="193"/>
                  </a:cubicBezTo>
                  <a:cubicBezTo>
                    <a:pt x="178" y="188"/>
                    <a:pt x="174" y="188"/>
                    <a:pt x="173" y="188"/>
                  </a:cubicBezTo>
                  <a:cubicBezTo>
                    <a:pt x="168" y="188"/>
                    <a:pt x="167" y="189"/>
                    <a:pt x="165" y="199"/>
                  </a:cubicBezTo>
                  <a:cubicBezTo>
                    <a:pt x="161" y="216"/>
                    <a:pt x="154" y="236"/>
                    <a:pt x="139" y="236"/>
                  </a:cubicBezTo>
                  <a:cubicBezTo>
                    <a:pt x="130" y="236"/>
                    <a:pt x="128" y="229"/>
                    <a:pt x="128" y="219"/>
                  </a:cubicBezTo>
                  <a:cubicBezTo>
                    <a:pt x="128" y="212"/>
                    <a:pt x="129" y="209"/>
                    <a:pt x="130" y="205"/>
                  </a:cubicBezTo>
                  <a:lnTo>
                    <a:pt x="178" y="11"/>
                  </a:lnTo>
                  <a:close/>
                  <a:moveTo>
                    <a:pt x="104" y="199"/>
                  </a:moveTo>
                  <a:cubicBezTo>
                    <a:pt x="101" y="209"/>
                    <a:pt x="94" y="216"/>
                    <a:pt x="86" y="222"/>
                  </a:cubicBezTo>
                  <a:cubicBezTo>
                    <a:pt x="83" y="225"/>
                    <a:pt x="69" y="236"/>
                    <a:pt x="54" y="236"/>
                  </a:cubicBezTo>
                  <a:cubicBezTo>
                    <a:pt x="41" y="236"/>
                    <a:pt x="29" y="227"/>
                    <a:pt x="29" y="202"/>
                  </a:cubicBezTo>
                  <a:cubicBezTo>
                    <a:pt x="29" y="184"/>
                    <a:pt x="39" y="145"/>
                    <a:pt x="47" y="132"/>
                  </a:cubicBezTo>
                  <a:cubicBezTo>
                    <a:pt x="63" y="104"/>
                    <a:pt x="81" y="98"/>
                    <a:pt x="90" y="98"/>
                  </a:cubicBezTo>
                  <a:cubicBezTo>
                    <a:pt x="115" y="98"/>
                    <a:pt x="121" y="125"/>
                    <a:pt x="121" y="129"/>
                  </a:cubicBezTo>
                  <a:cubicBezTo>
                    <a:pt x="121" y="130"/>
                    <a:pt x="121" y="133"/>
                    <a:pt x="120" y="134"/>
                  </a:cubicBezTo>
                  <a:lnTo>
                    <a:pt x="104" y="1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04">
              <a:extLst>
                <a:ext uri="{FF2B5EF4-FFF2-40B4-BE49-F238E27FC236}">
                  <a16:creationId xmlns:a16="http://schemas.microsoft.com/office/drawing/2014/main" id="{C4A9718F-E12E-448E-B605-0B644F56BEF9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5842001" y="57181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05">
              <a:extLst>
                <a:ext uri="{FF2B5EF4-FFF2-40B4-BE49-F238E27FC236}">
                  <a16:creationId xmlns:a16="http://schemas.microsoft.com/office/drawing/2014/main" id="{56416917-061B-49A4-AA8E-BC4029D8623A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5915026" y="5726113"/>
              <a:ext cx="127000" cy="30163"/>
            </a:xfrm>
            <a:custGeom>
              <a:avLst/>
              <a:gdLst>
                <a:gd name="T0" fmla="*/ 269 w 276"/>
                <a:gd name="T1" fmla="*/ 0 h 56"/>
                <a:gd name="T2" fmla="*/ 193 w 276"/>
                <a:gd name="T3" fmla="*/ 35 h 56"/>
                <a:gd name="T4" fmla="*/ 141 w 276"/>
                <a:gd name="T5" fmla="*/ 16 h 56"/>
                <a:gd name="T6" fmla="*/ 91 w 276"/>
                <a:gd name="T7" fmla="*/ 0 h 56"/>
                <a:gd name="T8" fmla="*/ 55 w 276"/>
                <a:gd name="T9" fmla="*/ 8 h 56"/>
                <a:gd name="T10" fmla="*/ 26 w 276"/>
                <a:gd name="T11" fmla="*/ 26 h 56"/>
                <a:gd name="T12" fmla="*/ 0 w 276"/>
                <a:gd name="T13" fmla="*/ 48 h 56"/>
                <a:gd name="T14" fmla="*/ 7 w 276"/>
                <a:gd name="T15" fmla="*/ 56 h 56"/>
                <a:gd name="T16" fmla="*/ 83 w 276"/>
                <a:gd name="T17" fmla="*/ 21 h 56"/>
                <a:gd name="T18" fmla="*/ 135 w 276"/>
                <a:gd name="T19" fmla="*/ 39 h 56"/>
                <a:gd name="T20" fmla="*/ 184 w 276"/>
                <a:gd name="T21" fmla="*/ 56 h 56"/>
                <a:gd name="T22" fmla="*/ 221 w 276"/>
                <a:gd name="T23" fmla="*/ 47 h 56"/>
                <a:gd name="T24" fmla="*/ 249 w 276"/>
                <a:gd name="T25" fmla="*/ 30 h 56"/>
                <a:gd name="T26" fmla="*/ 276 w 276"/>
                <a:gd name="T27" fmla="*/ 8 h 56"/>
                <a:gd name="T28" fmla="*/ 269 w 276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6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8" y="26"/>
                    <a:pt x="141" y="16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6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29"/>
                    <a:pt x="135" y="39"/>
                  </a:cubicBezTo>
                  <a:cubicBezTo>
                    <a:pt x="149" y="48"/>
                    <a:pt x="164" y="56"/>
                    <a:pt x="184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06">
              <a:extLst>
                <a:ext uri="{FF2B5EF4-FFF2-40B4-BE49-F238E27FC236}">
                  <a16:creationId xmlns:a16="http://schemas.microsoft.com/office/drawing/2014/main" id="{C303F4C2-87B4-4DBF-9805-26C57595CFCF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5915026" y="5803900"/>
              <a:ext cx="112713" cy="120650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8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80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8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8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80" y="221"/>
                  </a:cubicBezTo>
                  <a:cubicBezTo>
                    <a:pt x="96" y="221"/>
                    <a:pt x="99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07">
              <a:extLst>
                <a:ext uri="{FF2B5EF4-FFF2-40B4-BE49-F238E27FC236}">
                  <a16:creationId xmlns:a16="http://schemas.microsoft.com/office/drawing/2014/main" id="{C5C48091-E9BB-4F53-8D16-7A1E797D21B3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6048376" y="57181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08">
              <a:extLst>
                <a:ext uri="{FF2B5EF4-FFF2-40B4-BE49-F238E27FC236}">
                  <a16:creationId xmlns:a16="http://schemas.microsoft.com/office/drawing/2014/main" id="{3F91B6AC-7284-4799-9233-7EC9E9F20795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6138863" y="57181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09">
              <a:extLst>
                <a:ext uri="{FF2B5EF4-FFF2-40B4-BE49-F238E27FC236}">
                  <a16:creationId xmlns:a16="http://schemas.microsoft.com/office/drawing/2014/main" id="{F37E3428-7453-4098-8F13-5E67A1E90D2B}"/>
                </a:ext>
              </a:extLst>
            </p:cNvPr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auto">
            <a:xfrm>
              <a:off x="6300788" y="5740400"/>
              <a:ext cx="49213" cy="1809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10">
              <a:extLst>
                <a:ext uri="{FF2B5EF4-FFF2-40B4-BE49-F238E27FC236}">
                  <a16:creationId xmlns:a16="http://schemas.microsoft.com/office/drawing/2014/main" id="{874F440D-CE8A-434D-B138-887D7992EECE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6364288" y="5800725"/>
              <a:ext cx="115888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11">
              <a:extLst>
                <a:ext uri="{FF2B5EF4-FFF2-40B4-BE49-F238E27FC236}">
                  <a16:creationId xmlns:a16="http://schemas.microsoft.com/office/drawing/2014/main" id="{1FD76DC4-E870-4C85-B01D-7A41FF9681F9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6569076" y="5800725"/>
              <a:ext cx="77788" cy="12065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12">
              <a:extLst>
                <a:ext uri="{FF2B5EF4-FFF2-40B4-BE49-F238E27FC236}">
                  <a16:creationId xmlns:a16="http://schemas.microsoft.com/office/drawing/2014/main" id="{948A8D2F-1630-4C82-AAC5-F94F2CF940AF}"/>
                </a:ext>
              </a:extLst>
            </p:cNvPr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auto">
            <a:xfrm>
              <a:off x="6659563" y="5799138"/>
              <a:ext cx="88900" cy="1254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13">
              <a:extLst>
                <a:ext uri="{FF2B5EF4-FFF2-40B4-BE49-F238E27FC236}">
                  <a16:creationId xmlns:a16="http://schemas.microsoft.com/office/drawing/2014/main" id="{4D2D7016-2F93-4ADB-A611-BEA594506092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6764338" y="5799138"/>
              <a:ext cx="104775" cy="125413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14">
              <a:extLst>
                <a:ext uri="{FF2B5EF4-FFF2-40B4-BE49-F238E27FC236}">
                  <a16:creationId xmlns:a16="http://schemas.microsoft.com/office/drawing/2014/main" id="{0608D696-31F5-4F31-B0D0-153D274EF833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6878638" y="5732463"/>
              <a:ext cx="50800" cy="188913"/>
            </a:xfrm>
            <a:custGeom>
              <a:avLst/>
              <a:gdLst>
                <a:gd name="T0" fmla="*/ 72 w 110"/>
                <a:gd name="T1" fmla="*/ 0 h 347"/>
                <a:gd name="T2" fmla="*/ 0 w 110"/>
                <a:gd name="T3" fmla="*/ 6 h 347"/>
                <a:gd name="T4" fmla="*/ 0 w 110"/>
                <a:gd name="T5" fmla="*/ 21 h 347"/>
                <a:gd name="T6" fmla="*/ 39 w 110"/>
                <a:gd name="T7" fmla="*/ 49 h 347"/>
                <a:gd name="T8" fmla="*/ 39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2 w 110"/>
                <a:gd name="T21" fmla="*/ 309 h 347"/>
                <a:gd name="T22" fmla="*/ 72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9" name="Group 188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 title="IguanaTex Vector Display">
            <a:extLst>
              <a:ext uri="{FF2B5EF4-FFF2-40B4-BE49-F238E27FC236}">
                <a16:creationId xmlns:a16="http://schemas.microsoft.com/office/drawing/2014/main" id="{018E300F-6506-42C1-A4B0-7F25DD265C2B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8063083" y="3283437"/>
            <a:ext cx="199384" cy="290408"/>
            <a:chOff x="2540000" y="2540000"/>
            <a:chExt cx="146050" cy="212726"/>
          </a:xfrm>
          <a:solidFill>
            <a:srgbClr val="7030A0"/>
          </a:solidFill>
        </p:grpSpPr>
        <p:sp>
          <p:nvSpPr>
            <p:cNvPr id="190" name="Freeform 47">
              <a:extLst>
                <a:ext uri="{FF2B5EF4-FFF2-40B4-BE49-F238E27FC236}">
                  <a16:creationId xmlns:a16="http://schemas.microsoft.com/office/drawing/2014/main" id="{60789E8B-ABFD-448F-B38B-8D2C97287120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2581275" y="2540000"/>
              <a:ext cx="63500" cy="73025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2 h 159"/>
                <a:gd name="T4" fmla="*/ 126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4 h 159"/>
                <a:gd name="T16" fmla="*/ 141 w 147"/>
                <a:gd name="T17" fmla="*/ 110 h 159"/>
                <a:gd name="T18" fmla="*/ 135 w 147"/>
                <a:gd name="T19" fmla="*/ 116 h 159"/>
                <a:gd name="T20" fmla="*/ 87 w 147"/>
                <a:gd name="T21" fmla="*/ 148 h 159"/>
                <a:gd name="T22" fmla="*/ 32 w 147"/>
                <a:gd name="T23" fmla="*/ 80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3" y="19"/>
                    <a:pt x="110" y="25"/>
                    <a:pt x="110" y="32"/>
                  </a:cubicBezTo>
                  <a:cubicBezTo>
                    <a:pt x="110" y="41"/>
                    <a:pt x="117" y="48"/>
                    <a:pt x="126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7" y="159"/>
                    <a:pt x="83" y="159"/>
                  </a:cubicBezTo>
                  <a:cubicBezTo>
                    <a:pt x="135" y="159"/>
                    <a:pt x="147" y="118"/>
                    <a:pt x="147" y="114"/>
                  </a:cubicBezTo>
                  <a:cubicBezTo>
                    <a:pt x="147" y="110"/>
                    <a:pt x="143" y="110"/>
                    <a:pt x="141" y="110"/>
                  </a:cubicBezTo>
                  <a:cubicBezTo>
                    <a:pt x="137" y="110"/>
                    <a:pt x="136" y="111"/>
                    <a:pt x="135" y="116"/>
                  </a:cubicBezTo>
                  <a:cubicBezTo>
                    <a:pt x="127" y="137"/>
                    <a:pt x="109" y="148"/>
                    <a:pt x="87" y="148"/>
                  </a:cubicBezTo>
                  <a:cubicBezTo>
                    <a:pt x="63" y="148"/>
                    <a:pt x="32" y="130"/>
                    <a:pt x="32" y="80"/>
                  </a:cubicBezTo>
                  <a:cubicBezTo>
                    <a:pt x="32" y="36"/>
                    <a:pt x="53" y="11"/>
                    <a:pt x="86" y="11"/>
                  </a:cubicBezTo>
                  <a:cubicBezTo>
                    <a:pt x="90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8">
              <a:extLst>
                <a:ext uri="{FF2B5EF4-FFF2-40B4-BE49-F238E27FC236}">
                  <a16:creationId xmlns:a16="http://schemas.microsoft.com/office/drawing/2014/main" id="{7084C34A-2F35-47F0-874D-AF70D701E59E}"/>
                </a:ext>
              </a:extLst>
            </p:cNvPr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auto">
            <a:xfrm>
              <a:off x="2540000" y="2655888"/>
              <a:ext cx="146050" cy="96838"/>
            </a:xfrm>
            <a:custGeom>
              <a:avLst/>
              <a:gdLst>
                <a:gd name="T0" fmla="*/ 333 w 333"/>
                <a:gd name="T1" fmla="*/ 15 h 213"/>
                <a:gd name="T2" fmla="*/ 326 w 333"/>
                <a:gd name="T3" fmla="*/ 0 h 213"/>
                <a:gd name="T4" fmla="*/ 319 w 333"/>
                <a:gd name="T5" fmla="*/ 14 h 213"/>
                <a:gd name="T6" fmla="*/ 249 w 333"/>
                <a:gd name="T7" fmla="*/ 68 h 213"/>
                <a:gd name="T8" fmla="*/ 170 w 333"/>
                <a:gd name="T9" fmla="*/ 36 h 213"/>
                <a:gd name="T10" fmla="*/ 83 w 333"/>
                <a:gd name="T11" fmla="*/ 0 h 213"/>
                <a:gd name="T12" fmla="*/ 0 w 333"/>
                <a:gd name="T13" fmla="*/ 81 h 213"/>
                <a:gd name="T14" fmla="*/ 7 w 333"/>
                <a:gd name="T15" fmla="*/ 96 h 213"/>
                <a:gd name="T16" fmla="*/ 14 w 333"/>
                <a:gd name="T17" fmla="*/ 84 h 213"/>
                <a:gd name="T18" fmla="*/ 83 w 333"/>
                <a:gd name="T19" fmla="*/ 28 h 213"/>
                <a:gd name="T20" fmla="*/ 163 w 333"/>
                <a:gd name="T21" fmla="*/ 61 h 213"/>
                <a:gd name="T22" fmla="*/ 249 w 333"/>
                <a:gd name="T23" fmla="*/ 96 h 213"/>
                <a:gd name="T24" fmla="*/ 333 w 333"/>
                <a:gd name="T25" fmla="*/ 15 h 213"/>
                <a:gd name="T26" fmla="*/ 333 w 333"/>
                <a:gd name="T27" fmla="*/ 132 h 213"/>
                <a:gd name="T28" fmla="*/ 326 w 333"/>
                <a:gd name="T29" fmla="*/ 116 h 213"/>
                <a:gd name="T30" fmla="*/ 319 w 333"/>
                <a:gd name="T31" fmla="*/ 130 h 213"/>
                <a:gd name="T32" fmla="*/ 249 w 333"/>
                <a:gd name="T33" fmla="*/ 185 h 213"/>
                <a:gd name="T34" fmla="*/ 170 w 333"/>
                <a:gd name="T35" fmla="*/ 152 h 213"/>
                <a:gd name="T36" fmla="*/ 83 w 333"/>
                <a:gd name="T37" fmla="*/ 116 h 213"/>
                <a:gd name="T38" fmla="*/ 0 w 333"/>
                <a:gd name="T39" fmla="*/ 197 h 213"/>
                <a:gd name="T40" fmla="*/ 7 w 333"/>
                <a:gd name="T41" fmla="*/ 212 h 213"/>
                <a:gd name="T42" fmla="*/ 14 w 333"/>
                <a:gd name="T43" fmla="*/ 201 h 213"/>
                <a:gd name="T44" fmla="*/ 83 w 333"/>
                <a:gd name="T45" fmla="*/ 144 h 213"/>
                <a:gd name="T46" fmla="*/ 163 w 333"/>
                <a:gd name="T47" fmla="*/ 177 h 213"/>
                <a:gd name="T48" fmla="*/ 249 w 333"/>
                <a:gd name="T49" fmla="*/ 213 h 213"/>
                <a:gd name="T50" fmla="*/ 333 w 333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3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8"/>
                    <a:pt x="249" y="68"/>
                  </a:cubicBezTo>
                  <a:cubicBezTo>
                    <a:pt x="220" y="68"/>
                    <a:pt x="196" y="53"/>
                    <a:pt x="170" y="36"/>
                  </a:cubicBezTo>
                  <a:cubicBezTo>
                    <a:pt x="143" y="18"/>
                    <a:pt x="116" y="0"/>
                    <a:pt x="83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3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49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49" y="185"/>
                  </a:cubicBezTo>
                  <a:cubicBezTo>
                    <a:pt x="220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3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3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3"/>
                    <a:pt x="249" y="213"/>
                  </a:cubicBezTo>
                  <a:cubicBezTo>
                    <a:pt x="297" y="213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42CC659C-B7B5-456C-8A02-F50D82E90A7E}"/>
              </a:ext>
            </a:extLst>
          </p:cNvPr>
          <p:cNvSpPr txBox="1"/>
          <p:nvPr/>
        </p:nvSpPr>
        <p:spPr>
          <a:xfrm>
            <a:off x="5367632" y="2900680"/>
            <a:ext cx="1116295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2200" b="1" dirty="0">
                <a:solidFill>
                  <a:srgbClr val="7030A0"/>
                </a:solidFill>
              </a:rPr>
              <a:t>Claim 2:</a:t>
            </a:r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1507B869-2BCF-4DD4-84E5-29977C17F649}"/>
              </a:ext>
            </a:extLst>
          </p:cNvPr>
          <p:cNvSpPr/>
          <p:nvPr/>
        </p:nvSpPr>
        <p:spPr>
          <a:xfrm>
            <a:off x="5329244" y="2802483"/>
            <a:ext cx="6077661" cy="1039843"/>
          </a:xfrm>
          <a:prstGeom prst="rect">
            <a:avLst/>
          </a:prstGeom>
          <a:noFill/>
          <a:ln w="1905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4" name="Group 19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 title="IguanaTex Vector Display">
            <a:extLst>
              <a:ext uri="{FF2B5EF4-FFF2-40B4-BE49-F238E27FC236}">
                <a16:creationId xmlns:a16="http://schemas.microsoft.com/office/drawing/2014/main" id="{981D4052-7533-413A-B82E-51D422FF2A25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5492514" y="4588288"/>
            <a:ext cx="2262187" cy="269875"/>
            <a:chOff x="4525963" y="6454775"/>
            <a:chExt cx="2262187" cy="269875"/>
          </a:xfrm>
          <a:solidFill>
            <a:srgbClr val="7030A0"/>
          </a:solidFill>
        </p:grpSpPr>
        <p:sp>
          <p:nvSpPr>
            <p:cNvPr id="195" name="Freeform 67 1">
              <a:extLst>
                <a:ext uri="{FF2B5EF4-FFF2-40B4-BE49-F238E27FC236}">
                  <a16:creationId xmlns:a16="http://schemas.microsoft.com/office/drawing/2014/main" id="{7AD16943-3FDB-440A-8DA7-2A17A40D4553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4525963" y="64547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68 1">
              <a:extLst>
                <a:ext uri="{FF2B5EF4-FFF2-40B4-BE49-F238E27FC236}">
                  <a16:creationId xmlns:a16="http://schemas.microsoft.com/office/drawing/2014/main" id="{423E3D9A-0037-4CE1-ADC6-4E0AA227358D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4595813" y="6469063"/>
              <a:ext cx="149225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3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3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69 1">
              <a:extLst>
                <a:ext uri="{FF2B5EF4-FFF2-40B4-BE49-F238E27FC236}">
                  <a16:creationId xmlns:a16="http://schemas.microsoft.com/office/drawing/2014/main" id="{1BED8E60-0CDE-4272-95DF-B34AA1923219}"/>
                </a:ext>
              </a:extLst>
            </p:cNvPr>
            <p:cNvSpPr>
              <a:spLocks noEditPoints="1"/>
            </p:cNvSpPr>
            <p:nvPr>
              <p:custDataLst>
                <p:tags r:id="rId177"/>
              </p:custDataLst>
            </p:nvPr>
          </p:nvSpPr>
          <p:spPr bwMode="auto">
            <a:xfrm>
              <a:off x="4765675" y="6473825"/>
              <a:ext cx="20637" cy="184150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70 1">
              <a:extLst>
                <a:ext uri="{FF2B5EF4-FFF2-40B4-BE49-F238E27FC236}">
                  <a16:creationId xmlns:a16="http://schemas.microsoft.com/office/drawing/2014/main" id="{C6B983A0-CF6B-4E33-8AEE-B55FACFE0556}"/>
                </a:ext>
              </a:extLst>
            </p:cNvPr>
            <p:cNvSpPr>
              <a:spLocks noEditPoints="1"/>
            </p:cNvSpPr>
            <p:nvPr>
              <p:custDataLst>
                <p:tags r:id="rId178"/>
              </p:custDataLst>
            </p:nvPr>
          </p:nvSpPr>
          <p:spPr bwMode="auto">
            <a:xfrm>
              <a:off x="4811713" y="6532563"/>
              <a:ext cx="87312" cy="128588"/>
            </a:xfrm>
            <a:custGeom>
              <a:avLst/>
              <a:gdLst>
                <a:gd name="T0" fmla="*/ 188 w 188"/>
                <a:gd name="T1" fmla="*/ 120 h 235"/>
                <a:gd name="T2" fmla="*/ 168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4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8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71 1">
              <a:extLst>
                <a:ext uri="{FF2B5EF4-FFF2-40B4-BE49-F238E27FC236}">
                  <a16:creationId xmlns:a16="http://schemas.microsoft.com/office/drawing/2014/main" id="{A691E8D4-0E02-42E3-81F4-EF248DCB4AC8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910138" y="6537325"/>
              <a:ext cx="152400" cy="120650"/>
            </a:xfrm>
            <a:custGeom>
              <a:avLst/>
              <a:gdLst>
                <a:gd name="T0" fmla="*/ 325 w 325"/>
                <a:gd name="T1" fmla="*/ 0 h 222"/>
                <a:gd name="T2" fmla="*/ 289 w 325"/>
                <a:gd name="T3" fmla="*/ 0 h 222"/>
                <a:gd name="T4" fmla="*/ 257 w 325"/>
                <a:gd name="T5" fmla="*/ 106 h 222"/>
                <a:gd name="T6" fmla="*/ 234 w 325"/>
                <a:gd name="T7" fmla="*/ 195 h 222"/>
                <a:gd name="T8" fmla="*/ 234 w 325"/>
                <a:gd name="T9" fmla="*/ 195 h 222"/>
                <a:gd name="T10" fmla="*/ 211 w 325"/>
                <a:gd name="T11" fmla="*/ 106 h 222"/>
                <a:gd name="T12" fmla="*/ 178 w 325"/>
                <a:gd name="T13" fmla="*/ 0 h 222"/>
                <a:gd name="T14" fmla="*/ 144 w 325"/>
                <a:gd name="T15" fmla="*/ 0 h 222"/>
                <a:gd name="T16" fmla="*/ 115 w 325"/>
                <a:gd name="T17" fmla="*/ 94 h 222"/>
                <a:gd name="T18" fmla="*/ 91 w 325"/>
                <a:gd name="T19" fmla="*/ 194 h 222"/>
                <a:gd name="T20" fmla="*/ 90 w 325"/>
                <a:gd name="T21" fmla="*/ 194 h 222"/>
                <a:gd name="T22" fmla="*/ 63 w 325"/>
                <a:gd name="T23" fmla="*/ 86 h 222"/>
                <a:gd name="T24" fmla="*/ 37 w 325"/>
                <a:gd name="T25" fmla="*/ 0 h 222"/>
                <a:gd name="T26" fmla="*/ 0 w 325"/>
                <a:gd name="T27" fmla="*/ 0 h 222"/>
                <a:gd name="T28" fmla="*/ 68 w 325"/>
                <a:gd name="T29" fmla="*/ 222 h 222"/>
                <a:gd name="T30" fmla="*/ 107 w 325"/>
                <a:gd name="T31" fmla="*/ 222 h 222"/>
                <a:gd name="T32" fmla="*/ 138 w 325"/>
                <a:gd name="T33" fmla="*/ 119 h 222"/>
                <a:gd name="T34" fmla="*/ 160 w 325"/>
                <a:gd name="T35" fmla="*/ 28 h 222"/>
                <a:gd name="T36" fmla="*/ 161 w 325"/>
                <a:gd name="T37" fmla="*/ 28 h 222"/>
                <a:gd name="T38" fmla="*/ 177 w 325"/>
                <a:gd name="T39" fmla="*/ 98 h 222"/>
                <a:gd name="T40" fmla="*/ 213 w 325"/>
                <a:gd name="T41" fmla="*/ 222 h 222"/>
                <a:gd name="T42" fmla="*/ 257 w 325"/>
                <a:gd name="T43" fmla="*/ 222 h 222"/>
                <a:gd name="T44" fmla="*/ 325 w 325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5" h="222">
                  <a:moveTo>
                    <a:pt x="325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4"/>
                    <a:pt x="237" y="173"/>
                    <a:pt x="234" y="195"/>
                  </a:cubicBezTo>
                  <a:lnTo>
                    <a:pt x="234" y="195"/>
                  </a:lnTo>
                  <a:cubicBezTo>
                    <a:pt x="232" y="179"/>
                    <a:pt x="219" y="135"/>
                    <a:pt x="211" y="106"/>
                  </a:cubicBezTo>
                  <a:lnTo>
                    <a:pt x="178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4"/>
                    <a:pt x="63" y="86"/>
                  </a:cubicBezTo>
                  <a:lnTo>
                    <a:pt x="37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7" y="222"/>
                  </a:lnTo>
                  <a:cubicBezTo>
                    <a:pt x="110" y="214"/>
                    <a:pt x="127" y="158"/>
                    <a:pt x="138" y="119"/>
                  </a:cubicBezTo>
                  <a:cubicBezTo>
                    <a:pt x="145" y="96"/>
                    <a:pt x="159" y="47"/>
                    <a:pt x="160" y="28"/>
                  </a:cubicBezTo>
                  <a:lnTo>
                    <a:pt x="161" y="28"/>
                  </a:lnTo>
                  <a:cubicBezTo>
                    <a:pt x="162" y="42"/>
                    <a:pt x="170" y="76"/>
                    <a:pt x="177" y="98"/>
                  </a:cubicBezTo>
                  <a:lnTo>
                    <a:pt x="213" y="222"/>
                  </a:lnTo>
                  <a:lnTo>
                    <a:pt x="257" y="222"/>
                  </a:lnTo>
                  <a:lnTo>
                    <a:pt x="325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72 1">
              <a:extLst>
                <a:ext uri="{FF2B5EF4-FFF2-40B4-BE49-F238E27FC236}">
                  <a16:creationId xmlns:a16="http://schemas.microsoft.com/office/drawing/2014/main" id="{0B2D320C-4668-440B-BC42-151A396936AC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5076825" y="6565900"/>
              <a:ext cx="195262" cy="142875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7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6 w 420"/>
                <a:gd name="T31" fmla="*/ 197 h 263"/>
                <a:gd name="T32" fmla="*/ 183 w 420"/>
                <a:gd name="T33" fmla="*/ 114 h 263"/>
                <a:gd name="T34" fmla="*/ 155 w 420"/>
                <a:gd name="T35" fmla="*/ 13 h 263"/>
                <a:gd name="T36" fmla="*/ 153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8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0" y="233"/>
                    <a:pt x="390" y="226"/>
                    <a:pt x="389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0" y="0"/>
                    <a:pt x="408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3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6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73 1">
              <a:extLst>
                <a:ext uri="{FF2B5EF4-FFF2-40B4-BE49-F238E27FC236}">
                  <a16:creationId xmlns:a16="http://schemas.microsoft.com/office/drawing/2014/main" id="{6674F805-E9F9-4346-BB0B-5E83AF483D39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5318125" y="6629400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74 1">
              <a:extLst>
                <a:ext uri="{FF2B5EF4-FFF2-40B4-BE49-F238E27FC236}">
                  <a16:creationId xmlns:a16="http://schemas.microsoft.com/office/drawing/2014/main" id="{F288D379-0EED-4CF5-8CC9-C9712BE20998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5405438" y="6469063"/>
              <a:ext cx="147637" cy="18891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3 w 318"/>
                <a:gd name="T9" fmla="*/ 311 h 347"/>
                <a:gd name="T10" fmla="*/ 133 w 318"/>
                <a:gd name="T11" fmla="*/ 224 h 347"/>
                <a:gd name="T12" fmla="*/ 47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8" y="288"/>
                    <a:pt x="163" y="311"/>
                  </a:cubicBezTo>
                  <a:lnTo>
                    <a:pt x="163" y="311"/>
                  </a:lnTo>
                  <a:cubicBezTo>
                    <a:pt x="159" y="291"/>
                    <a:pt x="137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75 1">
              <a:extLst>
                <a:ext uri="{FF2B5EF4-FFF2-40B4-BE49-F238E27FC236}">
                  <a16:creationId xmlns:a16="http://schemas.microsoft.com/office/drawing/2014/main" id="{74A9A162-C5E0-4EB7-BA6C-A90029F5A60B}"/>
                </a:ext>
              </a:extLst>
            </p:cNvPr>
            <p:cNvSpPr>
              <a:spLocks noEditPoints="1"/>
            </p:cNvSpPr>
            <p:nvPr>
              <p:custDataLst>
                <p:tags r:id="rId183"/>
              </p:custDataLst>
            </p:nvPr>
          </p:nvSpPr>
          <p:spPr bwMode="auto">
            <a:xfrm>
              <a:off x="5559425" y="6532563"/>
              <a:ext cx="82550" cy="128588"/>
            </a:xfrm>
            <a:custGeom>
              <a:avLst/>
              <a:gdLst>
                <a:gd name="T0" fmla="*/ 177 w 177"/>
                <a:gd name="T1" fmla="*/ 85 h 235"/>
                <a:gd name="T2" fmla="*/ 95 w 177"/>
                <a:gd name="T3" fmla="*/ 0 h 235"/>
                <a:gd name="T4" fmla="*/ 17 w 177"/>
                <a:gd name="T5" fmla="*/ 21 h 235"/>
                <a:gd name="T6" fmla="*/ 20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7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5 h 235"/>
                <a:gd name="T26" fmla="*/ 138 w 177"/>
                <a:gd name="T27" fmla="*/ 164 h 235"/>
                <a:gd name="T28" fmla="*/ 121 w 177"/>
                <a:gd name="T29" fmla="*/ 195 h 235"/>
                <a:gd name="T30" fmla="*/ 83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5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3" y="0"/>
                    <a:pt x="40" y="8"/>
                    <a:pt x="17" y="21"/>
                  </a:cubicBezTo>
                  <a:lnTo>
                    <a:pt x="20" y="54"/>
                  </a:lnTo>
                  <a:cubicBezTo>
                    <a:pt x="46" y="36"/>
                    <a:pt x="71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7"/>
                  </a:lnTo>
                  <a:cubicBezTo>
                    <a:pt x="64" y="108"/>
                    <a:pt x="0" y="129"/>
                    <a:pt x="0" y="173"/>
                  </a:cubicBezTo>
                  <a:cubicBezTo>
                    <a:pt x="0" y="195"/>
                    <a:pt x="14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5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3" y="205"/>
                  </a:cubicBezTo>
                  <a:cubicBezTo>
                    <a:pt x="59" y="205"/>
                    <a:pt x="36" y="193"/>
                    <a:pt x="36" y="172"/>
                  </a:cubicBezTo>
                  <a:cubicBezTo>
                    <a:pt x="36" y="137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Rectangle 76 1">
              <a:extLst>
                <a:ext uri="{FF2B5EF4-FFF2-40B4-BE49-F238E27FC236}">
                  <a16:creationId xmlns:a16="http://schemas.microsoft.com/office/drawing/2014/main" id="{7E5ED52B-E12F-4AB3-987D-78A447181063}"/>
                </a:ext>
              </a:extLst>
            </p:cNvPr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5680075" y="6469063"/>
              <a:ext cx="17462" cy="188913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77 1">
              <a:extLst>
                <a:ext uri="{FF2B5EF4-FFF2-40B4-BE49-F238E27FC236}">
                  <a16:creationId xmlns:a16="http://schemas.microsoft.com/office/drawing/2014/main" id="{81B4B3AC-5AA3-4C2A-A2BC-D06825849A65}"/>
                </a:ext>
              </a:extLst>
            </p:cNvPr>
            <p:cNvSpPr>
              <a:spLocks noEditPoints="1"/>
            </p:cNvSpPr>
            <p:nvPr>
              <p:custDataLst>
                <p:tags r:id="rId185"/>
              </p:custDataLst>
            </p:nvPr>
          </p:nvSpPr>
          <p:spPr bwMode="auto">
            <a:xfrm>
              <a:off x="5727700" y="6567488"/>
              <a:ext cx="82550" cy="133350"/>
            </a:xfrm>
            <a:custGeom>
              <a:avLst/>
              <a:gdLst>
                <a:gd name="T0" fmla="*/ 178 w 180"/>
                <a:gd name="T1" fmla="*/ 11 h 246"/>
                <a:gd name="T2" fmla="*/ 180 w 180"/>
                <a:gd name="T3" fmla="*/ 5 h 246"/>
                <a:gd name="T4" fmla="*/ 174 w 180"/>
                <a:gd name="T5" fmla="*/ 0 h 246"/>
                <a:gd name="T6" fmla="*/ 129 w 180"/>
                <a:gd name="T7" fmla="*/ 4 h 246"/>
                <a:gd name="T8" fmla="*/ 122 w 180"/>
                <a:gd name="T9" fmla="*/ 12 h 246"/>
                <a:gd name="T10" fmla="*/ 131 w 180"/>
                <a:gd name="T11" fmla="*/ 17 h 246"/>
                <a:gd name="T12" fmla="*/ 147 w 180"/>
                <a:gd name="T13" fmla="*/ 22 h 246"/>
                <a:gd name="T14" fmla="*/ 146 w 180"/>
                <a:gd name="T15" fmla="*/ 30 h 246"/>
                <a:gd name="T16" fmla="*/ 126 w 180"/>
                <a:gd name="T17" fmla="*/ 109 h 246"/>
                <a:gd name="T18" fmla="*/ 90 w 180"/>
                <a:gd name="T19" fmla="*/ 89 h 246"/>
                <a:gd name="T20" fmla="*/ 0 w 180"/>
                <a:gd name="T21" fmla="*/ 188 h 246"/>
                <a:gd name="T22" fmla="*/ 53 w 180"/>
                <a:gd name="T23" fmla="*/ 246 h 246"/>
                <a:gd name="T24" fmla="*/ 102 w 180"/>
                <a:gd name="T25" fmla="*/ 222 h 246"/>
                <a:gd name="T26" fmla="*/ 138 w 180"/>
                <a:gd name="T27" fmla="*/ 246 h 246"/>
                <a:gd name="T28" fmla="*/ 166 w 180"/>
                <a:gd name="T29" fmla="*/ 227 h 246"/>
                <a:gd name="T30" fmla="*/ 178 w 180"/>
                <a:gd name="T31" fmla="*/ 193 h 246"/>
                <a:gd name="T32" fmla="*/ 173 w 180"/>
                <a:gd name="T33" fmla="*/ 188 h 246"/>
                <a:gd name="T34" fmla="*/ 165 w 180"/>
                <a:gd name="T35" fmla="*/ 199 h 246"/>
                <a:gd name="T36" fmla="*/ 139 w 180"/>
                <a:gd name="T37" fmla="*/ 236 h 246"/>
                <a:gd name="T38" fmla="*/ 128 w 180"/>
                <a:gd name="T39" fmla="*/ 219 h 246"/>
                <a:gd name="T40" fmla="*/ 130 w 180"/>
                <a:gd name="T41" fmla="*/ 205 h 246"/>
                <a:gd name="T42" fmla="*/ 178 w 180"/>
                <a:gd name="T43" fmla="*/ 11 h 246"/>
                <a:gd name="T44" fmla="*/ 104 w 180"/>
                <a:gd name="T45" fmla="*/ 199 h 246"/>
                <a:gd name="T46" fmla="*/ 86 w 180"/>
                <a:gd name="T47" fmla="*/ 222 h 246"/>
                <a:gd name="T48" fmla="*/ 54 w 180"/>
                <a:gd name="T49" fmla="*/ 236 h 246"/>
                <a:gd name="T50" fmla="*/ 29 w 180"/>
                <a:gd name="T51" fmla="*/ 202 h 246"/>
                <a:gd name="T52" fmla="*/ 47 w 180"/>
                <a:gd name="T53" fmla="*/ 132 h 246"/>
                <a:gd name="T54" fmla="*/ 90 w 180"/>
                <a:gd name="T55" fmla="*/ 98 h 246"/>
                <a:gd name="T56" fmla="*/ 121 w 180"/>
                <a:gd name="T57" fmla="*/ 129 h 246"/>
                <a:gd name="T58" fmla="*/ 120 w 180"/>
                <a:gd name="T59" fmla="*/ 134 h 246"/>
                <a:gd name="T60" fmla="*/ 104 w 180"/>
                <a:gd name="T6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0" h="246">
                  <a:moveTo>
                    <a:pt x="178" y="11"/>
                  </a:moveTo>
                  <a:cubicBezTo>
                    <a:pt x="178" y="10"/>
                    <a:pt x="180" y="6"/>
                    <a:pt x="180" y="5"/>
                  </a:cubicBezTo>
                  <a:cubicBezTo>
                    <a:pt x="180" y="3"/>
                    <a:pt x="178" y="0"/>
                    <a:pt x="174" y="0"/>
                  </a:cubicBezTo>
                  <a:cubicBezTo>
                    <a:pt x="167" y="0"/>
                    <a:pt x="138" y="3"/>
                    <a:pt x="129" y="4"/>
                  </a:cubicBezTo>
                  <a:cubicBezTo>
                    <a:pt x="127" y="4"/>
                    <a:pt x="122" y="4"/>
                    <a:pt x="122" y="12"/>
                  </a:cubicBezTo>
                  <a:cubicBezTo>
                    <a:pt x="122" y="17"/>
                    <a:pt x="127" y="17"/>
                    <a:pt x="131" y="17"/>
                  </a:cubicBezTo>
                  <a:cubicBezTo>
                    <a:pt x="147" y="17"/>
                    <a:pt x="147" y="19"/>
                    <a:pt x="147" y="22"/>
                  </a:cubicBezTo>
                  <a:cubicBezTo>
                    <a:pt x="147" y="24"/>
                    <a:pt x="147" y="26"/>
                    <a:pt x="146" y="30"/>
                  </a:cubicBezTo>
                  <a:lnTo>
                    <a:pt x="126" y="109"/>
                  </a:lnTo>
                  <a:cubicBezTo>
                    <a:pt x="119" y="98"/>
                    <a:pt x="107" y="89"/>
                    <a:pt x="90" y="89"/>
                  </a:cubicBezTo>
                  <a:cubicBezTo>
                    <a:pt x="46" y="89"/>
                    <a:pt x="0" y="138"/>
                    <a:pt x="0" y="188"/>
                  </a:cubicBezTo>
                  <a:cubicBezTo>
                    <a:pt x="0" y="222"/>
                    <a:pt x="23" y="246"/>
                    <a:pt x="53" y="246"/>
                  </a:cubicBezTo>
                  <a:cubicBezTo>
                    <a:pt x="72" y="246"/>
                    <a:pt x="89" y="235"/>
                    <a:pt x="102" y="222"/>
                  </a:cubicBezTo>
                  <a:cubicBezTo>
                    <a:pt x="109" y="242"/>
                    <a:pt x="129" y="246"/>
                    <a:pt x="138" y="246"/>
                  </a:cubicBezTo>
                  <a:cubicBezTo>
                    <a:pt x="151" y="246"/>
                    <a:pt x="160" y="238"/>
                    <a:pt x="166" y="227"/>
                  </a:cubicBezTo>
                  <a:cubicBezTo>
                    <a:pt x="174" y="214"/>
                    <a:pt x="178" y="194"/>
                    <a:pt x="178" y="193"/>
                  </a:cubicBezTo>
                  <a:cubicBezTo>
                    <a:pt x="178" y="188"/>
                    <a:pt x="174" y="188"/>
                    <a:pt x="173" y="188"/>
                  </a:cubicBezTo>
                  <a:cubicBezTo>
                    <a:pt x="168" y="188"/>
                    <a:pt x="167" y="189"/>
                    <a:pt x="165" y="199"/>
                  </a:cubicBezTo>
                  <a:cubicBezTo>
                    <a:pt x="161" y="216"/>
                    <a:pt x="154" y="236"/>
                    <a:pt x="139" y="236"/>
                  </a:cubicBezTo>
                  <a:cubicBezTo>
                    <a:pt x="130" y="236"/>
                    <a:pt x="128" y="229"/>
                    <a:pt x="128" y="219"/>
                  </a:cubicBezTo>
                  <a:cubicBezTo>
                    <a:pt x="128" y="212"/>
                    <a:pt x="129" y="209"/>
                    <a:pt x="130" y="205"/>
                  </a:cubicBezTo>
                  <a:lnTo>
                    <a:pt x="178" y="11"/>
                  </a:lnTo>
                  <a:close/>
                  <a:moveTo>
                    <a:pt x="104" y="199"/>
                  </a:moveTo>
                  <a:cubicBezTo>
                    <a:pt x="101" y="209"/>
                    <a:pt x="94" y="216"/>
                    <a:pt x="86" y="222"/>
                  </a:cubicBezTo>
                  <a:cubicBezTo>
                    <a:pt x="83" y="225"/>
                    <a:pt x="69" y="236"/>
                    <a:pt x="54" y="236"/>
                  </a:cubicBezTo>
                  <a:cubicBezTo>
                    <a:pt x="41" y="236"/>
                    <a:pt x="29" y="227"/>
                    <a:pt x="29" y="202"/>
                  </a:cubicBezTo>
                  <a:cubicBezTo>
                    <a:pt x="29" y="184"/>
                    <a:pt x="39" y="145"/>
                    <a:pt x="47" y="132"/>
                  </a:cubicBezTo>
                  <a:cubicBezTo>
                    <a:pt x="63" y="104"/>
                    <a:pt x="81" y="98"/>
                    <a:pt x="90" y="98"/>
                  </a:cubicBezTo>
                  <a:cubicBezTo>
                    <a:pt x="115" y="98"/>
                    <a:pt x="121" y="125"/>
                    <a:pt x="121" y="129"/>
                  </a:cubicBezTo>
                  <a:cubicBezTo>
                    <a:pt x="121" y="130"/>
                    <a:pt x="121" y="133"/>
                    <a:pt x="120" y="134"/>
                  </a:cubicBezTo>
                  <a:lnTo>
                    <a:pt x="104" y="1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78 1">
              <a:extLst>
                <a:ext uri="{FF2B5EF4-FFF2-40B4-BE49-F238E27FC236}">
                  <a16:creationId xmlns:a16="http://schemas.microsoft.com/office/drawing/2014/main" id="{13C66844-FC51-4F16-A11C-0FB353FEB96D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5848350" y="6454775"/>
              <a:ext cx="53975" cy="26987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79 1">
              <a:extLst>
                <a:ext uri="{FF2B5EF4-FFF2-40B4-BE49-F238E27FC236}">
                  <a16:creationId xmlns:a16="http://schemas.microsoft.com/office/drawing/2014/main" id="{F60E3E40-3D7F-4896-B8B0-02D02E3A9F4F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5921375" y="6462713"/>
              <a:ext cx="128587" cy="30163"/>
            </a:xfrm>
            <a:custGeom>
              <a:avLst/>
              <a:gdLst>
                <a:gd name="T0" fmla="*/ 269 w 276"/>
                <a:gd name="T1" fmla="*/ 0 h 56"/>
                <a:gd name="T2" fmla="*/ 193 w 276"/>
                <a:gd name="T3" fmla="*/ 35 h 56"/>
                <a:gd name="T4" fmla="*/ 141 w 276"/>
                <a:gd name="T5" fmla="*/ 16 h 56"/>
                <a:gd name="T6" fmla="*/ 91 w 276"/>
                <a:gd name="T7" fmla="*/ 0 h 56"/>
                <a:gd name="T8" fmla="*/ 55 w 276"/>
                <a:gd name="T9" fmla="*/ 8 h 56"/>
                <a:gd name="T10" fmla="*/ 26 w 276"/>
                <a:gd name="T11" fmla="*/ 26 h 56"/>
                <a:gd name="T12" fmla="*/ 0 w 276"/>
                <a:gd name="T13" fmla="*/ 48 h 56"/>
                <a:gd name="T14" fmla="*/ 7 w 276"/>
                <a:gd name="T15" fmla="*/ 56 h 56"/>
                <a:gd name="T16" fmla="*/ 83 w 276"/>
                <a:gd name="T17" fmla="*/ 21 h 56"/>
                <a:gd name="T18" fmla="*/ 135 w 276"/>
                <a:gd name="T19" fmla="*/ 39 h 56"/>
                <a:gd name="T20" fmla="*/ 184 w 276"/>
                <a:gd name="T21" fmla="*/ 56 h 56"/>
                <a:gd name="T22" fmla="*/ 221 w 276"/>
                <a:gd name="T23" fmla="*/ 47 h 56"/>
                <a:gd name="T24" fmla="*/ 249 w 276"/>
                <a:gd name="T25" fmla="*/ 30 h 56"/>
                <a:gd name="T26" fmla="*/ 276 w 276"/>
                <a:gd name="T27" fmla="*/ 8 h 56"/>
                <a:gd name="T28" fmla="*/ 269 w 276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6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8" y="26"/>
                    <a:pt x="141" y="16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6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29"/>
                    <a:pt x="135" y="39"/>
                  </a:cubicBezTo>
                  <a:cubicBezTo>
                    <a:pt x="149" y="48"/>
                    <a:pt x="164" y="56"/>
                    <a:pt x="184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80 1">
              <a:extLst>
                <a:ext uri="{FF2B5EF4-FFF2-40B4-BE49-F238E27FC236}">
                  <a16:creationId xmlns:a16="http://schemas.microsoft.com/office/drawing/2014/main" id="{A18F5665-9214-4924-9FB4-8882088CE329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5921375" y="6540500"/>
              <a:ext cx="112712" cy="120650"/>
            </a:xfrm>
            <a:custGeom>
              <a:avLst/>
              <a:gdLst>
                <a:gd name="T0" fmla="*/ 133 w 242"/>
                <a:gd name="T1" fmla="*/ 29 h 221"/>
                <a:gd name="T2" fmla="*/ 217 w 242"/>
                <a:gd name="T3" fmla="*/ 29 h 221"/>
                <a:gd name="T4" fmla="*/ 242 w 242"/>
                <a:gd name="T5" fmla="*/ 12 h 221"/>
                <a:gd name="T6" fmla="*/ 222 w 242"/>
                <a:gd name="T7" fmla="*/ 0 h 221"/>
                <a:gd name="T8" fmla="*/ 82 w 242"/>
                <a:gd name="T9" fmla="*/ 0 h 221"/>
                <a:gd name="T10" fmla="*/ 31 w 242"/>
                <a:gd name="T11" fmla="*/ 23 h 221"/>
                <a:gd name="T12" fmla="*/ 0 w 242"/>
                <a:gd name="T13" fmla="*/ 68 h 221"/>
                <a:gd name="T14" fmla="*/ 6 w 242"/>
                <a:gd name="T15" fmla="*/ 73 h 221"/>
                <a:gd name="T16" fmla="*/ 14 w 242"/>
                <a:gd name="T17" fmla="*/ 67 h 221"/>
                <a:gd name="T18" fmla="*/ 78 w 242"/>
                <a:gd name="T19" fmla="*/ 29 h 221"/>
                <a:gd name="T20" fmla="*/ 119 w 242"/>
                <a:gd name="T21" fmla="*/ 29 h 221"/>
                <a:gd name="T22" fmla="*/ 70 w 242"/>
                <a:gd name="T23" fmla="*/ 189 h 221"/>
                <a:gd name="T24" fmla="*/ 65 w 242"/>
                <a:gd name="T25" fmla="*/ 207 h 221"/>
                <a:gd name="T26" fmla="*/ 80 w 242"/>
                <a:gd name="T27" fmla="*/ 221 h 221"/>
                <a:gd name="T28" fmla="*/ 100 w 242"/>
                <a:gd name="T29" fmla="*/ 199 h 221"/>
                <a:gd name="T30" fmla="*/ 133 w 242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2" h="221">
                  <a:moveTo>
                    <a:pt x="133" y="29"/>
                  </a:moveTo>
                  <a:lnTo>
                    <a:pt x="217" y="29"/>
                  </a:lnTo>
                  <a:cubicBezTo>
                    <a:pt x="224" y="29"/>
                    <a:pt x="242" y="29"/>
                    <a:pt x="242" y="12"/>
                  </a:cubicBezTo>
                  <a:cubicBezTo>
                    <a:pt x="242" y="0"/>
                    <a:pt x="231" y="0"/>
                    <a:pt x="222" y="0"/>
                  </a:cubicBezTo>
                  <a:lnTo>
                    <a:pt x="82" y="0"/>
                  </a:lnTo>
                  <a:cubicBezTo>
                    <a:pt x="72" y="0"/>
                    <a:pt x="53" y="0"/>
                    <a:pt x="31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8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9" y="29"/>
                    <a:pt x="67" y="29"/>
                    <a:pt x="78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9" y="221"/>
                    <a:pt x="80" y="221"/>
                  </a:cubicBezTo>
                  <a:cubicBezTo>
                    <a:pt x="96" y="221"/>
                    <a:pt x="99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81 1">
              <a:extLst>
                <a:ext uri="{FF2B5EF4-FFF2-40B4-BE49-F238E27FC236}">
                  <a16:creationId xmlns:a16="http://schemas.microsoft.com/office/drawing/2014/main" id="{73EEA5B7-277B-4ED2-832F-4F42E6FF591A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6056313" y="64547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82 1">
              <a:extLst>
                <a:ext uri="{FF2B5EF4-FFF2-40B4-BE49-F238E27FC236}">
                  <a16:creationId xmlns:a16="http://schemas.microsoft.com/office/drawing/2014/main" id="{65B21133-41E2-4602-822E-9E3F5E40653B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6146800" y="6454775"/>
              <a:ext cx="53975" cy="26987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83 1">
              <a:extLst>
                <a:ext uri="{FF2B5EF4-FFF2-40B4-BE49-F238E27FC236}">
                  <a16:creationId xmlns:a16="http://schemas.microsoft.com/office/drawing/2014/main" id="{9B71D1F0-61D2-4D00-B19A-A57024945C2B}"/>
                </a:ext>
              </a:extLst>
            </p:cNvPr>
            <p:cNvSpPr>
              <a:spLocks noEditPoints="1"/>
            </p:cNvSpPr>
            <p:nvPr>
              <p:custDataLst>
                <p:tags r:id="rId191"/>
              </p:custDataLst>
            </p:nvPr>
          </p:nvSpPr>
          <p:spPr bwMode="auto">
            <a:xfrm>
              <a:off x="6308725" y="6477000"/>
              <a:ext cx="50800" cy="1809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84 1">
              <a:extLst>
                <a:ext uri="{FF2B5EF4-FFF2-40B4-BE49-F238E27FC236}">
                  <a16:creationId xmlns:a16="http://schemas.microsoft.com/office/drawing/2014/main" id="{486EB0DC-BDC0-4515-AE93-55949ED56B80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6373813" y="6537325"/>
              <a:ext cx="115887" cy="1206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85 1">
              <a:extLst>
                <a:ext uri="{FF2B5EF4-FFF2-40B4-BE49-F238E27FC236}">
                  <a16:creationId xmlns:a16="http://schemas.microsoft.com/office/drawing/2014/main" id="{361F58C1-56AB-4D23-A992-FBAAA8DF1E74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6583363" y="6467475"/>
              <a:ext cx="128587" cy="222250"/>
            </a:xfrm>
            <a:custGeom>
              <a:avLst/>
              <a:gdLst>
                <a:gd name="T0" fmla="*/ 195 w 277"/>
                <a:gd name="T1" fmla="*/ 272 h 411"/>
                <a:gd name="T2" fmla="*/ 164 w 277"/>
                <a:gd name="T3" fmla="*/ 349 h 411"/>
                <a:gd name="T4" fmla="*/ 117 w 277"/>
                <a:gd name="T5" fmla="*/ 384 h 411"/>
                <a:gd name="T6" fmla="*/ 44 w 277"/>
                <a:gd name="T7" fmla="*/ 362 h 411"/>
                <a:gd name="T8" fmla="*/ 4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8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1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3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3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2" y="318"/>
                    <a:pt x="169" y="341"/>
                    <a:pt x="164" y="349"/>
                  </a:cubicBezTo>
                  <a:cubicBezTo>
                    <a:pt x="144" y="383"/>
                    <a:pt x="134" y="384"/>
                    <a:pt x="117" y="384"/>
                  </a:cubicBezTo>
                  <a:cubicBezTo>
                    <a:pt x="108" y="384"/>
                    <a:pt x="73" y="382"/>
                    <a:pt x="44" y="362"/>
                  </a:cubicBezTo>
                  <a:cubicBezTo>
                    <a:pt x="21" y="363"/>
                    <a:pt x="4" y="381"/>
                    <a:pt x="4" y="386"/>
                  </a:cubicBezTo>
                  <a:cubicBezTo>
                    <a:pt x="4" y="391"/>
                    <a:pt x="38" y="411"/>
                    <a:pt x="84" y="411"/>
                  </a:cubicBezTo>
                  <a:cubicBezTo>
                    <a:pt x="120" y="411"/>
                    <a:pt x="179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8"/>
                    <a:pt x="254" y="168"/>
                  </a:cubicBezTo>
                  <a:cubicBezTo>
                    <a:pt x="249" y="168"/>
                    <a:pt x="241" y="170"/>
                    <a:pt x="230" y="177"/>
                  </a:cubicBezTo>
                  <a:cubicBezTo>
                    <a:pt x="219" y="185"/>
                    <a:pt x="218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0" y="290"/>
                    <a:pt x="42" y="251"/>
                    <a:pt x="42" y="194"/>
                  </a:cubicBezTo>
                  <a:cubicBezTo>
                    <a:pt x="42" y="156"/>
                    <a:pt x="57" y="105"/>
                    <a:pt x="86" y="70"/>
                  </a:cubicBezTo>
                  <a:cubicBezTo>
                    <a:pt x="100" y="54"/>
                    <a:pt x="124" y="27"/>
                    <a:pt x="181" y="27"/>
                  </a:cubicBezTo>
                  <a:cubicBezTo>
                    <a:pt x="190" y="27"/>
                    <a:pt x="204" y="29"/>
                    <a:pt x="217" y="33"/>
                  </a:cubicBezTo>
                  <a:cubicBezTo>
                    <a:pt x="222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3" y="110"/>
                    <a:pt x="203" y="112"/>
                  </a:cubicBezTo>
                  <a:cubicBezTo>
                    <a:pt x="203" y="116"/>
                    <a:pt x="206" y="116"/>
                    <a:pt x="209" y="116"/>
                  </a:cubicBezTo>
                  <a:cubicBezTo>
                    <a:pt x="223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0" y="0"/>
                    <a:pt x="213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86 1">
              <a:extLst>
                <a:ext uri="{FF2B5EF4-FFF2-40B4-BE49-F238E27FC236}">
                  <a16:creationId xmlns:a16="http://schemas.microsoft.com/office/drawing/2014/main" id="{4507F995-CD42-42B0-881E-75CCE5B67812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6729413" y="6572250"/>
              <a:ext cx="58737" cy="125413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1 w 127"/>
                <a:gd name="T9" fmla="*/ 25 h 231"/>
                <a:gd name="T10" fmla="*/ 51 w 127"/>
                <a:gd name="T11" fmla="*/ 203 h 231"/>
                <a:gd name="T12" fmla="*/ 16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4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9" name="Group 218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of  $G(\secpar, m, \epsilon)$&#10;&#10;&#10;\end{document}" title="IguanaTex Vector Display">
            <a:extLst>
              <a:ext uri="{FF2B5EF4-FFF2-40B4-BE49-F238E27FC236}">
                <a16:creationId xmlns:a16="http://schemas.microsoft.com/office/drawing/2014/main" id="{55F9219E-A430-4373-9D13-60543E4C1482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8407524" y="4596058"/>
            <a:ext cx="2093912" cy="274638"/>
            <a:chOff x="1804988" y="5807075"/>
            <a:chExt cx="2093912" cy="274638"/>
          </a:xfrm>
          <a:solidFill>
            <a:srgbClr val="7030A0"/>
          </a:solidFill>
        </p:grpSpPr>
        <p:sp>
          <p:nvSpPr>
            <p:cNvPr id="220" name="Freeform 180">
              <a:extLst>
                <a:ext uri="{FF2B5EF4-FFF2-40B4-BE49-F238E27FC236}">
                  <a16:creationId xmlns:a16="http://schemas.microsoft.com/office/drawing/2014/main" id="{4C2077B2-D3AA-4B94-9D54-727634DFD9AD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1804988" y="5819775"/>
              <a:ext cx="157162" cy="200025"/>
            </a:xfrm>
            <a:custGeom>
              <a:avLst/>
              <a:gdLst>
                <a:gd name="T0" fmla="*/ 331 w 331"/>
                <a:gd name="T1" fmla="*/ 183 h 363"/>
                <a:gd name="T2" fmla="*/ 165 w 331"/>
                <a:gd name="T3" fmla="*/ 0 h 363"/>
                <a:gd name="T4" fmla="*/ 0 w 331"/>
                <a:gd name="T5" fmla="*/ 183 h 363"/>
                <a:gd name="T6" fmla="*/ 165 w 331"/>
                <a:gd name="T7" fmla="*/ 363 h 363"/>
                <a:gd name="T8" fmla="*/ 331 w 331"/>
                <a:gd name="T9" fmla="*/ 183 h 363"/>
                <a:gd name="T10" fmla="*/ 166 w 331"/>
                <a:gd name="T11" fmla="*/ 350 h 363"/>
                <a:gd name="T12" fmla="*/ 51 w 331"/>
                <a:gd name="T13" fmla="*/ 176 h 363"/>
                <a:gd name="T14" fmla="*/ 165 w 331"/>
                <a:gd name="T15" fmla="*/ 12 h 363"/>
                <a:gd name="T16" fmla="*/ 280 w 331"/>
                <a:gd name="T17" fmla="*/ 176 h 363"/>
                <a:gd name="T18" fmla="*/ 166 w 331"/>
                <a:gd name="T19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363">
                  <a:moveTo>
                    <a:pt x="331" y="183"/>
                  </a:moveTo>
                  <a:cubicBezTo>
                    <a:pt x="331" y="81"/>
                    <a:pt x="256" y="0"/>
                    <a:pt x="165" y="0"/>
                  </a:cubicBezTo>
                  <a:cubicBezTo>
                    <a:pt x="76" y="0"/>
                    <a:pt x="0" y="80"/>
                    <a:pt x="0" y="183"/>
                  </a:cubicBezTo>
                  <a:cubicBezTo>
                    <a:pt x="0" y="285"/>
                    <a:pt x="77" y="363"/>
                    <a:pt x="165" y="363"/>
                  </a:cubicBezTo>
                  <a:cubicBezTo>
                    <a:pt x="256" y="363"/>
                    <a:pt x="331" y="283"/>
                    <a:pt x="331" y="183"/>
                  </a:cubicBezTo>
                  <a:close/>
                  <a:moveTo>
                    <a:pt x="166" y="350"/>
                  </a:moveTo>
                  <a:cubicBezTo>
                    <a:pt x="118" y="350"/>
                    <a:pt x="51" y="306"/>
                    <a:pt x="51" y="176"/>
                  </a:cubicBezTo>
                  <a:cubicBezTo>
                    <a:pt x="51" y="46"/>
                    <a:pt x="124" y="12"/>
                    <a:pt x="165" y="12"/>
                  </a:cubicBezTo>
                  <a:cubicBezTo>
                    <a:pt x="209" y="12"/>
                    <a:pt x="280" y="48"/>
                    <a:pt x="280" y="176"/>
                  </a:cubicBezTo>
                  <a:cubicBezTo>
                    <a:pt x="280" y="308"/>
                    <a:pt x="212" y="350"/>
                    <a:pt x="166" y="3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81">
              <a:extLst>
                <a:ext uri="{FF2B5EF4-FFF2-40B4-BE49-F238E27FC236}">
                  <a16:creationId xmlns:a16="http://schemas.microsoft.com/office/drawing/2014/main" id="{96D97942-AC76-4D8C-B9D9-A9765EBB4947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1982788" y="5891213"/>
              <a:ext cx="119062" cy="12541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82">
              <a:extLst>
                <a:ext uri="{FF2B5EF4-FFF2-40B4-BE49-F238E27FC236}">
                  <a16:creationId xmlns:a16="http://schemas.microsoft.com/office/drawing/2014/main" id="{58D6CDC3-F55F-4DD5-A8A5-A7AAE7C2289B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2111375" y="5843588"/>
              <a:ext cx="74612" cy="17303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83">
              <a:extLst>
                <a:ext uri="{FF2B5EF4-FFF2-40B4-BE49-F238E27FC236}">
                  <a16:creationId xmlns:a16="http://schemas.microsoft.com/office/drawing/2014/main" id="{38B675FC-5E54-4DB6-A568-B087F3142145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2205038" y="5891213"/>
              <a:ext cx="117475" cy="174625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4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7 w 246"/>
                <a:gd name="T41" fmla="*/ 13 h 317"/>
                <a:gd name="T42" fmla="*/ 204 w 246"/>
                <a:gd name="T43" fmla="*/ 113 h 317"/>
                <a:gd name="T44" fmla="*/ 132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84">
              <a:extLst>
                <a:ext uri="{FF2B5EF4-FFF2-40B4-BE49-F238E27FC236}">
                  <a16:creationId xmlns:a16="http://schemas.microsoft.com/office/drawing/2014/main" id="{8847ABB7-82FB-4693-ACC1-88A3AE2ED9FF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2338388" y="5891213"/>
              <a:ext cx="119062" cy="125413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2 w 250"/>
                <a:gd name="T9" fmla="*/ 177 h 226"/>
                <a:gd name="T10" fmla="*/ 212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9 w 250"/>
                <a:gd name="T31" fmla="*/ 67 h 226"/>
                <a:gd name="T32" fmla="*/ 39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85">
              <a:extLst>
                <a:ext uri="{FF2B5EF4-FFF2-40B4-BE49-F238E27FC236}">
                  <a16:creationId xmlns:a16="http://schemas.microsoft.com/office/drawing/2014/main" id="{A507F7ED-4C0D-483E-B5E7-1361B90691D9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2466975" y="5843588"/>
              <a:ext cx="73025" cy="1730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86">
              <a:extLst>
                <a:ext uri="{FF2B5EF4-FFF2-40B4-BE49-F238E27FC236}">
                  <a16:creationId xmlns:a16="http://schemas.microsoft.com/office/drawing/2014/main" id="{56CF6953-EA3E-4800-806E-2F2DBBE1FD27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2638425" y="5889625"/>
              <a:ext cx="104775" cy="12700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87">
              <a:extLst>
                <a:ext uri="{FF2B5EF4-FFF2-40B4-BE49-F238E27FC236}">
                  <a16:creationId xmlns:a16="http://schemas.microsoft.com/office/drawing/2014/main" id="{4DDAD151-A270-4B6D-98F8-7A4681439794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2759075" y="5819775"/>
              <a:ext cx="76200" cy="193675"/>
            </a:xfrm>
            <a:custGeom>
              <a:avLst/>
              <a:gdLst>
                <a:gd name="T0" fmla="*/ 71 w 161"/>
                <a:gd name="T1" fmla="*/ 137 h 352"/>
                <a:gd name="T2" fmla="*/ 71 w 161"/>
                <a:gd name="T3" fmla="*/ 79 h 352"/>
                <a:gd name="T4" fmla="*/ 116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1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88">
              <a:extLst>
                <a:ext uri="{FF2B5EF4-FFF2-40B4-BE49-F238E27FC236}">
                  <a16:creationId xmlns:a16="http://schemas.microsoft.com/office/drawing/2014/main" id="{6A7D5AB4-56F7-42E1-98CD-024B8511874B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2913063" y="5819775"/>
              <a:ext cx="168275" cy="200025"/>
            </a:xfrm>
            <a:custGeom>
              <a:avLst/>
              <a:gdLst>
                <a:gd name="T0" fmla="*/ 353 w 353"/>
                <a:gd name="T1" fmla="*/ 5 h 363"/>
                <a:gd name="T2" fmla="*/ 348 w 353"/>
                <a:gd name="T3" fmla="*/ 0 h 363"/>
                <a:gd name="T4" fmla="*/ 340 w 353"/>
                <a:gd name="T5" fmla="*/ 6 h 363"/>
                <a:gd name="T6" fmla="*/ 306 w 353"/>
                <a:gd name="T7" fmla="*/ 44 h 363"/>
                <a:gd name="T8" fmla="*/ 223 w 353"/>
                <a:gd name="T9" fmla="*/ 0 h 363"/>
                <a:gd name="T10" fmla="*/ 0 w 353"/>
                <a:gd name="T11" fmla="*/ 226 h 363"/>
                <a:gd name="T12" fmla="*/ 136 w 353"/>
                <a:gd name="T13" fmla="*/ 363 h 363"/>
                <a:gd name="T14" fmla="*/ 198 w 353"/>
                <a:gd name="T15" fmla="*/ 351 h 363"/>
                <a:gd name="T16" fmla="*/ 241 w 353"/>
                <a:gd name="T17" fmla="*/ 320 h 363"/>
                <a:gd name="T18" fmla="*/ 264 w 353"/>
                <a:gd name="T19" fmla="*/ 351 h 363"/>
                <a:gd name="T20" fmla="*/ 267 w 353"/>
                <a:gd name="T21" fmla="*/ 349 h 363"/>
                <a:gd name="T22" fmla="*/ 276 w 353"/>
                <a:gd name="T23" fmla="*/ 319 h 363"/>
                <a:gd name="T24" fmla="*/ 285 w 353"/>
                <a:gd name="T25" fmla="*/ 280 h 363"/>
                <a:gd name="T26" fmla="*/ 292 w 353"/>
                <a:gd name="T27" fmla="*/ 255 h 363"/>
                <a:gd name="T28" fmla="*/ 326 w 353"/>
                <a:gd name="T29" fmla="*/ 231 h 363"/>
                <a:gd name="T30" fmla="*/ 334 w 353"/>
                <a:gd name="T31" fmla="*/ 221 h 363"/>
                <a:gd name="T32" fmla="*/ 327 w 353"/>
                <a:gd name="T33" fmla="*/ 215 h 363"/>
                <a:gd name="T34" fmla="*/ 275 w 353"/>
                <a:gd name="T35" fmla="*/ 217 h 363"/>
                <a:gd name="T36" fmla="*/ 205 w 353"/>
                <a:gd name="T37" fmla="*/ 215 h 363"/>
                <a:gd name="T38" fmla="*/ 195 w 353"/>
                <a:gd name="T39" fmla="*/ 225 h 363"/>
                <a:gd name="T40" fmla="*/ 210 w 353"/>
                <a:gd name="T41" fmla="*/ 231 h 363"/>
                <a:gd name="T42" fmla="*/ 236 w 353"/>
                <a:gd name="T43" fmla="*/ 232 h 363"/>
                <a:gd name="T44" fmla="*/ 252 w 353"/>
                <a:gd name="T45" fmla="*/ 241 h 363"/>
                <a:gd name="T46" fmla="*/ 241 w 353"/>
                <a:gd name="T47" fmla="*/ 287 h 363"/>
                <a:gd name="T48" fmla="*/ 145 w 353"/>
                <a:gd name="T49" fmla="*/ 347 h 363"/>
                <a:gd name="T50" fmla="*/ 45 w 353"/>
                <a:gd name="T51" fmla="*/ 242 h 363"/>
                <a:gd name="T52" fmla="*/ 102 w 353"/>
                <a:gd name="T53" fmla="*/ 80 h 363"/>
                <a:gd name="T54" fmla="*/ 227 w 353"/>
                <a:gd name="T55" fmla="*/ 15 h 363"/>
                <a:gd name="T56" fmla="*/ 307 w 353"/>
                <a:gd name="T57" fmla="*/ 112 h 363"/>
                <a:gd name="T58" fmla="*/ 306 w 353"/>
                <a:gd name="T59" fmla="*/ 137 h 363"/>
                <a:gd name="T60" fmla="*/ 313 w 353"/>
                <a:gd name="T61" fmla="*/ 142 h 363"/>
                <a:gd name="T62" fmla="*/ 322 w 353"/>
                <a:gd name="T63" fmla="*/ 132 h 363"/>
                <a:gd name="T64" fmla="*/ 353 w 353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63">
                  <a:moveTo>
                    <a:pt x="353" y="5"/>
                  </a:moveTo>
                  <a:cubicBezTo>
                    <a:pt x="353" y="3"/>
                    <a:pt x="352" y="0"/>
                    <a:pt x="348" y="0"/>
                  </a:cubicBezTo>
                  <a:cubicBezTo>
                    <a:pt x="346" y="0"/>
                    <a:pt x="346" y="0"/>
                    <a:pt x="340" y="6"/>
                  </a:cubicBezTo>
                  <a:lnTo>
                    <a:pt x="306" y="44"/>
                  </a:lnTo>
                  <a:cubicBezTo>
                    <a:pt x="301" y="37"/>
                    <a:pt x="278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0" y="358"/>
                    <a:pt x="198" y="351"/>
                  </a:cubicBezTo>
                  <a:cubicBezTo>
                    <a:pt x="223" y="341"/>
                    <a:pt x="232" y="330"/>
                    <a:pt x="241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6" y="351"/>
                    <a:pt x="267" y="350"/>
                    <a:pt x="267" y="349"/>
                  </a:cubicBezTo>
                  <a:cubicBezTo>
                    <a:pt x="268" y="348"/>
                    <a:pt x="273" y="329"/>
                    <a:pt x="276" y="319"/>
                  </a:cubicBezTo>
                  <a:lnTo>
                    <a:pt x="285" y="280"/>
                  </a:lnTo>
                  <a:cubicBezTo>
                    <a:pt x="287" y="272"/>
                    <a:pt x="290" y="263"/>
                    <a:pt x="292" y="255"/>
                  </a:cubicBezTo>
                  <a:cubicBezTo>
                    <a:pt x="297" y="232"/>
                    <a:pt x="298" y="231"/>
                    <a:pt x="326" y="231"/>
                  </a:cubicBezTo>
                  <a:cubicBezTo>
                    <a:pt x="328" y="231"/>
                    <a:pt x="334" y="230"/>
                    <a:pt x="334" y="221"/>
                  </a:cubicBezTo>
                  <a:cubicBezTo>
                    <a:pt x="334" y="217"/>
                    <a:pt x="331" y="215"/>
                    <a:pt x="327" y="215"/>
                  </a:cubicBezTo>
                  <a:cubicBezTo>
                    <a:pt x="316" y="215"/>
                    <a:pt x="287" y="217"/>
                    <a:pt x="275" y="217"/>
                  </a:cubicBezTo>
                  <a:cubicBezTo>
                    <a:pt x="260" y="217"/>
                    <a:pt x="221" y="215"/>
                    <a:pt x="205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0" y="231"/>
                    <a:pt x="225" y="231"/>
                    <a:pt x="236" y="232"/>
                  </a:cubicBezTo>
                  <a:cubicBezTo>
                    <a:pt x="249" y="233"/>
                    <a:pt x="252" y="235"/>
                    <a:pt x="252" y="241"/>
                  </a:cubicBezTo>
                  <a:cubicBezTo>
                    <a:pt x="252" y="246"/>
                    <a:pt x="246" y="268"/>
                    <a:pt x="241" y="287"/>
                  </a:cubicBezTo>
                  <a:cubicBezTo>
                    <a:pt x="227" y="342"/>
                    <a:pt x="163" y="347"/>
                    <a:pt x="145" y="347"/>
                  </a:cubicBezTo>
                  <a:cubicBezTo>
                    <a:pt x="97" y="347"/>
                    <a:pt x="45" y="319"/>
                    <a:pt x="45" y="242"/>
                  </a:cubicBezTo>
                  <a:cubicBezTo>
                    <a:pt x="45" y="227"/>
                    <a:pt x="50" y="145"/>
                    <a:pt x="102" y="80"/>
                  </a:cubicBezTo>
                  <a:cubicBezTo>
                    <a:pt x="129" y="46"/>
                    <a:pt x="178" y="15"/>
                    <a:pt x="227" y="15"/>
                  </a:cubicBezTo>
                  <a:cubicBezTo>
                    <a:pt x="278" y="15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1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3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89">
              <a:extLst>
                <a:ext uri="{FF2B5EF4-FFF2-40B4-BE49-F238E27FC236}">
                  <a16:creationId xmlns:a16="http://schemas.microsoft.com/office/drawing/2014/main" id="{7D39FA86-2E8A-4BD3-8195-83366A2246F7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3111500" y="5807075"/>
              <a:ext cx="53975" cy="2746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9" y="325"/>
                    <a:pt x="29" y="249"/>
                  </a:cubicBezTo>
                  <a:cubicBezTo>
                    <a:pt x="29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90">
              <a:extLst>
                <a:ext uri="{FF2B5EF4-FFF2-40B4-BE49-F238E27FC236}">
                  <a16:creationId xmlns:a16="http://schemas.microsoft.com/office/drawing/2014/main" id="{3667789D-0EE5-4EE2-8E82-6298BBC972B1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3192463" y="5821363"/>
              <a:ext cx="117475" cy="195263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1 w 247"/>
                <a:gd name="T5" fmla="*/ 352 h 353"/>
                <a:gd name="T6" fmla="*/ 242 w 247"/>
                <a:gd name="T7" fmla="*/ 352 h 353"/>
                <a:gd name="T8" fmla="*/ 247 w 247"/>
                <a:gd name="T9" fmla="*/ 347 h 353"/>
                <a:gd name="T10" fmla="*/ 245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1 w 247"/>
                <a:gd name="T17" fmla="*/ 0 h 353"/>
                <a:gd name="T18" fmla="*/ 62 w 247"/>
                <a:gd name="T19" fmla="*/ 6 h 353"/>
                <a:gd name="T20" fmla="*/ 66 w 247"/>
                <a:gd name="T21" fmla="*/ 11 h 353"/>
                <a:gd name="T22" fmla="*/ 99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2 w 247"/>
                <a:gd name="T33" fmla="*/ 343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1" y="352"/>
                  </a:cubicBezTo>
                  <a:lnTo>
                    <a:pt x="242" y="352"/>
                  </a:lnTo>
                  <a:cubicBezTo>
                    <a:pt x="247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5" y="343"/>
                  </a:cubicBezTo>
                  <a:cubicBezTo>
                    <a:pt x="240" y="337"/>
                    <a:pt x="237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1" y="0"/>
                  </a:cubicBezTo>
                  <a:cubicBezTo>
                    <a:pt x="68" y="0"/>
                    <a:pt x="62" y="0"/>
                    <a:pt x="62" y="6"/>
                  </a:cubicBezTo>
                  <a:cubicBezTo>
                    <a:pt x="62" y="10"/>
                    <a:pt x="66" y="11"/>
                    <a:pt x="66" y="11"/>
                  </a:cubicBezTo>
                  <a:cubicBezTo>
                    <a:pt x="83" y="14"/>
                    <a:pt x="86" y="17"/>
                    <a:pt x="99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8"/>
                    <a:pt x="32" y="343"/>
                  </a:cubicBezTo>
                  <a:lnTo>
                    <a:pt x="152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91">
              <a:extLst>
                <a:ext uri="{FF2B5EF4-FFF2-40B4-BE49-F238E27FC236}">
                  <a16:creationId xmlns:a16="http://schemas.microsoft.com/office/drawing/2014/main" id="{911403F9-FB19-4C40-A8CF-B75CD69B0F9C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3338513" y="5984875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92">
              <a:extLst>
                <a:ext uri="{FF2B5EF4-FFF2-40B4-BE49-F238E27FC236}">
                  <a16:creationId xmlns:a16="http://schemas.microsoft.com/office/drawing/2014/main" id="{BF3FFF85-09EA-4418-9168-54CC44018BAD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3429000" y="5891213"/>
              <a:ext cx="193675" cy="125413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4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2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5" y="97"/>
                    <a:pt x="230" y="77"/>
                  </a:cubicBezTo>
                  <a:cubicBezTo>
                    <a:pt x="231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89" y="226"/>
                    <a:pt x="408" y="153"/>
                    <a:pt x="408" y="149"/>
                  </a:cubicBezTo>
                  <a:cubicBezTo>
                    <a:pt x="408" y="144"/>
                    <a:pt x="403" y="144"/>
                    <a:pt x="402" y="144"/>
                  </a:cubicBezTo>
                  <a:cubicBezTo>
                    <a:pt x="397" y="144"/>
                    <a:pt x="397" y="146"/>
                    <a:pt x="394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2" y="49"/>
                  </a:cubicBezTo>
                  <a:cubicBezTo>
                    <a:pt x="232" y="42"/>
                    <a:pt x="230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93">
              <a:extLst>
                <a:ext uri="{FF2B5EF4-FFF2-40B4-BE49-F238E27FC236}">
                  <a16:creationId xmlns:a16="http://schemas.microsoft.com/office/drawing/2014/main" id="{B6A581E1-E594-43ED-8AA2-716BD7D52940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3651250" y="5984875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94">
              <a:extLst>
                <a:ext uri="{FF2B5EF4-FFF2-40B4-BE49-F238E27FC236}">
                  <a16:creationId xmlns:a16="http://schemas.microsoft.com/office/drawing/2014/main" id="{C4675210-D832-4F73-865D-63948F81C98F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3746500" y="5894388"/>
              <a:ext cx="77787" cy="122238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8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3" y="209"/>
                    <a:pt x="38" y="188"/>
                    <a:pt x="38" y="144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95">
              <a:extLst>
                <a:ext uri="{FF2B5EF4-FFF2-40B4-BE49-F238E27FC236}">
                  <a16:creationId xmlns:a16="http://schemas.microsoft.com/office/drawing/2014/main" id="{F8AE509B-F124-4690-A99A-52BB4BBB851B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3844925" y="5807075"/>
              <a:ext cx="53975" cy="27463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1BAC4448-9968-454A-9381-4755B9B6AE75}"/>
              </a:ext>
            </a:extLst>
          </p:cNvPr>
          <p:cNvSpPr txBox="1"/>
          <p:nvPr/>
        </p:nvSpPr>
        <p:spPr>
          <a:xfrm>
            <a:off x="5384955" y="4071599"/>
            <a:ext cx="128945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>
                <a:solidFill>
                  <a:srgbClr val="7030A0"/>
                </a:solidFill>
              </a:rPr>
              <a:t>Claim 3:</a:t>
            </a: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3F3E0995-9EAD-4F0A-8265-A3849AFD7B73}"/>
              </a:ext>
            </a:extLst>
          </p:cNvPr>
          <p:cNvSpPr/>
          <p:nvPr/>
        </p:nvSpPr>
        <p:spPr>
          <a:xfrm>
            <a:off x="5327384" y="4015294"/>
            <a:ext cx="6070285" cy="1055470"/>
          </a:xfrm>
          <a:prstGeom prst="rect">
            <a:avLst/>
          </a:prstGeom>
          <a:noFill/>
          <a:ln w="1905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8" name="Group 237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 title="IguanaTex Vector Display">
            <a:extLst>
              <a:ext uri="{FF2B5EF4-FFF2-40B4-BE49-F238E27FC236}">
                <a16:creationId xmlns:a16="http://schemas.microsoft.com/office/drawing/2014/main" id="{852720BC-B7F0-4B77-9776-C54F0F36AEF8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5426857" y="2102796"/>
            <a:ext cx="1841214" cy="363538"/>
            <a:chOff x="9448800" y="4665663"/>
            <a:chExt cx="1366838" cy="269875"/>
          </a:xfrm>
          <a:solidFill>
            <a:srgbClr val="7030A0"/>
          </a:solidFill>
        </p:grpSpPr>
        <p:sp>
          <p:nvSpPr>
            <p:cNvPr id="239" name="Freeform 7">
              <a:extLst>
                <a:ext uri="{FF2B5EF4-FFF2-40B4-BE49-F238E27FC236}">
                  <a16:creationId xmlns:a16="http://schemas.microsoft.com/office/drawing/2014/main" id="{188DE601-16C3-42CC-8D6B-5E1ADB33158B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9448800" y="4700588"/>
              <a:ext cx="60325" cy="200025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1 w 177"/>
                <a:gd name="T9" fmla="*/ 63 h 499"/>
                <a:gd name="T10" fmla="*/ 71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1 w 177"/>
                <a:gd name="T23" fmla="*/ 324 h 499"/>
                <a:gd name="T24" fmla="*/ 71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1" y="63"/>
                  </a:cubicBezTo>
                  <a:lnTo>
                    <a:pt x="71" y="176"/>
                  </a:lnTo>
                  <a:cubicBezTo>
                    <a:pt x="71" y="196"/>
                    <a:pt x="71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3"/>
                  </a:lnTo>
                  <a:cubicBezTo>
                    <a:pt x="71" y="444"/>
                    <a:pt x="71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4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">
              <a:extLst>
                <a:ext uri="{FF2B5EF4-FFF2-40B4-BE49-F238E27FC236}">
                  <a16:creationId xmlns:a16="http://schemas.microsoft.com/office/drawing/2014/main" id="{9133DF2C-63DD-4675-BD42-8DEB688D939F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9536113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90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8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3" y="30"/>
                    <a:pt x="90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8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9">
              <a:extLst>
                <a:ext uri="{FF2B5EF4-FFF2-40B4-BE49-F238E27FC236}">
                  <a16:creationId xmlns:a16="http://schemas.microsoft.com/office/drawing/2014/main" id="{E74BD9DA-9485-45F5-A9D1-73FF89658C20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9671050" y="4714876"/>
              <a:ext cx="14288" cy="134938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5 h 339"/>
                <a:gd name="T6" fmla="*/ 44 w 44"/>
                <a:gd name="T7" fmla="*/ 45 h 339"/>
                <a:gd name="T8" fmla="*/ 44 w 44"/>
                <a:gd name="T9" fmla="*/ 0 h 339"/>
                <a:gd name="T10" fmla="*/ 40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0 w 44"/>
                <a:gd name="T17" fmla="*/ 339 h 339"/>
                <a:gd name="T18" fmla="*/ 40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0" y="339"/>
                  </a:lnTo>
                  <a:lnTo>
                    <a:pt x="40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0">
              <a:extLst>
                <a:ext uri="{FF2B5EF4-FFF2-40B4-BE49-F238E27FC236}">
                  <a16:creationId xmlns:a16="http://schemas.microsoft.com/office/drawing/2014/main" id="{48DAC224-DB4F-4430-A76D-DD4CE0DDC8FA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9712325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89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7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2" y="30"/>
                    <a:pt x="89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7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">
              <a:extLst>
                <a:ext uri="{FF2B5EF4-FFF2-40B4-BE49-F238E27FC236}">
                  <a16:creationId xmlns:a16="http://schemas.microsoft.com/office/drawing/2014/main" id="{44733D07-B914-464B-956D-F3F112EB5ACD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9840913" y="4665663"/>
              <a:ext cx="142875" cy="104775"/>
            </a:xfrm>
            <a:custGeom>
              <a:avLst/>
              <a:gdLst>
                <a:gd name="T0" fmla="*/ 338 w 420"/>
                <a:gd name="T1" fmla="*/ 100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3 h 263"/>
                <a:gd name="T16" fmla="*/ 388 w 420"/>
                <a:gd name="T17" fmla="*/ 217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7 h 263"/>
                <a:gd name="T28" fmla="*/ 281 w 420"/>
                <a:gd name="T29" fmla="*/ 134 h 263"/>
                <a:gd name="T30" fmla="*/ 216 w 420"/>
                <a:gd name="T31" fmla="*/ 196 h 263"/>
                <a:gd name="T32" fmla="*/ 182 w 420"/>
                <a:gd name="T33" fmla="*/ 113 h 263"/>
                <a:gd name="T34" fmla="*/ 155 w 420"/>
                <a:gd name="T35" fmla="*/ 12 h 263"/>
                <a:gd name="T36" fmla="*/ 152 w 420"/>
                <a:gd name="T37" fmla="*/ 1 h 263"/>
                <a:gd name="T38" fmla="*/ 148 w 420"/>
                <a:gd name="T39" fmla="*/ 0 h 263"/>
                <a:gd name="T40" fmla="*/ 124 w 420"/>
                <a:gd name="T41" fmla="*/ 17 h 263"/>
                <a:gd name="T42" fmla="*/ 73 w 420"/>
                <a:gd name="T43" fmla="*/ 194 h 263"/>
                <a:gd name="T44" fmla="*/ 45 w 420"/>
                <a:gd name="T45" fmla="*/ 228 h 263"/>
                <a:gd name="T46" fmla="*/ 17 w 420"/>
                <a:gd name="T47" fmla="*/ 218 h 263"/>
                <a:gd name="T48" fmla="*/ 14 w 420"/>
                <a:gd name="T49" fmla="*/ 216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3 h 263"/>
                <a:gd name="T60" fmla="*/ 184 w 420"/>
                <a:gd name="T61" fmla="*/ 206 h 263"/>
                <a:gd name="T62" fmla="*/ 204 w 420"/>
                <a:gd name="T63" fmla="*/ 233 h 263"/>
                <a:gd name="T64" fmla="*/ 295 w 420"/>
                <a:gd name="T65" fmla="*/ 147 h 263"/>
                <a:gd name="T66" fmla="*/ 338 w 420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7"/>
                    <a:pt x="355" y="207"/>
                  </a:cubicBezTo>
                  <a:cubicBezTo>
                    <a:pt x="355" y="213"/>
                    <a:pt x="355" y="225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3"/>
                  </a:cubicBezTo>
                  <a:cubicBezTo>
                    <a:pt x="390" y="232"/>
                    <a:pt x="389" y="226"/>
                    <a:pt x="388" y="217"/>
                  </a:cubicBezTo>
                  <a:cubicBezTo>
                    <a:pt x="387" y="204"/>
                    <a:pt x="387" y="194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2"/>
                    <a:pt x="410" y="9"/>
                    <a:pt x="410" y="6"/>
                  </a:cubicBezTo>
                  <a:cubicBezTo>
                    <a:pt x="410" y="5"/>
                    <a:pt x="410" y="0"/>
                    <a:pt x="407" y="0"/>
                  </a:cubicBezTo>
                  <a:cubicBezTo>
                    <a:pt x="405" y="0"/>
                    <a:pt x="405" y="0"/>
                    <a:pt x="399" y="7"/>
                  </a:cubicBezTo>
                  <a:cubicBezTo>
                    <a:pt x="361" y="50"/>
                    <a:pt x="321" y="93"/>
                    <a:pt x="281" y="134"/>
                  </a:cubicBezTo>
                  <a:cubicBezTo>
                    <a:pt x="251" y="165"/>
                    <a:pt x="241" y="175"/>
                    <a:pt x="216" y="196"/>
                  </a:cubicBezTo>
                  <a:cubicBezTo>
                    <a:pt x="201" y="172"/>
                    <a:pt x="193" y="146"/>
                    <a:pt x="182" y="113"/>
                  </a:cubicBezTo>
                  <a:cubicBezTo>
                    <a:pt x="172" y="80"/>
                    <a:pt x="163" y="46"/>
                    <a:pt x="155" y="12"/>
                  </a:cubicBezTo>
                  <a:cubicBezTo>
                    <a:pt x="153" y="2"/>
                    <a:pt x="153" y="2"/>
                    <a:pt x="152" y="1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69" y="203"/>
                    <a:pt x="58" y="228"/>
                    <a:pt x="45" y="228"/>
                  </a:cubicBezTo>
                  <a:cubicBezTo>
                    <a:pt x="40" y="228"/>
                    <a:pt x="26" y="225"/>
                    <a:pt x="17" y="218"/>
                  </a:cubicBezTo>
                  <a:cubicBezTo>
                    <a:pt x="15" y="217"/>
                    <a:pt x="14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8"/>
                  </a:cubicBezTo>
                  <a:cubicBezTo>
                    <a:pt x="21" y="262"/>
                    <a:pt x="31" y="263"/>
                    <a:pt x="34" y="263"/>
                  </a:cubicBezTo>
                  <a:cubicBezTo>
                    <a:pt x="58" y="263"/>
                    <a:pt x="80" y="209"/>
                    <a:pt x="87" y="194"/>
                  </a:cubicBezTo>
                  <a:cubicBezTo>
                    <a:pt x="96" y="173"/>
                    <a:pt x="120" y="116"/>
                    <a:pt x="132" y="53"/>
                  </a:cubicBezTo>
                  <a:cubicBezTo>
                    <a:pt x="144" y="98"/>
                    <a:pt x="163" y="170"/>
                    <a:pt x="184" y="206"/>
                  </a:cubicBezTo>
                  <a:cubicBezTo>
                    <a:pt x="190" y="217"/>
                    <a:pt x="199" y="233"/>
                    <a:pt x="204" y="233"/>
                  </a:cubicBezTo>
                  <a:cubicBezTo>
                    <a:pt x="212" y="233"/>
                    <a:pt x="275" y="168"/>
                    <a:pt x="295" y="147"/>
                  </a:cubicBezTo>
                  <a:lnTo>
                    <a:pt x="338" y="1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">
              <a:extLst>
                <a:ext uri="{FF2B5EF4-FFF2-40B4-BE49-F238E27FC236}">
                  <a16:creationId xmlns:a16="http://schemas.microsoft.com/office/drawing/2014/main" id="{73B5396A-16D7-4D5B-879D-CFC64F5C281C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9850438" y="4795838"/>
              <a:ext cx="30163" cy="139700"/>
            </a:xfrm>
            <a:custGeom>
              <a:avLst/>
              <a:gdLst>
                <a:gd name="T0" fmla="*/ 83 w 85"/>
                <a:gd name="T1" fmla="*/ 15 h 348"/>
                <a:gd name="T2" fmla="*/ 85 w 85"/>
                <a:gd name="T3" fmla="*/ 8 h 348"/>
                <a:gd name="T4" fmla="*/ 77 w 85"/>
                <a:gd name="T5" fmla="*/ 0 h 348"/>
                <a:gd name="T6" fmla="*/ 68 w 85"/>
                <a:gd name="T7" fmla="*/ 8 h 348"/>
                <a:gd name="T8" fmla="*/ 2 w 85"/>
                <a:gd name="T9" fmla="*/ 167 h 348"/>
                <a:gd name="T10" fmla="*/ 0 w 85"/>
                <a:gd name="T11" fmla="*/ 174 h 348"/>
                <a:gd name="T12" fmla="*/ 2 w 85"/>
                <a:gd name="T13" fmla="*/ 181 h 348"/>
                <a:gd name="T14" fmla="*/ 67 w 85"/>
                <a:gd name="T15" fmla="*/ 339 h 348"/>
                <a:gd name="T16" fmla="*/ 77 w 85"/>
                <a:gd name="T17" fmla="*/ 348 h 348"/>
                <a:gd name="T18" fmla="*/ 85 w 85"/>
                <a:gd name="T19" fmla="*/ 340 h 348"/>
                <a:gd name="T20" fmla="*/ 83 w 85"/>
                <a:gd name="T21" fmla="*/ 333 h 348"/>
                <a:gd name="T22" fmla="*/ 17 w 85"/>
                <a:gd name="T23" fmla="*/ 174 h 348"/>
                <a:gd name="T24" fmla="*/ 83 w 85"/>
                <a:gd name="T25" fmla="*/ 1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5"/>
                  </a:moveTo>
                  <a:cubicBezTo>
                    <a:pt x="85" y="10"/>
                    <a:pt x="85" y="9"/>
                    <a:pt x="85" y="8"/>
                  </a:cubicBezTo>
                  <a:cubicBezTo>
                    <a:pt x="85" y="3"/>
                    <a:pt x="81" y="0"/>
                    <a:pt x="77" y="0"/>
                  </a:cubicBezTo>
                  <a:cubicBezTo>
                    <a:pt x="71" y="0"/>
                    <a:pt x="70" y="4"/>
                    <a:pt x="68" y="8"/>
                  </a:cubicBezTo>
                  <a:lnTo>
                    <a:pt x="2" y="167"/>
                  </a:lnTo>
                  <a:cubicBezTo>
                    <a:pt x="0" y="172"/>
                    <a:pt x="0" y="173"/>
                    <a:pt x="0" y="174"/>
                  </a:cubicBezTo>
                  <a:cubicBezTo>
                    <a:pt x="0" y="176"/>
                    <a:pt x="0" y="176"/>
                    <a:pt x="2" y="181"/>
                  </a:cubicBezTo>
                  <a:lnTo>
                    <a:pt x="67" y="339"/>
                  </a:lnTo>
                  <a:cubicBezTo>
                    <a:pt x="69" y="344"/>
                    <a:pt x="71" y="348"/>
                    <a:pt x="77" y="348"/>
                  </a:cubicBezTo>
                  <a:cubicBezTo>
                    <a:pt x="81" y="348"/>
                    <a:pt x="85" y="345"/>
                    <a:pt x="85" y="340"/>
                  </a:cubicBezTo>
                  <a:cubicBezTo>
                    <a:pt x="85" y="339"/>
                    <a:pt x="85" y="338"/>
                    <a:pt x="83" y="333"/>
                  </a:cubicBezTo>
                  <a:lnTo>
                    <a:pt x="17" y="174"/>
                  </a:lnTo>
                  <a:lnTo>
                    <a:pt x="83" y="1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3">
              <a:extLst>
                <a:ext uri="{FF2B5EF4-FFF2-40B4-BE49-F238E27FC236}">
                  <a16:creationId xmlns:a16="http://schemas.microsoft.com/office/drawing/2014/main" id="{07E03345-FFE5-4C94-9289-AA33A45F59B3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9898063" y="4802188"/>
              <a:ext cx="92075" cy="101600"/>
            </a:xfrm>
            <a:custGeom>
              <a:avLst/>
              <a:gdLst>
                <a:gd name="T0" fmla="*/ 270 w 270"/>
                <a:gd name="T1" fmla="*/ 5 h 252"/>
                <a:gd name="T2" fmla="*/ 265 w 270"/>
                <a:gd name="T3" fmla="*/ 0 h 252"/>
                <a:gd name="T4" fmla="*/ 259 w 270"/>
                <a:gd name="T5" fmla="*/ 4 h 252"/>
                <a:gd name="T6" fmla="*/ 233 w 270"/>
                <a:gd name="T7" fmla="*/ 31 h 252"/>
                <a:gd name="T8" fmla="*/ 168 w 270"/>
                <a:gd name="T9" fmla="*/ 0 h 252"/>
                <a:gd name="T10" fmla="*/ 0 w 270"/>
                <a:gd name="T11" fmla="*/ 154 h 252"/>
                <a:gd name="T12" fmla="*/ 107 w 270"/>
                <a:gd name="T13" fmla="*/ 252 h 252"/>
                <a:gd name="T14" fmla="*/ 195 w 270"/>
                <a:gd name="T15" fmla="*/ 218 h 252"/>
                <a:gd name="T16" fmla="*/ 231 w 270"/>
                <a:gd name="T17" fmla="*/ 162 h 252"/>
                <a:gd name="T18" fmla="*/ 225 w 270"/>
                <a:gd name="T19" fmla="*/ 157 h 252"/>
                <a:gd name="T20" fmla="*/ 218 w 270"/>
                <a:gd name="T21" fmla="*/ 163 h 252"/>
                <a:gd name="T22" fmla="*/ 113 w 270"/>
                <a:gd name="T23" fmla="*/ 240 h 252"/>
                <a:gd name="T24" fmla="*/ 35 w 270"/>
                <a:gd name="T25" fmla="*/ 165 h 252"/>
                <a:gd name="T26" fmla="*/ 78 w 270"/>
                <a:gd name="T27" fmla="*/ 56 h 252"/>
                <a:gd name="T28" fmla="*/ 171 w 270"/>
                <a:gd name="T29" fmla="*/ 13 h 252"/>
                <a:gd name="T30" fmla="*/ 235 w 270"/>
                <a:gd name="T31" fmla="*/ 81 h 252"/>
                <a:gd name="T32" fmla="*/ 234 w 270"/>
                <a:gd name="T33" fmla="*/ 95 h 252"/>
                <a:gd name="T34" fmla="*/ 241 w 270"/>
                <a:gd name="T35" fmla="*/ 100 h 252"/>
                <a:gd name="T36" fmla="*/ 248 w 270"/>
                <a:gd name="T37" fmla="*/ 92 h 252"/>
                <a:gd name="T38" fmla="*/ 270 w 270"/>
                <a:gd name="T39" fmla="*/ 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0" h="252">
                  <a:moveTo>
                    <a:pt x="270" y="5"/>
                  </a:moveTo>
                  <a:cubicBezTo>
                    <a:pt x="270" y="3"/>
                    <a:pt x="269" y="0"/>
                    <a:pt x="265" y="0"/>
                  </a:cubicBezTo>
                  <a:cubicBezTo>
                    <a:pt x="263" y="0"/>
                    <a:pt x="262" y="1"/>
                    <a:pt x="259" y="4"/>
                  </a:cubicBezTo>
                  <a:lnTo>
                    <a:pt x="233" y="31"/>
                  </a:lnTo>
                  <a:cubicBezTo>
                    <a:pt x="230" y="27"/>
                    <a:pt x="211" y="0"/>
                    <a:pt x="168" y="0"/>
                  </a:cubicBezTo>
                  <a:cubicBezTo>
                    <a:pt x="83" y="0"/>
                    <a:pt x="0" y="75"/>
                    <a:pt x="0" y="154"/>
                  </a:cubicBezTo>
                  <a:cubicBezTo>
                    <a:pt x="0" y="211"/>
                    <a:pt x="45" y="252"/>
                    <a:pt x="107" y="252"/>
                  </a:cubicBezTo>
                  <a:cubicBezTo>
                    <a:pt x="126" y="252"/>
                    <a:pt x="159" y="249"/>
                    <a:pt x="195" y="218"/>
                  </a:cubicBezTo>
                  <a:cubicBezTo>
                    <a:pt x="223" y="195"/>
                    <a:pt x="231" y="164"/>
                    <a:pt x="231" y="162"/>
                  </a:cubicBezTo>
                  <a:cubicBezTo>
                    <a:pt x="231" y="157"/>
                    <a:pt x="226" y="157"/>
                    <a:pt x="225" y="157"/>
                  </a:cubicBezTo>
                  <a:cubicBezTo>
                    <a:pt x="220" y="157"/>
                    <a:pt x="219" y="159"/>
                    <a:pt x="218" y="163"/>
                  </a:cubicBezTo>
                  <a:cubicBezTo>
                    <a:pt x="204" y="211"/>
                    <a:pt x="155" y="240"/>
                    <a:pt x="113" y="240"/>
                  </a:cubicBezTo>
                  <a:cubicBezTo>
                    <a:pt x="76" y="240"/>
                    <a:pt x="35" y="220"/>
                    <a:pt x="35" y="165"/>
                  </a:cubicBezTo>
                  <a:cubicBezTo>
                    <a:pt x="35" y="155"/>
                    <a:pt x="37" y="100"/>
                    <a:pt x="78" y="56"/>
                  </a:cubicBezTo>
                  <a:cubicBezTo>
                    <a:pt x="102" y="29"/>
                    <a:pt x="138" y="13"/>
                    <a:pt x="171" y="13"/>
                  </a:cubicBezTo>
                  <a:cubicBezTo>
                    <a:pt x="212" y="13"/>
                    <a:pt x="235" y="42"/>
                    <a:pt x="235" y="81"/>
                  </a:cubicBezTo>
                  <a:cubicBezTo>
                    <a:pt x="235" y="91"/>
                    <a:pt x="234" y="93"/>
                    <a:pt x="234" y="95"/>
                  </a:cubicBezTo>
                  <a:cubicBezTo>
                    <a:pt x="234" y="100"/>
                    <a:pt x="239" y="100"/>
                    <a:pt x="241" y="100"/>
                  </a:cubicBezTo>
                  <a:cubicBezTo>
                    <a:pt x="246" y="100"/>
                    <a:pt x="246" y="99"/>
                    <a:pt x="248" y="92"/>
                  </a:cubicBezTo>
                  <a:lnTo>
                    <a:pt x="270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4">
              <a:extLst>
                <a:ext uri="{FF2B5EF4-FFF2-40B4-BE49-F238E27FC236}">
                  <a16:creationId xmlns:a16="http://schemas.microsoft.com/office/drawing/2014/main" id="{3199DAE6-12C9-46CF-ABE0-9B6645893FED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10002838" y="4884738"/>
              <a:ext cx="14288" cy="428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5 w 44"/>
                <a:gd name="T5" fmla="*/ 103 h 108"/>
                <a:gd name="T6" fmla="*/ 9 w 44"/>
                <a:gd name="T7" fmla="*/ 108 h 108"/>
                <a:gd name="T8" fmla="*/ 44 w 44"/>
                <a:gd name="T9" fmla="*/ 38 h 108"/>
                <a:gd name="T10" fmla="*/ 20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9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6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5">
              <a:extLst>
                <a:ext uri="{FF2B5EF4-FFF2-40B4-BE49-F238E27FC236}">
                  <a16:creationId xmlns:a16="http://schemas.microsoft.com/office/drawing/2014/main" id="{7FF2E41F-3631-4247-9AEF-BE771DB0AB3E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10037763" y="4805363"/>
              <a:ext cx="93663" cy="98425"/>
            </a:xfrm>
            <a:custGeom>
              <a:avLst/>
              <a:gdLst>
                <a:gd name="T0" fmla="*/ 119 w 271"/>
                <a:gd name="T1" fmla="*/ 25 h 245"/>
                <a:gd name="T2" fmla="*/ 130 w 271"/>
                <a:gd name="T3" fmla="*/ 13 h 245"/>
                <a:gd name="T4" fmla="*/ 152 w 271"/>
                <a:gd name="T5" fmla="*/ 13 h 245"/>
                <a:gd name="T6" fmla="*/ 225 w 271"/>
                <a:gd name="T7" fmla="*/ 49 h 245"/>
                <a:gd name="T8" fmla="*/ 202 w 271"/>
                <a:gd name="T9" fmla="*/ 97 h 245"/>
                <a:gd name="T10" fmla="*/ 142 w 271"/>
                <a:gd name="T11" fmla="*/ 114 h 245"/>
                <a:gd name="T12" fmla="*/ 97 w 271"/>
                <a:gd name="T13" fmla="*/ 114 h 245"/>
                <a:gd name="T14" fmla="*/ 119 w 271"/>
                <a:gd name="T15" fmla="*/ 25 h 245"/>
                <a:gd name="T16" fmla="*/ 182 w 271"/>
                <a:gd name="T17" fmla="*/ 120 h 245"/>
                <a:gd name="T18" fmla="*/ 261 w 271"/>
                <a:gd name="T19" fmla="*/ 54 h 245"/>
                <a:gd name="T20" fmla="*/ 174 w 271"/>
                <a:gd name="T21" fmla="*/ 0 h 245"/>
                <a:gd name="T22" fmla="*/ 67 w 271"/>
                <a:gd name="T23" fmla="*/ 0 h 245"/>
                <a:gd name="T24" fmla="*/ 56 w 271"/>
                <a:gd name="T25" fmla="*/ 8 h 245"/>
                <a:gd name="T26" fmla="*/ 67 w 271"/>
                <a:gd name="T27" fmla="*/ 13 h 245"/>
                <a:gd name="T28" fmla="*/ 81 w 271"/>
                <a:gd name="T29" fmla="*/ 13 h 245"/>
                <a:gd name="T30" fmla="*/ 89 w 271"/>
                <a:gd name="T31" fmla="*/ 18 h 245"/>
                <a:gd name="T32" fmla="*/ 87 w 271"/>
                <a:gd name="T33" fmla="*/ 26 h 245"/>
                <a:gd name="T34" fmla="*/ 41 w 271"/>
                <a:gd name="T35" fmla="*/ 211 h 245"/>
                <a:gd name="T36" fmla="*/ 10 w 271"/>
                <a:gd name="T37" fmla="*/ 226 h 245"/>
                <a:gd name="T38" fmla="*/ 0 w 271"/>
                <a:gd name="T39" fmla="*/ 233 h 245"/>
                <a:gd name="T40" fmla="*/ 5 w 271"/>
                <a:gd name="T41" fmla="*/ 238 h 245"/>
                <a:gd name="T42" fmla="*/ 27 w 271"/>
                <a:gd name="T43" fmla="*/ 237 h 245"/>
                <a:gd name="T44" fmla="*/ 50 w 271"/>
                <a:gd name="T45" fmla="*/ 237 h 245"/>
                <a:gd name="T46" fmla="*/ 72 w 271"/>
                <a:gd name="T47" fmla="*/ 237 h 245"/>
                <a:gd name="T48" fmla="*/ 96 w 271"/>
                <a:gd name="T49" fmla="*/ 238 h 245"/>
                <a:gd name="T50" fmla="*/ 103 w 271"/>
                <a:gd name="T51" fmla="*/ 231 h 245"/>
                <a:gd name="T52" fmla="*/ 91 w 271"/>
                <a:gd name="T53" fmla="*/ 226 h 245"/>
                <a:gd name="T54" fmla="*/ 78 w 271"/>
                <a:gd name="T55" fmla="*/ 225 h 245"/>
                <a:gd name="T56" fmla="*/ 70 w 271"/>
                <a:gd name="T57" fmla="*/ 220 h 245"/>
                <a:gd name="T58" fmla="*/ 72 w 271"/>
                <a:gd name="T59" fmla="*/ 212 h 245"/>
                <a:gd name="T60" fmla="*/ 94 w 271"/>
                <a:gd name="T61" fmla="*/ 124 h 245"/>
                <a:gd name="T62" fmla="*/ 141 w 271"/>
                <a:gd name="T63" fmla="*/ 124 h 245"/>
                <a:gd name="T64" fmla="*/ 184 w 271"/>
                <a:gd name="T65" fmla="*/ 155 h 245"/>
                <a:gd name="T66" fmla="*/ 179 w 271"/>
                <a:gd name="T67" fmla="*/ 180 h 245"/>
                <a:gd name="T68" fmla="*/ 174 w 271"/>
                <a:gd name="T69" fmla="*/ 207 h 245"/>
                <a:gd name="T70" fmla="*/ 225 w 271"/>
                <a:gd name="T71" fmla="*/ 245 h 245"/>
                <a:gd name="T72" fmla="*/ 271 w 271"/>
                <a:gd name="T73" fmla="*/ 205 h 245"/>
                <a:gd name="T74" fmla="*/ 265 w 271"/>
                <a:gd name="T75" fmla="*/ 200 h 245"/>
                <a:gd name="T76" fmla="*/ 259 w 271"/>
                <a:gd name="T77" fmla="*/ 206 h 245"/>
                <a:gd name="T78" fmla="*/ 226 w 271"/>
                <a:gd name="T79" fmla="*/ 236 h 245"/>
                <a:gd name="T80" fmla="*/ 211 w 271"/>
                <a:gd name="T81" fmla="*/ 213 h 245"/>
                <a:gd name="T82" fmla="*/ 214 w 271"/>
                <a:gd name="T83" fmla="*/ 177 h 245"/>
                <a:gd name="T84" fmla="*/ 216 w 271"/>
                <a:gd name="T85" fmla="*/ 160 h 245"/>
                <a:gd name="T86" fmla="*/ 206 w 271"/>
                <a:gd name="T87" fmla="*/ 134 h 245"/>
                <a:gd name="T88" fmla="*/ 182 w 271"/>
                <a:gd name="T89" fmla="*/ 12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245">
                  <a:moveTo>
                    <a:pt x="119" y="25"/>
                  </a:moveTo>
                  <a:cubicBezTo>
                    <a:pt x="121" y="15"/>
                    <a:pt x="122" y="14"/>
                    <a:pt x="130" y="13"/>
                  </a:cubicBezTo>
                  <a:lnTo>
                    <a:pt x="152" y="13"/>
                  </a:lnTo>
                  <a:cubicBezTo>
                    <a:pt x="185" y="13"/>
                    <a:pt x="225" y="13"/>
                    <a:pt x="225" y="49"/>
                  </a:cubicBezTo>
                  <a:cubicBezTo>
                    <a:pt x="225" y="63"/>
                    <a:pt x="218" y="85"/>
                    <a:pt x="202" y="97"/>
                  </a:cubicBezTo>
                  <a:cubicBezTo>
                    <a:pt x="187" y="109"/>
                    <a:pt x="166" y="114"/>
                    <a:pt x="142" y="114"/>
                  </a:cubicBezTo>
                  <a:lnTo>
                    <a:pt x="97" y="114"/>
                  </a:lnTo>
                  <a:lnTo>
                    <a:pt x="119" y="25"/>
                  </a:lnTo>
                  <a:close/>
                  <a:moveTo>
                    <a:pt x="182" y="120"/>
                  </a:moveTo>
                  <a:cubicBezTo>
                    <a:pt x="224" y="110"/>
                    <a:pt x="261" y="85"/>
                    <a:pt x="261" y="54"/>
                  </a:cubicBezTo>
                  <a:cubicBezTo>
                    <a:pt x="261" y="24"/>
                    <a:pt x="225" y="0"/>
                    <a:pt x="174" y="0"/>
                  </a:cubicBezTo>
                  <a:lnTo>
                    <a:pt x="67" y="0"/>
                  </a:lnTo>
                  <a:cubicBezTo>
                    <a:pt x="61" y="0"/>
                    <a:pt x="56" y="0"/>
                    <a:pt x="56" y="8"/>
                  </a:cubicBezTo>
                  <a:cubicBezTo>
                    <a:pt x="56" y="13"/>
                    <a:pt x="60" y="13"/>
                    <a:pt x="67" y="13"/>
                  </a:cubicBezTo>
                  <a:cubicBezTo>
                    <a:pt x="68" y="13"/>
                    <a:pt x="74" y="13"/>
                    <a:pt x="81" y="13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7" y="26"/>
                  </a:cubicBezTo>
                  <a:lnTo>
                    <a:pt x="41" y="211"/>
                  </a:lnTo>
                  <a:cubicBezTo>
                    <a:pt x="38" y="223"/>
                    <a:pt x="37" y="226"/>
                    <a:pt x="10" y="226"/>
                  </a:cubicBezTo>
                  <a:cubicBezTo>
                    <a:pt x="4" y="226"/>
                    <a:pt x="0" y="226"/>
                    <a:pt x="0" y="233"/>
                  </a:cubicBezTo>
                  <a:cubicBezTo>
                    <a:pt x="0" y="237"/>
                    <a:pt x="2" y="238"/>
                    <a:pt x="5" y="238"/>
                  </a:cubicBezTo>
                  <a:cubicBezTo>
                    <a:pt x="12" y="238"/>
                    <a:pt x="20" y="237"/>
                    <a:pt x="27" y="237"/>
                  </a:cubicBezTo>
                  <a:cubicBezTo>
                    <a:pt x="34" y="237"/>
                    <a:pt x="44" y="237"/>
                    <a:pt x="50" y="237"/>
                  </a:cubicBezTo>
                  <a:cubicBezTo>
                    <a:pt x="57" y="237"/>
                    <a:pt x="65" y="237"/>
                    <a:pt x="72" y="237"/>
                  </a:cubicBezTo>
                  <a:cubicBezTo>
                    <a:pt x="80" y="237"/>
                    <a:pt x="88" y="238"/>
                    <a:pt x="96" y="238"/>
                  </a:cubicBezTo>
                  <a:cubicBezTo>
                    <a:pt x="97" y="238"/>
                    <a:pt x="103" y="238"/>
                    <a:pt x="103" y="231"/>
                  </a:cubicBezTo>
                  <a:cubicBezTo>
                    <a:pt x="103" y="226"/>
                    <a:pt x="99" y="226"/>
                    <a:pt x="91" y="226"/>
                  </a:cubicBezTo>
                  <a:cubicBezTo>
                    <a:pt x="86" y="226"/>
                    <a:pt x="84" y="226"/>
                    <a:pt x="78" y="225"/>
                  </a:cubicBezTo>
                  <a:cubicBezTo>
                    <a:pt x="70" y="224"/>
                    <a:pt x="70" y="223"/>
                    <a:pt x="70" y="220"/>
                  </a:cubicBezTo>
                  <a:cubicBezTo>
                    <a:pt x="70" y="220"/>
                    <a:pt x="70" y="217"/>
                    <a:pt x="72" y="212"/>
                  </a:cubicBezTo>
                  <a:lnTo>
                    <a:pt x="94" y="124"/>
                  </a:lnTo>
                  <a:lnTo>
                    <a:pt x="141" y="124"/>
                  </a:lnTo>
                  <a:cubicBezTo>
                    <a:pt x="171" y="124"/>
                    <a:pt x="184" y="139"/>
                    <a:pt x="184" y="155"/>
                  </a:cubicBezTo>
                  <a:cubicBezTo>
                    <a:pt x="184" y="160"/>
                    <a:pt x="181" y="172"/>
                    <a:pt x="179" y="180"/>
                  </a:cubicBezTo>
                  <a:cubicBezTo>
                    <a:pt x="175" y="196"/>
                    <a:pt x="174" y="201"/>
                    <a:pt x="174" y="207"/>
                  </a:cubicBezTo>
                  <a:cubicBezTo>
                    <a:pt x="174" y="235"/>
                    <a:pt x="199" y="245"/>
                    <a:pt x="225" y="245"/>
                  </a:cubicBezTo>
                  <a:cubicBezTo>
                    <a:pt x="257" y="245"/>
                    <a:pt x="271" y="211"/>
                    <a:pt x="271" y="205"/>
                  </a:cubicBezTo>
                  <a:cubicBezTo>
                    <a:pt x="271" y="204"/>
                    <a:pt x="270" y="200"/>
                    <a:pt x="265" y="200"/>
                  </a:cubicBezTo>
                  <a:cubicBezTo>
                    <a:pt x="261" y="200"/>
                    <a:pt x="260" y="202"/>
                    <a:pt x="259" y="206"/>
                  </a:cubicBezTo>
                  <a:cubicBezTo>
                    <a:pt x="254" y="221"/>
                    <a:pt x="241" y="236"/>
                    <a:pt x="226" y="236"/>
                  </a:cubicBezTo>
                  <a:cubicBezTo>
                    <a:pt x="217" y="236"/>
                    <a:pt x="211" y="232"/>
                    <a:pt x="211" y="213"/>
                  </a:cubicBezTo>
                  <a:cubicBezTo>
                    <a:pt x="211" y="204"/>
                    <a:pt x="213" y="186"/>
                    <a:pt x="214" y="177"/>
                  </a:cubicBezTo>
                  <a:cubicBezTo>
                    <a:pt x="216" y="167"/>
                    <a:pt x="216" y="164"/>
                    <a:pt x="216" y="160"/>
                  </a:cubicBezTo>
                  <a:cubicBezTo>
                    <a:pt x="216" y="156"/>
                    <a:pt x="216" y="145"/>
                    <a:pt x="206" y="134"/>
                  </a:cubicBezTo>
                  <a:cubicBezTo>
                    <a:pt x="199" y="127"/>
                    <a:pt x="190" y="123"/>
                    <a:pt x="182" y="1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6">
              <a:extLst>
                <a:ext uri="{FF2B5EF4-FFF2-40B4-BE49-F238E27FC236}">
                  <a16:creationId xmlns:a16="http://schemas.microsoft.com/office/drawing/2014/main" id="{E815EAE8-29E0-4982-9E33-9638A5E51B2A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10142538" y="4795838"/>
              <a:ext cx="28575" cy="139700"/>
            </a:xfrm>
            <a:custGeom>
              <a:avLst/>
              <a:gdLst>
                <a:gd name="T0" fmla="*/ 83 w 85"/>
                <a:gd name="T1" fmla="*/ 181 h 348"/>
                <a:gd name="T2" fmla="*/ 85 w 85"/>
                <a:gd name="T3" fmla="*/ 174 h 348"/>
                <a:gd name="T4" fmla="*/ 83 w 85"/>
                <a:gd name="T5" fmla="*/ 167 h 348"/>
                <a:gd name="T6" fmla="*/ 18 w 85"/>
                <a:gd name="T7" fmla="*/ 9 h 348"/>
                <a:gd name="T8" fmla="*/ 8 w 85"/>
                <a:gd name="T9" fmla="*/ 0 h 348"/>
                <a:gd name="T10" fmla="*/ 0 w 85"/>
                <a:gd name="T11" fmla="*/ 8 h 348"/>
                <a:gd name="T12" fmla="*/ 2 w 85"/>
                <a:gd name="T13" fmla="*/ 15 h 348"/>
                <a:gd name="T14" fmla="*/ 68 w 85"/>
                <a:gd name="T15" fmla="*/ 174 h 348"/>
                <a:gd name="T16" fmla="*/ 2 w 85"/>
                <a:gd name="T17" fmla="*/ 333 h 348"/>
                <a:gd name="T18" fmla="*/ 0 w 85"/>
                <a:gd name="T19" fmla="*/ 340 h 348"/>
                <a:gd name="T20" fmla="*/ 8 w 85"/>
                <a:gd name="T21" fmla="*/ 348 h 348"/>
                <a:gd name="T22" fmla="*/ 17 w 85"/>
                <a:gd name="T23" fmla="*/ 340 h 348"/>
                <a:gd name="T24" fmla="*/ 83 w 85"/>
                <a:gd name="T25" fmla="*/ 18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81"/>
                  </a:moveTo>
                  <a:cubicBezTo>
                    <a:pt x="85" y="176"/>
                    <a:pt x="85" y="175"/>
                    <a:pt x="85" y="174"/>
                  </a:cubicBezTo>
                  <a:cubicBezTo>
                    <a:pt x="85" y="172"/>
                    <a:pt x="85" y="172"/>
                    <a:pt x="83" y="167"/>
                  </a:cubicBezTo>
                  <a:lnTo>
                    <a:pt x="18" y="9"/>
                  </a:lnTo>
                  <a:cubicBezTo>
                    <a:pt x="16" y="4"/>
                    <a:pt x="14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9"/>
                    <a:pt x="0" y="10"/>
                    <a:pt x="2" y="15"/>
                  </a:cubicBezTo>
                  <a:lnTo>
                    <a:pt x="68" y="174"/>
                  </a:lnTo>
                  <a:lnTo>
                    <a:pt x="2" y="333"/>
                  </a:lnTo>
                  <a:cubicBezTo>
                    <a:pt x="0" y="338"/>
                    <a:pt x="0" y="339"/>
                    <a:pt x="0" y="340"/>
                  </a:cubicBezTo>
                  <a:cubicBezTo>
                    <a:pt x="0" y="345"/>
                    <a:pt x="4" y="348"/>
                    <a:pt x="8" y="348"/>
                  </a:cubicBezTo>
                  <a:cubicBezTo>
                    <a:pt x="14" y="348"/>
                    <a:pt x="15" y="344"/>
                    <a:pt x="17" y="340"/>
                  </a:cubicBezTo>
                  <a:lnTo>
                    <a:pt x="83" y="18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7">
              <a:extLst>
                <a:ext uri="{FF2B5EF4-FFF2-40B4-BE49-F238E27FC236}">
                  <a16:creationId xmlns:a16="http://schemas.microsoft.com/office/drawing/2014/main" id="{9B502371-FB7A-4667-99C6-370BC23D3386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10213975" y="4700588"/>
              <a:ext cx="39688" cy="2000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">
              <a:extLst>
                <a:ext uri="{FF2B5EF4-FFF2-40B4-BE49-F238E27FC236}">
                  <a16:creationId xmlns:a16="http://schemas.microsoft.com/office/drawing/2014/main" id="{DBA7CA8A-E2BD-40F5-BBDC-2275ACC0D0E9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10272713" y="4711701"/>
              <a:ext cx="84138" cy="14128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9">
              <a:extLst>
                <a:ext uri="{FF2B5EF4-FFF2-40B4-BE49-F238E27FC236}">
                  <a16:creationId xmlns:a16="http://schemas.microsoft.com/office/drawing/2014/main" id="{D4CB6175-5718-47A8-B6D7-83446C1F8DE8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10377488" y="4829176"/>
              <a:ext cx="20638" cy="6032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39"/>
                    <a:pt x="10" y="52"/>
                    <a:pt x="26" y="52"/>
                  </a:cubicBezTo>
                  <a:cubicBezTo>
                    <a:pt x="32" y="52"/>
                    <a:pt x="39" y="50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0">
              <a:extLst>
                <a:ext uri="{FF2B5EF4-FFF2-40B4-BE49-F238E27FC236}">
                  <a16:creationId xmlns:a16="http://schemas.microsoft.com/office/drawing/2014/main" id="{4B2E6D25-EE3A-4239-8B34-26A43D6A7369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10444163" y="4762501"/>
              <a:ext cx="139700" cy="9048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2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1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3 w 408"/>
                <a:gd name="T69" fmla="*/ 0 h 226"/>
                <a:gd name="T70" fmla="*/ 16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1">
              <a:extLst>
                <a:ext uri="{FF2B5EF4-FFF2-40B4-BE49-F238E27FC236}">
                  <a16:creationId xmlns:a16="http://schemas.microsoft.com/office/drawing/2014/main" id="{AE31542D-C0E4-49E3-AB04-C0CB1B4C0E73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10599738" y="4700588"/>
              <a:ext cx="39688" cy="2000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2">
              <a:extLst>
                <a:ext uri="{FF2B5EF4-FFF2-40B4-BE49-F238E27FC236}">
                  <a16:creationId xmlns:a16="http://schemas.microsoft.com/office/drawing/2014/main" id="{56E698EE-7D38-461D-9445-A570A319F292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10668000" y="4700588"/>
              <a:ext cx="61913" cy="200025"/>
            </a:xfrm>
            <a:custGeom>
              <a:avLst/>
              <a:gdLst>
                <a:gd name="T0" fmla="*/ 71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6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1 w 177"/>
                <a:gd name="T37" fmla="*/ 78 h 499"/>
                <a:gd name="T38" fmla="*/ 71 w 177"/>
                <a:gd name="T39" fmla="*/ 183 h 499"/>
                <a:gd name="T40" fmla="*/ 91 w 177"/>
                <a:gd name="T41" fmla="*/ 230 h 499"/>
                <a:gd name="T42" fmla="*/ 130 w 177"/>
                <a:gd name="T43" fmla="*/ 250 h 499"/>
                <a:gd name="T44" fmla="*/ 71 w 177"/>
                <a:gd name="T45" fmla="*/ 313 h 499"/>
                <a:gd name="T46" fmla="*/ 71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3"/>
                  </a:moveTo>
                  <a:cubicBezTo>
                    <a:pt x="71" y="453"/>
                    <a:pt x="58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3" y="29"/>
                    <a:pt x="70" y="55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3">
              <a:extLst>
                <a:ext uri="{FF2B5EF4-FFF2-40B4-BE49-F238E27FC236}">
                  <a16:creationId xmlns:a16="http://schemas.microsoft.com/office/drawing/2014/main" id="{6E28E3AB-55A3-42B4-8909-BE5FE75F764C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10750550" y="4783138"/>
              <a:ext cx="65088" cy="98425"/>
            </a:xfrm>
            <a:custGeom>
              <a:avLst/>
              <a:gdLst>
                <a:gd name="T0" fmla="*/ 115 w 191"/>
                <a:gd name="T1" fmla="*/ 142 h 246"/>
                <a:gd name="T2" fmla="*/ 156 w 191"/>
                <a:gd name="T3" fmla="*/ 237 h 246"/>
                <a:gd name="T4" fmla="*/ 174 w 191"/>
                <a:gd name="T5" fmla="*/ 246 h 246"/>
                <a:gd name="T6" fmla="*/ 181 w 191"/>
                <a:gd name="T7" fmla="*/ 246 h 246"/>
                <a:gd name="T8" fmla="*/ 191 w 191"/>
                <a:gd name="T9" fmla="*/ 241 h 246"/>
                <a:gd name="T10" fmla="*/ 190 w 191"/>
                <a:gd name="T11" fmla="*/ 238 h 246"/>
                <a:gd name="T12" fmla="*/ 181 w 191"/>
                <a:gd name="T13" fmla="*/ 223 h 246"/>
                <a:gd name="T14" fmla="*/ 95 w 191"/>
                <a:gd name="T15" fmla="*/ 22 h 246"/>
                <a:gd name="T16" fmla="*/ 49 w 191"/>
                <a:gd name="T17" fmla="*/ 0 h 246"/>
                <a:gd name="T18" fmla="*/ 40 w 191"/>
                <a:gd name="T19" fmla="*/ 5 h 246"/>
                <a:gd name="T20" fmla="*/ 45 w 191"/>
                <a:gd name="T21" fmla="*/ 10 h 246"/>
                <a:gd name="T22" fmla="*/ 68 w 191"/>
                <a:gd name="T23" fmla="*/ 32 h 246"/>
                <a:gd name="T24" fmla="*/ 109 w 191"/>
                <a:gd name="T25" fmla="*/ 129 h 246"/>
                <a:gd name="T26" fmla="*/ 7 w 191"/>
                <a:gd name="T27" fmla="*/ 222 h 246"/>
                <a:gd name="T28" fmla="*/ 0 w 191"/>
                <a:gd name="T29" fmla="*/ 234 h 246"/>
                <a:gd name="T30" fmla="*/ 11 w 191"/>
                <a:gd name="T31" fmla="*/ 246 h 246"/>
                <a:gd name="T32" fmla="*/ 23 w 191"/>
                <a:gd name="T33" fmla="*/ 241 h 246"/>
                <a:gd name="T34" fmla="*/ 115 w 191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2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1" y="246"/>
                    <a:pt x="191" y="241"/>
                  </a:cubicBezTo>
                  <a:cubicBezTo>
                    <a:pt x="191" y="240"/>
                    <a:pt x="190" y="239"/>
                    <a:pt x="190" y="238"/>
                  </a:cubicBezTo>
                  <a:cubicBezTo>
                    <a:pt x="185" y="234"/>
                    <a:pt x="182" y="226"/>
                    <a:pt x="181" y="223"/>
                  </a:cubicBezTo>
                  <a:lnTo>
                    <a:pt x="95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9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09" y="129"/>
                  </a:lnTo>
                  <a:lnTo>
                    <a:pt x="7" y="222"/>
                  </a:lnTo>
                  <a:cubicBezTo>
                    <a:pt x="2" y="226"/>
                    <a:pt x="0" y="229"/>
                    <a:pt x="0" y="234"/>
                  </a:cubicBezTo>
                  <a:cubicBezTo>
                    <a:pt x="0" y="243"/>
                    <a:pt x="7" y="246"/>
                    <a:pt x="11" y="246"/>
                  </a:cubicBezTo>
                  <a:cubicBezTo>
                    <a:pt x="18" y="246"/>
                    <a:pt x="22" y="242"/>
                    <a:pt x="23" y="241"/>
                  </a:cubicBezTo>
                  <a:lnTo>
                    <a:pt x="115" y="14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DC4095E7-8237-4DE8-B16C-B01E21361E14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7892754" y="2138792"/>
            <a:ext cx="1227263" cy="282205"/>
            <a:chOff x="3616325" y="6165850"/>
            <a:chExt cx="1187450" cy="273050"/>
          </a:xfrm>
          <a:solidFill>
            <a:srgbClr val="7030A0"/>
          </a:solidFill>
        </p:grpSpPr>
        <p:sp>
          <p:nvSpPr>
            <p:cNvPr id="257" name="Freeform 7">
              <a:extLst>
                <a:ext uri="{FF2B5EF4-FFF2-40B4-BE49-F238E27FC236}">
                  <a16:creationId xmlns:a16="http://schemas.microsoft.com/office/drawing/2014/main" id="{3D963C3B-80D8-4220-9094-E1B0151CDC5D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3616325" y="6165850"/>
              <a:ext cx="55563" cy="2730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8">
              <a:extLst>
                <a:ext uri="{FF2B5EF4-FFF2-40B4-BE49-F238E27FC236}">
                  <a16:creationId xmlns:a16="http://schemas.microsoft.com/office/drawing/2014/main" id="{69AF52D5-A0EF-4A56-9DCC-F351077A7B90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689350" y="6180138"/>
              <a:ext cx="152400" cy="190500"/>
            </a:xfrm>
            <a:custGeom>
              <a:avLst/>
              <a:gdLst>
                <a:gd name="T0" fmla="*/ 318 w 318"/>
                <a:gd name="T1" fmla="*/ 0 h 346"/>
                <a:gd name="T2" fmla="*/ 280 w 318"/>
                <a:gd name="T3" fmla="*/ 0 h 346"/>
                <a:gd name="T4" fmla="*/ 213 w 318"/>
                <a:gd name="T5" fmla="*/ 171 h 346"/>
                <a:gd name="T6" fmla="*/ 163 w 318"/>
                <a:gd name="T7" fmla="*/ 310 h 346"/>
                <a:gd name="T8" fmla="*/ 163 w 318"/>
                <a:gd name="T9" fmla="*/ 310 h 346"/>
                <a:gd name="T10" fmla="*/ 133 w 318"/>
                <a:gd name="T11" fmla="*/ 223 h 346"/>
                <a:gd name="T12" fmla="*/ 47 w 318"/>
                <a:gd name="T13" fmla="*/ 0 h 346"/>
                <a:gd name="T14" fmla="*/ 0 w 318"/>
                <a:gd name="T15" fmla="*/ 0 h 346"/>
                <a:gd name="T16" fmla="*/ 136 w 318"/>
                <a:gd name="T17" fmla="*/ 346 h 346"/>
                <a:gd name="T18" fmla="*/ 182 w 318"/>
                <a:gd name="T19" fmla="*/ 346 h 346"/>
                <a:gd name="T20" fmla="*/ 318 w 318"/>
                <a:gd name="T21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6">
                  <a:moveTo>
                    <a:pt x="318" y="0"/>
                  </a:moveTo>
                  <a:lnTo>
                    <a:pt x="280" y="0"/>
                  </a:lnTo>
                  <a:lnTo>
                    <a:pt x="213" y="171"/>
                  </a:lnTo>
                  <a:cubicBezTo>
                    <a:pt x="205" y="191"/>
                    <a:pt x="168" y="287"/>
                    <a:pt x="163" y="310"/>
                  </a:cubicBezTo>
                  <a:lnTo>
                    <a:pt x="163" y="310"/>
                  </a:lnTo>
                  <a:cubicBezTo>
                    <a:pt x="159" y="290"/>
                    <a:pt x="137" y="235"/>
                    <a:pt x="133" y="223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6"/>
                  </a:lnTo>
                  <a:lnTo>
                    <a:pt x="182" y="346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9">
              <a:extLst>
                <a:ext uri="{FF2B5EF4-FFF2-40B4-BE49-F238E27FC236}">
                  <a16:creationId xmlns:a16="http://schemas.microsoft.com/office/drawing/2014/main" id="{43E4027E-DD53-41A6-989F-6CA97A945EE4}"/>
                </a:ext>
              </a:extLst>
            </p:cNvPr>
            <p:cNvSpPr>
              <a:spLocks noEditPoints="1"/>
            </p:cNvSpPr>
            <p:nvPr>
              <p:custDataLst>
                <p:tags r:id="rId134"/>
              </p:custDataLst>
            </p:nvPr>
          </p:nvSpPr>
          <p:spPr bwMode="auto">
            <a:xfrm>
              <a:off x="3863975" y="6184900"/>
              <a:ext cx="20638" cy="185738"/>
            </a:xfrm>
            <a:custGeom>
              <a:avLst/>
              <a:gdLst>
                <a:gd name="T0" fmla="*/ 45 w 45"/>
                <a:gd name="T1" fmla="*/ 0 h 339"/>
                <a:gd name="T2" fmla="*/ 0 w 45"/>
                <a:gd name="T3" fmla="*/ 0 h 339"/>
                <a:gd name="T4" fmla="*/ 0 w 45"/>
                <a:gd name="T5" fmla="*/ 44 h 339"/>
                <a:gd name="T6" fmla="*/ 45 w 45"/>
                <a:gd name="T7" fmla="*/ 44 h 339"/>
                <a:gd name="T8" fmla="*/ 45 w 45"/>
                <a:gd name="T9" fmla="*/ 0 h 339"/>
                <a:gd name="T10" fmla="*/ 41 w 45"/>
                <a:gd name="T11" fmla="*/ 118 h 339"/>
                <a:gd name="T12" fmla="*/ 4 w 45"/>
                <a:gd name="T13" fmla="*/ 118 h 339"/>
                <a:gd name="T14" fmla="*/ 4 w 45"/>
                <a:gd name="T15" fmla="*/ 339 h 339"/>
                <a:gd name="T16" fmla="*/ 41 w 45"/>
                <a:gd name="T17" fmla="*/ 339 h 339"/>
                <a:gd name="T18" fmla="*/ 41 w 45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39">
                  <a:moveTo>
                    <a:pt x="45" y="0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5" y="44"/>
                  </a:lnTo>
                  <a:lnTo>
                    <a:pt x="45" y="0"/>
                  </a:lnTo>
                  <a:close/>
                  <a:moveTo>
                    <a:pt x="41" y="118"/>
                  </a:moveTo>
                  <a:lnTo>
                    <a:pt x="4" y="118"/>
                  </a:lnTo>
                  <a:lnTo>
                    <a:pt x="4" y="339"/>
                  </a:lnTo>
                  <a:lnTo>
                    <a:pt x="41" y="339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0">
              <a:extLst>
                <a:ext uri="{FF2B5EF4-FFF2-40B4-BE49-F238E27FC236}">
                  <a16:creationId xmlns:a16="http://schemas.microsoft.com/office/drawing/2014/main" id="{24635BC1-3F22-443C-AA44-D1325DDEC473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3911600" y="6243638"/>
              <a:ext cx="92075" cy="130175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0 w 189"/>
                <a:gd name="T5" fmla="*/ 0 h 236"/>
                <a:gd name="T6" fmla="*/ 0 w 189"/>
                <a:gd name="T7" fmla="*/ 117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8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7 w 189"/>
                <a:gd name="T21" fmla="*/ 93 h 236"/>
                <a:gd name="T22" fmla="*/ 100 w 189"/>
                <a:gd name="T23" fmla="*/ 31 h 236"/>
                <a:gd name="T24" fmla="*/ 160 w 189"/>
                <a:gd name="T25" fmla="*/ 93 h 236"/>
                <a:gd name="T26" fmla="*/ 37 w 189"/>
                <a:gd name="T27" fmla="*/ 9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8" y="67"/>
                    <a:pt x="169" y="37"/>
                  </a:cubicBezTo>
                  <a:cubicBezTo>
                    <a:pt x="148" y="6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39" y="236"/>
                    <a:pt x="167" y="224"/>
                    <a:pt x="187" y="210"/>
                  </a:cubicBezTo>
                  <a:lnTo>
                    <a:pt x="184" y="177"/>
                  </a:lnTo>
                  <a:cubicBezTo>
                    <a:pt x="152" y="203"/>
                    <a:pt x="120" y="205"/>
                    <a:pt x="108" y="205"/>
                  </a:cubicBezTo>
                  <a:cubicBezTo>
                    <a:pt x="68" y="205"/>
                    <a:pt x="36" y="170"/>
                    <a:pt x="35" y="121"/>
                  </a:cubicBezTo>
                  <a:lnTo>
                    <a:pt x="189" y="121"/>
                  </a:lnTo>
                  <a:close/>
                  <a:moveTo>
                    <a:pt x="37" y="93"/>
                  </a:moveTo>
                  <a:cubicBezTo>
                    <a:pt x="45" y="56"/>
                    <a:pt x="72" y="31"/>
                    <a:pt x="100" y="31"/>
                  </a:cubicBezTo>
                  <a:cubicBezTo>
                    <a:pt x="126" y="31"/>
                    <a:pt x="154" y="48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1">
              <a:extLst>
                <a:ext uri="{FF2B5EF4-FFF2-40B4-BE49-F238E27FC236}">
                  <a16:creationId xmlns:a16="http://schemas.microsoft.com/office/drawing/2014/main" id="{63331329-7118-4794-B839-0A1962D4DCE8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4013200" y="6248400"/>
              <a:ext cx="157163" cy="122238"/>
            </a:xfrm>
            <a:custGeom>
              <a:avLst/>
              <a:gdLst>
                <a:gd name="T0" fmla="*/ 326 w 326"/>
                <a:gd name="T1" fmla="*/ 0 h 221"/>
                <a:gd name="T2" fmla="*/ 290 w 326"/>
                <a:gd name="T3" fmla="*/ 0 h 221"/>
                <a:gd name="T4" fmla="*/ 258 w 326"/>
                <a:gd name="T5" fmla="*/ 105 h 221"/>
                <a:gd name="T6" fmla="*/ 235 w 326"/>
                <a:gd name="T7" fmla="*/ 194 h 221"/>
                <a:gd name="T8" fmla="*/ 234 w 326"/>
                <a:gd name="T9" fmla="*/ 194 h 221"/>
                <a:gd name="T10" fmla="*/ 211 w 326"/>
                <a:gd name="T11" fmla="*/ 106 h 221"/>
                <a:gd name="T12" fmla="*/ 179 w 326"/>
                <a:gd name="T13" fmla="*/ 0 h 221"/>
                <a:gd name="T14" fmla="*/ 144 w 326"/>
                <a:gd name="T15" fmla="*/ 0 h 221"/>
                <a:gd name="T16" fmla="*/ 115 w 326"/>
                <a:gd name="T17" fmla="*/ 93 h 221"/>
                <a:gd name="T18" fmla="*/ 91 w 326"/>
                <a:gd name="T19" fmla="*/ 194 h 221"/>
                <a:gd name="T20" fmla="*/ 91 w 326"/>
                <a:gd name="T21" fmla="*/ 194 h 221"/>
                <a:gd name="T22" fmla="*/ 64 w 326"/>
                <a:gd name="T23" fmla="*/ 86 h 221"/>
                <a:gd name="T24" fmla="*/ 38 w 326"/>
                <a:gd name="T25" fmla="*/ 0 h 221"/>
                <a:gd name="T26" fmla="*/ 0 w 326"/>
                <a:gd name="T27" fmla="*/ 0 h 221"/>
                <a:gd name="T28" fmla="*/ 68 w 326"/>
                <a:gd name="T29" fmla="*/ 221 h 221"/>
                <a:gd name="T30" fmla="*/ 108 w 326"/>
                <a:gd name="T31" fmla="*/ 221 h 221"/>
                <a:gd name="T32" fmla="*/ 138 w 326"/>
                <a:gd name="T33" fmla="*/ 118 h 221"/>
                <a:gd name="T34" fmla="*/ 161 w 326"/>
                <a:gd name="T35" fmla="*/ 28 h 221"/>
                <a:gd name="T36" fmla="*/ 161 w 326"/>
                <a:gd name="T37" fmla="*/ 28 h 221"/>
                <a:gd name="T38" fmla="*/ 177 w 326"/>
                <a:gd name="T39" fmla="*/ 97 h 221"/>
                <a:gd name="T40" fmla="*/ 214 w 326"/>
                <a:gd name="T41" fmla="*/ 221 h 221"/>
                <a:gd name="T42" fmla="*/ 258 w 326"/>
                <a:gd name="T43" fmla="*/ 221 h 221"/>
                <a:gd name="T44" fmla="*/ 326 w 326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1">
                  <a:moveTo>
                    <a:pt x="326" y="0"/>
                  </a:moveTo>
                  <a:lnTo>
                    <a:pt x="290" y="0"/>
                  </a:lnTo>
                  <a:lnTo>
                    <a:pt x="258" y="105"/>
                  </a:lnTo>
                  <a:cubicBezTo>
                    <a:pt x="252" y="123"/>
                    <a:pt x="237" y="173"/>
                    <a:pt x="235" y="194"/>
                  </a:cubicBezTo>
                  <a:lnTo>
                    <a:pt x="234" y="194"/>
                  </a:lnTo>
                  <a:cubicBezTo>
                    <a:pt x="232" y="179"/>
                    <a:pt x="220" y="134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5" y="93"/>
                  </a:lnTo>
                  <a:cubicBezTo>
                    <a:pt x="110" y="111"/>
                    <a:pt x="93" y="168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3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1"/>
                  </a:lnTo>
                  <a:lnTo>
                    <a:pt x="108" y="221"/>
                  </a:lnTo>
                  <a:cubicBezTo>
                    <a:pt x="110" y="213"/>
                    <a:pt x="127" y="157"/>
                    <a:pt x="138" y="118"/>
                  </a:cubicBezTo>
                  <a:cubicBezTo>
                    <a:pt x="145" y="95"/>
                    <a:pt x="159" y="46"/>
                    <a:pt x="161" y="28"/>
                  </a:cubicBezTo>
                  <a:lnTo>
                    <a:pt x="161" y="28"/>
                  </a:lnTo>
                  <a:cubicBezTo>
                    <a:pt x="162" y="42"/>
                    <a:pt x="171" y="76"/>
                    <a:pt x="177" y="97"/>
                  </a:cubicBezTo>
                  <a:lnTo>
                    <a:pt x="214" y="221"/>
                  </a:lnTo>
                  <a:lnTo>
                    <a:pt x="258" y="221"/>
                  </a:lnTo>
                  <a:lnTo>
                    <a:pt x="326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2">
              <a:extLst>
                <a:ext uri="{FF2B5EF4-FFF2-40B4-BE49-F238E27FC236}">
                  <a16:creationId xmlns:a16="http://schemas.microsoft.com/office/drawing/2014/main" id="{2617A7F9-8AEA-4B9E-9800-CDE99B2C5E6F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4186238" y="6276975"/>
              <a:ext cx="201613" cy="142875"/>
            </a:xfrm>
            <a:custGeom>
              <a:avLst/>
              <a:gdLst>
                <a:gd name="T0" fmla="*/ 339 w 420"/>
                <a:gd name="T1" fmla="*/ 100 h 262"/>
                <a:gd name="T2" fmla="*/ 370 w 420"/>
                <a:gd name="T3" fmla="*/ 66 h 262"/>
                <a:gd name="T4" fmla="*/ 355 w 420"/>
                <a:gd name="T5" fmla="*/ 206 h 262"/>
                <a:gd name="T6" fmla="*/ 357 w 420"/>
                <a:gd name="T7" fmla="*/ 237 h 262"/>
                <a:gd name="T8" fmla="*/ 376 w 420"/>
                <a:gd name="T9" fmla="*/ 254 h 262"/>
                <a:gd name="T10" fmla="*/ 420 w 420"/>
                <a:gd name="T11" fmla="*/ 230 h 262"/>
                <a:gd name="T12" fmla="*/ 416 w 420"/>
                <a:gd name="T13" fmla="*/ 227 h 262"/>
                <a:gd name="T14" fmla="*/ 400 w 420"/>
                <a:gd name="T15" fmla="*/ 233 h 262"/>
                <a:gd name="T16" fmla="*/ 389 w 420"/>
                <a:gd name="T17" fmla="*/ 217 h 262"/>
                <a:gd name="T18" fmla="*/ 388 w 420"/>
                <a:gd name="T19" fmla="*/ 191 h 262"/>
                <a:gd name="T20" fmla="*/ 410 w 420"/>
                <a:gd name="T21" fmla="*/ 13 h 262"/>
                <a:gd name="T22" fmla="*/ 411 w 420"/>
                <a:gd name="T23" fmla="*/ 6 h 262"/>
                <a:gd name="T24" fmla="*/ 408 w 420"/>
                <a:gd name="T25" fmla="*/ 0 h 262"/>
                <a:gd name="T26" fmla="*/ 399 w 420"/>
                <a:gd name="T27" fmla="*/ 7 h 262"/>
                <a:gd name="T28" fmla="*/ 282 w 420"/>
                <a:gd name="T29" fmla="*/ 134 h 262"/>
                <a:gd name="T30" fmla="*/ 217 w 420"/>
                <a:gd name="T31" fmla="*/ 196 h 262"/>
                <a:gd name="T32" fmla="*/ 183 w 420"/>
                <a:gd name="T33" fmla="*/ 113 h 262"/>
                <a:gd name="T34" fmla="*/ 156 w 420"/>
                <a:gd name="T35" fmla="*/ 12 h 262"/>
                <a:gd name="T36" fmla="*/ 153 w 420"/>
                <a:gd name="T37" fmla="*/ 1 h 262"/>
                <a:gd name="T38" fmla="*/ 148 w 420"/>
                <a:gd name="T39" fmla="*/ 0 h 262"/>
                <a:gd name="T40" fmla="*/ 124 w 420"/>
                <a:gd name="T41" fmla="*/ 17 h 262"/>
                <a:gd name="T42" fmla="*/ 73 w 420"/>
                <a:gd name="T43" fmla="*/ 194 h 262"/>
                <a:gd name="T44" fmla="*/ 46 w 420"/>
                <a:gd name="T45" fmla="*/ 228 h 262"/>
                <a:gd name="T46" fmla="*/ 17 w 420"/>
                <a:gd name="T47" fmla="*/ 218 h 262"/>
                <a:gd name="T48" fmla="*/ 14 w 420"/>
                <a:gd name="T49" fmla="*/ 216 h 262"/>
                <a:gd name="T50" fmla="*/ 0 w 420"/>
                <a:gd name="T51" fmla="*/ 244 h 262"/>
                <a:gd name="T52" fmla="*/ 12 w 420"/>
                <a:gd name="T53" fmla="*/ 257 h 262"/>
                <a:gd name="T54" fmla="*/ 35 w 420"/>
                <a:gd name="T55" fmla="*/ 262 h 262"/>
                <a:gd name="T56" fmla="*/ 88 w 420"/>
                <a:gd name="T57" fmla="*/ 193 h 262"/>
                <a:gd name="T58" fmla="*/ 133 w 420"/>
                <a:gd name="T59" fmla="*/ 53 h 262"/>
                <a:gd name="T60" fmla="*/ 184 w 420"/>
                <a:gd name="T61" fmla="*/ 205 h 262"/>
                <a:gd name="T62" fmla="*/ 204 w 420"/>
                <a:gd name="T63" fmla="*/ 233 h 262"/>
                <a:gd name="T64" fmla="*/ 295 w 420"/>
                <a:gd name="T65" fmla="*/ 147 h 262"/>
                <a:gd name="T66" fmla="*/ 339 w 420"/>
                <a:gd name="T67" fmla="*/ 10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2">
                  <a:moveTo>
                    <a:pt x="339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7" y="92"/>
                    <a:pt x="355" y="167"/>
                    <a:pt x="355" y="206"/>
                  </a:cubicBezTo>
                  <a:cubicBezTo>
                    <a:pt x="355" y="212"/>
                    <a:pt x="355" y="225"/>
                    <a:pt x="357" y="237"/>
                  </a:cubicBezTo>
                  <a:cubicBezTo>
                    <a:pt x="358" y="242"/>
                    <a:pt x="360" y="254"/>
                    <a:pt x="376" y="254"/>
                  </a:cubicBezTo>
                  <a:cubicBezTo>
                    <a:pt x="392" y="254"/>
                    <a:pt x="420" y="238"/>
                    <a:pt x="420" y="230"/>
                  </a:cubicBezTo>
                  <a:cubicBezTo>
                    <a:pt x="420" y="228"/>
                    <a:pt x="419" y="227"/>
                    <a:pt x="416" y="227"/>
                  </a:cubicBezTo>
                  <a:cubicBezTo>
                    <a:pt x="411" y="227"/>
                    <a:pt x="401" y="233"/>
                    <a:pt x="400" y="233"/>
                  </a:cubicBezTo>
                  <a:cubicBezTo>
                    <a:pt x="391" y="232"/>
                    <a:pt x="390" y="226"/>
                    <a:pt x="389" y="217"/>
                  </a:cubicBezTo>
                  <a:cubicBezTo>
                    <a:pt x="388" y="204"/>
                    <a:pt x="388" y="194"/>
                    <a:pt x="388" y="191"/>
                  </a:cubicBezTo>
                  <a:cubicBezTo>
                    <a:pt x="388" y="157"/>
                    <a:pt x="399" y="61"/>
                    <a:pt x="410" y="13"/>
                  </a:cubicBezTo>
                  <a:cubicBezTo>
                    <a:pt x="410" y="12"/>
                    <a:pt x="411" y="9"/>
                    <a:pt x="411" y="6"/>
                  </a:cubicBezTo>
                  <a:cubicBezTo>
                    <a:pt x="411" y="5"/>
                    <a:pt x="411" y="0"/>
                    <a:pt x="408" y="0"/>
                  </a:cubicBezTo>
                  <a:cubicBezTo>
                    <a:pt x="406" y="0"/>
                    <a:pt x="405" y="0"/>
                    <a:pt x="399" y="7"/>
                  </a:cubicBezTo>
                  <a:cubicBezTo>
                    <a:pt x="361" y="50"/>
                    <a:pt x="322" y="93"/>
                    <a:pt x="282" y="134"/>
                  </a:cubicBezTo>
                  <a:cubicBezTo>
                    <a:pt x="252" y="165"/>
                    <a:pt x="241" y="175"/>
                    <a:pt x="217" y="196"/>
                  </a:cubicBezTo>
                  <a:cubicBezTo>
                    <a:pt x="202" y="172"/>
                    <a:pt x="193" y="146"/>
                    <a:pt x="183" y="113"/>
                  </a:cubicBezTo>
                  <a:cubicBezTo>
                    <a:pt x="172" y="80"/>
                    <a:pt x="163" y="46"/>
                    <a:pt x="156" y="12"/>
                  </a:cubicBezTo>
                  <a:cubicBezTo>
                    <a:pt x="153" y="2"/>
                    <a:pt x="153" y="2"/>
                    <a:pt x="153" y="1"/>
                  </a:cubicBezTo>
                  <a:cubicBezTo>
                    <a:pt x="152" y="0"/>
                    <a:pt x="150" y="0"/>
                    <a:pt x="148" y="0"/>
                  </a:cubicBezTo>
                  <a:cubicBezTo>
                    <a:pt x="143" y="0"/>
                    <a:pt x="126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70" y="203"/>
                    <a:pt x="58" y="228"/>
                    <a:pt x="46" y="228"/>
                  </a:cubicBezTo>
                  <a:cubicBezTo>
                    <a:pt x="41" y="228"/>
                    <a:pt x="27" y="225"/>
                    <a:pt x="17" y="218"/>
                  </a:cubicBezTo>
                  <a:cubicBezTo>
                    <a:pt x="15" y="216"/>
                    <a:pt x="15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7"/>
                  </a:cubicBezTo>
                  <a:cubicBezTo>
                    <a:pt x="21" y="262"/>
                    <a:pt x="31" y="262"/>
                    <a:pt x="35" y="262"/>
                  </a:cubicBezTo>
                  <a:cubicBezTo>
                    <a:pt x="59" y="262"/>
                    <a:pt x="81" y="209"/>
                    <a:pt x="88" y="193"/>
                  </a:cubicBezTo>
                  <a:cubicBezTo>
                    <a:pt x="96" y="173"/>
                    <a:pt x="120" y="116"/>
                    <a:pt x="133" y="53"/>
                  </a:cubicBezTo>
                  <a:cubicBezTo>
                    <a:pt x="145" y="98"/>
                    <a:pt x="164" y="169"/>
                    <a:pt x="184" y="205"/>
                  </a:cubicBezTo>
                  <a:cubicBezTo>
                    <a:pt x="191" y="217"/>
                    <a:pt x="200" y="233"/>
                    <a:pt x="204" y="233"/>
                  </a:cubicBezTo>
                  <a:cubicBezTo>
                    <a:pt x="212" y="233"/>
                    <a:pt x="275" y="167"/>
                    <a:pt x="295" y="147"/>
                  </a:cubicBezTo>
                  <a:lnTo>
                    <a:pt x="339" y="1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3">
              <a:extLst>
                <a:ext uri="{FF2B5EF4-FFF2-40B4-BE49-F238E27FC236}">
                  <a16:creationId xmlns:a16="http://schemas.microsoft.com/office/drawing/2014/main" id="{E49E7EF5-A14E-421D-B90B-4FE7372500F0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4437063" y="6340475"/>
              <a:ext cx="26988" cy="82550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4">
              <a:extLst>
                <a:ext uri="{FF2B5EF4-FFF2-40B4-BE49-F238E27FC236}">
                  <a16:creationId xmlns:a16="http://schemas.microsoft.com/office/drawing/2014/main" id="{2DBF756C-55C5-436E-B6CD-29C4DEBE4E9C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4560888" y="6173788"/>
              <a:ext cx="133350" cy="30163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5">
              <a:extLst>
                <a:ext uri="{FF2B5EF4-FFF2-40B4-BE49-F238E27FC236}">
                  <a16:creationId xmlns:a16="http://schemas.microsoft.com/office/drawing/2014/main" id="{FB63EF18-080C-42B4-9702-72403467CEAE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529138" y="6249988"/>
              <a:ext cx="196850" cy="123825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2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6 h 226"/>
                <a:gd name="T14" fmla="*/ 93 w 408"/>
                <a:gd name="T15" fmla="*/ 71 h 226"/>
                <a:gd name="T16" fmla="*/ 175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0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7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6 h 226"/>
                <a:gd name="T74" fmla="*/ 6 w 408"/>
                <a:gd name="T75" fmla="*/ 81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5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3" y="226"/>
                    <a:pt x="196" y="213"/>
                    <a:pt x="200" y="197"/>
                  </a:cubicBezTo>
                  <a:cubicBezTo>
                    <a:pt x="207" y="169"/>
                    <a:pt x="226" y="96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5"/>
                    <a:pt x="395" y="153"/>
                  </a:cubicBezTo>
                  <a:cubicBezTo>
                    <a:pt x="387" y="179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1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6">
              <a:extLst>
                <a:ext uri="{FF2B5EF4-FFF2-40B4-BE49-F238E27FC236}">
                  <a16:creationId xmlns:a16="http://schemas.microsoft.com/office/drawing/2014/main" id="{A304A618-5487-45E7-978B-66AE32C0D64D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746625" y="6165850"/>
              <a:ext cx="57150" cy="27305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C0A07B44-7F47-474E-A4EE-4165511A78C5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9679704" y="2124358"/>
            <a:ext cx="1587774" cy="295929"/>
            <a:chOff x="2540000" y="2540000"/>
            <a:chExt cx="1328738" cy="247650"/>
          </a:xfrm>
          <a:solidFill>
            <a:srgbClr val="7030A0"/>
          </a:solidFill>
        </p:grpSpPr>
        <p:sp>
          <p:nvSpPr>
            <p:cNvPr id="268" name="Freeform 23">
              <a:extLst>
                <a:ext uri="{FF2B5EF4-FFF2-40B4-BE49-F238E27FC236}">
                  <a16:creationId xmlns:a16="http://schemas.microsoft.com/office/drawing/2014/main" id="{27C0597F-0E9D-4DAD-AF5F-C2E69095A596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2540000" y="2540000"/>
              <a:ext cx="47625" cy="247650"/>
            </a:xfrm>
            <a:custGeom>
              <a:avLst/>
              <a:gdLst>
                <a:gd name="T0" fmla="*/ 130 w 130"/>
                <a:gd name="T1" fmla="*/ 593 h 598"/>
                <a:gd name="T2" fmla="*/ 128 w 130"/>
                <a:gd name="T3" fmla="*/ 589 h 598"/>
                <a:gd name="T4" fmla="*/ 50 w 130"/>
                <a:gd name="T5" fmla="*/ 443 h 598"/>
                <a:gd name="T6" fmla="*/ 34 w 130"/>
                <a:gd name="T7" fmla="*/ 299 h 598"/>
                <a:gd name="T8" fmla="*/ 126 w 130"/>
                <a:gd name="T9" fmla="*/ 11 h 598"/>
                <a:gd name="T10" fmla="*/ 130 w 130"/>
                <a:gd name="T11" fmla="*/ 5 h 598"/>
                <a:gd name="T12" fmla="*/ 124 w 130"/>
                <a:gd name="T13" fmla="*/ 0 h 598"/>
                <a:gd name="T14" fmla="*/ 83 w 130"/>
                <a:gd name="T15" fmla="*/ 37 h 598"/>
                <a:gd name="T16" fmla="*/ 0 w 130"/>
                <a:gd name="T17" fmla="*/ 299 h 598"/>
                <a:gd name="T18" fmla="*/ 78 w 130"/>
                <a:gd name="T19" fmla="*/ 554 h 598"/>
                <a:gd name="T20" fmla="*/ 124 w 130"/>
                <a:gd name="T21" fmla="*/ 598 h 598"/>
                <a:gd name="T22" fmla="*/ 130 w 130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98">
                  <a:moveTo>
                    <a:pt x="130" y="593"/>
                  </a:moveTo>
                  <a:cubicBezTo>
                    <a:pt x="130" y="591"/>
                    <a:pt x="129" y="590"/>
                    <a:pt x="128" y="589"/>
                  </a:cubicBezTo>
                  <a:cubicBezTo>
                    <a:pt x="105" y="564"/>
                    <a:pt x="71" y="524"/>
                    <a:pt x="50" y="443"/>
                  </a:cubicBezTo>
                  <a:cubicBezTo>
                    <a:pt x="39" y="397"/>
                    <a:pt x="34" y="346"/>
                    <a:pt x="34" y="299"/>
                  </a:cubicBezTo>
                  <a:cubicBezTo>
                    <a:pt x="34" y="168"/>
                    <a:pt x="66" y="76"/>
                    <a:pt x="126" y="11"/>
                  </a:cubicBezTo>
                  <a:cubicBezTo>
                    <a:pt x="130" y="7"/>
                    <a:pt x="130" y="6"/>
                    <a:pt x="130" y="5"/>
                  </a:cubicBezTo>
                  <a:cubicBezTo>
                    <a:pt x="130" y="0"/>
                    <a:pt x="126" y="0"/>
                    <a:pt x="124" y="0"/>
                  </a:cubicBezTo>
                  <a:cubicBezTo>
                    <a:pt x="117" y="0"/>
                    <a:pt x="90" y="30"/>
                    <a:pt x="83" y="37"/>
                  </a:cubicBezTo>
                  <a:cubicBezTo>
                    <a:pt x="32" y="98"/>
                    <a:pt x="0" y="187"/>
                    <a:pt x="0" y="299"/>
                  </a:cubicBezTo>
                  <a:cubicBezTo>
                    <a:pt x="0" y="370"/>
                    <a:pt x="13" y="470"/>
                    <a:pt x="78" y="554"/>
                  </a:cubicBezTo>
                  <a:cubicBezTo>
                    <a:pt x="83" y="560"/>
                    <a:pt x="115" y="598"/>
                    <a:pt x="124" y="598"/>
                  </a:cubicBezTo>
                  <a:cubicBezTo>
                    <a:pt x="126" y="598"/>
                    <a:pt x="130" y="598"/>
                    <a:pt x="130" y="5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4">
              <a:extLst>
                <a:ext uri="{FF2B5EF4-FFF2-40B4-BE49-F238E27FC236}">
                  <a16:creationId xmlns:a16="http://schemas.microsoft.com/office/drawing/2014/main" id="{B3CEAB6B-6FC8-4C06-B2BE-E7CE55D869D0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2598738" y="2571750"/>
              <a:ext cx="117475" cy="144463"/>
            </a:xfrm>
            <a:custGeom>
              <a:avLst/>
              <a:gdLst>
                <a:gd name="T0" fmla="*/ 319 w 319"/>
                <a:gd name="T1" fmla="*/ 0 h 347"/>
                <a:gd name="T2" fmla="*/ 280 w 319"/>
                <a:gd name="T3" fmla="*/ 0 h 347"/>
                <a:gd name="T4" fmla="*/ 213 w 319"/>
                <a:gd name="T5" fmla="*/ 171 h 347"/>
                <a:gd name="T6" fmla="*/ 164 w 319"/>
                <a:gd name="T7" fmla="*/ 311 h 347"/>
                <a:gd name="T8" fmla="*/ 163 w 319"/>
                <a:gd name="T9" fmla="*/ 311 h 347"/>
                <a:gd name="T10" fmla="*/ 133 w 319"/>
                <a:gd name="T11" fmla="*/ 224 h 347"/>
                <a:gd name="T12" fmla="*/ 47 w 319"/>
                <a:gd name="T13" fmla="*/ 0 h 347"/>
                <a:gd name="T14" fmla="*/ 0 w 319"/>
                <a:gd name="T15" fmla="*/ 0 h 347"/>
                <a:gd name="T16" fmla="*/ 137 w 319"/>
                <a:gd name="T17" fmla="*/ 347 h 347"/>
                <a:gd name="T18" fmla="*/ 182 w 319"/>
                <a:gd name="T19" fmla="*/ 347 h 347"/>
                <a:gd name="T20" fmla="*/ 319 w 319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9" h="347">
                  <a:moveTo>
                    <a:pt x="319" y="0"/>
                  </a:moveTo>
                  <a:lnTo>
                    <a:pt x="280" y="0"/>
                  </a:lnTo>
                  <a:lnTo>
                    <a:pt x="213" y="171"/>
                  </a:lnTo>
                  <a:cubicBezTo>
                    <a:pt x="205" y="192"/>
                    <a:pt x="168" y="288"/>
                    <a:pt x="164" y="311"/>
                  </a:cubicBezTo>
                  <a:lnTo>
                    <a:pt x="163" y="311"/>
                  </a:lnTo>
                  <a:cubicBezTo>
                    <a:pt x="159" y="291"/>
                    <a:pt x="138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7" y="347"/>
                  </a:lnTo>
                  <a:lnTo>
                    <a:pt x="182" y="347"/>
                  </a:lnTo>
                  <a:lnTo>
                    <a:pt x="31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5">
              <a:extLst>
                <a:ext uri="{FF2B5EF4-FFF2-40B4-BE49-F238E27FC236}">
                  <a16:creationId xmlns:a16="http://schemas.microsoft.com/office/drawing/2014/main" id="{2BA351B8-5E11-4E8D-9810-3015AF0C1B87}"/>
                </a:ext>
              </a:extLst>
            </p:cNvPr>
            <p:cNvSpPr>
              <a:spLocks noEditPoints="1"/>
            </p:cNvSpPr>
            <p:nvPr>
              <p:custDataLst>
                <p:tags r:id="rId118"/>
              </p:custDataLst>
            </p:nvPr>
          </p:nvSpPr>
          <p:spPr bwMode="auto">
            <a:xfrm>
              <a:off x="2732088" y="2574925"/>
              <a:ext cx="15875" cy="141288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6">
              <a:extLst>
                <a:ext uri="{FF2B5EF4-FFF2-40B4-BE49-F238E27FC236}">
                  <a16:creationId xmlns:a16="http://schemas.microsoft.com/office/drawing/2014/main" id="{2684A9DD-7B42-435E-BC23-7CB149C8E1DC}"/>
                </a:ext>
              </a:extLst>
            </p:cNvPr>
            <p:cNvSpPr>
              <a:spLocks noEditPoints="1"/>
            </p:cNvSpPr>
            <p:nvPr>
              <p:custDataLst>
                <p:tags r:id="rId119"/>
              </p:custDataLst>
            </p:nvPr>
          </p:nvSpPr>
          <p:spPr bwMode="auto">
            <a:xfrm>
              <a:off x="2768600" y="2620963"/>
              <a:ext cx="69850" cy="96838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4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7">
              <a:extLst>
                <a:ext uri="{FF2B5EF4-FFF2-40B4-BE49-F238E27FC236}">
                  <a16:creationId xmlns:a16="http://schemas.microsoft.com/office/drawing/2014/main" id="{1018B8B6-E079-4972-8268-9F1781371C31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2846388" y="2624138"/>
              <a:ext cx="119063" cy="92075"/>
            </a:xfrm>
            <a:custGeom>
              <a:avLst/>
              <a:gdLst>
                <a:gd name="T0" fmla="*/ 326 w 326"/>
                <a:gd name="T1" fmla="*/ 0 h 222"/>
                <a:gd name="T2" fmla="*/ 290 w 326"/>
                <a:gd name="T3" fmla="*/ 0 h 222"/>
                <a:gd name="T4" fmla="*/ 258 w 326"/>
                <a:gd name="T5" fmla="*/ 106 h 222"/>
                <a:gd name="T6" fmla="*/ 235 w 326"/>
                <a:gd name="T7" fmla="*/ 195 h 222"/>
                <a:gd name="T8" fmla="*/ 234 w 326"/>
                <a:gd name="T9" fmla="*/ 195 h 222"/>
                <a:gd name="T10" fmla="*/ 211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6 w 326"/>
                <a:gd name="T17" fmla="*/ 94 h 222"/>
                <a:gd name="T18" fmla="*/ 91 w 326"/>
                <a:gd name="T19" fmla="*/ 194 h 222"/>
                <a:gd name="T20" fmla="*/ 91 w 326"/>
                <a:gd name="T21" fmla="*/ 194 h 222"/>
                <a:gd name="T22" fmla="*/ 64 w 326"/>
                <a:gd name="T23" fmla="*/ 87 h 222"/>
                <a:gd name="T24" fmla="*/ 38 w 326"/>
                <a:gd name="T25" fmla="*/ 0 h 222"/>
                <a:gd name="T26" fmla="*/ 0 w 326"/>
                <a:gd name="T27" fmla="*/ 0 h 222"/>
                <a:gd name="T28" fmla="*/ 68 w 326"/>
                <a:gd name="T29" fmla="*/ 222 h 222"/>
                <a:gd name="T30" fmla="*/ 108 w 326"/>
                <a:gd name="T31" fmla="*/ 222 h 222"/>
                <a:gd name="T32" fmla="*/ 139 w 326"/>
                <a:gd name="T33" fmla="*/ 119 h 222"/>
                <a:gd name="T34" fmla="*/ 161 w 326"/>
                <a:gd name="T35" fmla="*/ 28 h 222"/>
                <a:gd name="T36" fmla="*/ 162 w 326"/>
                <a:gd name="T37" fmla="*/ 28 h 222"/>
                <a:gd name="T38" fmla="*/ 177 w 326"/>
                <a:gd name="T39" fmla="*/ 98 h 222"/>
                <a:gd name="T40" fmla="*/ 214 w 326"/>
                <a:gd name="T41" fmla="*/ 222 h 222"/>
                <a:gd name="T42" fmla="*/ 258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90" y="0"/>
                  </a:lnTo>
                  <a:lnTo>
                    <a:pt x="258" y="106"/>
                  </a:lnTo>
                  <a:cubicBezTo>
                    <a:pt x="252" y="124"/>
                    <a:pt x="237" y="173"/>
                    <a:pt x="235" y="195"/>
                  </a:cubicBezTo>
                  <a:lnTo>
                    <a:pt x="234" y="195"/>
                  </a:lnTo>
                  <a:cubicBezTo>
                    <a:pt x="232" y="179"/>
                    <a:pt x="220" y="135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4"/>
                    <a:pt x="64" y="87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8" y="222"/>
                  </a:lnTo>
                  <a:cubicBezTo>
                    <a:pt x="110" y="214"/>
                    <a:pt x="128" y="158"/>
                    <a:pt x="139" y="119"/>
                  </a:cubicBezTo>
                  <a:cubicBezTo>
                    <a:pt x="146" y="96"/>
                    <a:pt x="160" y="47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7"/>
                    <a:pt x="177" y="98"/>
                  </a:cubicBezTo>
                  <a:lnTo>
                    <a:pt x="214" y="222"/>
                  </a:lnTo>
                  <a:lnTo>
                    <a:pt x="258" y="222"/>
                  </a:lnTo>
                  <a:lnTo>
                    <a:pt x="326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8">
              <a:extLst>
                <a:ext uri="{FF2B5EF4-FFF2-40B4-BE49-F238E27FC236}">
                  <a16:creationId xmlns:a16="http://schemas.microsoft.com/office/drawing/2014/main" id="{75A1A4E4-20EA-4272-B2F4-6240495EB69E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2976563" y="2644775"/>
              <a:ext cx="155575" cy="109538"/>
            </a:xfrm>
            <a:custGeom>
              <a:avLst/>
              <a:gdLst>
                <a:gd name="T0" fmla="*/ 339 w 420"/>
                <a:gd name="T1" fmla="*/ 101 h 263"/>
                <a:gd name="T2" fmla="*/ 371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7 w 420"/>
                <a:gd name="T13" fmla="*/ 228 h 263"/>
                <a:gd name="T14" fmla="*/ 400 w 420"/>
                <a:gd name="T15" fmla="*/ 234 h 263"/>
                <a:gd name="T16" fmla="*/ 389 w 420"/>
                <a:gd name="T17" fmla="*/ 218 h 263"/>
                <a:gd name="T18" fmla="*/ 388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8 h 263"/>
                <a:gd name="T28" fmla="*/ 282 w 420"/>
                <a:gd name="T29" fmla="*/ 134 h 263"/>
                <a:gd name="T30" fmla="*/ 217 w 420"/>
                <a:gd name="T31" fmla="*/ 197 h 263"/>
                <a:gd name="T32" fmla="*/ 183 w 420"/>
                <a:gd name="T33" fmla="*/ 114 h 263"/>
                <a:gd name="T34" fmla="*/ 156 w 420"/>
                <a:gd name="T35" fmla="*/ 13 h 263"/>
                <a:gd name="T36" fmla="*/ 153 w 420"/>
                <a:gd name="T37" fmla="*/ 2 h 263"/>
                <a:gd name="T38" fmla="*/ 149 w 420"/>
                <a:gd name="T39" fmla="*/ 0 h 263"/>
                <a:gd name="T40" fmla="*/ 124 w 420"/>
                <a:gd name="T41" fmla="*/ 18 h 263"/>
                <a:gd name="T42" fmla="*/ 74 w 420"/>
                <a:gd name="T43" fmla="*/ 195 h 263"/>
                <a:gd name="T44" fmla="*/ 46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5 h 263"/>
                <a:gd name="T52" fmla="*/ 13 w 420"/>
                <a:gd name="T53" fmla="*/ 258 h 263"/>
                <a:gd name="T54" fmla="*/ 35 w 420"/>
                <a:gd name="T55" fmla="*/ 263 h 263"/>
                <a:gd name="T56" fmla="*/ 88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5 w 420"/>
                <a:gd name="T63" fmla="*/ 234 h 263"/>
                <a:gd name="T64" fmla="*/ 295 w 420"/>
                <a:gd name="T65" fmla="*/ 148 h 263"/>
                <a:gd name="T66" fmla="*/ 339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9" y="101"/>
                  </a:moveTo>
                  <a:cubicBezTo>
                    <a:pt x="346" y="93"/>
                    <a:pt x="364" y="74"/>
                    <a:pt x="371" y="66"/>
                  </a:cubicBezTo>
                  <a:cubicBezTo>
                    <a:pt x="367" y="92"/>
                    <a:pt x="355" y="168"/>
                    <a:pt x="355" y="207"/>
                  </a:cubicBezTo>
                  <a:cubicBezTo>
                    <a:pt x="355" y="213"/>
                    <a:pt x="356" y="226"/>
                    <a:pt x="357" y="238"/>
                  </a:cubicBezTo>
                  <a:cubicBezTo>
                    <a:pt x="358" y="243"/>
                    <a:pt x="360" y="255"/>
                    <a:pt x="376" y="255"/>
                  </a:cubicBezTo>
                  <a:cubicBezTo>
                    <a:pt x="393" y="255"/>
                    <a:pt x="420" y="239"/>
                    <a:pt x="420" y="231"/>
                  </a:cubicBezTo>
                  <a:cubicBezTo>
                    <a:pt x="420" y="229"/>
                    <a:pt x="419" y="228"/>
                    <a:pt x="417" y="228"/>
                  </a:cubicBezTo>
                  <a:cubicBezTo>
                    <a:pt x="411" y="228"/>
                    <a:pt x="401" y="233"/>
                    <a:pt x="400" y="234"/>
                  </a:cubicBezTo>
                  <a:cubicBezTo>
                    <a:pt x="391" y="233"/>
                    <a:pt x="390" y="226"/>
                    <a:pt x="389" y="218"/>
                  </a:cubicBezTo>
                  <a:cubicBezTo>
                    <a:pt x="388" y="205"/>
                    <a:pt x="388" y="195"/>
                    <a:pt x="388" y="191"/>
                  </a:cubicBezTo>
                  <a:cubicBezTo>
                    <a:pt x="388" y="157"/>
                    <a:pt x="399" y="61"/>
                    <a:pt x="410" y="13"/>
                  </a:cubicBezTo>
                  <a:cubicBezTo>
                    <a:pt x="410" y="13"/>
                    <a:pt x="411" y="9"/>
                    <a:pt x="411" y="6"/>
                  </a:cubicBezTo>
                  <a:cubicBezTo>
                    <a:pt x="411" y="6"/>
                    <a:pt x="411" y="0"/>
                    <a:pt x="408" y="0"/>
                  </a:cubicBezTo>
                  <a:cubicBezTo>
                    <a:pt x="406" y="0"/>
                    <a:pt x="405" y="1"/>
                    <a:pt x="399" y="8"/>
                  </a:cubicBezTo>
                  <a:cubicBezTo>
                    <a:pt x="361" y="51"/>
                    <a:pt x="322" y="93"/>
                    <a:pt x="282" y="134"/>
                  </a:cubicBezTo>
                  <a:cubicBezTo>
                    <a:pt x="252" y="165"/>
                    <a:pt x="242" y="176"/>
                    <a:pt x="217" y="197"/>
                  </a:cubicBezTo>
                  <a:cubicBezTo>
                    <a:pt x="202" y="173"/>
                    <a:pt x="193" y="146"/>
                    <a:pt x="183" y="114"/>
                  </a:cubicBezTo>
                  <a:cubicBezTo>
                    <a:pt x="173" y="81"/>
                    <a:pt x="164" y="47"/>
                    <a:pt x="156" y="13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2" y="0"/>
                    <a:pt x="150" y="0"/>
                    <a:pt x="149" y="0"/>
                  </a:cubicBezTo>
                  <a:cubicBezTo>
                    <a:pt x="143" y="0"/>
                    <a:pt x="126" y="7"/>
                    <a:pt x="124" y="18"/>
                  </a:cubicBezTo>
                  <a:cubicBezTo>
                    <a:pt x="120" y="51"/>
                    <a:pt x="113" y="106"/>
                    <a:pt x="74" y="195"/>
                  </a:cubicBezTo>
                  <a:cubicBezTo>
                    <a:pt x="70" y="204"/>
                    <a:pt x="59" y="229"/>
                    <a:pt x="46" y="229"/>
                  </a:cubicBezTo>
                  <a:cubicBezTo>
                    <a:pt x="41" y="229"/>
                    <a:pt x="27" y="226"/>
                    <a:pt x="17" y="219"/>
                  </a:cubicBezTo>
                  <a:cubicBezTo>
                    <a:pt x="15" y="217"/>
                    <a:pt x="15" y="217"/>
                    <a:pt x="14" y="217"/>
                  </a:cubicBezTo>
                  <a:cubicBezTo>
                    <a:pt x="8" y="217"/>
                    <a:pt x="0" y="234"/>
                    <a:pt x="0" y="245"/>
                  </a:cubicBezTo>
                  <a:cubicBezTo>
                    <a:pt x="0" y="249"/>
                    <a:pt x="0" y="252"/>
                    <a:pt x="13" y="258"/>
                  </a:cubicBezTo>
                  <a:cubicBezTo>
                    <a:pt x="22" y="263"/>
                    <a:pt x="31" y="263"/>
                    <a:pt x="35" y="263"/>
                  </a:cubicBezTo>
                  <a:cubicBezTo>
                    <a:pt x="59" y="263"/>
                    <a:pt x="81" y="210"/>
                    <a:pt x="88" y="194"/>
                  </a:cubicBezTo>
                  <a:cubicBezTo>
                    <a:pt x="97" y="174"/>
                    <a:pt x="121" y="117"/>
                    <a:pt x="133" y="54"/>
                  </a:cubicBezTo>
                  <a:cubicBezTo>
                    <a:pt x="145" y="99"/>
                    <a:pt x="164" y="170"/>
                    <a:pt x="184" y="206"/>
                  </a:cubicBezTo>
                  <a:cubicBezTo>
                    <a:pt x="191" y="218"/>
                    <a:pt x="200" y="234"/>
                    <a:pt x="205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9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9">
              <a:extLst>
                <a:ext uri="{FF2B5EF4-FFF2-40B4-BE49-F238E27FC236}">
                  <a16:creationId xmlns:a16="http://schemas.microsoft.com/office/drawing/2014/main" id="{1C351D6B-1CE9-4F12-B65A-D7E03326229D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3168650" y="2693988"/>
              <a:ext cx="22225" cy="61913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30">
              <a:extLst>
                <a:ext uri="{FF2B5EF4-FFF2-40B4-BE49-F238E27FC236}">
                  <a16:creationId xmlns:a16="http://schemas.microsoft.com/office/drawing/2014/main" id="{4F03DB2F-114A-4F70-8B5E-53F5257151D8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236913" y="2571750"/>
              <a:ext cx="117475" cy="14446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3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2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31">
              <a:extLst>
                <a:ext uri="{FF2B5EF4-FFF2-40B4-BE49-F238E27FC236}">
                  <a16:creationId xmlns:a16="http://schemas.microsoft.com/office/drawing/2014/main" id="{4D4CFBA7-2D89-4362-9BD9-A3F96F596929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3359150" y="2620963"/>
              <a:ext cx="65088" cy="96838"/>
            </a:xfrm>
            <a:custGeom>
              <a:avLst/>
              <a:gdLst>
                <a:gd name="T0" fmla="*/ 177 w 177"/>
                <a:gd name="T1" fmla="*/ 86 h 235"/>
                <a:gd name="T2" fmla="*/ 95 w 177"/>
                <a:gd name="T3" fmla="*/ 0 h 235"/>
                <a:gd name="T4" fmla="*/ 16 w 177"/>
                <a:gd name="T5" fmla="*/ 21 h 235"/>
                <a:gd name="T6" fmla="*/ 19 w 177"/>
                <a:gd name="T7" fmla="*/ 54 h 235"/>
                <a:gd name="T8" fmla="*/ 95 w 177"/>
                <a:gd name="T9" fmla="*/ 29 h 235"/>
                <a:gd name="T10" fmla="*/ 138 w 177"/>
                <a:gd name="T11" fmla="*/ 86 h 235"/>
                <a:gd name="T12" fmla="*/ 138 w 177"/>
                <a:gd name="T13" fmla="*/ 108 h 235"/>
                <a:gd name="T14" fmla="*/ 0 w 177"/>
                <a:gd name="T15" fmla="*/ 173 h 235"/>
                <a:gd name="T16" fmla="*/ 57 w 177"/>
                <a:gd name="T17" fmla="*/ 235 h 235"/>
                <a:gd name="T18" fmla="*/ 140 w 177"/>
                <a:gd name="T19" fmla="*/ 212 h 235"/>
                <a:gd name="T20" fmla="*/ 140 w 177"/>
                <a:gd name="T21" fmla="*/ 230 h 235"/>
                <a:gd name="T22" fmla="*/ 177 w 177"/>
                <a:gd name="T23" fmla="*/ 230 h 235"/>
                <a:gd name="T24" fmla="*/ 177 w 177"/>
                <a:gd name="T25" fmla="*/ 86 h 235"/>
                <a:gd name="T26" fmla="*/ 138 w 177"/>
                <a:gd name="T27" fmla="*/ 164 h 235"/>
                <a:gd name="T28" fmla="*/ 121 w 177"/>
                <a:gd name="T29" fmla="*/ 195 h 235"/>
                <a:gd name="T30" fmla="*/ 82 w 177"/>
                <a:gd name="T31" fmla="*/ 205 h 235"/>
                <a:gd name="T32" fmla="*/ 36 w 177"/>
                <a:gd name="T33" fmla="*/ 172 h 235"/>
                <a:gd name="T34" fmla="*/ 138 w 177"/>
                <a:gd name="T35" fmla="*/ 133 h 235"/>
                <a:gd name="T36" fmla="*/ 138 w 177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235">
                  <a:moveTo>
                    <a:pt x="177" y="86"/>
                  </a:moveTo>
                  <a:cubicBezTo>
                    <a:pt x="177" y="35"/>
                    <a:pt x="141" y="0"/>
                    <a:pt x="95" y="0"/>
                  </a:cubicBezTo>
                  <a:cubicBezTo>
                    <a:pt x="62" y="0"/>
                    <a:pt x="40" y="8"/>
                    <a:pt x="16" y="21"/>
                  </a:cubicBezTo>
                  <a:lnTo>
                    <a:pt x="19" y="54"/>
                  </a:lnTo>
                  <a:cubicBezTo>
                    <a:pt x="45" y="36"/>
                    <a:pt x="70" y="29"/>
                    <a:pt x="95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8"/>
                  </a:lnTo>
                  <a:cubicBezTo>
                    <a:pt x="63" y="109"/>
                    <a:pt x="0" y="129"/>
                    <a:pt x="0" y="173"/>
                  </a:cubicBezTo>
                  <a:cubicBezTo>
                    <a:pt x="0" y="195"/>
                    <a:pt x="13" y="235"/>
                    <a:pt x="57" y="235"/>
                  </a:cubicBezTo>
                  <a:cubicBezTo>
                    <a:pt x="64" y="235"/>
                    <a:pt x="111" y="234"/>
                    <a:pt x="140" y="212"/>
                  </a:cubicBezTo>
                  <a:lnTo>
                    <a:pt x="140" y="230"/>
                  </a:lnTo>
                  <a:lnTo>
                    <a:pt x="177" y="230"/>
                  </a:lnTo>
                  <a:lnTo>
                    <a:pt x="177" y="86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7" y="204"/>
                    <a:pt x="88" y="205"/>
                    <a:pt x="82" y="205"/>
                  </a:cubicBezTo>
                  <a:cubicBezTo>
                    <a:pt x="58" y="205"/>
                    <a:pt x="36" y="193"/>
                    <a:pt x="36" y="172"/>
                  </a:cubicBezTo>
                  <a:cubicBezTo>
                    <a:pt x="36" y="137"/>
                    <a:pt x="117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Rectangle 32">
              <a:extLst>
                <a:ext uri="{FF2B5EF4-FFF2-40B4-BE49-F238E27FC236}">
                  <a16:creationId xmlns:a16="http://schemas.microsoft.com/office/drawing/2014/main" id="{FBD5B02A-3927-47AA-9F7C-B24B33555CC1}"/>
                </a:ext>
              </a:extLst>
            </p:cNvPr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auto">
            <a:xfrm>
              <a:off x="3454400" y="2571750"/>
              <a:ext cx="14288" cy="144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33">
              <a:extLst>
                <a:ext uri="{FF2B5EF4-FFF2-40B4-BE49-F238E27FC236}">
                  <a16:creationId xmlns:a16="http://schemas.microsoft.com/office/drawing/2014/main" id="{B2834ECE-237E-464C-A94F-34BF736D280F}"/>
                </a:ext>
              </a:extLst>
            </p:cNvPr>
            <p:cNvSpPr>
              <a:spLocks noEditPoints="1"/>
            </p:cNvSpPr>
            <p:nvPr>
              <p:custDataLst>
                <p:tags r:id="rId126"/>
              </p:custDataLst>
            </p:nvPr>
          </p:nvSpPr>
          <p:spPr bwMode="auto">
            <a:xfrm>
              <a:off x="3490913" y="2646363"/>
              <a:ext cx="66675" cy="101600"/>
            </a:xfrm>
            <a:custGeom>
              <a:avLst/>
              <a:gdLst>
                <a:gd name="T0" fmla="*/ 178 w 179"/>
                <a:gd name="T1" fmla="*/ 11 h 246"/>
                <a:gd name="T2" fmla="*/ 179 w 179"/>
                <a:gd name="T3" fmla="*/ 5 h 246"/>
                <a:gd name="T4" fmla="*/ 173 w 179"/>
                <a:gd name="T5" fmla="*/ 0 h 246"/>
                <a:gd name="T6" fmla="*/ 129 w 179"/>
                <a:gd name="T7" fmla="*/ 4 h 246"/>
                <a:gd name="T8" fmla="*/ 121 w 179"/>
                <a:gd name="T9" fmla="*/ 12 h 246"/>
                <a:gd name="T10" fmla="*/ 130 w 179"/>
                <a:gd name="T11" fmla="*/ 17 h 246"/>
                <a:gd name="T12" fmla="*/ 147 w 179"/>
                <a:gd name="T13" fmla="*/ 22 h 246"/>
                <a:gd name="T14" fmla="*/ 145 w 179"/>
                <a:gd name="T15" fmla="*/ 30 h 246"/>
                <a:gd name="T16" fmla="*/ 126 w 179"/>
                <a:gd name="T17" fmla="*/ 109 h 246"/>
                <a:gd name="T18" fmla="*/ 90 w 179"/>
                <a:gd name="T19" fmla="*/ 89 h 246"/>
                <a:gd name="T20" fmla="*/ 0 w 179"/>
                <a:gd name="T21" fmla="*/ 188 h 246"/>
                <a:gd name="T22" fmla="*/ 52 w 179"/>
                <a:gd name="T23" fmla="*/ 246 h 246"/>
                <a:gd name="T24" fmla="*/ 102 w 179"/>
                <a:gd name="T25" fmla="*/ 222 h 246"/>
                <a:gd name="T26" fmla="*/ 138 w 179"/>
                <a:gd name="T27" fmla="*/ 246 h 246"/>
                <a:gd name="T28" fmla="*/ 165 w 179"/>
                <a:gd name="T29" fmla="*/ 228 h 246"/>
                <a:gd name="T30" fmla="*/ 178 w 179"/>
                <a:gd name="T31" fmla="*/ 193 h 246"/>
                <a:gd name="T32" fmla="*/ 172 w 179"/>
                <a:gd name="T33" fmla="*/ 188 h 246"/>
                <a:gd name="T34" fmla="*/ 164 w 179"/>
                <a:gd name="T35" fmla="*/ 199 h 246"/>
                <a:gd name="T36" fmla="*/ 139 w 179"/>
                <a:gd name="T37" fmla="*/ 236 h 246"/>
                <a:gd name="T38" fmla="*/ 127 w 179"/>
                <a:gd name="T39" fmla="*/ 219 h 246"/>
                <a:gd name="T40" fmla="*/ 129 w 179"/>
                <a:gd name="T41" fmla="*/ 205 h 246"/>
                <a:gd name="T42" fmla="*/ 178 w 179"/>
                <a:gd name="T43" fmla="*/ 11 h 246"/>
                <a:gd name="T44" fmla="*/ 103 w 179"/>
                <a:gd name="T45" fmla="*/ 199 h 246"/>
                <a:gd name="T46" fmla="*/ 86 w 179"/>
                <a:gd name="T47" fmla="*/ 222 h 246"/>
                <a:gd name="T48" fmla="*/ 53 w 179"/>
                <a:gd name="T49" fmla="*/ 236 h 246"/>
                <a:gd name="T50" fmla="*/ 28 w 179"/>
                <a:gd name="T51" fmla="*/ 202 h 246"/>
                <a:gd name="T52" fmla="*/ 46 w 179"/>
                <a:gd name="T53" fmla="*/ 132 h 246"/>
                <a:gd name="T54" fmla="*/ 90 w 179"/>
                <a:gd name="T55" fmla="*/ 98 h 246"/>
                <a:gd name="T56" fmla="*/ 121 w 179"/>
                <a:gd name="T57" fmla="*/ 129 h 246"/>
                <a:gd name="T58" fmla="*/ 120 w 179"/>
                <a:gd name="T59" fmla="*/ 134 h 246"/>
                <a:gd name="T60" fmla="*/ 103 w 179"/>
                <a:gd name="T6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9" h="246">
                  <a:moveTo>
                    <a:pt x="178" y="11"/>
                  </a:moveTo>
                  <a:cubicBezTo>
                    <a:pt x="178" y="10"/>
                    <a:pt x="179" y="6"/>
                    <a:pt x="179" y="5"/>
                  </a:cubicBezTo>
                  <a:cubicBezTo>
                    <a:pt x="179" y="3"/>
                    <a:pt x="178" y="0"/>
                    <a:pt x="173" y="0"/>
                  </a:cubicBezTo>
                  <a:cubicBezTo>
                    <a:pt x="166" y="0"/>
                    <a:pt x="137" y="3"/>
                    <a:pt x="129" y="4"/>
                  </a:cubicBezTo>
                  <a:cubicBezTo>
                    <a:pt x="126" y="4"/>
                    <a:pt x="121" y="4"/>
                    <a:pt x="121" y="12"/>
                  </a:cubicBezTo>
                  <a:cubicBezTo>
                    <a:pt x="121" y="17"/>
                    <a:pt x="126" y="17"/>
                    <a:pt x="130" y="17"/>
                  </a:cubicBezTo>
                  <a:cubicBezTo>
                    <a:pt x="147" y="17"/>
                    <a:pt x="147" y="19"/>
                    <a:pt x="147" y="22"/>
                  </a:cubicBezTo>
                  <a:cubicBezTo>
                    <a:pt x="147" y="24"/>
                    <a:pt x="146" y="26"/>
                    <a:pt x="145" y="30"/>
                  </a:cubicBezTo>
                  <a:lnTo>
                    <a:pt x="126" y="109"/>
                  </a:lnTo>
                  <a:cubicBezTo>
                    <a:pt x="118" y="98"/>
                    <a:pt x="106" y="89"/>
                    <a:pt x="90" y="89"/>
                  </a:cubicBezTo>
                  <a:cubicBezTo>
                    <a:pt x="45" y="89"/>
                    <a:pt x="0" y="138"/>
                    <a:pt x="0" y="188"/>
                  </a:cubicBezTo>
                  <a:cubicBezTo>
                    <a:pt x="0" y="222"/>
                    <a:pt x="22" y="246"/>
                    <a:pt x="52" y="246"/>
                  </a:cubicBezTo>
                  <a:cubicBezTo>
                    <a:pt x="71" y="246"/>
                    <a:pt x="88" y="235"/>
                    <a:pt x="102" y="222"/>
                  </a:cubicBezTo>
                  <a:cubicBezTo>
                    <a:pt x="109" y="243"/>
                    <a:pt x="129" y="246"/>
                    <a:pt x="138" y="246"/>
                  </a:cubicBezTo>
                  <a:cubicBezTo>
                    <a:pt x="150" y="246"/>
                    <a:pt x="159" y="238"/>
                    <a:pt x="165" y="228"/>
                  </a:cubicBezTo>
                  <a:cubicBezTo>
                    <a:pt x="173" y="214"/>
                    <a:pt x="178" y="194"/>
                    <a:pt x="178" y="193"/>
                  </a:cubicBezTo>
                  <a:cubicBezTo>
                    <a:pt x="178" y="188"/>
                    <a:pt x="173" y="188"/>
                    <a:pt x="172" y="188"/>
                  </a:cubicBezTo>
                  <a:cubicBezTo>
                    <a:pt x="167" y="188"/>
                    <a:pt x="167" y="190"/>
                    <a:pt x="164" y="199"/>
                  </a:cubicBezTo>
                  <a:cubicBezTo>
                    <a:pt x="160" y="216"/>
                    <a:pt x="153" y="236"/>
                    <a:pt x="139" y="236"/>
                  </a:cubicBezTo>
                  <a:cubicBezTo>
                    <a:pt x="130" y="236"/>
                    <a:pt x="127" y="229"/>
                    <a:pt x="127" y="219"/>
                  </a:cubicBezTo>
                  <a:cubicBezTo>
                    <a:pt x="127" y="213"/>
                    <a:pt x="128" y="209"/>
                    <a:pt x="129" y="205"/>
                  </a:cubicBezTo>
                  <a:lnTo>
                    <a:pt x="178" y="11"/>
                  </a:lnTo>
                  <a:close/>
                  <a:moveTo>
                    <a:pt x="103" y="199"/>
                  </a:moveTo>
                  <a:cubicBezTo>
                    <a:pt x="101" y="209"/>
                    <a:pt x="93" y="216"/>
                    <a:pt x="86" y="222"/>
                  </a:cubicBezTo>
                  <a:cubicBezTo>
                    <a:pt x="82" y="225"/>
                    <a:pt x="68" y="236"/>
                    <a:pt x="53" y="236"/>
                  </a:cubicBezTo>
                  <a:cubicBezTo>
                    <a:pt x="41" y="236"/>
                    <a:pt x="28" y="227"/>
                    <a:pt x="28" y="202"/>
                  </a:cubicBezTo>
                  <a:cubicBezTo>
                    <a:pt x="28" y="184"/>
                    <a:pt x="38" y="146"/>
                    <a:pt x="46" y="132"/>
                  </a:cubicBezTo>
                  <a:cubicBezTo>
                    <a:pt x="62" y="104"/>
                    <a:pt x="80" y="98"/>
                    <a:pt x="90" y="98"/>
                  </a:cubicBezTo>
                  <a:cubicBezTo>
                    <a:pt x="114" y="98"/>
                    <a:pt x="121" y="125"/>
                    <a:pt x="121" y="129"/>
                  </a:cubicBezTo>
                  <a:cubicBezTo>
                    <a:pt x="121" y="130"/>
                    <a:pt x="120" y="133"/>
                    <a:pt x="120" y="134"/>
                  </a:cubicBezTo>
                  <a:lnTo>
                    <a:pt x="103" y="1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34">
              <a:extLst>
                <a:ext uri="{FF2B5EF4-FFF2-40B4-BE49-F238E27FC236}">
                  <a16:creationId xmlns:a16="http://schemas.microsoft.com/office/drawing/2014/main" id="{9BBC021E-92F3-47B4-B2C7-E8F9FEAA7A33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587750" y="2560638"/>
              <a:ext cx="41275" cy="206375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35">
              <a:extLst>
                <a:ext uri="{FF2B5EF4-FFF2-40B4-BE49-F238E27FC236}">
                  <a16:creationId xmlns:a16="http://schemas.microsoft.com/office/drawing/2014/main" id="{9E73DA9D-0B91-48D2-AA0C-785EB24FD634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3644900" y="2565400"/>
              <a:ext cx="101600" cy="23813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36">
              <a:extLst>
                <a:ext uri="{FF2B5EF4-FFF2-40B4-BE49-F238E27FC236}">
                  <a16:creationId xmlns:a16="http://schemas.microsoft.com/office/drawing/2014/main" id="{F1E7DC11-18CD-415D-AB51-E448236ED917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644900" y="2627313"/>
              <a:ext cx="88900" cy="90488"/>
            </a:xfrm>
            <a:custGeom>
              <a:avLst/>
              <a:gdLst>
                <a:gd name="T0" fmla="*/ 133 w 241"/>
                <a:gd name="T1" fmla="*/ 29 h 221"/>
                <a:gd name="T2" fmla="*/ 217 w 241"/>
                <a:gd name="T3" fmla="*/ 29 h 221"/>
                <a:gd name="T4" fmla="*/ 241 w 241"/>
                <a:gd name="T5" fmla="*/ 12 h 221"/>
                <a:gd name="T6" fmla="*/ 221 w 241"/>
                <a:gd name="T7" fmla="*/ 0 h 221"/>
                <a:gd name="T8" fmla="*/ 82 w 241"/>
                <a:gd name="T9" fmla="*/ 0 h 221"/>
                <a:gd name="T10" fmla="*/ 30 w 241"/>
                <a:gd name="T11" fmla="*/ 23 h 221"/>
                <a:gd name="T12" fmla="*/ 0 w 241"/>
                <a:gd name="T13" fmla="*/ 68 h 221"/>
                <a:gd name="T14" fmla="*/ 6 w 241"/>
                <a:gd name="T15" fmla="*/ 73 h 221"/>
                <a:gd name="T16" fmla="*/ 14 w 241"/>
                <a:gd name="T17" fmla="*/ 67 h 221"/>
                <a:gd name="T18" fmla="*/ 77 w 241"/>
                <a:gd name="T19" fmla="*/ 29 h 221"/>
                <a:gd name="T20" fmla="*/ 119 w 241"/>
                <a:gd name="T21" fmla="*/ 29 h 221"/>
                <a:gd name="T22" fmla="*/ 70 w 241"/>
                <a:gd name="T23" fmla="*/ 189 h 221"/>
                <a:gd name="T24" fmla="*/ 65 w 241"/>
                <a:gd name="T25" fmla="*/ 207 h 221"/>
                <a:gd name="T26" fmla="*/ 79 w 241"/>
                <a:gd name="T27" fmla="*/ 221 h 221"/>
                <a:gd name="T28" fmla="*/ 100 w 241"/>
                <a:gd name="T29" fmla="*/ 199 h 221"/>
                <a:gd name="T30" fmla="*/ 133 w 241"/>
                <a:gd name="T31" fmla="*/ 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221">
                  <a:moveTo>
                    <a:pt x="133" y="29"/>
                  </a:moveTo>
                  <a:lnTo>
                    <a:pt x="217" y="29"/>
                  </a:lnTo>
                  <a:cubicBezTo>
                    <a:pt x="223" y="29"/>
                    <a:pt x="241" y="29"/>
                    <a:pt x="241" y="12"/>
                  </a:cubicBezTo>
                  <a:cubicBezTo>
                    <a:pt x="241" y="0"/>
                    <a:pt x="231" y="0"/>
                    <a:pt x="221" y="0"/>
                  </a:cubicBezTo>
                  <a:lnTo>
                    <a:pt x="82" y="0"/>
                  </a:lnTo>
                  <a:cubicBezTo>
                    <a:pt x="72" y="0"/>
                    <a:pt x="52" y="0"/>
                    <a:pt x="30" y="23"/>
                  </a:cubicBezTo>
                  <a:cubicBezTo>
                    <a:pt x="14" y="41"/>
                    <a:pt x="0" y="65"/>
                    <a:pt x="0" y="68"/>
                  </a:cubicBezTo>
                  <a:cubicBezTo>
                    <a:pt x="0" y="69"/>
                    <a:pt x="0" y="73"/>
                    <a:pt x="6" y="73"/>
                  </a:cubicBezTo>
                  <a:cubicBezTo>
                    <a:pt x="10" y="73"/>
                    <a:pt x="11" y="71"/>
                    <a:pt x="14" y="67"/>
                  </a:cubicBezTo>
                  <a:cubicBezTo>
                    <a:pt x="38" y="29"/>
                    <a:pt x="67" y="29"/>
                    <a:pt x="77" y="29"/>
                  </a:cubicBezTo>
                  <a:lnTo>
                    <a:pt x="119" y="29"/>
                  </a:lnTo>
                  <a:lnTo>
                    <a:pt x="70" y="189"/>
                  </a:lnTo>
                  <a:cubicBezTo>
                    <a:pt x="68" y="195"/>
                    <a:pt x="65" y="205"/>
                    <a:pt x="65" y="207"/>
                  </a:cubicBezTo>
                  <a:cubicBezTo>
                    <a:pt x="65" y="213"/>
                    <a:pt x="68" y="221"/>
                    <a:pt x="79" y="221"/>
                  </a:cubicBezTo>
                  <a:cubicBezTo>
                    <a:pt x="96" y="221"/>
                    <a:pt x="98" y="207"/>
                    <a:pt x="100" y="199"/>
                  </a:cubicBezTo>
                  <a:lnTo>
                    <a:pt x="133" y="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37">
              <a:extLst>
                <a:ext uri="{FF2B5EF4-FFF2-40B4-BE49-F238E27FC236}">
                  <a16:creationId xmlns:a16="http://schemas.microsoft.com/office/drawing/2014/main" id="{BC359928-FD34-44E2-AD5F-958CF7D897BC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751263" y="2560638"/>
              <a:ext cx="42863" cy="20637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9 w 116"/>
                <a:gd name="T9" fmla="*/ 17 h 500"/>
                <a:gd name="T10" fmla="*/ 87 w 116"/>
                <a:gd name="T11" fmla="*/ 250 h 500"/>
                <a:gd name="T12" fmla="*/ 6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4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38">
              <a:extLst>
                <a:ext uri="{FF2B5EF4-FFF2-40B4-BE49-F238E27FC236}">
                  <a16:creationId xmlns:a16="http://schemas.microsoft.com/office/drawing/2014/main" id="{87C40CE0-5A3D-4120-98E7-E90F722CC5F5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3819525" y="2540000"/>
              <a:ext cx="49213" cy="247650"/>
            </a:xfrm>
            <a:custGeom>
              <a:avLst/>
              <a:gdLst>
                <a:gd name="T0" fmla="*/ 130 w 130"/>
                <a:gd name="T1" fmla="*/ 299 h 598"/>
                <a:gd name="T2" fmla="*/ 53 w 130"/>
                <a:gd name="T3" fmla="*/ 44 h 598"/>
                <a:gd name="T4" fmla="*/ 6 w 130"/>
                <a:gd name="T5" fmla="*/ 0 h 598"/>
                <a:gd name="T6" fmla="*/ 0 w 130"/>
                <a:gd name="T7" fmla="*/ 5 h 598"/>
                <a:gd name="T8" fmla="*/ 3 w 130"/>
                <a:gd name="T9" fmla="*/ 10 h 598"/>
                <a:gd name="T10" fmla="*/ 80 w 130"/>
                <a:gd name="T11" fmla="*/ 155 h 598"/>
                <a:gd name="T12" fmla="*/ 96 w 130"/>
                <a:gd name="T13" fmla="*/ 299 h 598"/>
                <a:gd name="T14" fmla="*/ 79 w 130"/>
                <a:gd name="T15" fmla="*/ 449 h 598"/>
                <a:gd name="T16" fmla="*/ 5 w 130"/>
                <a:gd name="T17" fmla="*/ 587 h 598"/>
                <a:gd name="T18" fmla="*/ 0 w 130"/>
                <a:gd name="T19" fmla="*/ 593 h 598"/>
                <a:gd name="T20" fmla="*/ 6 w 130"/>
                <a:gd name="T21" fmla="*/ 598 h 598"/>
                <a:gd name="T22" fmla="*/ 47 w 130"/>
                <a:gd name="T23" fmla="*/ 561 h 598"/>
                <a:gd name="T24" fmla="*/ 130 w 130"/>
                <a:gd name="T25" fmla="*/ 299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598">
                  <a:moveTo>
                    <a:pt x="130" y="299"/>
                  </a:moveTo>
                  <a:cubicBezTo>
                    <a:pt x="130" y="228"/>
                    <a:pt x="118" y="128"/>
                    <a:pt x="53" y="44"/>
                  </a:cubicBezTo>
                  <a:cubicBezTo>
                    <a:pt x="48" y="38"/>
                    <a:pt x="15" y="0"/>
                    <a:pt x="6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7"/>
                    <a:pt x="1" y="8"/>
                    <a:pt x="3" y="10"/>
                  </a:cubicBezTo>
                  <a:cubicBezTo>
                    <a:pt x="27" y="36"/>
                    <a:pt x="60" y="76"/>
                    <a:pt x="80" y="155"/>
                  </a:cubicBezTo>
                  <a:cubicBezTo>
                    <a:pt x="92" y="201"/>
                    <a:pt x="96" y="252"/>
                    <a:pt x="96" y="299"/>
                  </a:cubicBezTo>
                  <a:cubicBezTo>
                    <a:pt x="96" y="349"/>
                    <a:pt x="92" y="400"/>
                    <a:pt x="79" y="449"/>
                  </a:cubicBezTo>
                  <a:cubicBezTo>
                    <a:pt x="60" y="519"/>
                    <a:pt x="30" y="559"/>
                    <a:pt x="5" y="587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4" y="598"/>
                    <a:pt x="6" y="598"/>
                  </a:cubicBezTo>
                  <a:cubicBezTo>
                    <a:pt x="14" y="598"/>
                    <a:pt x="41" y="568"/>
                    <a:pt x="47" y="561"/>
                  </a:cubicBezTo>
                  <a:cubicBezTo>
                    <a:pt x="98" y="501"/>
                    <a:pt x="130" y="411"/>
                    <a:pt x="130" y="29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4" name="Freeform 56">
            <a:extLst>
              <a:ext uri="{FF2B5EF4-FFF2-40B4-BE49-F238E27FC236}">
                <a16:creationId xmlns:a16="http://schemas.microsoft.com/office/drawing/2014/main" id="{14B1A355-0000-49FB-B38E-6CE8D5706056}"/>
              </a:ext>
            </a:extLst>
          </p:cNvPr>
          <p:cNvSpPr>
            <a:spLocks noChangeAspect="1" noEditPoints="1"/>
          </p:cNvSpPr>
          <p:nvPr>
            <p:custDataLst>
              <p:tags r:id="rId15"/>
            </p:custDataLst>
          </p:nvPr>
        </p:nvSpPr>
        <p:spPr bwMode="auto">
          <a:xfrm>
            <a:off x="9293363" y="2207489"/>
            <a:ext cx="210849" cy="139316"/>
          </a:xfrm>
          <a:custGeom>
            <a:avLst/>
            <a:gdLst>
              <a:gd name="T0" fmla="*/ 315 w 333"/>
              <a:gd name="T1" fmla="*/ 20 h 214"/>
              <a:gd name="T2" fmla="*/ 333 w 333"/>
              <a:gd name="T3" fmla="*/ 10 h 214"/>
              <a:gd name="T4" fmla="*/ 315 w 333"/>
              <a:gd name="T5" fmla="*/ 0 h 214"/>
              <a:gd name="T6" fmla="*/ 18 w 333"/>
              <a:gd name="T7" fmla="*/ 0 h 214"/>
              <a:gd name="T8" fmla="*/ 0 w 333"/>
              <a:gd name="T9" fmla="*/ 10 h 214"/>
              <a:gd name="T10" fmla="*/ 18 w 333"/>
              <a:gd name="T11" fmla="*/ 20 h 214"/>
              <a:gd name="T12" fmla="*/ 315 w 333"/>
              <a:gd name="T13" fmla="*/ 20 h 214"/>
              <a:gd name="T14" fmla="*/ 315 w 333"/>
              <a:gd name="T15" fmla="*/ 214 h 214"/>
              <a:gd name="T16" fmla="*/ 333 w 333"/>
              <a:gd name="T17" fmla="*/ 204 h 214"/>
              <a:gd name="T18" fmla="*/ 315 w 333"/>
              <a:gd name="T19" fmla="*/ 194 h 214"/>
              <a:gd name="T20" fmla="*/ 18 w 333"/>
              <a:gd name="T21" fmla="*/ 194 h 214"/>
              <a:gd name="T22" fmla="*/ 0 w 333"/>
              <a:gd name="T23" fmla="*/ 204 h 214"/>
              <a:gd name="T24" fmla="*/ 18 w 333"/>
              <a:gd name="T25" fmla="*/ 214 h 214"/>
              <a:gd name="T26" fmla="*/ 315 w 333"/>
              <a:gd name="T27" fmla="*/ 214 h 214"/>
              <a:gd name="T28" fmla="*/ 315 w 333"/>
              <a:gd name="T29" fmla="*/ 117 h 214"/>
              <a:gd name="T30" fmla="*/ 333 w 333"/>
              <a:gd name="T31" fmla="*/ 107 h 214"/>
              <a:gd name="T32" fmla="*/ 315 w 333"/>
              <a:gd name="T33" fmla="*/ 97 h 214"/>
              <a:gd name="T34" fmla="*/ 18 w 333"/>
              <a:gd name="T35" fmla="*/ 97 h 214"/>
              <a:gd name="T36" fmla="*/ 0 w 333"/>
              <a:gd name="T37" fmla="*/ 107 h 214"/>
              <a:gd name="T38" fmla="*/ 18 w 333"/>
              <a:gd name="T39" fmla="*/ 117 h 214"/>
              <a:gd name="T40" fmla="*/ 315 w 333"/>
              <a:gd name="T41" fmla="*/ 117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214">
                <a:moveTo>
                  <a:pt x="315" y="20"/>
                </a:moveTo>
                <a:cubicBezTo>
                  <a:pt x="323" y="20"/>
                  <a:pt x="333" y="20"/>
                  <a:pt x="333" y="10"/>
                </a:cubicBezTo>
                <a:cubicBezTo>
                  <a:pt x="333" y="0"/>
                  <a:pt x="324" y="0"/>
                  <a:pt x="315" y="0"/>
                </a:cubicBezTo>
                <a:lnTo>
                  <a:pt x="18" y="0"/>
                </a:lnTo>
                <a:cubicBezTo>
                  <a:pt x="9" y="0"/>
                  <a:pt x="0" y="0"/>
                  <a:pt x="0" y="10"/>
                </a:cubicBezTo>
                <a:cubicBezTo>
                  <a:pt x="0" y="20"/>
                  <a:pt x="10" y="20"/>
                  <a:pt x="18" y="20"/>
                </a:cubicBezTo>
                <a:lnTo>
                  <a:pt x="315" y="20"/>
                </a:lnTo>
                <a:close/>
                <a:moveTo>
                  <a:pt x="315" y="214"/>
                </a:moveTo>
                <a:cubicBezTo>
                  <a:pt x="324" y="214"/>
                  <a:pt x="333" y="214"/>
                  <a:pt x="333" y="204"/>
                </a:cubicBezTo>
                <a:cubicBezTo>
                  <a:pt x="333" y="194"/>
                  <a:pt x="323" y="194"/>
                  <a:pt x="315" y="194"/>
                </a:cubicBezTo>
                <a:lnTo>
                  <a:pt x="18" y="194"/>
                </a:lnTo>
                <a:cubicBezTo>
                  <a:pt x="10" y="194"/>
                  <a:pt x="0" y="194"/>
                  <a:pt x="0" y="204"/>
                </a:cubicBezTo>
                <a:cubicBezTo>
                  <a:pt x="0" y="214"/>
                  <a:pt x="9" y="214"/>
                  <a:pt x="18" y="214"/>
                </a:cubicBezTo>
                <a:lnTo>
                  <a:pt x="315" y="214"/>
                </a:lnTo>
                <a:close/>
                <a:moveTo>
                  <a:pt x="315" y="117"/>
                </a:moveTo>
                <a:cubicBezTo>
                  <a:pt x="324" y="117"/>
                  <a:pt x="333" y="117"/>
                  <a:pt x="333" y="107"/>
                </a:cubicBezTo>
                <a:cubicBezTo>
                  <a:pt x="333" y="97"/>
                  <a:pt x="324" y="97"/>
                  <a:pt x="315" y="97"/>
                </a:cubicBezTo>
                <a:lnTo>
                  <a:pt x="18" y="97"/>
                </a:lnTo>
                <a:cubicBezTo>
                  <a:pt x="9" y="97"/>
                  <a:pt x="0" y="97"/>
                  <a:pt x="0" y="107"/>
                </a:cubicBezTo>
                <a:cubicBezTo>
                  <a:pt x="0" y="117"/>
                  <a:pt x="9" y="117"/>
                  <a:pt x="18" y="117"/>
                </a:cubicBezTo>
                <a:lnTo>
                  <a:pt x="315" y="117"/>
                </a:lnTo>
              </a:path>
            </a:pathLst>
          </a:custGeom>
          <a:solidFill>
            <a:srgbClr val="7030A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EC6E2E4D-139E-4EAE-9CC9-7019090C7EF9}"/>
              </a:ext>
            </a:extLst>
          </p:cNvPr>
          <p:cNvSpPr txBox="1"/>
          <p:nvPr/>
        </p:nvSpPr>
        <p:spPr>
          <a:xfrm>
            <a:off x="5301828" y="1633198"/>
            <a:ext cx="149139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>
                <a:solidFill>
                  <a:srgbClr val="7030A0"/>
                </a:solidFill>
              </a:rPr>
              <a:t>Claim 1:</a:t>
            </a:r>
          </a:p>
        </p:txBody>
      </p:sp>
      <p:sp>
        <p:nvSpPr>
          <p:cNvPr id="287" name="Rectangle 286">
            <a:extLst>
              <a:ext uri="{FF2B5EF4-FFF2-40B4-BE49-F238E27FC236}">
                <a16:creationId xmlns:a16="http://schemas.microsoft.com/office/drawing/2014/main" id="{28DB06E8-D4E4-489A-8EE0-B3022212CD20}"/>
              </a:ext>
            </a:extLst>
          </p:cNvPr>
          <p:cNvSpPr/>
          <p:nvPr/>
        </p:nvSpPr>
        <p:spPr>
          <a:xfrm>
            <a:off x="5310906" y="1595364"/>
            <a:ext cx="6114472" cy="1027762"/>
          </a:xfrm>
          <a:prstGeom prst="rect">
            <a:avLst/>
          </a:prstGeom>
          <a:noFill/>
          <a:ln w="1905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Freeform 7 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84A827B0-FB1C-4856-9442-65C1786FD55A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5471946" y="5653596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9" name="Group 288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 title="IguanaTex Vector Display">
            <a:extLst>
              <a:ext uri="{FF2B5EF4-FFF2-40B4-BE49-F238E27FC236}">
                <a16:creationId xmlns:a16="http://schemas.microsoft.com/office/drawing/2014/main" id="{9AE28669-4004-4EA9-9E15-99006B33D2DB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6050312" y="5607998"/>
            <a:ext cx="1841214" cy="363538"/>
            <a:chOff x="9448800" y="4665663"/>
            <a:chExt cx="1366838" cy="269875"/>
          </a:xfrm>
          <a:solidFill>
            <a:srgbClr val="7030A0"/>
          </a:solidFill>
        </p:grpSpPr>
        <p:sp>
          <p:nvSpPr>
            <p:cNvPr id="290" name="Freeform 7">
              <a:extLst>
                <a:ext uri="{FF2B5EF4-FFF2-40B4-BE49-F238E27FC236}">
                  <a16:creationId xmlns:a16="http://schemas.microsoft.com/office/drawing/2014/main" id="{F7CD87B2-A7F9-4F9C-A3B4-13CE92C96866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9448800" y="4700588"/>
              <a:ext cx="60325" cy="200025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1 w 177"/>
                <a:gd name="T9" fmla="*/ 63 h 499"/>
                <a:gd name="T10" fmla="*/ 71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1 w 177"/>
                <a:gd name="T23" fmla="*/ 324 h 499"/>
                <a:gd name="T24" fmla="*/ 71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1" y="63"/>
                  </a:cubicBezTo>
                  <a:lnTo>
                    <a:pt x="71" y="176"/>
                  </a:lnTo>
                  <a:cubicBezTo>
                    <a:pt x="71" y="196"/>
                    <a:pt x="71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3"/>
                  </a:lnTo>
                  <a:cubicBezTo>
                    <a:pt x="71" y="444"/>
                    <a:pt x="71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4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8">
              <a:extLst>
                <a:ext uri="{FF2B5EF4-FFF2-40B4-BE49-F238E27FC236}">
                  <a16:creationId xmlns:a16="http://schemas.microsoft.com/office/drawing/2014/main" id="{571D0658-F0D4-436B-94D8-A442B0EA63BA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9536113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90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8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3" y="30"/>
                    <a:pt x="90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8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9">
              <a:extLst>
                <a:ext uri="{FF2B5EF4-FFF2-40B4-BE49-F238E27FC236}">
                  <a16:creationId xmlns:a16="http://schemas.microsoft.com/office/drawing/2014/main" id="{85B764AF-A1B2-40CD-B89F-0288B2A9CB4A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9671050" y="4714876"/>
              <a:ext cx="14288" cy="134938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5 h 339"/>
                <a:gd name="T6" fmla="*/ 44 w 44"/>
                <a:gd name="T7" fmla="*/ 45 h 339"/>
                <a:gd name="T8" fmla="*/ 44 w 44"/>
                <a:gd name="T9" fmla="*/ 0 h 339"/>
                <a:gd name="T10" fmla="*/ 40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0 w 44"/>
                <a:gd name="T17" fmla="*/ 339 h 339"/>
                <a:gd name="T18" fmla="*/ 40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0" y="339"/>
                  </a:lnTo>
                  <a:lnTo>
                    <a:pt x="40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0">
              <a:extLst>
                <a:ext uri="{FF2B5EF4-FFF2-40B4-BE49-F238E27FC236}">
                  <a16:creationId xmlns:a16="http://schemas.microsoft.com/office/drawing/2014/main" id="{30D319C7-B504-4C95-985F-EA5B10302CBD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9712325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89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7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2" y="30"/>
                    <a:pt x="89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7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1">
              <a:extLst>
                <a:ext uri="{FF2B5EF4-FFF2-40B4-BE49-F238E27FC236}">
                  <a16:creationId xmlns:a16="http://schemas.microsoft.com/office/drawing/2014/main" id="{DD521C87-81CB-4663-BF20-A6A01912DACB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9840913" y="4665663"/>
              <a:ext cx="142875" cy="104775"/>
            </a:xfrm>
            <a:custGeom>
              <a:avLst/>
              <a:gdLst>
                <a:gd name="T0" fmla="*/ 338 w 420"/>
                <a:gd name="T1" fmla="*/ 100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3 h 263"/>
                <a:gd name="T16" fmla="*/ 388 w 420"/>
                <a:gd name="T17" fmla="*/ 217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7 h 263"/>
                <a:gd name="T28" fmla="*/ 281 w 420"/>
                <a:gd name="T29" fmla="*/ 134 h 263"/>
                <a:gd name="T30" fmla="*/ 216 w 420"/>
                <a:gd name="T31" fmla="*/ 196 h 263"/>
                <a:gd name="T32" fmla="*/ 182 w 420"/>
                <a:gd name="T33" fmla="*/ 113 h 263"/>
                <a:gd name="T34" fmla="*/ 155 w 420"/>
                <a:gd name="T35" fmla="*/ 12 h 263"/>
                <a:gd name="T36" fmla="*/ 152 w 420"/>
                <a:gd name="T37" fmla="*/ 1 h 263"/>
                <a:gd name="T38" fmla="*/ 148 w 420"/>
                <a:gd name="T39" fmla="*/ 0 h 263"/>
                <a:gd name="T40" fmla="*/ 124 w 420"/>
                <a:gd name="T41" fmla="*/ 17 h 263"/>
                <a:gd name="T42" fmla="*/ 73 w 420"/>
                <a:gd name="T43" fmla="*/ 194 h 263"/>
                <a:gd name="T44" fmla="*/ 45 w 420"/>
                <a:gd name="T45" fmla="*/ 228 h 263"/>
                <a:gd name="T46" fmla="*/ 17 w 420"/>
                <a:gd name="T47" fmla="*/ 218 h 263"/>
                <a:gd name="T48" fmla="*/ 14 w 420"/>
                <a:gd name="T49" fmla="*/ 216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3 h 263"/>
                <a:gd name="T60" fmla="*/ 184 w 420"/>
                <a:gd name="T61" fmla="*/ 206 h 263"/>
                <a:gd name="T62" fmla="*/ 204 w 420"/>
                <a:gd name="T63" fmla="*/ 233 h 263"/>
                <a:gd name="T64" fmla="*/ 295 w 420"/>
                <a:gd name="T65" fmla="*/ 147 h 263"/>
                <a:gd name="T66" fmla="*/ 338 w 420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7"/>
                    <a:pt x="355" y="207"/>
                  </a:cubicBezTo>
                  <a:cubicBezTo>
                    <a:pt x="355" y="213"/>
                    <a:pt x="355" y="225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3"/>
                  </a:cubicBezTo>
                  <a:cubicBezTo>
                    <a:pt x="390" y="232"/>
                    <a:pt x="389" y="226"/>
                    <a:pt x="388" y="217"/>
                  </a:cubicBezTo>
                  <a:cubicBezTo>
                    <a:pt x="387" y="204"/>
                    <a:pt x="387" y="194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2"/>
                    <a:pt x="410" y="9"/>
                    <a:pt x="410" y="6"/>
                  </a:cubicBezTo>
                  <a:cubicBezTo>
                    <a:pt x="410" y="5"/>
                    <a:pt x="410" y="0"/>
                    <a:pt x="407" y="0"/>
                  </a:cubicBezTo>
                  <a:cubicBezTo>
                    <a:pt x="405" y="0"/>
                    <a:pt x="405" y="0"/>
                    <a:pt x="399" y="7"/>
                  </a:cubicBezTo>
                  <a:cubicBezTo>
                    <a:pt x="361" y="50"/>
                    <a:pt x="321" y="93"/>
                    <a:pt x="281" y="134"/>
                  </a:cubicBezTo>
                  <a:cubicBezTo>
                    <a:pt x="251" y="165"/>
                    <a:pt x="241" y="175"/>
                    <a:pt x="216" y="196"/>
                  </a:cubicBezTo>
                  <a:cubicBezTo>
                    <a:pt x="201" y="172"/>
                    <a:pt x="193" y="146"/>
                    <a:pt x="182" y="113"/>
                  </a:cubicBezTo>
                  <a:cubicBezTo>
                    <a:pt x="172" y="80"/>
                    <a:pt x="163" y="46"/>
                    <a:pt x="155" y="12"/>
                  </a:cubicBezTo>
                  <a:cubicBezTo>
                    <a:pt x="153" y="2"/>
                    <a:pt x="153" y="2"/>
                    <a:pt x="152" y="1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69" y="203"/>
                    <a:pt x="58" y="228"/>
                    <a:pt x="45" y="228"/>
                  </a:cubicBezTo>
                  <a:cubicBezTo>
                    <a:pt x="40" y="228"/>
                    <a:pt x="26" y="225"/>
                    <a:pt x="17" y="218"/>
                  </a:cubicBezTo>
                  <a:cubicBezTo>
                    <a:pt x="15" y="217"/>
                    <a:pt x="14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8"/>
                  </a:cubicBezTo>
                  <a:cubicBezTo>
                    <a:pt x="21" y="262"/>
                    <a:pt x="31" y="263"/>
                    <a:pt x="34" y="263"/>
                  </a:cubicBezTo>
                  <a:cubicBezTo>
                    <a:pt x="58" y="263"/>
                    <a:pt x="80" y="209"/>
                    <a:pt x="87" y="194"/>
                  </a:cubicBezTo>
                  <a:cubicBezTo>
                    <a:pt x="96" y="173"/>
                    <a:pt x="120" y="116"/>
                    <a:pt x="132" y="53"/>
                  </a:cubicBezTo>
                  <a:cubicBezTo>
                    <a:pt x="144" y="98"/>
                    <a:pt x="163" y="170"/>
                    <a:pt x="184" y="206"/>
                  </a:cubicBezTo>
                  <a:cubicBezTo>
                    <a:pt x="190" y="217"/>
                    <a:pt x="199" y="233"/>
                    <a:pt x="204" y="233"/>
                  </a:cubicBezTo>
                  <a:cubicBezTo>
                    <a:pt x="212" y="233"/>
                    <a:pt x="275" y="168"/>
                    <a:pt x="295" y="147"/>
                  </a:cubicBezTo>
                  <a:lnTo>
                    <a:pt x="338" y="1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2">
              <a:extLst>
                <a:ext uri="{FF2B5EF4-FFF2-40B4-BE49-F238E27FC236}">
                  <a16:creationId xmlns:a16="http://schemas.microsoft.com/office/drawing/2014/main" id="{89DD8565-3D13-4AAB-A7E1-03E3F44928FB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9850438" y="4795838"/>
              <a:ext cx="30163" cy="139700"/>
            </a:xfrm>
            <a:custGeom>
              <a:avLst/>
              <a:gdLst>
                <a:gd name="T0" fmla="*/ 83 w 85"/>
                <a:gd name="T1" fmla="*/ 15 h 348"/>
                <a:gd name="T2" fmla="*/ 85 w 85"/>
                <a:gd name="T3" fmla="*/ 8 h 348"/>
                <a:gd name="T4" fmla="*/ 77 w 85"/>
                <a:gd name="T5" fmla="*/ 0 h 348"/>
                <a:gd name="T6" fmla="*/ 68 w 85"/>
                <a:gd name="T7" fmla="*/ 8 h 348"/>
                <a:gd name="T8" fmla="*/ 2 w 85"/>
                <a:gd name="T9" fmla="*/ 167 h 348"/>
                <a:gd name="T10" fmla="*/ 0 w 85"/>
                <a:gd name="T11" fmla="*/ 174 h 348"/>
                <a:gd name="T12" fmla="*/ 2 w 85"/>
                <a:gd name="T13" fmla="*/ 181 h 348"/>
                <a:gd name="T14" fmla="*/ 67 w 85"/>
                <a:gd name="T15" fmla="*/ 339 h 348"/>
                <a:gd name="T16" fmla="*/ 77 w 85"/>
                <a:gd name="T17" fmla="*/ 348 h 348"/>
                <a:gd name="T18" fmla="*/ 85 w 85"/>
                <a:gd name="T19" fmla="*/ 340 h 348"/>
                <a:gd name="T20" fmla="*/ 83 w 85"/>
                <a:gd name="T21" fmla="*/ 333 h 348"/>
                <a:gd name="T22" fmla="*/ 17 w 85"/>
                <a:gd name="T23" fmla="*/ 174 h 348"/>
                <a:gd name="T24" fmla="*/ 83 w 85"/>
                <a:gd name="T25" fmla="*/ 1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5"/>
                  </a:moveTo>
                  <a:cubicBezTo>
                    <a:pt x="85" y="10"/>
                    <a:pt x="85" y="9"/>
                    <a:pt x="85" y="8"/>
                  </a:cubicBezTo>
                  <a:cubicBezTo>
                    <a:pt x="85" y="3"/>
                    <a:pt x="81" y="0"/>
                    <a:pt x="77" y="0"/>
                  </a:cubicBezTo>
                  <a:cubicBezTo>
                    <a:pt x="71" y="0"/>
                    <a:pt x="70" y="4"/>
                    <a:pt x="68" y="8"/>
                  </a:cubicBezTo>
                  <a:lnTo>
                    <a:pt x="2" y="167"/>
                  </a:lnTo>
                  <a:cubicBezTo>
                    <a:pt x="0" y="172"/>
                    <a:pt x="0" y="173"/>
                    <a:pt x="0" y="174"/>
                  </a:cubicBezTo>
                  <a:cubicBezTo>
                    <a:pt x="0" y="176"/>
                    <a:pt x="0" y="176"/>
                    <a:pt x="2" y="181"/>
                  </a:cubicBezTo>
                  <a:lnTo>
                    <a:pt x="67" y="339"/>
                  </a:lnTo>
                  <a:cubicBezTo>
                    <a:pt x="69" y="344"/>
                    <a:pt x="71" y="348"/>
                    <a:pt x="77" y="348"/>
                  </a:cubicBezTo>
                  <a:cubicBezTo>
                    <a:pt x="81" y="348"/>
                    <a:pt x="85" y="345"/>
                    <a:pt x="85" y="340"/>
                  </a:cubicBezTo>
                  <a:cubicBezTo>
                    <a:pt x="85" y="339"/>
                    <a:pt x="85" y="338"/>
                    <a:pt x="83" y="333"/>
                  </a:cubicBezTo>
                  <a:lnTo>
                    <a:pt x="17" y="174"/>
                  </a:lnTo>
                  <a:lnTo>
                    <a:pt x="83" y="1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3">
              <a:extLst>
                <a:ext uri="{FF2B5EF4-FFF2-40B4-BE49-F238E27FC236}">
                  <a16:creationId xmlns:a16="http://schemas.microsoft.com/office/drawing/2014/main" id="{26E81264-AD4E-49C1-AB2C-CABCD87F9F6F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9898063" y="4802188"/>
              <a:ext cx="92075" cy="101600"/>
            </a:xfrm>
            <a:custGeom>
              <a:avLst/>
              <a:gdLst>
                <a:gd name="T0" fmla="*/ 270 w 270"/>
                <a:gd name="T1" fmla="*/ 5 h 252"/>
                <a:gd name="T2" fmla="*/ 265 w 270"/>
                <a:gd name="T3" fmla="*/ 0 h 252"/>
                <a:gd name="T4" fmla="*/ 259 w 270"/>
                <a:gd name="T5" fmla="*/ 4 h 252"/>
                <a:gd name="T6" fmla="*/ 233 w 270"/>
                <a:gd name="T7" fmla="*/ 31 h 252"/>
                <a:gd name="T8" fmla="*/ 168 w 270"/>
                <a:gd name="T9" fmla="*/ 0 h 252"/>
                <a:gd name="T10" fmla="*/ 0 w 270"/>
                <a:gd name="T11" fmla="*/ 154 h 252"/>
                <a:gd name="T12" fmla="*/ 107 w 270"/>
                <a:gd name="T13" fmla="*/ 252 h 252"/>
                <a:gd name="T14" fmla="*/ 195 w 270"/>
                <a:gd name="T15" fmla="*/ 218 h 252"/>
                <a:gd name="T16" fmla="*/ 231 w 270"/>
                <a:gd name="T17" fmla="*/ 162 h 252"/>
                <a:gd name="T18" fmla="*/ 225 w 270"/>
                <a:gd name="T19" fmla="*/ 157 h 252"/>
                <a:gd name="T20" fmla="*/ 218 w 270"/>
                <a:gd name="T21" fmla="*/ 163 h 252"/>
                <a:gd name="T22" fmla="*/ 113 w 270"/>
                <a:gd name="T23" fmla="*/ 240 h 252"/>
                <a:gd name="T24" fmla="*/ 35 w 270"/>
                <a:gd name="T25" fmla="*/ 165 h 252"/>
                <a:gd name="T26" fmla="*/ 78 w 270"/>
                <a:gd name="T27" fmla="*/ 56 h 252"/>
                <a:gd name="T28" fmla="*/ 171 w 270"/>
                <a:gd name="T29" fmla="*/ 13 h 252"/>
                <a:gd name="T30" fmla="*/ 235 w 270"/>
                <a:gd name="T31" fmla="*/ 81 h 252"/>
                <a:gd name="T32" fmla="*/ 234 w 270"/>
                <a:gd name="T33" fmla="*/ 95 h 252"/>
                <a:gd name="T34" fmla="*/ 241 w 270"/>
                <a:gd name="T35" fmla="*/ 100 h 252"/>
                <a:gd name="T36" fmla="*/ 248 w 270"/>
                <a:gd name="T37" fmla="*/ 92 h 252"/>
                <a:gd name="T38" fmla="*/ 270 w 270"/>
                <a:gd name="T39" fmla="*/ 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0" h="252">
                  <a:moveTo>
                    <a:pt x="270" y="5"/>
                  </a:moveTo>
                  <a:cubicBezTo>
                    <a:pt x="270" y="3"/>
                    <a:pt x="269" y="0"/>
                    <a:pt x="265" y="0"/>
                  </a:cubicBezTo>
                  <a:cubicBezTo>
                    <a:pt x="263" y="0"/>
                    <a:pt x="262" y="1"/>
                    <a:pt x="259" y="4"/>
                  </a:cubicBezTo>
                  <a:lnTo>
                    <a:pt x="233" y="31"/>
                  </a:lnTo>
                  <a:cubicBezTo>
                    <a:pt x="230" y="27"/>
                    <a:pt x="211" y="0"/>
                    <a:pt x="168" y="0"/>
                  </a:cubicBezTo>
                  <a:cubicBezTo>
                    <a:pt x="83" y="0"/>
                    <a:pt x="0" y="75"/>
                    <a:pt x="0" y="154"/>
                  </a:cubicBezTo>
                  <a:cubicBezTo>
                    <a:pt x="0" y="211"/>
                    <a:pt x="45" y="252"/>
                    <a:pt x="107" y="252"/>
                  </a:cubicBezTo>
                  <a:cubicBezTo>
                    <a:pt x="126" y="252"/>
                    <a:pt x="159" y="249"/>
                    <a:pt x="195" y="218"/>
                  </a:cubicBezTo>
                  <a:cubicBezTo>
                    <a:pt x="223" y="195"/>
                    <a:pt x="231" y="164"/>
                    <a:pt x="231" y="162"/>
                  </a:cubicBezTo>
                  <a:cubicBezTo>
                    <a:pt x="231" y="157"/>
                    <a:pt x="226" y="157"/>
                    <a:pt x="225" y="157"/>
                  </a:cubicBezTo>
                  <a:cubicBezTo>
                    <a:pt x="220" y="157"/>
                    <a:pt x="219" y="159"/>
                    <a:pt x="218" y="163"/>
                  </a:cubicBezTo>
                  <a:cubicBezTo>
                    <a:pt x="204" y="211"/>
                    <a:pt x="155" y="240"/>
                    <a:pt x="113" y="240"/>
                  </a:cubicBezTo>
                  <a:cubicBezTo>
                    <a:pt x="76" y="240"/>
                    <a:pt x="35" y="220"/>
                    <a:pt x="35" y="165"/>
                  </a:cubicBezTo>
                  <a:cubicBezTo>
                    <a:pt x="35" y="155"/>
                    <a:pt x="37" y="100"/>
                    <a:pt x="78" y="56"/>
                  </a:cubicBezTo>
                  <a:cubicBezTo>
                    <a:pt x="102" y="29"/>
                    <a:pt x="138" y="13"/>
                    <a:pt x="171" y="13"/>
                  </a:cubicBezTo>
                  <a:cubicBezTo>
                    <a:pt x="212" y="13"/>
                    <a:pt x="235" y="42"/>
                    <a:pt x="235" y="81"/>
                  </a:cubicBezTo>
                  <a:cubicBezTo>
                    <a:pt x="235" y="91"/>
                    <a:pt x="234" y="93"/>
                    <a:pt x="234" y="95"/>
                  </a:cubicBezTo>
                  <a:cubicBezTo>
                    <a:pt x="234" y="100"/>
                    <a:pt x="239" y="100"/>
                    <a:pt x="241" y="100"/>
                  </a:cubicBezTo>
                  <a:cubicBezTo>
                    <a:pt x="246" y="100"/>
                    <a:pt x="246" y="99"/>
                    <a:pt x="248" y="92"/>
                  </a:cubicBezTo>
                  <a:lnTo>
                    <a:pt x="270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4">
              <a:extLst>
                <a:ext uri="{FF2B5EF4-FFF2-40B4-BE49-F238E27FC236}">
                  <a16:creationId xmlns:a16="http://schemas.microsoft.com/office/drawing/2014/main" id="{99EA23A1-6CE5-4260-88F7-CC9A5F92D947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10002838" y="4884738"/>
              <a:ext cx="14288" cy="428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5 w 44"/>
                <a:gd name="T5" fmla="*/ 103 h 108"/>
                <a:gd name="T6" fmla="*/ 9 w 44"/>
                <a:gd name="T7" fmla="*/ 108 h 108"/>
                <a:gd name="T8" fmla="*/ 44 w 44"/>
                <a:gd name="T9" fmla="*/ 38 h 108"/>
                <a:gd name="T10" fmla="*/ 20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9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6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5">
              <a:extLst>
                <a:ext uri="{FF2B5EF4-FFF2-40B4-BE49-F238E27FC236}">
                  <a16:creationId xmlns:a16="http://schemas.microsoft.com/office/drawing/2014/main" id="{57D1ECAF-AF68-4D7E-A734-E76A6FD39348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10037763" y="4805363"/>
              <a:ext cx="93663" cy="98425"/>
            </a:xfrm>
            <a:custGeom>
              <a:avLst/>
              <a:gdLst>
                <a:gd name="T0" fmla="*/ 119 w 271"/>
                <a:gd name="T1" fmla="*/ 25 h 245"/>
                <a:gd name="T2" fmla="*/ 130 w 271"/>
                <a:gd name="T3" fmla="*/ 13 h 245"/>
                <a:gd name="T4" fmla="*/ 152 w 271"/>
                <a:gd name="T5" fmla="*/ 13 h 245"/>
                <a:gd name="T6" fmla="*/ 225 w 271"/>
                <a:gd name="T7" fmla="*/ 49 h 245"/>
                <a:gd name="T8" fmla="*/ 202 w 271"/>
                <a:gd name="T9" fmla="*/ 97 h 245"/>
                <a:gd name="T10" fmla="*/ 142 w 271"/>
                <a:gd name="T11" fmla="*/ 114 h 245"/>
                <a:gd name="T12" fmla="*/ 97 w 271"/>
                <a:gd name="T13" fmla="*/ 114 h 245"/>
                <a:gd name="T14" fmla="*/ 119 w 271"/>
                <a:gd name="T15" fmla="*/ 25 h 245"/>
                <a:gd name="T16" fmla="*/ 182 w 271"/>
                <a:gd name="T17" fmla="*/ 120 h 245"/>
                <a:gd name="T18" fmla="*/ 261 w 271"/>
                <a:gd name="T19" fmla="*/ 54 h 245"/>
                <a:gd name="T20" fmla="*/ 174 w 271"/>
                <a:gd name="T21" fmla="*/ 0 h 245"/>
                <a:gd name="T22" fmla="*/ 67 w 271"/>
                <a:gd name="T23" fmla="*/ 0 h 245"/>
                <a:gd name="T24" fmla="*/ 56 w 271"/>
                <a:gd name="T25" fmla="*/ 8 h 245"/>
                <a:gd name="T26" fmla="*/ 67 w 271"/>
                <a:gd name="T27" fmla="*/ 13 h 245"/>
                <a:gd name="T28" fmla="*/ 81 w 271"/>
                <a:gd name="T29" fmla="*/ 13 h 245"/>
                <a:gd name="T30" fmla="*/ 89 w 271"/>
                <a:gd name="T31" fmla="*/ 18 h 245"/>
                <a:gd name="T32" fmla="*/ 87 w 271"/>
                <a:gd name="T33" fmla="*/ 26 h 245"/>
                <a:gd name="T34" fmla="*/ 41 w 271"/>
                <a:gd name="T35" fmla="*/ 211 h 245"/>
                <a:gd name="T36" fmla="*/ 10 w 271"/>
                <a:gd name="T37" fmla="*/ 226 h 245"/>
                <a:gd name="T38" fmla="*/ 0 w 271"/>
                <a:gd name="T39" fmla="*/ 233 h 245"/>
                <a:gd name="T40" fmla="*/ 5 w 271"/>
                <a:gd name="T41" fmla="*/ 238 h 245"/>
                <a:gd name="T42" fmla="*/ 27 w 271"/>
                <a:gd name="T43" fmla="*/ 237 h 245"/>
                <a:gd name="T44" fmla="*/ 50 w 271"/>
                <a:gd name="T45" fmla="*/ 237 h 245"/>
                <a:gd name="T46" fmla="*/ 72 w 271"/>
                <a:gd name="T47" fmla="*/ 237 h 245"/>
                <a:gd name="T48" fmla="*/ 96 w 271"/>
                <a:gd name="T49" fmla="*/ 238 h 245"/>
                <a:gd name="T50" fmla="*/ 103 w 271"/>
                <a:gd name="T51" fmla="*/ 231 h 245"/>
                <a:gd name="T52" fmla="*/ 91 w 271"/>
                <a:gd name="T53" fmla="*/ 226 h 245"/>
                <a:gd name="T54" fmla="*/ 78 w 271"/>
                <a:gd name="T55" fmla="*/ 225 h 245"/>
                <a:gd name="T56" fmla="*/ 70 w 271"/>
                <a:gd name="T57" fmla="*/ 220 h 245"/>
                <a:gd name="T58" fmla="*/ 72 w 271"/>
                <a:gd name="T59" fmla="*/ 212 h 245"/>
                <a:gd name="T60" fmla="*/ 94 w 271"/>
                <a:gd name="T61" fmla="*/ 124 h 245"/>
                <a:gd name="T62" fmla="*/ 141 w 271"/>
                <a:gd name="T63" fmla="*/ 124 h 245"/>
                <a:gd name="T64" fmla="*/ 184 w 271"/>
                <a:gd name="T65" fmla="*/ 155 h 245"/>
                <a:gd name="T66" fmla="*/ 179 w 271"/>
                <a:gd name="T67" fmla="*/ 180 h 245"/>
                <a:gd name="T68" fmla="*/ 174 w 271"/>
                <a:gd name="T69" fmla="*/ 207 h 245"/>
                <a:gd name="T70" fmla="*/ 225 w 271"/>
                <a:gd name="T71" fmla="*/ 245 h 245"/>
                <a:gd name="T72" fmla="*/ 271 w 271"/>
                <a:gd name="T73" fmla="*/ 205 h 245"/>
                <a:gd name="T74" fmla="*/ 265 w 271"/>
                <a:gd name="T75" fmla="*/ 200 h 245"/>
                <a:gd name="T76" fmla="*/ 259 w 271"/>
                <a:gd name="T77" fmla="*/ 206 h 245"/>
                <a:gd name="T78" fmla="*/ 226 w 271"/>
                <a:gd name="T79" fmla="*/ 236 h 245"/>
                <a:gd name="T80" fmla="*/ 211 w 271"/>
                <a:gd name="T81" fmla="*/ 213 h 245"/>
                <a:gd name="T82" fmla="*/ 214 w 271"/>
                <a:gd name="T83" fmla="*/ 177 h 245"/>
                <a:gd name="T84" fmla="*/ 216 w 271"/>
                <a:gd name="T85" fmla="*/ 160 h 245"/>
                <a:gd name="T86" fmla="*/ 206 w 271"/>
                <a:gd name="T87" fmla="*/ 134 h 245"/>
                <a:gd name="T88" fmla="*/ 182 w 271"/>
                <a:gd name="T89" fmla="*/ 12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245">
                  <a:moveTo>
                    <a:pt x="119" y="25"/>
                  </a:moveTo>
                  <a:cubicBezTo>
                    <a:pt x="121" y="15"/>
                    <a:pt x="122" y="14"/>
                    <a:pt x="130" y="13"/>
                  </a:cubicBezTo>
                  <a:lnTo>
                    <a:pt x="152" y="13"/>
                  </a:lnTo>
                  <a:cubicBezTo>
                    <a:pt x="185" y="13"/>
                    <a:pt x="225" y="13"/>
                    <a:pt x="225" y="49"/>
                  </a:cubicBezTo>
                  <a:cubicBezTo>
                    <a:pt x="225" y="63"/>
                    <a:pt x="218" y="85"/>
                    <a:pt x="202" y="97"/>
                  </a:cubicBezTo>
                  <a:cubicBezTo>
                    <a:pt x="187" y="109"/>
                    <a:pt x="166" y="114"/>
                    <a:pt x="142" y="114"/>
                  </a:cubicBezTo>
                  <a:lnTo>
                    <a:pt x="97" y="114"/>
                  </a:lnTo>
                  <a:lnTo>
                    <a:pt x="119" y="25"/>
                  </a:lnTo>
                  <a:close/>
                  <a:moveTo>
                    <a:pt x="182" y="120"/>
                  </a:moveTo>
                  <a:cubicBezTo>
                    <a:pt x="224" y="110"/>
                    <a:pt x="261" y="85"/>
                    <a:pt x="261" y="54"/>
                  </a:cubicBezTo>
                  <a:cubicBezTo>
                    <a:pt x="261" y="24"/>
                    <a:pt x="225" y="0"/>
                    <a:pt x="174" y="0"/>
                  </a:cubicBezTo>
                  <a:lnTo>
                    <a:pt x="67" y="0"/>
                  </a:lnTo>
                  <a:cubicBezTo>
                    <a:pt x="61" y="0"/>
                    <a:pt x="56" y="0"/>
                    <a:pt x="56" y="8"/>
                  </a:cubicBezTo>
                  <a:cubicBezTo>
                    <a:pt x="56" y="13"/>
                    <a:pt x="60" y="13"/>
                    <a:pt x="67" y="13"/>
                  </a:cubicBezTo>
                  <a:cubicBezTo>
                    <a:pt x="68" y="13"/>
                    <a:pt x="74" y="13"/>
                    <a:pt x="81" y="13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7" y="26"/>
                  </a:cubicBezTo>
                  <a:lnTo>
                    <a:pt x="41" y="211"/>
                  </a:lnTo>
                  <a:cubicBezTo>
                    <a:pt x="38" y="223"/>
                    <a:pt x="37" y="226"/>
                    <a:pt x="10" y="226"/>
                  </a:cubicBezTo>
                  <a:cubicBezTo>
                    <a:pt x="4" y="226"/>
                    <a:pt x="0" y="226"/>
                    <a:pt x="0" y="233"/>
                  </a:cubicBezTo>
                  <a:cubicBezTo>
                    <a:pt x="0" y="237"/>
                    <a:pt x="2" y="238"/>
                    <a:pt x="5" y="238"/>
                  </a:cubicBezTo>
                  <a:cubicBezTo>
                    <a:pt x="12" y="238"/>
                    <a:pt x="20" y="237"/>
                    <a:pt x="27" y="237"/>
                  </a:cubicBezTo>
                  <a:cubicBezTo>
                    <a:pt x="34" y="237"/>
                    <a:pt x="44" y="237"/>
                    <a:pt x="50" y="237"/>
                  </a:cubicBezTo>
                  <a:cubicBezTo>
                    <a:pt x="57" y="237"/>
                    <a:pt x="65" y="237"/>
                    <a:pt x="72" y="237"/>
                  </a:cubicBezTo>
                  <a:cubicBezTo>
                    <a:pt x="80" y="237"/>
                    <a:pt x="88" y="238"/>
                    <a:pt x="96" y="238"/>
                  </a:cubicBezTo>
                  <a:cubicBezTo>
                    <a:pt x="97" y="238"/>
                    <a:pt x="103" y="238"/>
                    <a:pt x="103" y="231"/>
                  </a:cubicBezTo>
                  <a:cubicBezTo>
                    <a:pt x="103" y="226"/>
                    <a:pt x="99" y="226"/>
                    <a:pt x="91" y="226"/>
                  </a:cubicBezTo>
                  <a:cubicBezTo>
                    <a:pt x="86" y="226"/>
                    <a:pt x="84" y="226"/>
                    <a:pt x="78" y="225"/>
                  </a:cubicBezTo>
                  <a:cubicBezTo>
                    <a:pt x="70" y="224"/>
                    <a:pt x="70" y="223"/>
                    <a:pt x="70" y="220"/>
                  </a:cubicBezTo>
                  <a:cubicBezTo>
                    <a:pt x="70" y="220"/>
                    <a:pt x="70" y="217"/>
                    <a:pt x="72" y="212"/>
                  </a:cubicBezTo>
                  <a:lnTo>
                    <a:pt x="94" y="124"/>
                  </a:lnTo>
                  <a:lnTo>
                    <a:pt x="141" y="124"/>
                  </a:lnTo>
                  <a:cubicBezTo>
                    <a:pt x="171" y="124"/>
                    <a:pt x="184" y="139"/>
                    <a:pt x="184" y="155"/>
                  </a:cubicBezTo>
                  <a:cubicBezTo>
                    <a:pt x="184" y="160"/>
                    <a:pt x="181" y="172"/>
                    <a:pt x="179" y="180"/>
                  </a:cubicBezTo>
                  <a:cubicBezTo>
                    <a:pt x="175" y="196"/>
                    <a:pt x="174" y="201"/>
                    <a:pt x="174" y="207"/>
                  </a:cubicBezTo>
                  <a:cubicBezTo>
                    <a:pt x="174" y="235"/>
                    <a:pt x="199" y="245"/>
                    <a:pt x="225" y="245"/>
                  </a:cubicBezTo>
                  <a:cubicBezTo>
                    <a:pt x="257" y="245"/>
                    <a:pt x="271" y="211"/>
                    <a:pt x="271" y="205"/>
                  </a:cubicBezTo>
                  <a:cubicBezTo>
                    <a:pt x="271" y="204"/>
                    <a:pt x="270" y="200"/>
                    <a:pt x="265" y="200"/>
                  </a:cubicBezTo>
                  <a:cubicBezTo>
                    <a:pt x="261" y="200"/>
                    <a:pt x="260" y="202"/>
                    <a:pt x="259" y="206"/>
                  </a:cubicBezTo>
                  <a:cubicBezTo>
                    <a:pt x="254" y="221"/>
                    <a:pt x="241" y="236"/>
                    <a:pt x="226" y="236"/>
                  </a:cubicBezTo>
                  <a:cubicBezTo>
                    <a:pt x="217" y="236"/>
                    <a:pt x="211" y="232"/>
                    <a:pt x="211" y="213"/>
                  </a:cubicBezTo>
                  <a:cubicBezTo>
                    <a:pt x="211" y="204"/>
                    <a:pt x="213" y="186"/>
                    <a:pt x="214" y="177"/>
                  </a:cubicBezTo>
                  <a:cubicBezTo>
                    <a:pt x="216" y="167"/>
                    <a:pt x="216" y="164"/>
                    <a:pt x="216" y="160"/>
                  </a:cubicBezTo>
                  <a:cubicBezTo>
                    <a:pt x="216" y="156"/>
                    <a:pt x="216" y="145"/>
                    <a:pt x="206" y="134"/>
                  </a:cubicBezTo>
                  <a:cubicBezTo>
                    <a:pt x="199" y="127"/>
                    <a:pt x="190" y="123"/>
                    <a:pt x="182" y="1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6">
              <a:extLst>
                <a:ext uri="{FF2B5EF4-FFF2-40B4-BE49-F238E27FC236}">
                  <a16:creationId xmlns:a16="http://schemas.microsoft.com/office/drawing/2014/main" id="{584A4131-40B5-4779-8E7A-A44EF19A2335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10142538" y="4795838"/>
              <a:ext cx="28575" cy="139700"/>
            </a:xfrm>
            <a:custGeom>
              <a:avLst/>
              <a:gdLst>
                <a:gd name="T0" fmla="*/ 83 w 85"/>
                <a:gd name="T1" fmla="*/ 181 h 348"/>
                <a:gd name="T2" fmla="*/ 85 w 85"/>
                <a:gd name="T3" fmla="*/ 174 h 348"/>
                <a:gd name="T4" fmla="*/ 83 w 85"/>
                <a:gd name="T5" fmla="*/ 167 h 348"/>
                <a:gd name="T6" fmla="*/ 18 w 85"/>
                <a:gd name="T7" fmla="*/ 9 h 348"/>
                <a:gd name="T8" fmla="*/ 8 w 85"/>
                <a:gd name="T9" fmla="*/ 0 h 348"/>
                <a:gd name="T10" fmla="*/ 0 w 85"/>
                <a:gd name="T11" fmla="*/ 8 h 348"/>
                <a:gd name="T12" fmla="*/ 2 w 85"/>
                <a:gd name="T13" fmla="*/ 15 h 348"/>
                <a:gd name="T14" fmla="*/ 68 w 85"/>
                <a:gd name="T15" fmla="*/ 174 h 348"/>
                <a:gd name="T16" fmla="*/ 2 w 85"/>
                <a:gd name="T17" fmla="*/ 333 h 348"/>
                <a:gd name="T18" fmla="*/ 0 w 85"/>
                <a:gd name="T19" fmla="*/ 340 h 348"/>
                <a:gd name="T20" fmla="*/ 8 w 85"/>
                <a:gd name="T21" fmla="*/ 348 h 348"/>
                <a:gd name="T22" fmla="*/ 17 w 85"/>
                <a:gd name="T23" fmla="*/ 340 h 348"/>
                <a:gd name="T24" fmla="*/ 83 w 85"/>
                <a:gd name="T25" fmla="*/ 18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81"/>
                  </a:moveTo>
                  <a:cubicBezTo>
                    <a:pt x="85" y="176"/>
                    <a:pt x="85" y="175"/>
                    <a:pt x="85" y="174"/>
                  </a:cubicBezTo>
                  <a:cubicBezTo>
                    <a:pt x="85" y="172"/>
                    <a:pt x="85" y="172"/>
                    <a:pt x="83" y="167"/>
                  </a:cubicBezTo>
                  <a:lnTo>
                    <a:pt x="18" y="9"/>
                  </a:lnTo>
                  <a:cubicBezTo>
                    <a:pt x="16" y="4"/>
                    <a:pt x="14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9"/>
                    <a:pt x="0" y="10"/>
                    <a:pt x="2" y="15"/>
                  </a:cubicBezTo>
                  <a:lnTo>
                    <a:pt x="68" y="174"/>
                  </a:lnTo>
                  <a:lnTo>
                    <a:pt x="2" y="333"/>
                  </a:lnTo>
                  <a:cubicBezTo>
                    <a:pt x="0" y="338"/>
                    <a:pt x="0" y="339"/>
                    <a:pt x="0" y="340"/>
                  </a:cubicBezTo>
                  <a:cubicBezTo>
                    <a:pt x="0" y="345"/>
                    <a:pt x="4" y="348"/>
                    <a:pt x="8" y="348"/>
                  </a:cubicBezTo>
                  <a:cubicBezTo>
                    <a:pt x="14" y="348"/>
                    <a:pt x="15" y="344"/>
                    <a:pt x="17" y="340"/>
                  </a:cubicBezTo>
                  <a:lnTo>
                    <a:pt x="83" y="18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7">
              <a:extLst>
                <a:ext uri="{FF2B5EF4-FFF2-40B4-BE49-F238E27FC236}">
                  <a16:creationId xmlns:a16="http://schemas.microsoft.com/office/drawing/2014/main" id="{5F645463-EF37-4BCC-A355-10F745996203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10213975" y="4700588"/>
              <a:ext cx="39688" cy="2000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8">
              <a:extLst>
                <a:ext uri="{FF2B5EF4-FFF2-40B4-BE49-F238E27FC236}">
                  <a16:creationId xmlns:a16="http://schemas.microsoft.com/office/drawing/2014/main" id="{6CD1CE76-C38C-41AA-A02B-DD9159DFAC18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10272713" y="4711701"/>
              <a:ext cx="84138" cy="14128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9">
              <a:extLst>
                <a:ext uri="{FF2B5EF4-FFF2-40B4-BE49-F238E27FC236}">
                  <a16:creationId xmlns:a16="http://schemas.microsoft.com/office/drawing/2014/main" id="{A6E88CFE-EB28-447A-BE62-C4932D7D2C85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10377488" y="4829176"/>
              <a:ext cx="20638" cy="6032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39"/>
                    <a:pt x="10" y="52"/>
                    <a:pt x="26" y="52"/>
                  </a:cubicBezTo>
                  <a:cubicBezTo>
                    <a:pt x="32" y="52"/>
                    <a:pt x="39" y="50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0">
              <a:extLst>
                <a:ext uri="{FF2B5EF4-FFF2-40B4-BE49-F238E27FC236}">
                  <a16:creationId xmlns:a16="http://schemas.microsoft.com/office/drawing/2014/main" id="{C320309E-0157-4E23-805B-605E57861F32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10444163" y="4762501"/>
              <a:ext cx="139700" cy="9048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2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1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3 w 408"/>
                <a:gd name="T69" fmla="*/ 0 h 226"/>
                <a:gd name="T70" fmla="*/ 16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1">
              <a:extLst>
                <a:ext uri="{FF2B5EF4-FFF2-40B4-BE49-F238E27FC236}">
                  <a16:creationId xmlns:a16="http://schemas.microsoft.com/office/drawing/2014/main" id="{6012023C-A6A0-486C-A8E8-C983A4F01B79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10599738" y="4700588"/>
              <a:ext cx="39688" cy="2000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2">
              <a:extLst>
                <a:ext uri="{FF2B5EF4-FFF2-40B4-BE49-F238E27FC236}">
                  <a16:creationId xmlns:a16="http://schemas.microsoft.com/office/drawing/2014/main" id="{D6809C4F-007A-4FBB-B6E1-8108ACFAE7CB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10668000" y="4700588"/>
              <a:ext cx="61913" cy="200025"/>
            </a:xfrm>
            <a:custGeom>
              <a:avLst/>
              <a:gdLst>
                <a:gd name="T0" fmla="*/ 71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6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1 w 177"/>
                <a:gd name="T37" fmla="*/ 78 h 499"/>
                <a:gd name="T38" fmla="*/ 71 w 177"/>
                <a:gd name="T39" fmla="*/ 183 h 499"/>
                <a:gd name="T40" fmla="*/ 91 w 177"/>
                <a:gd name="T41" fmla="*/ 230 h 499"/>
                <a:gd name="T42" fmla="*/ 130 w 177"/>
                <a:gd name="T43" fmla="*/ 250 h 499"/>
                <a:gd name="T44" fmla="*/ 71 w 177"/>
                <a:gd name="T45" fmla="*/ 313 h 499"/>
                <a:gd name="T46" fmla="*/ 71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3"/>
                  </a:moveTo>
                  <a:cubicBezTo>
                    <a:pt x="71" y="453"/>
                    <a:pt x="58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3" y="29"/>
                    <a:pt x="70" y="55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3">
              <a:extLst>
                <a:ext uri="{FF2B5EF4-FFF2-40B4-BE49-F238E27FC236}">
                  <a16:creationId xmlns:a16="http://schemas.microsoft.com/office/drawing/2014/main" id="{F6625569-7DAF-4A96-905C-7F2FCBE50ACB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10750550" y="4783138"/>
              <a:ext cx="65088" cy="98425"/>
            </a:xfrm>
            <a:custGeom>
              <a:avLst/>
              <a:gdLst>
                <a:gd name="T0" fmla="*/ 115 w 191"/>
                <a:gd name="T1" fmla="*/ 142 h 246"/>
                <a:gd name="T2" fmla="*/ 156 w 191"/>
                <a:gd name="T3" fmla="*/ 237 h 246"/>
                <a:gd name="T4" fmla="*/ 174 w 191"/>
                <a:gd name="T5" fmla="*/ 246 h 246"/>
                <a:gd name="T6" fmla="*/ 181 w 191"/>
                <a:gd name="T7" fmla="*/ 246 h 246"/>
                <a:gd name="T8" fmla="*/ 191 w 191"/>
                <a:gd name="T9" fmla="*/ 241 h 246"/>
                <a:gd name="T10" fmla="*/ 190 w 191"/>
                <a:gd name="T11" fmla="*/ 238 h 246"/>
                <a:gd name="T12" fmla="*/ 181 w 191"/>
                <a:gd name="T13" fmla="*/ 223 h 246"/>
                <a:gd name="T14" fmla="*/ 95 w 191"/>
                <a:gd name="T15" fmla="*/ 22 h 246"/>
                <a:gd name="T16" fmla="*/ 49 w 191"/>
                <a:gd name="T17" fmla="*/ 0 h 246"/>
                <a:gd name="T18" fmla="*/ 40 w 191"/>
                <a:gd name="T19" fmla="*/ 5 h 246"/>
                <a:gd name="T20" fmla="*/ 45 w 191"/>
                <a:gd name="T21" fmla="*/ 10 h 246"/>
                <a:gd name="T22" fmla="*/ 68 w 191"/>
                <a:gd name="T23" fmla="*/ 32 h 246"/>
                <a:gd name="T24" fmla="*/ 109 w 191"/>
                <a:gd name="T25" fmla="*/ 129 h 246"/>
                <a:gd name="T26" fmla="*/ 7 w 191"/>
                <a:gd name="T27" fmla="*/ 222 h 246"/>
                <a:gd name="T28" fmla="*/ 0 w 191"/>
                <a:gd name="T29" fmla="*/ 234 h 246"/>
                <a:gd name="T30" fmla="*/ 11 w 191"/>
                <a:gd name="T31" fmla="*/ 246 h 246"/>
                <a:gd name="T32" fmla="*/ 23 w 191"/>
                <a:gd name="T33" fmla="*/ 241 h 246"/>
                <a:gd name="T34" fmla="*/ 115 w 191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2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1" y="246"/>
                    <a:pt x="191" y="241"/>
                  </a:cubicBezTo>
                  <a:cubicBezTo>
                    <a:pt x="191" y="240"/>
                    <a:pt x="190" y="239"/>
                    <a:pt x="190" y="238"/>
                  </a:cubicBezTo>
                  <a:cubicBezTo>
                    <a:pt x="185" y="234"/>
                    <a:pt x="182" y="226"/>
                    <a:pt x="181" y="223"/>
                  </a:cubicBezTo>
                  <a:lnTo>
                    <a:pt x="95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9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09" y="129"/>
                  </a:lnTo>
                  <a:lnTo>
                    <a:pt x="7" y="222"/>
                  </a:lnTo>
                  <a:cubicBezTo>
                    <a:pt x="2" y="226"/>
                    <a:pt x="0" y="229"/>
                    <a:pt x="0" y="234"/>
                  </a:cubicBezTo>
                  <a:cubicBezTo>
                    <a:pt x="0" y="243"/>
                    <a:pt x="7" y="246"/>
                    <a:pt x="11" y="246"/>
                  </a:cubicBezTo>
                  <a:cubicBezTo>
                    <a:pt x="18" y="246"/>
                    <a:pt x="22" y="242"/>
                    <a:pt x="23" y="241"/>
                  </a:cubicBezTo>
                  <a:lnTo>
                    <a:pt x="115" y="14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" name="Group 306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 title="IguanaTex Vector Display">
            <a:extLst>
              <a:ext uri="{FF2B5EF4-FFF2-40B4-BE49-F238E27FC236}">
                <a16:creationId xmlns:a16="http://schemas.microsoft.com/office/drawing/2014/main" id="{5823693F-8507-4146-8FD0-DAC2A6BE07E3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8072780" y="5576149"/>
            <a:ext cx="303212" cy="312738"/>
            <a:chOff x="4424363" y="5759450"/>
            <a:chExt cx="303212" cy="312738"/>
          </a:xfrm>
          <a:solidFill>
            <a:srgbClr val="7030A0"/>
          </a:solidFill>
        </p:grpSpPr>
        <p:sp>
          <p:nvSpPr>
            <p:cNvPr id="308" name="Freeform 121">
              <a:extLst>
                <a:ext uri="{FF2B5EF4-FFF2-40B4-BE49-F238E27FC236}">
                  <a16:creationId xmlns:a16="http://schemas.microsoft.com/office/drawing/2014/main" id="{C0A1DC4D-8FF6-4BA4-B76C-C46FE83FD546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4479925" y="5759450"/>
              <a:ext cx="87312" cy="87313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1 h 159"/>
                <a:gd name="T4" fmla="*/ 127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3 h 159"/>
                <a:gd name="T16" fmla="*/ 142 w 147"/>
                <a:gd name="T17" fmla="*/ 109 h 159"/>
                <a:gd name="T18" fmla="*/ 135 w 147"/>
                <a:gd name="T19" fmla="*/ 115 h 159"/>
                <a:gd name="T20" fmla="*/ 87 w 147"/>
                <a:gd name="T21" fmla="*/ 147 h 159"/>
                <a:gd name="T22" fmla="*/ 32 w 147"/>
                <a:gd name="T23" fmla="*/ 79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4" y="19"/>
                    <a:pt x="110" y="24"/>
                    <a:pt x="110" y="31"/>
                  </a:cubicBezTo>
                  <a:cubicBezTo>
                    <a:pt x="110" y="41"/>
                    <a:pt x="117" y="48"/>
                    <a:pt x="127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8" y="159"/>
                    <a:pt x="83" y="159"/>
                  </a:cubicBezTo>
                  <a:cubicBezTo>
                    <a:pt x="135" y="159"/>
                    <a:pt x="147" y="117"/>
                    <a:pt x="147" y="113"/>
                  </a:cubicBezTo>
                  <a:cubicBezTo>
                    <a:pt x="147" y="109"/>
                    <a:pt x="143" y="109"/>
                    <a:pt x="142" y="109"/>
                  </a:cubicBezTo>
                  <a:cubicBezTo>
                    <a:pt x="137" y="109"/>
                    <a:pt x="137" y="110"/>
                    <a:pt x="135" y="115"/>
                  </a:cubicBezTo>
                  <a:cubicBezTo>
                    <a:pt x="127" y="137"/>
                    <a:pt x="109" y="147"/>
                    <a:pt x="87" y="147"/>
                  </a:cubicBezTo>
                  <a:cubicBezTo>
                    <a:pt x="63" y="147"/>
                    <a:pt x="32" y="130"/>
                    <a:pt x="32" y="79"/>
                  </a:cubicBezTo>
                  <a:cubicBezTo>
                    <a:pt x="32" y="35"/>
                    <a:pt x="54" y="11"/>
                    <a:pt x="86" y="11"/>
                  </a:cubicBezTo>
                  <a:cubicBezTo>
                    <a:pt x="91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22">
              <a:extLst>
                <a:ext uri="{FF2B5EF4-FFF2-40B4-BE49-F238E27FC236}">
                  <a16:creationId xmlns:a16="http://schemas.microsoft.com/office/drawing/2014/main" id="{4FDC6BD6-C98D-451F-9208-E82AE342CE55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4424363" y="5899150"/>
              <a:ext cx="198437" cy="115888"/>
            </a:xfrm>
            <a:custGeom>
              <a:avLst/>
              <a:gdLst>
                <a:gd name="T0" fmla="*/ 333 w 333"/>
                <a:gd name="T1" fmla="*/ 15 h 212"/>
                <a:gd name="T2" fmla="*/ 326 w 333"/>
                <a:gd name="T3" fmla="*/ 0 h 212"/>
                <a:gd name="T4" fmla="*/ 319 w 333"/>
                <a:gd name="T5" fmla="*/ 14 h 212"/>
                <a:gd name="T6" fmla="*/ 250 w 333"/>
                <a:gd name="T7" fmla="*/ 69 h 212"/>
                <a:gd name="T8" fmla="*/ 170 w 333"/>
                <a:gd name="T9" fmla="*/ 36 h 212"/>
                <a:gd name="T10" fmla="*/ 84 w 333"/>
                <a:gd name="T11" fmla="*/ 0 h 212"/>
                <a:gd name="T12" fmla="*/ 0 w 333"/>
                <a:gd name="T13" fmla="*/ 81 h 212"/>
                <a:gd name="T14" fmla="*/ 7 w 333"/>
                <a:gd name="T15" fmla="*/ 96 h 212"/>
                <a:gd name="T16" fmla="*/ 14 w 333"/>
                <a:gd name="T17" fmla="*/ 84 h 212"/>
                <a:gd name="T18" fmla="*/ 84 w 333"/>
                <a:gd name="T19" fmla="*/ 28 h 212"/>
                <a:gd name="T20" fmla="*/ 163 w 333"/>
                <a:gd name="T21" fmla="*/ 61 h 212"/>
                <a:gd name="T22" fmla="*/ 250 w 333"/>
                <a:gd name="T23" fmla="*/ 96 h 212"/>
                <a:gd name="T24" fmla="*/ 333 w 333"/>
                <a:gd name="T25" fmla="*/ 15 h 212"/>
                <a:gd name="T26" fmla="*/ 333 w 333"/>
                <a:gd name="T27" fmla="*/ 132 h 212"/>
                <a:gd name="T28" fmla="*/ 326 w 333"/>
                <a:gd name="T29" fmla="*/ 116 h 212"/>
                <a:gd name="T30" fmla="*/ 319 w 333"/>
                <a:gd name="T31" fmla="*/ 130 h 212"/>
                <a:gd name="T32" fmla="*/ 250 w 333"/>
                <a:gd name="T33" fmla="*/ 185 h 212"/>
                <a:gd name="T34" fmla="*/ 170 w 333"/>
                <a:gd name="T35" fmla="*/ 152 h 212"/>
                <a:gd name="T36" fmla="*/ 84 w 333"/>
                <a:gd name="T37" fmla="*/ 116 h 212"/>
                <a:gd name="T38" fmla="*/ 0 w 333"/>
                <a:gd name="T39" fmla="*/ 197 h 212"/>
                <a:gd name="T40" fmla="*/ 7 w 333"/>
                <a:gd name="T41" fmla="*/ 212 h 212"/>
                <a:gd name="T42" fmla="*/ 14 w 333"/>
                <a:gd name="T43" fmla="*/ 201 h 212"/>
                <a:gd name="T44" fmla="*/ 84 w 333"/>
                <a:gd name="T45" fmla="*/ 144 h 212"/>
                <a:gd name="T46" fmla="*/ 163 w 333"/>
                <a:gd name="T47" fmla="*/ 177 h 212"/>
                <a:gd name="T48" fmla="*/ 250 w 333"/>
                <a:gd name="T49" fmla="*/ 212 h 212"/>
                <a:gd name="T50" fmla="*/ 333 w 333"/>
                <a:gd name="T51" fmla="*/ 13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2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2"/>
                    <a:pt x="250" y="212"/>
                  </a:cubicBezTo>
                  <a:cubicBezTo>
                    <a:pt x="297" y="212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23">
              <a:extLst>
                <a:ext uri="{FF2B5EF4-FFF2-40B4-BE49-F238E27FC236}">
                  <a16:creationId xmlns:a16="http://schemas.microsoft.com/office/drawing/2014/main" id="{F1AA8AD9-C2F8-4F7E-89E3-75B6EC8D7352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4652963" y="5988050"/>
              <a:ext cx="74612" cy="84138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5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2 h 154"/>
                <a:gd name="T10" fmla="*/ 113 w 125"/>
                <a:gd name="T11" fmla="*/ 12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5 h 154"/>
                <a:gd name="T20" fmla="*/ 72 w 125"/>
                <a:gd name="T21" fmla="*/ 154 h 154"/>
                <a:gd name="T22" fmla="*/ 116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5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2"/>
                    <a:pt x="100" y="12"/>
                  </a:cubicBezTo>
                  <a:lnTo>
                    <a:pt x="113" y="12"/>
                  </a:lnTo>
                  <a:cubicBezTo>
                    <a:pt x="119" y="12"/>
                    <a:pt x="125" y="12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5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6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3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5"/>
                    <a:pt x="33" y="72"/>
                  </a:cubicBezTo>
                  <a:lnTo>
                    <a:pt x="98" y="7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1" name="Group 310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of  $G(\secpar, m, \epsilon)$&#10;&#10;&#10;\end{document}" title="IguanaTex Vector Display">
            <a:extLst>
              <a:ext uri="{FF2B5EF4-FFF2-40B4-BE49-F238E27FC236}">
                <a16:creationId xmlns:a16="http://schemas.microsoft.com/office/drawing/2014/main" id="{28E63003-C97F-431B-A77F-2B8079A56EEE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8578397" y="5653624"/>
            <a:ext cx="2093912" cy="274638"/>
            <a:chOff x="1804988" y="5807075"/>
            <a:chExt cx="2093912" cy="274638"/>
          </a:xfrm>
          <a:solidFill>
            <a:srgbClr val="7030A0"/>
          </a:solidFill>
        </p:grpSpPr>
        <p:sp>
          <p:nvSpPr>
            <p:cNvPr id="312" name="Freeform 180">
              <a:extLst>
                <a:ext uri="{FF2B5EF4-FFF2-40B4-BE49-F238E27FC236}">
                  <a16:creationId xmlns:a16="http://schemas.microsoft.com/office/drawing/2014/main" id="{1BE44A69-F6B9-4790-88CA-5F628BE5E797}"/>
                </a:ext>
              </a:extLst>
            </p:cNvPr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1804988" y="5819775"/>
              <a:ext cx="157162" cy="200025"/>
            </a:xfrm>
            <a:custGeom>
              <a:avLst/>
              <a:gdLst>
                <a:gd name="T0" fmla="*/ 331 w 331"/>
                <a:gd name="T1" fmla="*/ 183 h 363"/>
                <a:gd name="T2" fmla="*/ 165 w 331"/>
                <a:gd name="T3" fmla="*/ 0 h 363"/>
                <a:gd name="T4" fmla="*/ 0 w 331"/>
                <a:gd name="T5" fmla="*/ 183 h 363"/>
                <a:gd name="T6" fmla="*/ 165 w 331"/>
                <a:gd name="T7" fmla="*/ 363 h 363"/>
                <a:gd name="T8" fmla="*/ 331 w 331"/>
                <a:gd name="T9" fmla="*/ 183 h 363"/>
                <a:gd name="T10" fmla="*/ 166 w 331"/>
                <a:gd name="T11" fmla="*/ 350 h 363"/>
                <a:gd name="T12" fmla="*/ 51 w 331"/>
                <a:gd name="T13" fmla="*/ 176 h 363"/>
                <a:gd name="T14" fmla="*/ 165 w 331"/>
                <a:gd name="T15" fmla="*/ 12 h 363"/>
                <a:gd name="T16" fmla="*/ 280 w 331"/>
                <a:gd name="T17" fmla="*/ 176 h 363"/>
                <a:gd name="T18" fmla="*/ 166 w 331"/>
                <a:gd name="T19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363">
                  <a:moveTo>
                    <a:pt x="331" y="183"/>
                  </a:moveTo>
                  <a:cubicBezTo>
                    <a:pt x="331" y="81"/>
                    <a:pt x="256" y="0"/>
                    <a:pt x="165" y="0"/>
                  </a:cubicBezTo>
                  <a:cubicBezTo>
                    <a:pt x="76" y="0"/>
                    <a:pt x="0" y="80"/>
                    <a:pt x="0" y="183"/>
                  </a:cubicBezTo>
                  <a:cubicBezTo>
                    <a:pt x="0" y="285"/>
                    <a:pt x="77" y="363"/>
                    <a:pt x="165" y="363"/>
                  </a:cubicBezTo>
                  <a:cubicBezTo>
                    <a:pt x="256" y="363"/>
                    <a:pt x="331" y="283"/>
                    <a:pt x="331" y="183"/>
                  </a:cubicBezTo>
                  <a:close/>
                  <a:moveTo>
                    <a:pt x="166" y="350"/>
                  </a:moveTo>
                  <a:cubicBezTo>
                    <a:pt x="118" y="350"/>
                    <a:pt x="51" y="306"/>
                    <a:pt x="51" y="176"/>
                  </a:cubicBezTo>
                  <a:cubicBezTo>
                    <a:pt x="51" y="46"/>
                    <a:pt x="124" y="12"/>
                    <a:pt x="165" y="12"/>
                  </a:cubicBezTo>
                  <a:cubicBezTo>
                    <a:pt x="209" y="12"/>
                    <a:pt x="280" y="48"/>
                    <a:pt x="280" y="176"/>
                  </a:cubicBezTo>
                  <a:cubicBezTo>
                    <a:pt x="280" y="308"/>
                    <a:pt x="212" y="350"/>
                    <a:pt x="166" y="3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81">
              <a:extLst>
                <a:ext uri="{FF2B5EF4-FFF2-40B4-BE49-F238E27FC236}">
                  <a16:creationId xmlns:a16="http://schemas.microsoft.com/office/drawing/2014/main" id="{EB912EE2-E76D-4F54-9162-340C711341F6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1982788" y="5891213"/>
              <a:ext cx="119062" cy="12541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82">
              <a:extLst>
                <a:ext uri="{FF2B5EF4-FFF2-40B4-BE49-F238E27FC236}">
                  <a16:creationId xmlns:a16="http://schemas.microsoft.com/office/drawing/2014/main" id="{9C865236-E6F1-40AD-AEF8-593B1307071E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111375" y="5843588"/>
              <a:ext cx="74612" cy="17303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83">
              <a:extLst>
                <a:ext uri="{FF2B5EF4-FFF2-40B4-BE49-F238E27FC236}">
                  <a16:creationId xmlns:a16="http://schemas.microsoft.com/office/drawing/2014/main" id="{71220A02-48BB-4459-AD52-072FD57D002F}"/>
                </a:ext>
              </a:extLst>
            </p:cNvPr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2205038" y="5891213"/>
              <a:ext cx="117475" cy="174625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4 w 246"/>
                <a:gd name="T29" fmla="*/ 226 h 317"/>
                <a:gd name="T30" fmla="*/ 246 w 246"/>
                <a:gd name="T31" fmla="*/ 113 h 317"/>
                <a:gd name="T32" fmla="*/ 141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7 w 246"/>
                <a:gd name="T41" fmla="*/ 13 h 317"/>
                <a:gd name="T42" fmla="*/ 204 w 246"/>
                <a:gd name="T43" fmla="*/ 113 h 317"/>
                <a:gd name="T44" fmla="*/ 132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4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84">
              <a:extLst>
                <a:ext uri="{FF2B5EF4-FFF2-40B4-BE49-F238E27FC236}">
                  <a16:creationId xmlns:a16="http://schemas.microsoft.com/office/drawing/2014/main" id="{4CBBF016-A486-4422-8315-C63DFC594225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2338388" y="5891213"/>
              <a:ext cx="119062" cy="125413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2 w 250"/>
                <a:gd name="T9" fmla="*/ 177 h 226"/>
                <a:gd name="T10" fmla="*/ 212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9 w 250"/>
                <a:gd name="T31" fmla="*/ 67 h 226"/>
                <a:gd name="T32" fmla="*/ 39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85">
              <a:extLst>
                <a:ext uri="{FF2B5EF4-FFF2-40B4-BE49-F238E27FC236}">
                  <a16:creationId xmlns:a16="http://schemas.microsoft.com/office/drawing/2014/main" id="{2D2AD978-73AB-4292-A124-8DAB02944F79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466975" y="5843588"/>
              <a:ext cx="73025" cy="1730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86">
              <a:extLst>
                <a:ext uri="{FF2B5EF4-FFF2-40B4-BE49-F238E27FC236}">
                  <a16:creationId xmlns:a16="http://schemas.microsoft.com/office/drawing/2014/main" id="{9806BF6F-F838-43DF-BE39-BDF47B537B09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2638425" y="5889625"/>
              <a:ext cx="104775" cy="12700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87">
              <a:extLst>
                <a:ext uri="{FF2B5EF4-FFF2-40B4-BE49-F238E27FC236}">
                  <a16:creationId xmlns:a16="http://schemas.microsoft.com/office/drawing/2014/main" id="{AF271140-EFB7-44C0-9D32-3C8585341446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2759075" y="5819775"/>
              <a:ext cx="76200" cy="193675"/>
            </a:xfrm>
            <a:custGeom>
              <a:avLst/>
              <a:gdLst>
                <a:gd name="T0" fmla="*/ 71 w 161"/>
                <a:gd name="T1" fmla="*/ 137 h 352"/>
                <a:gd name="T2" fmla="*/ 71 w 161"/>
                <a:gd name="T3" fmla="*/ 79 h 352"/>
                <a:gd name="T4" fmla="*/ 116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1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88">
              <a:extLst>
                <a:ext uri="{FF2B5EF4-FFF2-40B4-BE49-F238E27FC236}">
                  <a16:creationId xmlns:a16="http://schemas.microsoft.com/office/drawing/2014/main" id="{55EE9508-0765-42CC-BA5A-D00C34057D47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2913063" y="5819775"/>
              <a:ext cx="168275" cy="200025"/>
            </a:xfrm>
            <a:custGeom>
              <a:avLst/>
              <a:gdLst>
                <a:gd name="T0" fmla="*/ 353 w 353"/>
                <a:gd name="T1" fmla="*/ 5 h 363"/>
                <a:gd name="T2" fmla="*/ 348 w 353"/>
                <a:gd name="T3" fmla="*/ 0 h 363"/>
                <a:gd name="T4" fmla="*/ 340 w 353"/>
                <a:gd name="T5" fmla="*/ 6 h 363"/>
                <a:gd name="T6" fmla="*/ 306 w 353"/>
                <a:gd name="T7" fmla="*/ 44 h 363"/>
                <a:gd name="T8" fmla="*/ 223 w 353"/>
                <a:gd name="T9" fmla="*/ 0 h 363"/>
                <a:gd name="T10" fmla="*/ 0 w 353"/>
                <a:gd name="T11" fmla="*/ 226 h 363"/>
                <a:gd name="T12" fmla="*/ 136 w 353"/>
                <a:gd name="T13" fmla="*/ 363 h 363"/>
                <a:gd name="T14" fmla="*/ 198 w 353"/>
                <a:gd name="T15" fmla="*/ 351 h 363"/>
                <a:gd name="T16" fmla="*/ 241 w 353"/>
                <a:gd name="T17" fmla="*/ 320 h 363"/>
                <a:gd name="T18" fmla="*/ 264 w 353"/>
                <a:gd name="T19" fmla="*/ 351 h 363"/>
                <a:gd name="T20" fmla="*/ 267 w 353"/>
                <a:gd name="T21" fmla="*/ 349 h 363"/>
                <a:gd name="T22" fmla="*/ 276 w 353"/>
                <a:gd name="T23" fmla="*/ 319 h 363"/>
                <a:gd name="T24" fmla="*/ 285 w 353"/>
                <a:gd name="T25" fmla="*/ 280 h 363"/>
                <a:gd name="T26" fmla="*/ 292 w 353"/>
                <a:gd name="T27" fmla="*/ 255 h 363"/>
                <a:gd name="T28" fmla="*/ 326 w 353"/>
                <a:gd name="T29" fmla="*/ 231 h 363"/>
                <a:gd name="T30" fmla="*/ 334 w 353"/>
                <a:gd name="T31" fmla="*/ 221 h 363"/>
                <a:gd name="T32" fmla="*/ 327 w 353"/>
                <a:gd name="T33" fmla="*/ 215 h 363"/>
                <a:gd name="T34" fmla="*/ 275 w 353"/>
                <a:gd name="T35" fmla="*/ 217 h 363"/>
                <a:gd name="T36" fmla="*/ 205 w 353"/>
                <a:gd name="T37" fmla="*/ 215 h 363"/>
                <a:gd name="T38" fmla="*/ 195 w 353"/>
                <a:gd name="T39" fmla="*/ 225 h 363"/>
                <a:gd name="T40" fmla="*/ 210 w 353"/>
                <a:gd name="T41" fmla="*/ 231 h 363"/>
                <a:gd name="T42" fmla="*/ 236 w 353"/>
                <a:gd name="T43" fmla="*/ 232 h 363"/>
                <a:gd name="T44" fmla="*/ 252 w 353"/>
                <a:gd name="T45" fmla="*/ 241 h 363"/>
                <a:gd name="T46" fmla="*/ 241 w 353"/>
                <a:gd name="T47" fmla="*/ 287 h 363"/>
                <a:gd name="T48" fmla="*/ 145 w 353"/>
                <a:gd name="T49" fmla="*/ 347 h 363"/>
                <a:gd name="T50" fmla="*/ 45 w 353"/>
                <a:gd name="T51" fmla="*/ 242 h 363"/>
                <a:gd name="T52" fmla="*/ 102 w 353"/>
                <a:gd name="T53" fmla="*/ 80 h 363"/>
                <a:gd name="T54" fmla="*/ 227 w 353"/>
                <a:gd name="T55" fmla="*/ 15 h 363"/>
                <a:gd name="T56" fmla="*/ 307 w 353"/>
                <a:gd name="T57" fmla="*/ 112 h 363"/>
                <a:gd name="T58" fmla="*/ 306 w 353"/>
                <a:gd name="T59" fmla="*/ 137 h 363"/>
                <a:gd name="T60" fmla="*/ 313 w 353"/>
                <a:gd name="T61" fmla="*/ 142 h 363"/>
                <a:gd name="T62" fmla="*/ 322 w 353"/>
                <a:gd name="T63" fmla="*/ 132 h 363"/>
                <a:gd name="T64" fmla="*/ 353 w 353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63">
                  <a:moveTo>
                    <a:pt x="353" y="5"/>
                  </a:moveTo>
                  <a:cubicBezTo>
                    <a:pt x="353" y="3"/>
                    <a:pt x="352" y="0"/>
                    <a:pt x="348" y="0"/>
                  </a:cubicBezTo>
                  <a:cubicBezTo>
                    <a:pt x="346" y="0"/>
                    <a:pt x="346" y="0"/>
                    <a:pt x="340" y="6"/>
                  </a:cubicBezTo>
                  <a:lnTo>
                    <a:pt x="306" y="44"/>
                  </a:lnTo>
                  <a:cubicBezTo>
                    <a:pt x="301" y="37"/>
                    <a:pt x="278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0" y="358"/>
                    <a:pt x="198" y="351"/>
                  </a:cubicBezTo>
                  <a:cubicBezTo>
                    <a:pt x="223" y="341"/>
                    <a:pt x="232" y="330"/>
                    <a:pt x="241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6" y="351"/>
                    <a:pt x="267" y="350"/>
                    <a:pt x="267" y="349"/>
                  </a:cubicBezTo>
                  <a:cubicBezTo>
                    <a:pt x="268" y="348"/>
                    <a:pt x="273" y="329"/>
                    <a:pt x="276" y="319"/>
                  </a:cubicBezTo>
                  <a:lnTo>
                    <a:pt x="285" y="280"/>
                  </a:lnTo>
                  <a:cubicBezTo>
                    <a:pt x="287" y="272"/>
                    <a:pt x="290" y="263"/>
                    <a:pt x="292" y="255"/>
                  </a:cubicBezTo>
                  <a:cubicBezTo>
                    <a:pt x="297" y="232"/>
                    <a:pt x="298" y="231"/>
                    <a:pt x="326" y="231"/>
                  </a:cubicBezTo>
                  <a:cubicBezTo>
                    <a:pt x="328" y="231"/>
                    <a:pt x="334" y="230"/>
                    <a:pt x="334" y="221"/>
                  </a:cubicBezTo>
                  <a:cubicBezTo>
                    <a:pt x="334" y="217"/>
                    <a:pt x="331" y="215"/>
                    <a:pt x="327" y="215"/>
                  </a:cubicBezTo>
                  <a:cubicBezTo>
                    <a:pt x="316" y="215"/>
                    <a:pt x="287" y="217"/>
                    <a:pt x="275" y="217"/>
                  </a:cubicBezTo>
                  <a:cubicBezTo>
                    <a:pt x="260" y="217"/>
                    <a:pt x="221" y="215"/>
                    <a:pt x="205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0" y="231"/>
                    <a:pt x="225" y="231"/>
                    <a:pt x="236" y="232"/>
                  </a:cubicBezTo>
                  <a:cubicBezTo>
                    <a:pt x="249" y="233"/>
                    <a:pt x="252" y="235"/>
                    <a:pt x="252" y="241"/>
                  </a:cubicBezTo>
                  <a:cubicBezTo>
                    <a:pt x="252" y="246"/>
                    <a:pt x="246" y="268"/>
                    <a:pt x="241" y="287"/>
                  </a:cubicBezTo>
                  <a:cubicBezTo>
                    <a:pt x="227" y="342"/>
                    <a:pt x="163" y="347"/>
                    <a:pt x="145" y="347"/>
                  </a:cubicBezTo>
                  <a:cubicBezTo>
                    <a:pt x="97" y="347"/>
                    <a:pt x="45" y="319"/>
                    <a:pt x="45" y="242"/>
                  </a:cubicBezTo>
                  <a:cubicBezTo>
                    <a:pt x="45" y="227"/>
                    <a:pt x="50" y="145"/>
                    <a:pt x="102" y="80"/>
                  </a:cubicBezTo>
                  <a:cubicBezTo>
                    <a:pt x="129" y="46"/>
                    <a:pt x="178" y="15"/>
                    <a:pt x="227" y="15"/>
                  </a:cubicBezTo>
                  <a:cubicBezTo>
                    <a:pt x="278" y="15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1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3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89">
              <a:extLst>
                <a:ext uri="{FF2B5EF4-FFF2-40B4-BE49-F238E27FC236}">
                  <a16:creationId xmlns:a16="http://schemas.microsoft.com/office/drawing/2014/main" id="{4F9EE947-CA86-4A1F-84A1-A427AB955D72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3111500" y="5807075"/>
              <a:ext cx="53975" cy="2746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9" y="325"/>
                    <a:pt x="29" y="249"/>
                  </a:cubicBezTo>
                  <a:cubicBezTo>
                    <a:pt x="29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90">
              <a:extLst>
                <a:ext uri="{FF2B5EF4-FFF2-40B4-BE49-F238E27FC236}">
                  <a16:creationId xmlns:a16="http://schemas.microsoft.com/office/drawing/2014/main" id="{FCF4A78A-2725-461F-BF75-5B7E2FAC1E2C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3192463" y="5821363"/>
              <a:ext cx="117475" cy="195263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1 w 247"/>
                <a:gd name="T5" fmla="*/ 352 h 353"/>
                <a:gd name="T6" fmla="*/ 242 w 247"/>
                <a:gd name="T7" fmla="*/ 352 h 353"/>
                <a:gd name="T8" fmla="*/ 247 w 247"/>
                <a:gd name="T9" fmla="*/ 347 h 353"/>
                <a:gd name="T10" fmla="*/ 245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1 w 247"/>
                <a:gd name="T17" fmla="*/ 0 h 353"/>
                <a:gd name="T18" fmla="*/ 62 w 247"/>
                <a:gd name="T19" fmla="*/ 6 h 353"/>
                <a:gd name="T20" fmla="*/ 66 w 247"/>
                <a:gd name="T21" fmla="*/ 11 h 353"/>
                <a:gd name="T22" fmla="*/ 99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2 w 247"/>
                <a:gd name="T33" fmla="*/ 343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1" y="352"/>
                  </a:cubicBezTo>
                  <a:lnTo>
                    <a:pt x="242" y="352"/>
                  </a:lnTo>
                  <a:cubicBezTo>
                    <a:pt x="247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5" y="343"/>
                  </a:cubicBezTo>
                  <a:cubicBezTo>
                    <a:pt x="240" y="337"/>
                    <a:pt x="237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1" y="0"/>
                  </a:cubicBezTo>
                  <a:cubicBezTo>
                    <a:pt x="68" y="0"/>
                    <a:pt x="62" y="0"/>
                    <a:pt x="62" y="6"/>
                  </a:cubicBezTo>
                  <a:cubicBezTo>
                    <a:pt x="62" y="10"/>
                    <a:pt x="66" y="11"/>
                    <a:pt x="66" y="11"/>
                  </a:cubicBezTo>
                  <a:cubicBezTo>
                    <a:pt x="83" y="14"/>
                    <a:pt x="86" y="17"/>
                    <a:pt x="99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8"/>
                    <a:pt x="32" y="343"/>
                  </a:cubicBezTo>
                  <a:lnTo>
                    <a:pt x="152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91">
              <a:extLst>
                <a:ext uri="{FF2B5EF4-FFF2-40B4-BE49-F238E27FC236}">
                  <a16:creationId xmlns:a16="http://schemas.microsoft.com/office/drawing/2014/main" id="{805CC44C-12EE-4B9D-899E-8CF3C56A6C81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338513" y="5984875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29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92">
              <a:extLst>
                <a:ext uri="{FF2B5EF4-FFF2-40B4-BE49-F238E27FC236}">
                  <a16:creationId xmlns:a16="http://schemas.microsoft.com/office/drawing/2014/main" id="{1470050A-2798-4311-9933-3DBE37F10F29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429000" y="5891213"/>
              <a:ext cx="193675" cy="125413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4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2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5" y="97"/>
                    <a:pt x="230" y="77"/>
                  </a:cubicBezTo>
                  <a:cubicBezTo>
                    <a:pt x="231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89" y="226"/>
                    <a:pt x="408" y="153"/>
                    <a:pt x="408" y="149"/>
                  </a:cubicBezTo>
                  <a:cubicBezTo>
                    <a:pt x="408" y="144"/>
                    <a:pt x="403" y="144"/>
                    <a:pt x="402" y="144"/>
                  </a:cubicBezTo>
                  <a:cubicBezTo>
                    <a:pt x="397" y="144"/>
                    <a:pt x="397" y="146"/>
                    <a:pt x="394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2" y="49"/>
                  </a:cubicBezTo>
                  <a:cubicBezTo>
                    <a:pt x="232" y="42"/>
                    <a:pt x="230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93">
              <a:extLst>
                <a:ext uri="{FF2B5EF4-FFF2-40B4-BE49-F238E27FC236}">
                  <a16:creationId xmlns:a16="http://schemas.microsoft.com/office/drawing/2014/main" id="{F95ABC1E-8274-45F3-BEBC-66CDEF15AFA6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651250" y="5984875"/>
              <a:ext cx="26987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3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5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8" y="51"/>
                    <a:pt x="43" y="46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6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194">
              <a:extLst>
                <a:ext uri="{FF2B5EF4-FFF2-40B4-BE49-F238E27FC236}">
                  <a16:creationId xmlns:a16="http://schemas.microsoft.com/office/drawing/2014/main" id="{2B3F610E-555B-4E4F-926E-17D47A03F337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746500" y="5894388"/>
              <a:ext cx="77787" cy="122238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8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3" y="209"/>
                    <a:pt x="38" y="188"/>
                    <a:pt x="38" y="144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95">
              <a:extLst>
                <a:ext uri="{FF2B5EF4-FFF2-40B4-BE49-F238E27FC236}">
                  <a16:creationId xmlns:a16="http://schemas.microsoft.com/office/drawing/2014/main" id="{A5EC5AB5-40BC-4ADF-ABC8-CB09EFC16BFF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3844925" y="5807075"/>
              <a:ext cx="53975" cy="27463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41AFF7E3-2549-44BD-83B9-36D4A6976260}"/>
              </a:ext>
            </a:extLst>
          </p:cNvPr>
          <p:cNvCxnSpPr>
            <a:cxnSpLocks/>
          </p:cNvCxnSpPr>
          <p:nvPr/>
        </p:nvCxnSpPr>
        <p:spPr>
          <a:xfrm>
            <a:off x="4321849" y="889839"/>
            <a:ext cx="0" cy="5898888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TextBox 329">
            <a:extLst>
              <a:ext uri="{FF2B5EF4-FFF2-40B4-BE49-F238E27FC236}">
                <a16:creationId xmlns:a16="http://schemas.microsoft.com/office/drawing/2014/main" id="{A71FC934-6E3A-4B2E-B45D-9EAFF8B35A2C}"/>
              </a:ext>
            </a:extLst>
          </p:cNvPr>
          <p:cNvSpPr txBox="1"/>
          <p:nvPr/>
        </p:nvSpPr>
        <p:spPr>
          <a:xfrm>
            <a:off x="4886037" y="831272"/>
            <a:ext cx="256770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200" dirty="0"/>
              <a:t>Proving Property 4</a:t>
            </a:r>
            <a:endParaRPr lang="en-US" sz="2200" dirty="0"/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02A2AC28-8E19-4A64-B4BC-8F958595B451}"/>
              </a:ext>
            </a:extLst>
          </p:cNvPr>
          <p:cNvSpPr txBox="1"/>
          <p:nvPr/>
        </p:nvSpPr>
        <p:spPr>
          <a:xfrm>
            <a:off x="161637" y="1029854"/>
            <a:ext cx="191192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200" b="1" dirty="0"/>
              <a:t>Our Goal:</a:t>
            </a:r>
            <a:endParaRPr lang="en-US" sz="2200" b="1" dirty="0"/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7778D601-6A13-4727-8BE5-6B713563118E}"/>
              </a:ext>
            </a:extLst>
          </p:cNvPr>
          <p:cNvSpPr txBox="1"/>
          <p:nvPr/>
        </p:nvSpPr>
        <p:spPr>
          <a:xfrm>
            <a:off x="2121048" y="5057370"/>
            <a:ext cx="3171387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2200" dirty="0">
                <a:solidFill>
                  <a:srgbClr val="C00000"/>
                </a:solidFill>
              </a:rPr>
              <a:t>(Based on Main Lemma)</a:t>
            </a:r>
          </a:p>
        </p:txBody>
      </p:sp>
      <p:cxnSp>
        <p:nvCxnSpPr>
          <p:cNvPr id="334" name="Straight Arrow Connector 333">
            <a:extLst>
              <a:ext uri="{FF2B5EF4-FFF2-40B4-BE49-F238E27FC236}">
                <a16:creationId xmlns:a16="http://schemas.microsoft.com/office/drawing/2014/main" id="{36F87A9B-FCB7-4D1E-A837-82BBB24DDC3C}"/>
              </a:ext>
            </a:extLst>
          </p:cNvPr>
          <p:cNvCxnSpPr>
            <a:cxnSpLocks/>
            <a:stCxn id="237" idx="1"/>
            <a:endCxn id="332" idx="0"/>
          </p:cNvCxnSpPr>
          <p:nvPr/>
        </p:nvCxnSpPr>
        <p:spPr>
          <a:xfrm flipH="1">
            <a:off x="3706742" y="4543029"/>
            <a:ext cx="1620642" cy="514341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8107389B-6861-4A4B-B40E-6A310E63CFAD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7438448" y="2189018"/>
            <a:ext cx="284340" cy="175491"/>
            <a:chOff x="2543175" y="2540000"/>
            <a:chExt cx="203201" cy="125413"/>
          </a:xfrm>
          <a:solidFill>
            <a:srgbClr val="7030A0"/>
          </a:solidFill>
        </p:grpSpPr>
        <p:sp>
          <p:nvSpPr>
            <p:cNvPr id="343" name="Freeform 7">
              <a:extLst>
                <a:ext uri="{FF2B5EF4-FFF2-40B4-BE49-F238E27FC236}">
                  <a16:creationId xmlns:a16="http://schemas.microsoft.com/office/drawing/2014/main" id="{FA2AE2D8-69A9-40C2-8E47-4CF196668ED1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2543175" y="2540000"/>
              <a:ext cx="23813" cy="125413"/>
            </a:xfrm>
            <a:custGeom>
              <a:avLst/>
              <a:gdLst>
                <a:gd name="T0" fmla="*/ 53 w 53"/>
                <a:gd name="T1" fmla="*/ 27 h 215"/>
                <a:gd name="T2" fmla="*/ 26 w 53"/>
                <a:gd name="T3" fmla="*/ 0 h 215"/>
                <a:gd name="T4" fmla="*/ 0 w 53"/>
                <a:gd name="T5" fmla="*/ 27 h 215"/>
                <a:gd name="T6" fmla="*/ 26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6 w 53"/>
                <a:gd name="T13" fmla="*/ 162 h 215"/>
                <a:gd name="T14" fmla="*/ 0 w 53"/>
                <a:gd name="T15" fmla="*/ 189 h 215"/>
                <a:gd name="T16" fmla="*/ 26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8">
              <a:extLst>
                <a:ext uri="{FF2B5EF4-FFF2-40B4-BE49-F238E27FC236}">
                  <a16:creationId xmlns:a16="http://schemas.microsoft.com/office/drawing/2014/main" id="{5CFD4DEF-7F33-4599-875E-EB5CD076B07A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2598738" y="2557463"/>
              <a:ext cx="147638" cy="69850"/>
            </a:xfrm>
            <a:custGeom>
              <a:avLst/>
              <a:gdLst>
                <a:gd name="T0" fmla="*/ 316 w 333"/>
                <a:gd name="T1" fmla="*/ 20 h 117"/>
                <a:gd name="T2" fmla="*/ 333 w 333"/>
                <a:gd name="T3" fmla="*/ 10 h 117"/>
                <a:gd name="T4" fmla="*/ 316 w 333"/>
                <a:gd name="T5" fmla="*/ 0 h 117"/>
                <a:gd name="T6" fmla="*/ 17 w 333"/>
                <a:gd name="T7" fmla="*/ 0 h 117"/>
                <a:gd name="T8" fmla="*/ 0 w 333"/>
                <a:gd name="T9" fmla="*/ 10 h 117"/>
                <a:gd name="T10" fmla="*/ 17 w 333"/>
                <a:gd name="T11" fmla="*/ 20 h 117"/>
                <a:gd name="T12" fmla="*/ 316 w 333"/>
                <a:gd name="T13" fmla="*/ 20 h 117"/>
                <a:gd name="T14" fmla="*/ 316 w 333"/>
                <a:gd name="T15" fmla="*/ 117 h 117"/>
                <a:gd name="T16" fmla="*/ 333 w 333"/>
                <a:gd name="T17" fmla="*/ 107 h 117"/>
                <a:gd name="T18" fmla="*/ 316 w 333"/>
                <a:gd name="T19" fmla="*/ 97 h 117"/>
                <a:gd name="T20" fmla="*/ 17 w 333"/>
                <a:gd name="T21" fmla="*/ 97 h 117"/>
                <a:gd name="T22" fmla="*/ 0 w 333"/>
                <a:gd name="T23" fmla="*/ 107 h 117"/>
                <a:gd name="T24" fmla="*/ 17 w 333"/>
                <a:gd name="T25" fmla="*/ 117 h 117"/>
                <a:gd name="T26" fmla="*/ 316 w 333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3" h="117">
                  <a:moveTo>
                    <a:pt x="316" y="20"/>
                  </a:moveTo>
                  <a:cubicBezTo>
                    <a:pt x="323" y="20"/>
                    <a:pt x="333" y="20"/>
                    <a:pt x="333" y="10"/>
                  </a:cubicBezTo>
                  <a:cubicBezTo>
                    <a:pt x="333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6" y="20"/>
                  </a:lnTo>
                  <a:close/>
                  <a:moveTo>
                    <a:pt x="316" y="117"/>
                  </a:moveTo>
                  <a:cubicBezTo>
                    <a:pt x="323" y="117"/>
                    <a:pt x="333" y="117"/>
                    <a:pt x="333" y="107"/>
                  </a:cubicBezTo>
                  <a:cubicBezTo>
                    <a:pt x="333" y="97"/>
                    <a:pt x="323" y="97"/>
                    <a:pt x="316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595C0DF3-AD80-468F-96C8-550DAEB0E69E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7929909" y="4549226"/>
            <a:ext cx="301626" cy="312738"/>
            <a:chOff x="2720975" y="5922963"/>
            <a:chExt cx="301626" cy="312738"/>
          </a:xfrm>
        </p:grpSpPr>
        <p:sp>
          <p:nvSpPr>
            <p:cNvPr id="336" name="Freeform 34">
              <a:extLst>
                <a:ext uri="{FF2B5EF4-FFF2-40B4-BE49-F238E27FC236}">
                  <a16:creationId xmlns:a16="http://schemas.microsoft.com/office/drawing/2014/main" id="{E6CC4875-2A91-4626-BBAC-D34AE99FC607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2781300" y="5922963"/>
              <a:ext cx="76200" cy="85725"/>
            </a:xfrm>
            <a:custGeom>
              <a:avLst/>
              <a:gdLst>
                <a:gd name="T0" fmla="*/ 117 w 127"/>
                <a:gd name="T1" fmla="*/ 10 h 160"/>
                <a:gd name="T2" fmla="*/ 112 w 127"/>
                <a:gd name="T3" fmla="*/ 0 h 160"/>
                <a:gd name="T4" fmla="*/ 105 w 127"/>
                <a:gd name="T5" fmla="*/ 5 h 160"/>
                <a:gd name="T6" fmla="*/ 99 w 127"/>
                <a:gd name="T7" fmla="*/ 10 h 160"/>
                <a:gd name="T8" fmla="*/ 62 w 127"/>
                <a:gd name="T9" fmla="*/ 0 h 160"/>
                <a:gd name="T10" fmla="*/ 0 w 127"/>
                <a:gd name="T11" fmla="*/ 44 h 160"/>
                <a:gd name="T12" fmla="*/ 14 w 127"/>
                <a:gd name="T13" fmla="*/ 71 h 160"/>
                <a:gd name="T14" fmla="*/ 62 w 127"/>
                <a:gd name="T15" fmla="*/ 89 h 160"/>
                <a:gd name="T16" fmla="*/ 108 w 127"/>
                <a:gd name="T17" fmla="*/ 120 h 160"/>
                <a:gd name="T18" fmla="*/ 65 w 127"/>
                <a:gd name="T19" fmla="*/ 150 h 160"/>
                <a:gd name="T20" fmla="*/ 13 w 127"/>
                <a:gd name="T21" fmla="*/ 104 h 160"/>
                <a:gd name="T22" fmla="*/ 6 w 127"/>
                <a:gd name="T23" fmla="*/ 98 h 160"/>
                <a:gd name="T24" fmla="*/ 0 w 127"/>
                <a:gd name="T25" fmla="*/ 108 h 160"/>
                <a:gd name="T26" fmla="*/ 0 w 127"/>
                <a:gd name="T27" fmla="*/ 151 h 160"/>
                <a:gd name="T28" fmla="*/ 5 w 127"/>
                <a:gd name="T29" fmla="*/ 160 h 160"/>
                <a:gd name="T30" fmla="*/ 22 w 127"/>
                <a:gd name="T31" fmla="*/ 145 h 160"/>
                <a:gd name="T32" fmla="*/ 65 w 127"/>
                <a:gd name="T33" fmla="*/ 160 h 160"/>
                <a:gd name="T34" fmla="*/ 127 w 127"/>
                <a:gd name="T35" fmla="*/ 110 h 160"/>
                <a:gd name="T36" fmla="*/ 112 w 127"/>
                <a:gd name="T37" fmla="*/ 78 h 160"/>
                <a:gd name="T38" fmla="*/ 70 w 127"/>
                <a:gd name="T39" fmla="*/ 61 h 160"/>
                <a:gd name="T40" fmla="*/ 20 w 127"/>
                <a:gd name="T41" fmla="*/ 34 h 160"/>
                <a:gd name="T42" fmla="*/ 62 w 127"/>
                <a:gd name="T43" fmla="*/ 9 h 160"/>
                <a:gd name="T44" fmla="*/ 105 w 127"/>
                <a:gd name="T45" fmla="*/ 47 h 160"/>
                <a:gd name="T46" fmla="*/ 111 w 127"/>
                <a:gd name="T47" fmla="*/ 51 h 160"/>
                <a:gd name="T48" fmla="*/ 117 w 127"/>
                <a:gd name="T49" fmla="*/ 42 h 160"/>
                <a:gd name="T50" fmla="*/ 117 w 127"/>
                <a:gd name="T51" fmla="*/ 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7" h="160">
                  <a:moveTo>
                    <a:pt x="117" y="10"/>
                  </a:moveTo>
                  <a:cubicBezTo>
                    <a:pt x="117" y="4"/>
                    <a:pt x="117" y="0"/>
                    <a:pt x="112" y="0"/>
                  </a:cubicBezTo>
                  <a:cubicBezTo>
                    <a:pt x="110" y="0"/>
                    <a:pt x="110" y="0"/>
                    <a:pt x="105" y="5"/>
                  </a:cubicBezTo>
                  <a:cubicBezTo>
                    <a:pt x="104" y="5"/>
                    <a:pt x="101" y="8"/>
                    <a:pt x="99" y="10"/>
                  </a:cubicBezTo>
                  <a:cubicBezTo>
                    <a:pt x="88" y="3"/>
                    <a:pt x="75" y="0"/>
                    <a:pt x="62" y="0"/>
                  </a:cubicBezTo>
                  <a:cubicBezTo>
                    <a:pt x="12" y="0"/>
                    <a:pt x="0" y="27"/>
                    <a:pt x="0" y="44"/>
                  </a:cubicBezTo>
                  <a:cubicBezTo>
                    <a:pt x="0" y="55"/>
                    <a:pt x="5" y="64"/>
                    <a:pt x="14" y="71"/>
                  </a:cubicBezTo>
                  <a:cubicBezTo>
                    <a:pt x="27" y="83"/>
                    <a:pt x="40" y="85"/>
                    <a:pt x="62" y="89"/>
                  </a:cubicBezTo>
                  <a:cubicBezTo>
                    <a:pt x="79" y="92"/>
                    <a:pt x="108" y="97"/>
                    <a:pt x="108" y="120"/>
                  </a:cubicBezTo>
                  <a:cubicBezTo>
                    <a:pt x="108" y="134"/>
                    <a:pt x="98" y="150"/>
                    <a:pt x="65" y="150"/>
                  </a:cubicBezTo>
                  <a:cubicBezTo>
                    <a:pt x="31" y="150"/>
                    <a:pt x="19" y="128"/>
                    <a:pt x="13" y="104"/>
                  </a:cubicBezTo>
                  <a:cubicBezTo>
                    <a:pt x="12" y="100"/>
                    <a:pt x="11" y="98"/>
                    <a:pt x="6" y="98"/>
                  </a:cubicBezTo>
                  <a:cubicBezTo>
                    <a:pt x="0" y="98"/>
                    <a:pt x="0" y="101"/>
                    <a:pt x="0" y="108"/>
                  </a:cubicBezTo>
                  <a:lnTo>
                    <a:pt x="0" y="151"/>
                  </a:lnTo>
                  <a:cubicBezTo>
                    <a:pt x="0" y="156"/>
                    <a:pt x="0" y="160"/>
                    <a:pt x="5" y="160"/>
                  </a:cubicBezTo>
                  <a:cubicBezTo>
                    <a:pt x="8" y="160"/>
                    <a:pt x="15" y="152"/>
                    <a:pt x="22" y="145"/>
                  </a:cubicBezTo>
                  <a:cubicBezTo>
                    <a:pt x="37" y="159"/>
                    <a:pt x="56" y="160"/>
                    <a:pt x="65" y="160"/>
                  </a:cubicBezTo>
                  <a:cubicBezTo>
                    <a:pt x="110" y="160"/>
                    <a:pt x="127" y="135"/>
                    <a:pt x="127" y="110"/>
                  </a:cubicBezTo>
                  <a:cubicBezTo>
                    <a:pt x="127" y="97"/>
                    <a:pt x="121" y="87"/>
                    <a:pt x="112" y="78"/>
                  </a:cubicBezTo>
                  <a:cubicBezTo>
                    <a:pt x="98" y="66"/>
                    <a:pt x="82" y="63"/>
                    <a:pt x="70" y="61"/>
                  </a:cubicBezTo>
                  <a:cubicBezTo>
                    <a:pt x="42" y="56"/>
                    <a:pt x="20" y="52"/>
                    <a:pt x="20" y="34"/>
                  </a:cubicBezTo>
                  <a:cubicBezTo>
                    <a:pt x="20" y="22"/>
                    <a:pt x="29" y="9"/>
                    <a:pt x="62" y="9"/>
                  </a:cubicBezTo>
                  <a:cubicBezTo>
                    <a:pt x="103" y="9"/>
                    <a:pt x="104" y="37"/>
                    <a:pt x="105" y="47"/>
                  </a:cubicBezTo>
                  <a:cubicBezTo>
                    <a:pt x="105" y="51"/>
                    <a:pt x="110" y="51"/>
                    <a:pt x="111" y="51"/>
                  </a:cubicBezTo>
                  <a:cubicBezTo>
                    <a:pt x="117" y="51"/>
                    <a:pt x="117" y="49"/>
                    <a:pt x="117" y="42"/>
                  </a:cubicBezTo>
                  <a:lnTo>
                    <a:pt x="117" y="1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35">
              <a:extLst>
                <a:ext uri="{FF2B5EF4-FFF2-40B4-BE49-F238E27FC236}">
                  <a16:creationId xmlns:a16="http://schemas.microsoft.com/office/drawing/2014/main" id="{F61CB6AB-5733-49AD-9323-C181F8A17898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2720975" y="6061076"/>
              <a:ext cx="196850" cy="115888"/>
            </a:xfrm>
            <a:custGeom>
              <a:avLst/>
              <a:gdLst>
                <a:gd name="T0" fmla="*/ 333 w 333"/>
                <a:gd name="T1" fmla="*/ 15 h 213"/>
                <a:gd name="T2" fmla="*/ 326 w 333"/>
                <a:gd name="T3" fmla="*/ 0 h 213"/>
                <a:gd name="T4" fmla="*/ 319 w 333"/>
                <a:gd name="T5" fmla="*/ 14 h 213"/>
                <a:gd name="T6" fmla="*/ 250 w 333"/>
                <a:gd name="T7" fmla="*/ 69 h 213"/>
                <a:gd name="T8" fmla="*/ 170 w 333"/>
                <a:gd name="T9" fmla="*/ 36 h 213"/>
                <a:gd name="T10" fmla="*/ 84 w 333"/>
                <a:gd name="T11" fmla="*/ 0 h 213"/>
                <a:gd name="T12" fmla="*/ 0 w 333"/>
                <a:gd name="T13" fmla="*/ 81 h 213"/>
                <a:gd name="T14" fmla="*/ 7 w 333"/>
                <a:gd name="T15" fmla="*/ 96 h 213"/>
                <a:gd name="T16" fmla="*/ 14 w 333"/>
                <a:gd name="T17" fmla="*/ 84 h 213"/>
                <a:gd name="T18" fmla="*/ 84 w 333"/>
                <a:gd name="T19" fmla="*/ 28 h 213"/>
                <a:gd name="T20" fmla="*/ 163 w 333"/>
                <a:gd name="T21" fmla="*/ 61 h 213"/>
                <a:gd name="T22" fmla="*/ 250 w 333"/>
                <a:gd name="T23" fmla="*/ 96 h 213"/>
                <a:gd name="T24" fmla="*/ 333 w 333"/>
                <a:gd name="T25" fmla="*/ 15 h 213"/>
                <a:gd name="T26" fmla="*/ 333 w 333"/>
                <a:gd name="T27" fmla="*/ 132 h 213"/>
                <a:gd name="T28" fmla="*/ 326 w 333"/>
                <a:gd name="T29" fmla="*/ 116 h 213"/>
                <a:gd name="T30" fmla="*/ 319 w 333"/>
                <a:gd name="T31" fmla="*/ 130 h 213"/>
                <a:gd name="T32" fmla="*/ 250 w 333"/>
                <a:gd name="T33" fmla="*/ 185 h 213"/>
                <a:gd name="T34" fmla="*/ 170 w 333"/>
                <a:gd name="T35" fmla="*/ 152 h 213"/>
                <a:gd name="T36" fmla="*/ 84 w 333"/>
                <a:gd name="T37" fmla="*/ 116 h 213"/>
                <a:gd name="T38" fmla="*/ 0 w 333"/>
                <a:gd name="T39" fmla="*/ 197 h 213"/>
                <a:gd name="T40" fmla="*/ 7 w 333"/>
                <a:gd name="T41" fmla="*/ 212 h 213"/>
                <a:gd name="T42" fmla="*/ 14 w 333"/>
                <a:gd name="T43" fmla="*/ 201 h 213"/>
                <a:gd name="T44" fmla="*/ 84 w 333"/>
                <a:gd name="T45" fmla="*/ 144 h 213"/>
                <a:gd name="T46" fmla="*/ 163 w 333"/>
                <a:gd name="T47" fmla="*/ 177 h 213"/>
                <a:gd name="T48" fmla="*/ 250 w 333"/>
                <a:gd name="T49" fmla="*/ 213 h 213"/>
                <a:gd name="T50" fmla="*/ 333 w 333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3">
                  <a:moveTo>
                    <a:pt x="333" y="15"/>
                  </a:moveTo>
                  <a:cubicBezTo>
                    <a:pt x="333" y="5"/>
                    <a:pt x="330" y="0"/>
                    <a:pt x="326" y="0"/>
                  </a:cubicBezTo>
                  <a:cubicBezTo>
                    <a:pt x="324" y="0"/>
                    <a:pt x="320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3" y="28"/>
                    <a:pt x="138" y="43"/>
                    <a:pt x="163" y="61"/>
                  </a:cubicBezTo>
                  <a:cubicBezTo>
                    <a:pt x="190" y="79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20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3" y="144"/>
                    <a:pt x="138" y="159"/>
                    <a:pt x="163" y="177"/>
                  </a:cubicBezTo>
                  <a:cubicBezTo>
                    <a:pt x="190" y="195"/>
                    <a:pt x="217" y="213"/>
                    <a:pt x="250" y="213"/>
                  </a:cubicBezTo>
                  <a:cubicBezTo>
                    <a:pt x="297" y="213"/>
                    <a:pt x="333" y="176"/>
                    <a:pt x="333" y="132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36">
              <a:extLst>
                <a:ext uri="{FF2B5EF4-FFF2-40B4-BE49-F238E27FC236}">
                  <a16:creationId xmlns:a16="http://schemas.microsoft.com/office/drawing/2014/main" id="{B389AE10-A34E-412D-957C-10F9E6920C0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2947988" y="6151563"/>
              <a:ext cx="74613" cy="84138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6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3 h 154"/>
                <a:gd name="T10" fmla="*/ 113 w 125"/>
                <a:gd name="T11" fmla="*/ 13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6 h 154"/>
                <a:gd name="T20" fmla="*/ 72 w 125"/>
                <a:gd name="T21" fmla="*/ 154 h 154"/>
                <a:gd name="T22" fmla="*/ 115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6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3"/>
                    <a:pt x="100" y="13"/>
                  </a:cubicBezTo>
                  <a:lnTo>
                    <a:pt x="113" y="13"/>
                  </a:lnTo>
                  <a:cubicBezTo>
                    <a:pt x="119" y="13"/>
                    <a:pt x="125" y="13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6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5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4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6"/>
                    <a:pt x="33" y="72"/>
                  </a:cubicBezTo>
                  <a:lnTo>
                    <a:pt x="98" y="72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0AEF40CE-BE1F-6D57-50EE-7D085B8803ED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442546" y="2751992"/>
            <a:ext cx="2740025" cy="212726"/>
            <a:chOff x="8086725" y="4600575"/>
            <a:chExt cx="2740025" cy="212726"/>
          </a:xfrm>
        </p:grpSpPr>
        <p:sp>
          <p:nvSpPr>
            <p:cNvPr id="216" name="Freeform 7">
              <a:extLst>
                <a:ext uri="{FF2B5EF4-FFF2-40B4-BE49-F238E27FC236}">
                  <a16:creationId xmlns:a16="http://schemas.microsoft.com/office/drawing/2014/main" id="{CF88F9F9-17F0-C6F2-47CE-FCF60801AEB9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8086725" y="4608513"/>
              <a:ext cx="82550" cy="163513"/>
            </a:xfrm>
            <a:custGeom>
              <a:avLst/>
              <a:gdLst>
                <a:gd name="T0" fmla="*/ 124 w 207"/>
                <a:gd name="T1" fmla="*/ 157 h 343"/>
                <a:gd name="T2" fmla="*/ 194 w 207"/>
                <a:gd name="T3" fmla="*/ 69 h 343"/>
                <a:gd name="T4" fmla="*/ 102 w 207"/>
                <a:gd name="T5" fmla="*/ 0 h 343"/>
                <a:gd name="T6" fmla="*/ 14 w 207"/>
                <a:gd name="T7" fmla="*/ 68 h 343"/>
                <a:gd name="T8" fmla="*/ 39 w 207"/>
                <a:gd name="T9" fmla="*/ 94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3 h 343"/>
                <a:gd name="T16" fmla="*/ 148 w 207"/>
                <a:gd name="T17" fmla="*/ 68 h 343"/>
                <a:gd name="T18" fmla="*/ 134 w 207"/>
                <a:gd name="T19" fmla="*/ 125 h 343"/>
                <a:gd name="T20" fmla="*/ 90 w 207"/>
                <a:gd name="T21" fmla="*/ 151 h 343"/>
                <a:gd name="T22" fmla="*/ 70 w 207"/>
                <a:gd name="T23" fmla="*/ 153 h 343"/>
                <a:gd name="T24" fmla="*/ 63 w 207"/>
                <a:gd name="T25" fmla="*/ 159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7 h 343"/>
                <a:gd name="T32" fmla="*/ 100 w 207"/>
                <a:gd name="T33" fmla="*/ 329 h 343"/>
                <a:gd name="T34" fmla="*/ 23 w 207"/>
                <a:gd name="T35" fmla="*/ 292 h 343"/>
                <a:gd name="T36" fmla="*/ 56 w 207"/>
                <a:gd name="T37" fmla="*/ 264 h 343"/>
                <a:gd name="T38" fmla="*/ 28 w 207"/>
                <a:gd name="T39" fmla="*/ 236 h 343"/>
                <a:gd name="T40" fmla="*/ 0 w 207"/>
                <a:gd name="T41" fmla="*/ 265 h 343"/>
                <a:gd name="T42" fmla="*/ 101 w 207"/>
                <a:gd name="T43" fmla="*/ 343 h 343"/>
                <a:gd name="T44" fmla="*/ 207 w 207"/>
                <a:gd name="T45" fmla="*/ 247 h 343"/>
                <a:gd name="T46" fmla="*/ 124 w 207"/>
                <a:gd name="T47" fmla="*/ 15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7"/>
                  </a:moveTo>
                  <a:cubicBezTo>
                    <a:pt x="165" y="143"/>
                    <a:pt x="194" y="108"/>
                    <a:pt x="194" y="69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8"/>
                  </a:cubicBezTo>
                  <a:cubicBezTo>
                    <a:pt x="14" y="84"/>
                    <a:pt x="25" y="94"/>
                    <a:pt x="39" y="94"/>
                  </a:cubicBezTo>
                  <a:cubicBezTo>
                    <a:pt x="55" y="94"/>
                    <a:pt x="65" y="83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3"/>
                    <a:pt x="100" y="13"/>
                  </a:cubicBezTo>
                  <a:cubicBezTo>
                    <a:pt x="121" y="13"/>
                    <a:pt x="148" y="24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1"/>
                    <a:pt x="90" y="151"/>
                  </a:cubicBezTo>
                  <a:cubicBezTo>
                    <a:pt x="86" y="152"/>
                    <a:pt x="74" y="153"/>
                    <a:pt x="70" y="153"/>
                  </a:cubicBezTo>
                  <a:cubicBezTo>
                    <a:pt x="66" y="153"/>
                    <a:pt x="63" y="154"/>
                    <a:pt x="63" y="159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8" y="164"/>
                    <a:pt x="156" y="198"/>
                    <a:pt x="156" y="247"/>
                  </a:cubicBezTo>
                  <a:cubicBezTo>
                    <a:pt x="156" y="315"/>
                    <a:pt x="122" y="329"/>
                    <a:pt x="100" y="329"/>
                  </a:cubicBezTo>
                  <a:cubicBezTo>
                    <a:pt x="78" y="329"/>
                    <a:pt x="41" y="321"/>
                    <a:pt x="23" y="292"/>
                  </a:cubicBezTo>
                  <a:cubicBezTo>
                    <a:pt x="41" y="294"/>
                    <a:pt x="56" y="283"/>
                    <a:pt x="56" y="264"/>
                  </a:cubicBezTo>
                  <a:cubicBezTo>
                    <a:pt x="56" y="246"/>
                    <a:pt x="43" y="236"/>
                    <a:pt x="28" y="236"/>
                  </a:cubicBezTo>
                  <a:cubicBezTo>
                    <a:pt x="16" y="236"/>
                    <a:pt x="0" y="243"/>
                    <a:pt x="0" y="265"/>
                  </a:cubicBezTo>
                  <a:cubicBezTo>
                    <a:pt x="0" y="311"/>
                    <a:pt x="47" y="343"/>
                    <a:pt x="101" y="343"/>
                  </a:cubicBezTo>
                  <a:cubicBezTo>
                    <a:pt x="162" y="343"/>
                    <a:pt x="207" y="298"/>
                    <a:pt x="207" y="247"/>
                  </a:cubicBezTo>
                  <a:cubicBezTo>
                    <a:pt x="207" y="206"/>
                    <a:pt x="176" y="167"/>
                    <a:pt x="124" y="15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Oval 8">
              <a:extLst>
                <a:ext uri="{FF2B5EF4-FFF2-40B4-BE49-F238E27FC236}">
                  <a16:creationId xmlns:a16="http://schemas.microsoft.com/office/drawing/2014/main" id="{1AD94695-28A9-BD1E-FB44-7B7701CC13ED}"/>
                </a:ext>
              </a:extLst>
            </p:cNvPr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8194675" y="4741863"/>
              <a:ext cx="20638" cy="25400"/>
            </a:xfrm>
            <a:prstGeom prst="ellipse">
              <a:avLst/>
            </a:pr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9">
              <a:extLst>
                <a:ext uri="{FF2B5EF4-FFF2-40B4-BE49-F238E27FC236}">
                  <a16:creationId xmlns:a16="http://schemas.microsoft.com/office/drawing/2014/main" id="{A0C034AF-906A-4230-1D26-EAC444741437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8326438" y="4605338"/>
              <a:ext cx="60325" cy="161925"/>
            </a:xfrm>
            <a:custGeom>
              <a:avLst/>
              <a:gdLst>
                <a:gd name="T0" fmla="*/ 98 w 152"/>
                <a:gd name="T1" fmla="*/ 38 h 340"/>
                <a:gd name="T2" fmla="*/ 139 w 152"/>
                <a:gd name="T3" fmla="*/ 15 h 340"/>
                <a:gd name="T4" fmla="*/ 152 w 152"/>
                <a:gd name="T5" fmla="*/ 15 h 340"/>
                <a:gd name="T6" fmla="*/ 152 w 152"/>
                <a:gd name="T7" fmla="*/ 0 h 340"/>
                <a:gd name="T8" fmla="*/ 76 w 152"/>
                <a:gd name="T9" fmla="*/ 1 h 340"/>
                <a:gd name="T10" fmla="*/ 0 w 152"/>
                <a:gd name="T11" fmla="*/ 0 h 340"/>
                <a:gd name="T12" fmla="*/ 0 w 152"/>
                <a:gd name="T13" fmla="*/ 15 h 340"/>
                <a:gd name="T14" fmla="*/ 13 w 152"/>
                <a:gd name="T15" fmla="*/ 15 h 340"/>
                <a:gd name="T16" fmla="*/ 54 w 152"/>
                <a:gd name="T17" fmla="*/ 38 h 340"/>
                <a:gd name="T18" fmla="*/ 54 w 152"/>
                <a:gd name="T19" fmla="*/ 302 h 340"/>
                <a:gd name="T20" fmla="*/ 13 w 152"/>
                <a:gd name="T21" fmla="*/ 325 h 340"/>
                <a:gd name="T22" fmla="*/ 0 w 152"/>
                <a:gd name="T23" fmla="*/ 325 h 340"/>
                <a:gd name="T24" fmla="*/ 0 w 152"/>
                <a:gd name="T25" fmla="*/ 340 h 340"/>
                <a:gd name="T26" fmla="*/ 76 w 152"/>
                <a:gd name="T27" fmla="*/ 339 h 340"/>
                <a:gd name="T28" fmla="*/ 152 w 152"/>
                <a:gd name="T29" fmla="*/ 340 h 340"/>
                <a:gd name="T30" fmla="*/ 152 w 152"/>
                <a:gd name="T31" fmla="*/ 325 h 340"/>
                <a:gd name="T32" fmla="*/ 139 w 152"/>
                <a:gd name="T33" fmla="*/ 325 h 340"/>
                <a:gd name="T34" fmla="*/ 98 w 152"/>
                <a:gd name="T35" fmla="*/ 302 h 340"/>
                <a:gd name="T36" fmla="*/ 98 w 152"/>
                <a:gd name="T37" fmla="*/ 3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0">
                  <a:moveTo>
                    <a:pt x="98" y="38"/>
                  </a:moveTo>
                  <a:cubicBezTo>
                    <a:pt x="98" y="21"/>
                    <a:pt x="100" y="15"/>
                    <a:pt x="139" y="15"/>
                  </a:cubicBezTo>
                  <a:lnTo>
                    <a:pt x="152" y="15"/>
                  </a:lnTo>
                  <a:lnTo>
                    <a:pt x="152" y="0"/>
                  </a:lnTo>
                  <a:cubicBezTo>
                    <a:pt x="135" y="1"/>
                    <a:pt x="95" y="1"/>
                    <a:pt x="76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3" y="15"/>
                  </a:lnTo>
                  <a:cubicBezTo>
                    <a:pt x="52" y="15"/>
                    <a:pt x="54" y="21"/>
                    <a:pt x="54" y="38"/>
                  </a:cubicBezTo>
                  <a:lnTo>
                    <a:pt x="54" y="302"/>
                  </a:lnTo>
                  <a:cubicBezTo>
                    <a:pt x="54" y="320"/>
                    <a:pt x="52" y="325"/>
                    <a:pt x="13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0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8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0">
              <a:extLst>
                <a:ext uri="{FF2B5EF4-FFF2-40B4-BE49-F238E27FC236}">
                  <a16:creationId xmlns:a16="http://schemas.microsoft.com/office/drawing/2014/main" id="{D16C3FB7-AB4C-5CDF-E610-78EB7038A9B2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8396288" y="4621213"/>
              <a:ext cx="61913" cy="14763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1">
              <a:extLst>
                <a:ext uri="{FF2B5EF4-FFF2-40B4-BE49-F238E27FC236}">
                  <a16:creationId xmlns:a16="http://schemas.microsoft.com/office/drawing/2014/main" id="{1D84A49F-D912-5486-6116-4E09C775D0D6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8543925" y="4602163"/>
              <a:ext cx="96838" cy="166688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2">
              <a:extLst>
                <a:ext uri="{FF2B5EF4-FFF2-40B4-BE49-F238E27FC236}">
                  <a16:creationId xmlns:a16="http://schemas.microsoft.com/office/drawing/2014/main" id="{D543E391-A8F0-F5CD-7FC0-D4865EBD8BDC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8653463" y="4660900"/>
              <a:ext cx="87313" cy="1079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3">
              <a:extLst>
                <a:ext uri="{FF2B5EF4-FFF2-40B4-BE49-F238E27FC236}">
                  <a16:creationId xmlns:a16="http://schemas.microsoft.com/office/drawing/2014/main" id="{0DB91A01-B3C7-E1AA-6E35-07C41E9AF462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8758238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14">
              <a:extLst>
                <a:ext uri="{FF2B5EF4-FFF2-40B4-BE49-F238E27FC236}">
                  <a16:creationId xmlns:a16="http://schemas.microsoft.com/office/drawing/2014/main" id="{20F8AE29-1E5C-F9D4-AECE-F04FAC6F7145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8847138" y="4660900"/>
              <a:ext cx="65088" cy="1079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15">
              <a:extLst>
                <a:ext uri="{FF2B5EF4-FFF2-40B4-BE49-F238E27FC236}">
                  <a16:creationId xmlns:a16="http://schemas.microsoft.com/office/drawing/2014/main" id="{1834A9AD-B5D4-2AAC-6FDA-6BBCD0CD8617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8924925" y="4662488"/>
              <a:ext cx="100013" cy="10477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6">
              <a:extLst>
                <a:ext uri="{FF2B5EF4-FFF2-40B4-BE49-F238E27FC236}">
                  <a16:creationId xmlns:a16="http://schemas.microsoft.com/office/drawing/2014/main" id="{FAB95BCC-FF86-73BA-8AE1-A1F97FE34BBD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9047163" y="4602163"/>
              <a:ext cx="23813" cy="71438"/>
            </a:xfrm>
            <a:custGeom>
              <a:avLst/>
              <a:gdLst>
                <a:gd name="T0" fmla="*/ 59 w 59"/>
                <a:gd name="T1" fmla="*/ 52 h 149"/>
                <a:gd name="T2" fmla="*/ 26 w 59"/>
                <a:gd name="T3" fmla="*/ 0 h 149"/>
                <a:gd name="T4" fmla="*/ 0 w 59"/>
                <a:gd name="T5" fmla="*/ 27 h 149"/>
                <a:gd name="T6" fmla="*/ 26 w 59"/>
                <a:gd name="T7" fmla="*/ 53 h 149"/>
                <a:gd name="T8" fmla="*/ 46 w 59"/>
                <a:gd name="T9" fmla="*/ 45 h 149"/>
                <a:gd name="T10" fmla="*/ 47 w 59"/>
                <a:gd name="T11" fmla="*/ 44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3"/>
                    <a:pt x="47" y="0"/>
                    <a:pt x="26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8" y="53"/>
                    <a:pt x="26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6" y="44"/>
                    <a:pt x="47" y="44"/>
                    <a:pt x="47" y="44"/>
                  </a:cubicBezTo>
                  <a:cubicBezTo>
                    <a:pt x="48" y="44"/>
                    <a:pt x="48" y="50"/>
                    <a:pt x="48" y="52"/>
                  </a:cubicBezTo>
                  <a:cubicBezTo>
                    <a:pt x="48" y="68"/>
                    <a:pt x="45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9" y="111"/>
                    <a:pt x="59" y="52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17">
              <a:extLst>
                <a:ext uri="{FF2B5EF4-FFF2-40B4-BE49-F238E27FC236}">
                  <a16:creationId xmlns:a16="http://schemas.microsoft.com/office/drawing/2014/main" id="{C05237EA-C155-57A3-0259-EF8546025750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9088438" y="4621213"/>
              <a:ext cx="61913" cy="14763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18">
              <a:extLst>
                <a:ext uri="{FF2B5EF4-FFF2-40B4-BE49-F238E27FC236}">
                  <a16:creationId xmlns:a16="http://schemas.microsoft.com/office/drawing/2014/main" id="{ECDAF3D6-B679-D979-21DE-ACA255391B6D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9234488" y="4662488"/>
              <a:ext cx="100013" cy="10636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5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4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9">
              <a:extLst>
                <a:ext uri="{FF2B5EF4-FFF2-40B4-BE49-F238E27FC236}">
                  <a16:creationId xmlns:a16="http://schemas.microsoft.com/office/drawing/2014/main" id="{23081C52-E644-4535-0AB4-14450B2611B8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9345613" y="4660900"/>
              <a:ext cx="65088" cy="1079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20">
              <a:extLst>
                <a:ext uri="{FF2B5EF4-FFF2-40B4-BE49-F238E27FC236}">
                  <a16:creationId xmlns:a16="http://schemas.microsoft.com/office/drawing/2014/main" id="{F9DD62AF-2AFF-4430-48FE-B6F9AAB805B9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9423400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21">
              <a:extLst>
                <a:ext uri="{FF2B5EF4-FFF2-40B4-BE49-F238E27FC236}">
                  <a16:creationId xmlns:a16="http://schemas.microsoft.com/office/drawing/2014/main" id="{18B1A622-533F-3810-35D7-C596C57C8E8F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9577388" y="4662488"/>
              <a:ext cx="163513" cy="106363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22">
              <a:extLst>
                <a:ext uri="{FF2B5EF4-FFF2-40B4-BE49-F238E27FC236}">
                  <a16:creationId xmlns:a16="http://schemas.microsoft.com/office/drawing/2014/main" id="{43DF5D76-A321-EE7C-F789-0BC127FDD71D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9821863" y="4660900"/>
              <a:ext cx="88900" cy="1079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23">
              <a:extLst>
                <a:ext uri="{FF2B5EF4-FFF2-40B4-BE49-F238E27FC236}">
                  <a16:creationId xmlns:a16="http://schemas.microsoft.com/office/drawing/2014/main" id="{7995E3D5-D886-770E-586F-0D71844637FD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9918700" y="4600575"/>
              <a:ext cx="65088" cy="166688"/>
            </a:xfrm>
            <a:custGeom>
              <a:avLst/>
              <a:gdLst>
                <a:gd name="T0" fmla="*/ 70 w 161"/>
                <a:gd name="T1" fmla="*/ 136 h 351"/>
                <a:gd name="T2" fmla="*/ 70 w 161"/>
                <a:gd name="T3" fmla="*/ 78 h 351"/>
                <a:gd name="T4" fmla="*/ 116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39 w 161"/>
                <a:gd name="T11" fmla="*/ 56 h 351"/>
                <a:gd name="T12" fmla="*/ 161 w 161"/>
                <a:gd name="T13" fmla="*/ 35 h 351"/>
                <a:gd name="T14" fmla="*/ 116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4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0 w 161"/>
                <a:gd name="T35" fmla="*/ 351 h 351"/>
                <a:gd name="T36" fmla="*/ 120 w 161"/>
                <a:gd name="T37" fmla="*/ 336 h 351"/>
                <a:gd name="T38" fmla="*/ 110 w 161"/>
                <a:gd name="T39" fmla="*/ 336 h 351"/>
                <a:gd name="T40" fmla="*/ 72 w 161"/>
                <a:gd name="T41" fmla="*/ 313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0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0" y="136"/>
                  </a:moveTo>
                  <a:lnTo>
                    <a:pt x="70" y="78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6"/>
                    <a:pt x="126" y="56"/>
                    <a:pt x="139" y="56"/>
                  </a:cubicBezTo>
                  <a:cubicBezTo>
                    <a:pt x="154" y="56"/>
                    <a:pt x="161" y="46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1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0" y="136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24">
              <a:extLst>
                <a:ext uri="{FF2B5EF4-FFF2-40B4-BE49-F238E27FC236}">
                  <a16:creationId xmlns:a16="http://schemas.microsoft.com/office/drawing/2014/main" id="{182E73A2-2690-DA71-2857-0A7CF3C08518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9977438" y="4621213"/>
              <a:ext cx="61913" cy="1476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25">
              <a:extLst>
                <a:ext uri="{FF2B5EF4-FFF2-40B4-BE49-F238E27FC236}">
                  <a16:creationId xmlns:a16="http://schemas.microsoft.com/office/drawing/2014/main" id="{6A22DCF3-C836-6275-6454-64068ADC40DD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10056813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26">
              <a:extLst>
                <a:ext uri="{FF2B5EF4-FFF2-40B4-BE49-F238E27FC236}">
                  <a16:creationId xmlns:a16="http://schemas.microsoft.com/office/drawing/2014/main" id="{9D0ABE1C-CD87-4EC4-D27B-3C6EEE914647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10144125" y="4662488"/>
              <a:ext cx="68263" cy="104775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27">
              <a:extLst>
                <a:ext uri="{FF2B5EF4-FFF2-40B4-BE49-F238E27FC236}">
                  <a16:creationId xmlns:a16="http://schemas.microsoft.com/office/drawing/2014/main" id="{EE96FE52-9712-A52B-CF8D-527B0FA36306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10294938" y="4600575"/>
              <a:ext cx="87313" cy="171450"/>
            </a:xfrm>
            <a:custGeom>
              <a:avLst/>
              <a:gdLst>
                <a:gd name="T0" fmla="*/ 147 w 221"/>
                <a:gd name="T1" fmla="*/ 158 h 362"/>
                <a:gd name="T2" fmla="*/ 83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5 h 362"/>
                <a:gd name="T22" fmla="*/ 98 w 221"/>
                <a:gd name="T23" fmla="*/ 0 h 362"/>
                <a:gd name="T24" fmla="*/ 0 w 221"/>
                <a:gd name="T25" fmla="*/ 96 h 362"/>
                <a:gd name="T26" fmla="*/ 66 w 221"/>
                <a:gd name="T27" fmla="*/ 188 h 362"/>
                <a:gd name="T28" fmla="*/ 132 w 221"/>
                <a:gd name="T29" fmla="*/ 204 h 362"/>
                <a:gd name="T30" fmla="*/ 174 w 221"/>
                <a:gd name="T31" fmla="*/ 230 h 362"/>
                <a:gd name="T32" fmla="*/ 189 w 221"/>
                <a:gd name="T33" fmla="*/ 276 h 362"/>
                <a:gd name="T34" fmla="*/ 123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1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8 h 362"/>
                <a:gd name="T52" fmla="*/ 123 w 221"/>
                <a:gd name="T53" fmla="*/ 362 h 362"/>
                <a:gd name="T54" fmla="*/ 221 w 221"/>
                <a:gd name="T55" fmla="*/ 259 h 362"/>
                <a:gd name="T56" fmla="*/ 147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7" y="158"/>
                  </a:moveTo>
                  <a:lnTo>
                    <a:pt x="83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5"/>
                  </a:lnTo>
                  <a:cubicBezTo>
                    <a:pt x="163" y="20"/>
                    <a:pt x="142" y="0"/>
                    <a:pt x="98" y="0"/>
                  </a:cubicBezTo>
                  <a:cubicBezTo>
                    <a:pt x="42" y="0"/>
                    <a:pt x="0" y="44"/>
                    <a:pt x="0" y="96"/>
                  </a:cubicBezTo>
                  <a:cubicBezTo>
                    <a:pt x="0" y="138"/>
                    <a:pt x="27" y="174"/>
                    <a:pt x="66" y="188"/>
                  </a:cubicBezTo>
                  <a:cubicBezTo>
                    <a:pt x="71" y="190"/>
                    <a:pt x="97" y="196"/>
                    <a:pt x="132" y="204"/>
                  </a:cubicBezTo>
                  <a:cubicBezTo>
                    <a:pt x="145" y="208"/>
                    <a:pt x="160" y="211"/>
                    <a:pt x="174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5" y="347"/>
                    <a:pt x="123" y="347"/>
                  </a:cubicBezTo>
                  <a:cubicBezTo>
                    <a:pt x="108" y="347"/>
                    <a:pt x="70" y="345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8"/>
                  </a:cubicBezTo>
                  <a:cubicBezTo>
                    <a:pt x="47" y="345"/>
                    <a:pt x="79" y="362"/>
                    <a:pt x="123" y="362"/>
                  </a:cubicBezTo>
                  <a:cubicBezTo>
                    <a:pt x="181" y="362"/>
                    <a:pt x="221" y="314"/>
                    <a:pt x="221" y="259"/>
                  </a:cubicBezTo>
                  <a:cubicBezTo>
                    <a:pt x="221" y="209"/>
                    <a:pt x="188" y="168"/>
                    <a:pt x="147" y="15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28">
              <a:extLst>
                <a:ext uri="{FF2B5EF4-FFF2-40B4-BE49-F238E27FC236}">
                  <a16:creationId xmlns:a16="http://schemas.microsoft.com/office/drawing/2014/main" id="{65A148CE-1642-2474-3E0C-1BE130289491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10398125" y="4621213"/>
              <a:ext cx="61913" cy="1476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29">
              <a:extLst>
                <a:ext uri="{FF2B5EF4-FFF2-40B4-BE49-F238E27FC236}">
                  <a16:creationId xmlns:a16="http://schemas.microsoft.com/office/drawing/2014/main" id="{4025B9AF-B9B0-07EC-2253-6B70CAB7A6E6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10477500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30">
              <a:extLst>
                <a:ext uri="{FF2B5EF4-FFF2-40B4-BE49-F238E27FC236}">
                  <a16:creationId xmlns:a16="http://schemas.microsoft.com/office/drawing/2014/main" id="{FE208DE7-8E46-3086-A3E8-C2CE4008BE91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10564813" y="4662488"/>
              <a:ext cx="98425" cy="150813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8 w 245"/>
                <a:gd name="T9" fmla="*/ 46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6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6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3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31">
              <a:extLst>
                <a:ext uri="{FF2B5EF4-FFF2-40B4-BE49-F238E27FC236}">
                  <a16:creationId xmlns:a16="http://schemas.microsoft.com/office/drawing/2014/main" id="{7B1FF173-24CD-F248-055D-26972866B464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10747375" y="4608513"/>
              <a:ext cx="79375" cy="158750"/>
            </a:xfrm>
            <a:custGeom>
              <a:avLst/>
              <a:gdLst>
                <a:gd name="T0" fmla="*/ 38 w 199"/>
                <a:gd name="T1" fmla="*/ 294 h 332"/>
                <a:gd name="T2" fmla="*/ 91 w 199"/>
                <a:gd name="T3" fmla="*/ 243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2 h 332"/>
                <a:gd name="T14" fmla="*/ 26 w 199"/>
                <a:gd name="T15" fmla="*/ 66 h 332"/>
                <a:gd name="T16" fmla="*/ 19 w 199"/>
                <a:gd name="T17" fmla="*/ 66 h 332"/>
                <a:gd name="T18" fmla="*/ 86 w 199"/>
                <a:gd name="T19" fmla="*/ 16 h 332"/>
                <a:gd name="T20" fmla="*/ 153 w 199"/>
                <a:gd name="T21" fmla="*/ 97 h 332"/>
                <a:gd name="T22" fmla="*/ 101 w 199"/>
                <a:gd name="T23" fmla="*/ 207 h 332"/>
                <a:gd name="T24" fmla="*/ 5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6 h 332"/>
                <a:gd name="T32" fmla="*/ 186 w 199"/>
                <a:gd name="T33" fmla="*/ 246 h 332"/>
                <a:gd name="T34" fmla="*/ 175 w 199"/>
                <a:gd name="T35" fmla="*/ 290 h 332"/>
                <a:gd name="T36" fmla="*/ 128 w 199"/>
                <a:gd name="T37" fmla="*/ 294 h 332"/>
                <a:gd name="T38" fmla="*/ 38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6"/>
                  </a:cubicBezTo>
                  <a:cubicBezTo>
                    <a:pt x="31" y="34"/>
                    <a:pt x="58" y="16"/>
                    <a:pt x="86" y="16"/>
                  </a:cubicBezTo>
                  <a:cubicBezTo>
                    <a:pt x="132" y="16"/>
                    <a:pt x="153" y="56"/>
                    <a:pt x="153" y="97"/>
                  </a:cubicBezTo>
                  <a:cubicBezTo>
                    <a:pt x="153" y="137"/>
                    <a:pt x="128" y="176"/>
                    <a:pt x="101" y="207"/>
                  </a:cubicBezTo>
                  <a:lnTo>
                    <a:pt x="5" y="314"/>
                  </a:lnTo>
                  <a:cubicBezTo>
                    <a:pt x="0" y="320"/>
                    <a:pt x="0" y="321"/>
                    <a:pt x="0" y="332"/>
                  </a:cubicBezTo>
                  <a:lnTo>
                    <a:pt x="185" y="332"/>
                  </a:lnTo>
                  <a:lnTo>
                    <a:pt x="199" y="246"/>
                  </a:lnTo>
                  <a:lnTo>
                    <a:pt x="186" y="246"/>
                  </a:lnTo>
                  <a:cubicBezTo>
                    <a:pt x="184" y="261"/>
                    <a:pt x="180" y="283"/>
                    <a:pt x="175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5C5E47E2-6FD4-0C28-3641-E82BE07394C1}"/>
              </a:ext>
            </a:extLst>
          </p:cNvPr>
          <p:cNvGrpSpPr>
            <a:grpSpLocks noChangeAspect="1"/>
          </p:cNvGrpSpPr>
          <p:nvPr>
            <p:custDataLst>
              <p:tags r:id="rId23"/>
            </p:custDataLst>
          </p:nvPr>
        </p:nvGrpSpPr>
        <p:grpSpPr>
          <a:xfrm>
            <a:off x="422026" y="3088584"/>
            <a:ext cx="3049587" cy="249237"/>
            <a:chOff x="8094663" y="5284788"/>
            <a:chExt cx="3049587" cy="249237"/>
          </a:xfrm>
        </p:grpSpPr>
        <p:sp>
          <p:nvSpPr>
            <p:cNvPr id="362" name="Freeform 38">
              <a:extLst>
                <a:ext uri="{FF2B5EF4-FFF2-40B4-BE49-F238E27FC236}">
                  <a16:creationId xmlns:a16="http://schemas.microsoft.com/office/drawing/2014/main" id="{CDED1172-2B7E-B605-5190-533AAEE59C51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8094663" y="5302250"/>
              <a:ext cx="93662" cy="168275"/>
            </a:xfrm>
            <a:custGeom>
              <a:avLst/>
              <a:gdLst>
                <a:gd name="T0" fmla="*/ 132 w 220"/>
                <a:gd name="T1" fmla="*/ 255 h 337"/>
                <a:gd name="T2" fmla="*/ 132 w 220"/>
                <a:gd name="T3" fmla="*/ 298 h 337"/>
                <a:gd name="T4" fmla="*/ 94 w 220"/>
                <a:gd name="T5" fmla="*/ 322 h 337"/>
                <a:gd name="T6" fmla="*/ 84 w 220"/>
                <a:gd name="T7" fmla="*/ 322 h 337"/>
                <a:gd name="T8" fmla="*/ 84 w 220"/>
                <a:gd name="T9" fmla="*/ 337 h 337"/>
                <a:gd name="T10" fmla="*/ 151 w 220"/>
                <a:gd name="T11" fmla="*/ 336 h 337"/>
                <a:gd name="T12" fmla="*/ 219 w 220"/>
                <a:gd name="T13" fmla="*/ 337 h 337"/>
                <a:gd name="T14" fmla="*/ 219 w 220"/>
                <a:gd name="T15" fmla="*/ 322 h 337"/>
                <a:gd name="T16" fmla="*/ 209 w 220"/>
                <a:gd name="T17" fmla="*/ 322 h 337"/>
                <a:gd name="T18" fmla="*/ 171 w 220"/>
                <a:gd name="T19" fmla="*/ 298 h 337"/>
                <a:gd name="T20" fmla="*/ 171 w 220"/>
                <a:gd name="T21" fmla="*/ 255 h 337"/>
                <a:gd name="T22" fmla="*/ 220 w 220"/>
                <a:gd name="T23" fmla="*/ 255 h 337"/>
                <a:gd name="T24" fmla="*/ 220 w 220"/>
                <a:gd name="T25" fmla="*/ 239 h 337"/>
                <a:gd name="T26" fmla="*/ 171 w 220"/>
                <a:gd name="T27" fmla="*/ 239 h 337"/>
                <a:gd name="T28" fmla="*/ 171 w 220"/>
                <a:gd name="T29" fmla="*/ 12 h 337"/>
                <a:gd name="T30" fmla="*/ 163 w 220"/>
                <a:gd name="T31" fmla="*/ 0 h 337"/>
                <a:gd name="T32" fmla="*/ 153 w 220"/>
                <a:gd name="T33" fmla="*/ 6 h 337"/>
                <a:gd name="T34" fmla="*/ 0 w 220"/>
                <a:gd name="T35" fmla="*/ 239 h 337"/>
                <a:gd name="T36" fmla="*/ 0 w 220"/>
                <a:gd name="T37" fmla="*/ 255 h 337"/>
                <a:gd name="T38" fmla="*/ 132 w 220"/>
                <a:gd name="T39" fmla="*/ 255 h 337"/>
                <a:gd name="T40" fmla="*/ 135 w 220"/>
                <a:gd name="T41" fmla="*/ 239 h 337"/>
                <a:gd name="T42" fmla="*/ 14 w 220"/>
                <a:gd name="T43" fmla="*/ 239 h 337"/>
                <a:gd name="T44" fmla="*/ 135 w 220"/>
                <a:gd name="T45" fmla="*/ 53 h 337"/>
                <a:gd name="T46" fmla="*/ 135 w 220"/>
                <a:gd name="T47" fmla="*/ 23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337">
                  <a:moveTo>
                    <a:pt x="132" y="255"/>
                  </a:moveTo>
                  <a:lnTo>
                    <a:pt x="132" y="298"/>
                  </a:lnTo>
                  <a:cubicBezTo>
                    <a:pt x="132" y="316"/>
                    <a:pt x="131" y="322"/>
                    <a:pt x="94" y="322"/>
                  </a:cubicBezTo>
                  <a:lnTo>
                    <a:pt x="84" y="322"/>
                  </a:lnTo>
                  <a:lnTo>
                    <a:pt x="84" y="337"/>
                  </a:lnTo>
                  <a:cubicBezTo>
                    <a:pt x="104" y="336"/>
                    <a:pt x="130" y="336"/>
                    <a:pt x="151" y="336"/>
                  </a:cubicBezTo>
                  <a:cubicBezTo>
                    <a:pt x="172" y="336"/>
                    <a:pt x="199" y="336"/>
                    <a:pt x="219" y="337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6"/>
                    <a:pt x="171" y="298"/>
                  </a:cubicBezTo>
                  <a:lnTo>
                    <a:pt x="171" y="255"/>
                  </a:lnTo>
                  <a:lnTo>
                    <a:pt x="220" y="255"/>
                  </a:lnTo>
                  <a:lnTo>
                    <a:pt x="220" y="239"/>
                  </a:lnTo>
                  <a:lnTo>
                    <a:pt x="171" y="239"/>
                  </a:lnTo>
                  <a:lnTo>
                    <a:pt x="171" y="12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8" y="0"/>
                    <a:pt x="157" y="0"/>
                    <a:pt x="153" y="6"/>
                  </a:cubicBezTo>
                  <a:lnTo>
                    <a:pt x="0" y="239"/>
                  </a:lnTo>
                  <a:lnTo>
                    <a:pt x="0" y="255"/>
                  </a:lnTo>
                  <a:lnTo>
                    <a:pt x="132" y="255"/>
                  </a:lnTo>
                  <a:close/>
                  <a:moveTo>
                    <a:pt x="135" y="239"/>
                  </a:moveTo>
                  <a:lnTo>
                    <a:pt x="14" y="239"/>
                  </a:lnTo>
                  <a:lnTo>
                    <a:pt x="135" y="53"/>
                  </a:lnTo>
                  <a:lnTo>
                    <a:pt x="135" y="239"/>
                  </a:lnTo>
                  <a:close/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63" name="Oval 39">
              <a:extLst>
                <a:ext uri="{FF2B5EF4-FFF2-40B4-BE49-F238E27FC236}">
                  <a16:creationId xmlns:a16="http://schemas.microsoft.com/office/drawing/2014/main" id="{0C1BA385-3640-C2FC-2DC9-228C6240BD9F}"/>
                </a:ext>
              </a:extLst>
            </p:cNvPr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8212138" y="5445125"/>
              <a:ext cx="22225" cy="25400"/>
            </a:xfrm>
            <a:prstGeom prst="ellipse">
              <a:avLst/>
            </a:pr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64" name="Freeform 40">
              <a:extLst>
                <a:ext uri="{FF2B5EF4-FFF2-40B4-BE49-F238E27FC236}">
                  <a16:creationId xmlns:a16="http://schemas.microsoft.com/office/drawing/2014/main" id="{B95B0C02-931F-57F2-1866-6C0ED9F13B31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8353425" y="5302250"/>
              <a:ext cx="122237" cy="168275"/>
            </a:xfrm>
            <a:custGeom>
              <a:avLst/>
              <a:gdLst>
                <a:gd name="T0" fmla="*/ 274 w 288"/>
                <a:gd name="T1" fmla="*/ 0 h 339"/>
                <a:gd name="T2" fmla="*/ 0 w 288"/>
                <a:gd name="T3" fmla="*/ 0 h 339"/>
                <a:gd name="T4" fmla="*/ 0 w 288"/>
                <a:gd name="T5" fmla="*/ 15 h 339"/>
                <a:gd name="T6" fmla="*/ 12 w 288"/>
                <a:gd name="T7" fmla="*/ 15 h 339"/>
                <a:gd name="T8" fmla="*/ 51 w 288"/>
                <a:gd name="T9" fmla="*/ 39 h 339"/>
                <a:gd name="T10" fmla="*/ 51 w 288"/>
                <a:gd name="T11" fmla="*/ 300 h 339"/>
                <a:gd name="T12" fmla="*/ 12 w 288"/>
                <a:gd name="T13" fmla="*/ 324 h 339"/>
                <a:gd name="T14" fmla="*/ 0 w 288"/>
                <a:gd name="T15" fmla="*/ 324 h 339"/>
                <a:gd name="T16" fmla="*/ 0 w 288"/>
                <a:gd name="T17" fmla="*/ 339 h 339"/>
                <a:gd name="T18" fmla="*/ 76 w 288"/>
                <a:gd name="T19" fmla="*/ 338 h 339"/>
                <a:gd name="T20" fmla="*/ 159 w 288"/>
                <a:gd name="T21" fmla="*/ 339 h 339"/>
                <a:gd name="T22" fmla="*/ 159 w 288"/>
                <a:gd name="T23" fmla="*/ 324 h 339"/>
                <a:gd name="T24" fmla="*/ 143 w 288"/>
                <a:gd name="T25" fmla="*/ 324 h 339"/>
                <a:gd name="T26" fmla="*/ 96 w 288"/>
                <a:gd name="T27" fmla="*/ 300 h 339"/>
                <a:gd name="T28" fmla="*/ 96 w 288"/>
                <a:gd name="T29" fmla="*/ 177 h 339"/>
                <a:gd name="T30" fmla="*/ 138 w 288"/>
                <a:gd name="T31" fmla="*/ 177 h 339"/>
                <a:gd name="T32" fmla="*/ 191 w 288"/>
                <a:gd name="T33" fmla="*/ 235 h 339"/>
                <a:gd name="T34" fmla="*/ 204 w 288"/>
                <a:gd name="T35" fmla="*/ 235 h 339"/>
                <a:gd name="T36" fmla="*/ 204 w 288"/>
                <a:gd name="T37" fmla="*/ 103 h 339"/>
                <a:gd name="T38" fmla="*/ 191 w 288"/>
                <a:gd name="T39" fmla="*/ 103 h 339"/>
                <a:gd name="T40" fmla="*/ 138 w 288"/>
                <a:gd name="T41" fmla="*/ 162 h 339"/>
                <a:gd name="T42" fmla="*/ 96 w 288"/>
                <a:gd name="T43" fmla="*/ 162 h 339"/>
                <a:gd name="T44" fmla="*/ 96 w 288"/>
                <a:gd name="T45" fmla="*/ 35 h 339"/>
                <a:gd name="T46" fmla="*/ 120 w 288"/>
                <a:gd name="T47" fmla="*/ 15 h 339"/>
                <a:gd name="T48" fmla="*/ 180 w 288"/>
                <a:gd name="T49" fmla="*/ 15 h 339"/>
                <a:gd name="T50" fmla="*/ 275 w 288"/>
                <a:gd name="T51" fmla="*/ 112 h 339"/>
                <a:gd name="T52" fmla="*/ 288 w 288"/>
                <a:gd name="T53" fmla="*/ 112 h 339"/>
                <a:gd name="T54" fmla="*/ 274 w 288"/>
                <a:gd name="T5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39">
                  <a:moveTo>
                    <a:pt x="27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1" y="338"/>
                    <a:pt x="159" y="339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7"/>
                    <a:pt x="96" y="300"/>
                  </a:cubicBezTo>
                  <a:lnTo>
                    <a:pt x="96" y="177"/>
                  </a:lnTo>
                  <a:lnTo>
                    <a:pt x="138" y="177"/>
                  </a:lnTo>
                  <a:cubicBezTo>
                    <a:pt x="186" y="177"/>
                    <a:pt x="191" y="193"/>
                    <a:pt x="191" y="235"/>
                  </a:cubicBezTo>
                  <a:lnTo>
                    <a:pt x="204" y="235"/>
                  </a:lnTo>
                  <a:lnTo>
                    <a:pt x="204" y="103"/>
                  </a:lnTo>
                  <a:lnTo>
                    <a:pt x="191" y="103"/>
                  </a:lnTo>
                  <a:cubicBezTo>
                    <a:pt x="191" y="145"/>
                    <a:pt x="186" y="162"/>
                    <a:pt x="138" y="162"/>
                  </a:cubicBezTo>
                  <a:lnTo>
                    <a:pt x="96" y="162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0" y="15"/>
                  </a:lnTo>
                  <a:cubicBezTo>
                    <a:pt x="255" y="15"/>
                    <a:pt x="267" y="43"/>
                    <a:pt x="275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65" name="Freeform 41">
              <a:extLst>
                <a:ext uri="{FF2B5EF4-FFF2-40B4-BE49-F238E27FC236}">
                  <a16:creationId xmlns:a16="http://schemas.microsoft.com/office/drawing/2014/main" id="{8FE26881-C57D-F720-FFC2-8B2FB9493FE7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8472488" y="5359400"/>
              <a:ext cx="93662" cy="11430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66" name="Freeform 42">
              <a:extLst>
                <a:ext uri="{FF2B5EF4-FFF2-40B4-BE49-F238E27FC236}">
                  <a16:creationId xmlns:a16="http://schemas.microsoft.com/office/drawing/2014/main" id="{5B19BC70-0F5D-B351-9E35-114EE2DB88A1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8578850" y="5360988"/>
              <a:ext cx="71437" cy="109537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67" name="Freeform 43">
              <a:extLst>
                <a:ext uri="{FF2B5EF4-FFF2-40B4-BE49-F238E27FC236}">
                  <a16:creationId xmlns:a16="http://schemas.microsoft.com/office/drawing/2014/main" id="{38B59B42-4257-9EBB-2BA1-F82381D7CDA5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8734425" y="5359400"/>
              <a:ext cx="95250" cy="11430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68" name="Freeform 44">
              <a:extLst>
                <a:ext uri="{FF2B5EF4-FFF2-40B4-BE49-F238E27FC236}">
                  <a16:creationId xmlns:a16="http://schemas.microsoft.com/office/drawing/2014/main" id="{79A503DE-C262-552F-146F-7B7474B84AEF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8839200" y="5360988"/>
              <a:ext cx="106362" cy="109537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69" name="Freeform 45">
              <a:extLst>
                <a:ext uri="{FF2B5EF4-FFF2-40B4-BE49-F238E27FC236}">
                  <a16:creationId xmlns:a16="http://schemas.microsoft.com/office/drawing/2014/main" id="{2243BC95-40DA-0C20-6781-05C9688B3BEF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8947150" y="5364163"/>
              <a:ext cx="103187" cy="157162"/>
            </a:xfrm>
            <a:custGeom>
              <a:avLst/>
              <a:gdLst>
                <a:gd name="T0" fmla="*/ 198 w 244"/>
                <a:gd name="T1" fmla="*/ 48 h 317"/>
                <a:gd name="T2" fmla="*/ 244 w 244"/>
                <a:gd name="T3" fmla="*/ 16 h 317"/>
                <a:gd name="T4" fmla="*/ 244 w 244"/>
                <a:gd name="T5" fmla="*/ 0 h 317"/>
                <a:gd name="T6" fmla="*/ 207 w 244"/>
                <a:gd name="T7" fmla="*/ 2 h 317"/>
                <a:gd name="T8" fmla="*/ 163 w 244"/>
                <a:gd name="T9" fmla="*/ 0 h 317"/>
                <a:gd name="T10" fmla="*/ 163 w 244"/>
                <a:gd name="T11" fmla="*/ 16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2 h 317"/>
                <a:gd name="T18" fmla="*/ 78 w 244"/>
                <a:gd name="T19" fmla="*/ 38 h 317"/>
                <a:gd name="T20" fmla="*/ 75 w 244"/>
                <a:gd name="T21" fmla="*/ 29 h 317"/>
                <a:gd name="T22" fmla="*/ 103 w 244"/>
                <a:gd name="T23" fmla="*/ 16 h 317"/>
                <a:gd name="T24" fmla="*/ 103 w 244"/>
                <a:gd name="T25" fmla="*/ 0 h 317"/>
                <a:gd name="T26" fmla="*/ 49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1 w 244"/>
                <a:gd name="T33" fmla="*/ 33 h 317"/>
                <a:gd name="T34" fmla="*/ 116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0 h 317"/>
                <a:gd name="T52" fmla="*/ 198 w 244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8"/>
                  </a:moveTo>
                  <a:cubicBezTo>
                    <a:pt x="211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3" y="1"/>
                    <a:pt x="218" y="2"/>
                    <a:pt x="207" y="2"/>
                  </a:cubicBezTo>
                  <a:cubicBezTo>
                    <a:pt x="198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4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4" y="16"/>
                    <a:pt x="41" y="33"/>
                  </a:cubicBezTo>
                  <a:lnTo>
                    <a:pt x="116" y="215"/>
                  </a:lnTo>
                  <a:cubicBezTo>
                    <a:pt x="113" y="222"/>
                    <a:pt x="106" y="238"/>
                    <a:pt x="103" y="244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4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3" y="255"/>
                    <a:pt x="21" y="255"/>
                  </a:cubicBezTo>
                  <a:cubicBezTo>
                    <a:pt x="11" y="255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8" y="317"/>
                    <a:pt x="98" y="289"/>
                    <a:pt x="110" y="260"/>
                  </a:cubicBezTo>
                  <a:lnTo>
                    <a:pt x="198" y="48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0" name="Freeform 46">
              <a:extLst>
                <a:ext uri="{FF2B5EF4-FFF2-40B4-BE49-F238E27FC236}">
                  <a16:creationId xmlns:a16="http://schemas.microsoft.com/office/drawing/2014/main" id="{6BFCB026-96C9-E5D0-EC88-34C8D78C28CC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9131300" y="5360988"/>
              <a:ext cx="174625" cy="112712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6 h 226"/>
                <a:gd name="T14" fmla="*/ 93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2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8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30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1" name="Freeform 47">
              <a:extLst>
                <a:ext uri="{FF2B5EF4-FFF2-40B4-BE49-F238E27FC236}">
                  <a16:creationId xmlns:a16="http://schemas.microsoft.com/office/drawing/2014/main" id="{20228AE7-9808-5D63-DE0F-D3A533A27CA7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9390063" y="5359400"/>
              <a:ext cx="95250" cy="11430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2" y="10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2" name="Freeform 48">
              <a:extLst>
                <a:ext uri="{FF2B5EF4-FFF2-40B4-BE49-F238E27FC236}">
                  <a16:creationId xmlns:a16="http://schemas.microsoft.com/office/drawing/2014/main" id="{A2AC040E-B8F7-EE3B-564A-DAD81B9E6ECF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9494838" y="5360988"/>
              <a:ext cx="106362" cy="109537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3" name="Freeform 49">
              <a:extLst>
                <a:ext uri="{FF2B5EF4-FFF2-40B4-BE49-F238E27FC236}">
                  <a16:creationId xmlns:a16="http://schemas.microsoft.com/office/drawing/2014/main" id="{DC642924-D661-AD68-93D9-DCDA78B40DDC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9612313" y="5299075"/>
              <a:ext cx="104775" cy="174625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39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4" name="Freeform 50">
              <a:extLst>
                <a:ext uri="{FF2B5EF4-FFF2-40B4-BE49-F238E27FC236}">
                  <a16:creationId xmlns:a16="http://schemas.microsoft.com/office/drawing/2014/main" id="{F3E4A763-7D3C-4ECC-98C9-3687CE2BDC84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9799638" y="5360988"/>
              <a:ext cx="106362" cy="109537"/>
            </a:xfrm>
            <a:custGeom>
              <a:avLst/>
              <a:gdLst>
                <a:gd name="T0" fmla="*/ 38 w 250"/>
                <a:gd name="T1" fmla="*/ 49 h 220"/>
                <a:gd name="T2" fmla="*/ 38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8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8" y="49"/>
                  </a:move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5" name="Freeform 51">
              <a:extLst>
                <a:ext uri="{FF2B5EF4-FFF2-40B4-BE49-F238E27FC236}">
                  <a16:creationId xmlns:a16="http://schemas.microsoft.com/office/drawing/2014/main" id="{06BA6352-F375-21B8-A64B-56CD712DEDE7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9915525" y="5359400"/>
              <a:ext cx="93662" cy="11430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6" name="Freeform 52">
              <a:extLst>
                <a:ext uri="{FF2B5EF4-FFF2-40B4-BE49-F238E27FC236}">
                  <a16:creationId xmlns:a16="http://schemas.microsoft.com/office/drawing/2014/main" id="{F499F0D0-0298-D93A-243E-C26CA88FF2C5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10020300" y="5318125"/>
              <a:ext cx="65087" cy="155575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7" name="Freeform 53">
              <a:extLst>
                <a:ext uri="{FF2B5EF4-FFF2-40B4-BE49-F238E27FC236}">
                  <a16:creationId xmlns:a16="http://schemas.microsoft.com/office/drawing/2014/main" id="{02E677EA-DCAE-8F4E-F034-6C00D4568CC4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10104438" y="5305425"/>
              <a:ext cx="46037" cy="165100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8" name="Freeform 54">
              <a:extLst>
                <a:ext uri="{FF2B5EF4-FFF2-40B4-BE49-F238E27FC236}">
                  <a16:creationId xmlns:a16="http://schemas.microsoft.com/office/drawing/2014/main" id="{2B5F3E55-C6F4-22E0-DC2A-D22AE0703049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10164763" y="5359400"/>
              <a:ext cx="79375" cy="114300"/>
            </a:xfrm>
            <a:custGeom>
              <a:avLst/>
              <a:gdLst>
                <a:gd name="T0" fmla="*/ 41 w 190"/>
                <a:gd name="T1" fmla="*/ 114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9" name="Freeform 55">
              <a:extLst>
                <a:ext uri="{FF2B5EF4-FFF2-40B4-BE49-F238E27FC236}">
                  <a16:creationId xmlns:a16="http://schemas.microsoft.com/office/drawing/2014/main" id="{05A14E65-609E-858B-ECF2-6C87CA03BE97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10256838" y="5359400"/>
              <a:ext cx="80962" cy="11430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0" name="Freeform 56">
              <a:extLst>
                <a:ext uri="{FF2B5EF4-FFF2-40B4-BE49-F238E27FC236}">
                  <a16:creationId xmlns:a16="http://schemas.microsoft.com/office/drawing/2014/main" id="{7CBC01E7-89F2-F411-4570-8879AD33BE78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10353675" y="5359400"/>
              <a:ext cx="95250" cy="114300"/>
            </a:xfrm>
            <a:custGeom>
              <a:avLst/>
              <a:gdLst>
                <a:gd name="T0" fmla="*/ 146 w 225"/>
                <a:gd name="T1" fmla="*/ 185 h 229"/>
                <a:gd name="T2" fmla="*/ 185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7 w 225"/>
                <a:gd name="T15" fmla="*/ 186 h 229"/>
                <a:gd name="T16" fmla="*/ 177 w 225"/>
                <a:gd name="T17" fmla="*/ 86 h 229"/>
                <a:gd name="T18" fmla="*/ 159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5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9" y="211"/>
                    <a:pt x="177" y="188"/>
                    <a:pt x="177" y="186"/>
                  </a:cubicBezTo>
                  <a:lnTo>
                    <a:pt x="177" y="86"/>
                  </a:lnTo>
                  <a:cubicBezTo>
                    <a:pt x="177" y="65"/>
                    <a:pt x="177" y="46"/>
                    <a:pt x="159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1" name="Freeform 57">
              <a:extLst>
                <a:ext uri="{FF2B5EF4-FFF2-40B4-BE49-F238E27FC236}">
                  <a16:creationId xmlns:a16="http://schemas.microsoft.com/office/drawing/2014/main" id="{42B3F132-4D27-DF46-32DE-EA8DD0926B9F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10456863" y="5299075"/>
              <a:ext cx="104775" cy="174625"/>
            </a:xfrm>
            <a:custGeom>
              <a:avLst/>
              <a:gdLst>
                <a:gd name="T0" fmla="*/ 71 w 246"/>
                <a:gd name="T1" fmla="*/ 158 h 352"/>
                <a:gd name="T2" fmla="*/ 71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1 w 246"/>
                <a:gd name="T13" fmla="*/ 346 h 352"/>
                <a:gd name="T14" fmla="*/ 69 w 246"/>
                <a:gd name="T15" fmla="*/ 315 h 352"/>
                <a:gd name="T16" fmla="*/ 134 w 246"/>
                <a:gd name="T17" fmla="*/ 352 h 352"/>
                <a:gd name="T18" fmla="*/ 246 w 246"/>
                <a:gd name="T19" fmla="*/ 238 h 352"/>
                <a:gd name="T20" fmla="*/ 140 w 246"/>
                <a:gd name="T21" fmla="*/ 126 h 352"/>
                <a:gd name="T22" fmla="*/ 71 w 246"/>
                <a:gd name="T23" fmla="*/ 158 h 352"/>
                <a:gd name="T24" fmla="*/ 73 w 246"/>
                <a:gd name="T25" fmla="*/ 289 h 352"/>
                <a:gd name="T26" fmla="*/ 73 w 246"/>
                <a:gd name="T27" fmla="*/ 187 h 352"/>
                <a:gd name="T28" fmla="*/ 78 w 246"/>
                <a:gd name="T29" fmla="*/ 169 h 352"/>
                <a:gd name="T30" fmla="*/ 137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0 h 352"/>
                <a:gd name="T42" fmla="*/ 73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1" y="158"/>
                  </a:move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1" y="346"/>
                    <a:pt x="55" y="339"/>
                    <a:pt x="69" y="315"/>
                  </a:cubicBezTo>
                  <a:cubicBezTo>
                    <a:pt x="76" y="327"/>
                    <a:pt x="97" y="352"/>
                    <a:pt x="134" y="352"/>
                  </a:cubicBezTo>
                  <a:cubicBezTo>
                    <a:pt x="194" y="352"/>
                    <a:pt x="246" y="303"/>
                    <a:pt x="246" y="238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79" y="149"/>
                    <a:pt x="71" y="158"/>
                  </a:cubicBezTo>
                  <a:close/>
                  <a:moveTo>
                    <a:pt x="73" y="289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8" y="169"/>
                  </a:cubicBezTo>
                  <a:cubicBezTo>
                    <a:pt x="98" y="141"/>
                    <a:pt x="125" y="137"/>
                    <a:pt x="137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9"/>
                  </a:cubicBezTo>
                  <a:cubicBezTo>
                    <a:pt x="178" y="324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2" name="Freeform 58">
              <a:extLst>
                <a:ext uri="{FF2B5EF4-FFF2-40B4-BE49-F238E27FC236}">
                  <a16:creationId xmlns:a16="http://schemas.microsoft.com/office/drawing/2014/main" id="{18137656-5163-86EC-E237-A8D2A88BD26F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10574338" y="5299075"/>
              <a:ext cx="47625" cy="171450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6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3" name="Freeform 59">
              <a:extLst>
                <a:ext uri="{FF2B5EF4-FFF2-40B4-BE49-F238E27FC236}">
                  <a16:creationId xmlns:a16="http://schemas.microsoft.com/office/drawing/2014/main" id="{A75ADB30-405E-D7DD-868A-4D554EA0A461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10633075" y="5359400"/>
              <a:ext cx="80962" cy="11430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4" name="Freeform 60">
              <a:extLst>
                <a:ext uri="{FF2B5EF4-FFF2-40B4-BE49-F238E27FC236}">
                  <a16:creationId xmlns:a16="http://schemas.microsoft.com/office/drawing/2014/main" id="{9BF9CC01-9EC7-24E6-9892-760330CF5F1F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10801350" y="5364163"/>
              <a:ext cx="69850" cy="109537"/>
            </a:xfrm>
            <a:custGeom>
              <a:avLst/>
              <a:gdLst>
                <a:gd name="T0" fmla="*/ 125 w 164"/>
                <a:gd name="T1" fmla="*/ 102 h 221"/>
                <a:gd name="T2" fmla="*/ 142 w 164"/>
                <a:gd name="T3" fmla="*/ 94 h 221"/>
                <a:gd name="T4" fmla="*/ 128 w 164"/>
                <a:gd name="T5" fmla="*/ 87 h 221"/>
                <a:gd name="T6" fmla="*/ 47 w 164"/>
                <a:gd name="T7" fmla="*/ 87 h 221"/>
                <a:gd name="T8" fmla="*/ 132 w 164"/>
                <a:gd name="T9" fmla="*/ 16 h 221"/>
                <a:gd name="T10" fmla="*/ 148 w 164"/>
                <a:gd name="T11" fmla="*/ 16 h 221"/>
                <a:gd name="T12" fmla="*/ 164 w 164"/>
                <a:gd name="T13" fmla="*/ 7 h 221"/>
                <a:gd name="T14" fmla="*/ 149 w 164"/>
                <a:gd name="T15" fmla="*/ 0 h 221"/>
                <a:gd name="T16" fmla="*/ 132 w 164"/>
                <a:gd name="T17" fmla="*/ 0 h 221"/>
                <a:gd name="T18" fmla="*/ 0 w 164"/>
                <a:gd name="T19" fmla="*/ 126 h 221"/>
                <a:gd name="T20" fmla="*/ 90 w 164"/>
                <a:gd name="T21" fmla="*/ 221 h 221"/>
                <a:gd name="T22" fmla="*/ 155 w 164"/>
                <a:gd name="T23" fmla="*/ 195 h 221"/>
                <a:gd name="T24" fmla="*/ 150 w 164"/>
                <a:gd name="T25" fmla="*/ 188 h 221"/>
                <a:gd name="T26" fmla="*/ 144 w 164"/>
                <a:gd name="T27" fmla="*/ 191 h 221"/>
                <a:gd name="T28" fmla="*/ 91 w 164"/>
                <a:gd name="T29" fmla="*/ 210 h 221"/>
                <a:gd name="T30" fmla="*/ 37 w 164"/>
                <a:gd name="T31" fmla="*/ 145 h 221"/>
                <a:gd name="T32" fmla="*/ 43 w 164"/>
                <a:gd name="T33" fmla="*/ 102 h 221"/>
                <a:gd name="T34" fmla="*/ 125 w 164"/>
                <a:gd name="T35" fmla="*/ 10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1">
                  <a:moveTo>
                    <a:pt x="125" y="102"/>
                  </a:moveTo>
                  <a:cubicBezTo>
                    <a:pt x="133" y="102"/>
                    <a:pt x="142" y="102"/>
                    <a:pt x="142" y="94"/>
                  </a:cubicBezTo>
                  <a:cubicBezTo>
                    <a:pt x="142" y="87"/>
                    <a:pt x="136" y="87"/>
                    <a:pt x="128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2" y="16"/>
                  </a:cubicBezTo>
                  <a:lnTo>
                    <a:pt x="148" y="16"/>
                  </a:lnTo>
                  <a:cubicBezTo>
                    <a:pt x="156" y="16"/>
                    <a:pt x="164" y="16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1"/>
                    <a:pt x="90" y="221"/>
                  </a:cubicBezTo>
                  <a:cubicBezTo>
                    <a:pt x="123" y="221"/>
                    <a:pt x="155" y="201"/>
                    <a:pt x="155" y="195"/>
                  </a:cubicBezTo>
                  <a:cubicBezTo>
                    <a:pt x="155" y="194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10"/>
                    <a:pt x="91" y="210"/>
                  </a:cubicBezTo>
                  <a:cubicBezTo>
                    <a:pt x="62" y="210"/>
                    <a:pt x="37" y="189"/>
                    <a:pt x="37" y="145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5" name="Freeform 61">
              <a:extLst>
                <a:ext uri="{FF2B5EF4-FFF2-40B4-BE49-F238E27FC236}">
                  <a16:creationId xmlns:a16="http://schemas.microsoft.com/office/drawing/2014/main" id="{A63CD8D3-49D5-BFEA-B6D0-3004F0D72DA5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10898188" y="5284788"/>
              <a:ext cx="49212" cy="249237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6" name="Freeform 62">
              <a:extLst>
                <a:ext uri="{FF2B5EF4-FFF2-40B4-BE49-F238E27FC236}">
                  <a16:creationId xmlns:a16="http://schemas.microsoft.com/office/drawing/2014/main" id="{881C08DB-4FDD-7861-B422-C655168682C2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10971213" y="5299075"/>
              <a:ext cx="104775" cy="176212"/>
            </a:xfrm>
            <a:custGeom>
              <a:avLst/>
              <a:gdLst>
                <a:gd name="T0" fmla="*/ 151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0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0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7" name="Freeform 63">
              <a:extLst>
                <a:ext uri="{FF2B5EF4-FFF2-40B4-BE49-F238E27FC236}">
                  <a16:creationId xmlns:a16="http://schemas.microsoft.com/office/drawing/2014/main" id="{6E455321-5B34-473A-E053-3C2188C3FC7A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11095038" y="5284788"/>
              <a:ext cx="49212" cy="249237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074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3" grpId="0" animBg="1"/>
      <p:bldP spid="236" grpId="0"/>
      <p:bldP spid="237" grpId="0" animBg="1"/>
      <p:bldP spid="284" grpId="0" animBg="1"/>
      <p:bldP spid="286" grpId="0"/>
      <p:bldP spid="287" grpId="0" animBg="1"/>
      <p:bldP spid="288" grpId="0" animBg="1"/>
      <p:bldP spid="330" grpId="0"/>
      <p:bldP spid="33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TextBox 105">
            <a:extLst>
              <a:ext uri="{FF2B5EF4-FFF2-40B4-BE49-F238E27FC236}">
                <a16:creationId xmlns:a16="http://schemas.microsoft.com/office/drawing/2014/main" id="{CF997F60-BE46-9B8B-40C5-45F2CE6E564D}"/>
              </a:ext>
            </a:extLst>
          </p:cNvPr>
          <p:cNvSpPr txBox="1"/>
          <p:nvPr/>
        </p:nvSpPr>
        <p:spPr>
          <a:xfrm>
            <a:off x="1391025" y="5395783"/>
            <a:ext cx="21204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7030A0"/>
                </a:solidFill>
              </a:rPr>
              <a:t>Main Lemma:</a:t>
            </a:r>
            <a:endParaRPr lang="en-US" sz="2400" dirty="0">
              <a:solidFill>
                <a:srgbClr val="7030A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DAFEF70-8185-117D-AF49-995B466BBD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862149"/>
          </a:xfrm>
        </p:spPr>
        <p:txBody>
          <a:bodyPr/>
          <a:lstStyle/>
          <a:p>
            <a:r>
              <a:rPr lang="en-US" dirty="0"/>
              <a:t>Main Lemma (recall)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612120AE-1261-4647-371D-E4AF6F8857C6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851797" y="842818"/>
            <a:ext cx="6640327" cy="3735185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CCC6E74B-0DA4-F26F-EA9F-0236B78B543C}"/>
              </a:ext>
            </a:extLst>
          </p:cNvPr>
          <p:cNvSpPr/>
          <p:nvPr/>
        </p:nvSpPr>
        <p:spPr>
          <a:xfrm>
            <a:off x="154273" y="1383356"/>
            <a:ext cx="7206721" cy="951138"/>
          </a:xfrm>
          <a:prstGeom prst="rect">
            <a:avLst/>
          </a:prstGeom>
          <a:noFill/>
          <a:ln w="1905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 title="IguanaTex Vector Display">
            <a:extLst>
              <a:ext uri="{FF2B5EF4-FFF2-40B4-BE49-F238E27FC236}">
                <a16:creationId xmlns:a16="http://schemas.microsoft.com/office/drawing/2014/main" id="{1ADDA44B-1A11-B8BC-E606-A85F0238F76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98849" y="1948454"/>
            <a:ext cx="471382" cy="288458"/>
            <a:chOff x="2540000" y="2540000"/>
            <a:chExt cx="319088" cy="195263"/>
          </a:xfrm>
          <a:solidFill>
            <a:schemeClr val="accent1"/>
          </a:solidFill>
        </p:grpSpPr>
        <p:sp>
          <p:nvSpPr>
            <p:cNvPr id="10" name="Freeform 287">
              <a:extLst>
                <a:ext uri="{FF2B5EF4-FFF2-40B4-BE49-F238E27FC236}">
                  <a16:creationId xmlns:a16="http://schemas.microsoft.com/office/drawing/2014/main" id="{36B7D4F3-89A3-29D8-1900-EBA4C32A57E0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2540000" y="2593975"/>
              <a:ext cx="82550" cy="141288"/>
            </a:xfrm>
            <a:custGeom>
              <a:avLst/>
              <a:gdLst>
                <a:gd name="T0" fmla="*/ 39 w 199"/>
                <a:gd name="T1" fmla="*/ 204 h 323"/>
                <a:gd name="T2" fmla="*/ 106 w 199"/>
                <a:gd name="T3" fmla="*/ 232 h 323"/>
                <a:gd name="T4" fmla="*/ 199 w 199"/>
                <a:gd name="T5" fmla="*/ 115 h 323"/>
                <a:gd name="T6" fmla="*/ 119 w 199"/>
                <a:gd name="T7" fmla="*/ 0 h 323"/>
                <a:gd name="T8" fmla="*/ 38 w 199"/>
                <a:gd name="T9" fmla="*/ 29 h 323"/>
                <a:gd name="T10" fmla="*/ 38 w 199"/>
                <a:gd name="T11" fmla="*/ 5 h 323"/>
                <a:gd name="T12" fmla="*/ 0 w 199"/>
                <a:gd name="T13" fmla="*/ 5 h 323"/>
                <a:gd name="T14" fmla="*/ 0 w 199"/>
                <a:gd name="T15" fmla="*/ 323 h 323"/>
                <a:gd name="T16" fmla="*/ 39 w 199"/>
                <a:gd name="T17" fmla="*/ 323 h 323"/>
                <a:gd name="T18" fmla="*/ 39 w 199"/>
                <a:gd name="T19" fmla="*/ 204 h 323"/>
                <a:gd name="T20" fmla="*/ 39 w 199"/>
                <a:gd name="T21" fmla="*/ 60 h 323"/>
                <a:gd name="T22" fmla="*/ 92 w 199"/>
                <a:gd name="T23" fmla="*/ 31 h 323"/>
                <a:gd name="T24" fmla="*/ 160 w 199"/>
                <a:gd name="T25" fmla="*/ 115 h 323"/>
                <a:gd name="T26" fmla="*/ 87 w 199"/>
                <a:gd name="T27" fmla="*/ 202 h 323"/>
                <a:gd name="T28" fmla="*/ 44 w 199"/>
                <a:gd name="T29" fmla="*/ 178 h 323"/>
                <a:gd name="T30" fmla="*/ 39 w 199"/>
                <a:gd name="T31" fmla="*/ 161 h 323"/>
                <a:gd name="T32" fmla="*/ 39 w 199"/>
                <a:gd name="T33" fmla="*/ 6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9" h="323">
                  <a:moveTo>
                    <a:pt x="39" y="204"/>
                  </a:moveTo>
                  <a:cubicBezTo>
                    <a:pt x="55" y="218"/>
                    <a:pt x="77" y="232"/>
                    <a:pt x="106" y="232"/>
                  </a:cubicBezTo>
                  <a:cubicBezTo>
                    <a:pt x="155" y="232"/>
                    <a:pt x="199" y="183"/>
                    <a:pt x="199" y="115"/>
                  </a:cubicBezTo>
                  <a:cubicBezTo>
                    <a:pt x="199" y="55"/>
                    <a:pt x="167" y="0"/>
                    <a:pt x="119" y="0"/>
                  </a:cubicBezTo>
                  <a:cubicBezTo>
                    <a:pt x="90" y="0"/>
                    <a:pt x="61" y="10"/>
                    <a:pt x="38" y="29"/>
                  </a:cubicBezTo>
                  <a:lnTo>
                    <a:pt x="38" y="5"/>
                  </a:lnTo>
                  <a:lnTo>
                    <a:pt x="0" y="5"/>
                  </a:lnTo>
                  <a:lnTo>
                    <a:pt x="0" y="323"/>
                  </a:lnTo>
                  <a:lnTo>
                    <a:pt x="39" y="323"/>
                  </a:lnTo>
                  <a:lnTo>
                    <a:pt x="39" y="204"/>
                  </a:lnTo>
                  <a:close/>
                  <a:moveTo>
                    <a:pt x="39" y="60"/>
                  </a:moveTo>
                  <a:cubicBezTo>
                    <a:pt x="51" y="43"/>
                    <a:pt x="71" y="31"/>
                    <a:pt x="92" y="31"/>
                  </a:cubicBezTo>
                  <a:cubicBezTo>
                    <a:pt x="130" y="31"/>
                    <a:pt x="160" y="69"/>
                    <a:pt x="160" y="115"/>
                  </a:cubicBezTo>
                  <a:cubicBezTo>
                    <a:pt x="160" y="167"/>
                    <a:pt x="124" y="202"/>
                    <a:pt x="87" y="202"/>
                  </a:cubicBezTo>
                  <a:cubicBezTo>
                    <a:pt x="68" y="202"/>
                    <a:pt x="54" y="192"/>
                    <a:pt x="44" y="178"/>
                  </a:cubicBezTo>
                  <a:cubicBezTo>
                    <a:pt x="39" y="171"/>
                    <a:pt x="39" y="170"/>
                    <a:pt x="39" y="161"/>
                  </a:cubicBezTo>
                  <a:lnTo>
                    <a:pt x="39" y="6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88">
              <a:extLst>
                <a:ext uri="{FF2B5EF4-FFF2-40B4-BE49-F238E27FC236}">
                  <a16:creationId xmlns:a16="http://schemas.microsoft.com/office/drawing/2014/main" id="{26EE51C0-941A-C673-7154-FC74F3520B1F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2641600" y="2593975"/>
              <a:ext cx="50800" cy="98425"/>
            </a:xfrm>
            <a:custGeom>
              <a:avLst/>
              <a:gdLst>
                <a:gd name="T0" fmla="*/ 37 w 122"/>
                <a:gd name="T1" fmla="*/ 120 h 226"/>
                <a:gd name="T2" fmla="*/ 122 w 122"/>
                <a:gd name="T3" fmla="*/ 33 h 226"/>
                <a:gd name="T4" fmla="*/ 122 w 122"/>
                <a:gd name="T5" fmla="*/ 0 h 226"/>
                <a:gd name="T6" fmla="*/ 35 w 122"/>
                <a:gd name="T7" fmla="*/ 47 h 226"/>
                <a:gd name="T8" fmla="*/ 35 w 122"/>
                <a:gd name="T9" fmla="*/ 2 h 226"/>
                <a:gd name="T10" fmla="*/ 0 w 122"/>
                <a:gd name="T11" fmla="*/ 2 h 226"/>
                <a:gd name="T12" fmla="*/ 0 w 122"/>
                <a:gd name="T13" fmla="*/ 226 h 226"/>
                <a:gd name="T14" fmla="*/ 37 w 122"/>
                <a:gd name="T15" fmla="*/ 226 h 226"/>
                <a:gd name="T16" fmla="*/ 37 w 122"/>
                <a:gd name="T17" fmla="*/ 12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6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4"/>
                    <a:pt x="35" y="47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7" y="226"/>
                  </a:lnTo>
                  <a:lnTo>
                    <a:pt x="37" y="12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89">
              <a:extLst>
                <a:ext uri="{FF2B5EF4-FFF2-40B4-BE49-F238E27FC236}">
                  <a16:creationId xmlns:a16="http://schemas.microsoft.com/office/drawing/2014/main" id="{57A6850B-371B-E5E1-C95C-FF031EEBED2C}"/>
                </a:ext>
              </a:extLst>
            </p:cNvPr>
            <p:cNvSpPr>
              <a:spLocks noEditPoints="1"/>
            </p:cNvSpPr>
            <p:nvPr>
              <p:custDataLst>
                <p:tags r:id="rId129"/>
              </p:custDataLst>
            </p:nvPr>
          </p:nvSpPr>
          <p:spPr bwMode="auto">
            <a:xfrm>
              <a:off x="2703513" y="2592388"/>
              <a:ext cx="77788" cy="103188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2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90">
              <a:extLst>
                <a:ext uri="{FF2B5EF4-FFF2-40B4-BE49-F238E27FC236}">
                  <a16:creationId xmlns:a16="http://schemas.microsoft.com/office/drawing/2014/main" id="{AFEEA50B-8A2E-42CA-4BE1-E9E8E5519CEA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2794000" y="2540000"/>
              <a:ext cx="65088" cy="152400"/>
            </a:xfrm>
            <a:custGeom>
              <a:avLst/>
              <a:gdLst>
                <a:gd name="T0" fmla="*/ 75 w 160"/>
                <a:gd name="T1" fmla="*/ 159 h 351"/>
                <a:gd name="T2" fmla="*/ 130 w 160"/>
                <a:gd name="T3" fmla="*/ 159 h 351"/>
                <a:gd name="T4" fmla="*/ 130 w 160"/>
                <a:gd name="T5" fmla="*/ 130 h 351"/>
                <a:gd name="T6" fmla="*/ 73 w 160"/>
                <a:gd name="T7" fmla="*/ 130 h 351"/>
                <a:gd name="T8" fmla="*/ 73 w 160"/>
                <a:gd name="T9" fmla="*/ 71 h 351"/>
                <a:gd name="T10" fmla="*/ 120 w 160"/>
                <a:gd name="T11" fmla="*/ 30 h 351"/>
                <a:gd name="T12" fmla="*/ 160 w 160"/>
                <a:gd name="T13" fmla="*/ 39 h 351"/>
                <a:gd name="T14" fmla="*/ 160 w 160"/>
                <a:gd name="T15" fmla="*/ 5 h 351"/>
                <a:gd name="T16" fmla="*/ 120 w 160"/>
                <a:gd name="T17" fmla="*/ 0 h 351"/>
                <a:gd name="T18" fmla="*/ 37 w 160"/>
                <a:gd name="T19" fmla="*/ 85 h 351"/>
                <a:gd name="T20" fmla="*/ 37 w 160"/>
                <a:gd name="T21" fmla="*/ 130 h 351"/>
                <a:gd name="T22" fmla="*/ 0 w 160"/>
                <a:gd name="T23" fmla="*/ 130 h 351"/>
                <a:gd name="T24" fmla="*/ 0 w 160"/>
                <a:gd name="T25" fmla="*/ 159 h 351"/>
                <a:gd name="T26" fmla="*/ 37 w 160"/>
                <a:gd name="T27" fmla="*/ 159 h 351"/>
                <a:gd name="T28" fmla="*/ 37 w 160"/>
                <a:gd name="T29" fmla="*/ 351 h 351"/>
                <a:gd name="T30" fmla="*/ 75 w 160"/>
                <a:gd name="T31" fmla="*/ 351 h 351"/>
                <a:gd name="T32" fmla="*/ 75 w 160"/>
                <a:gd name="T33" fmla="*/ 15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1">
                  <a:moveTo>
                    <a:pt x="75" y="159"/>
                  </a:moveTo>
                  <a:lnTo>
                    <a:pt x="130" y="159"/>
                  </a:lnTo>
                  <a:lnTo>
                    <a:pt x="130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7" y="30"/>
                    <a:pt x="120" y="30"/>
                  </a:cubicBezTo>
                  <a:cubicBezTo>
                    <a:pt x="130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9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1"/>
                  </a:lnTo>
                  <a:lnTo>
                    <a:pt x="75" y="351"/>
                  </a:lnTo>
                  <a:lnTo>
                    <a:pt x="75" y="15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" name="Group 111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ix any noticeable $\epsilon(\secpar)$.&#10;&#10;&#10;\end{document}" title="IguanaTex Vector Display">
            <a:extLst>
              <a:ext uri="{FF2B5EF4-FFF2-40B4-BE49-F238E27FC236}">
                <a16:creationId xmlns:a16="http://schemas.microsoft.com/office/drawing/2014/main" id="{542FA493-88BB-92C7-6D07-071CC377960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470025" y="5505895"/>
            <a:ext cx="2606918" cy="295289"/>
            <a:chOff x="2540000" y="2540000"/>
            <a:chExt cx="1878013" cy="212725"/>
          </a:xfrm>
          <a:solidFill>
            <a:srgbClr val="7030A0"/>
          </a:solidFill>
        </p:grpSpPr>
        <p:sp>
          <p:nvSpPr>
            <p:cNvPr id="113" name="Freeform 17">
              <a:extLst>
                <a:ext uri="{FF2B5EF4-FFF2-40B4-BE49-F238E27FC236}">
                  <a16:creationId xmlns:a16="http://schemas.microsoft.com/office/drawing/2014/main" id="{E839320A-600A-F3E2-DECF-5BE06595E07B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2540000" y="2554288"/>
              <a:ext cx="104775" cy="146050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8 h 340"/>
                <a:gd name="T30" fmla="*/ 139 w 288"/>
                <a:gd name="T31" fmla="*/ 178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8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8"/>
                  </a:lnTo>
                  <a:lnTo>
                    <a:pt x="139" y="178"/>
                  </a:lnTo>
                  <a:cubicBezTo>
                    <a:pt x="186" y="178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8">
              <a:extLst>
                <a:ext uri="{FF2B5EF4-FFF2-40B4-BE49-F238E27FC236}">
                  <a16:creationId xmlns:a16="http://schemas.microsoft.com/office/drawing/2014/main" id="{5F16A932-1FB5-E980-1283-DFFC7771DF00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2659063" y="2557463"/>
              <a:ext cx="38100" cy="1428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9">
              <a:extLst>
                <a:ext uri="{FF2B5EF4-FFF2-40B4-BE49-F238E27FC236}">
                  <a16:creationId xmlns:a16="http://schemas.microsoft.com/office/drawing/2014/main" id="{D0EF6D2A-9BC9-D1A0-214D-76FC2E87DD12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2705100" y="2608263"/>
              <a:ext cx="92075" cy="92075"/>
            </a:xfrm>
            <a:custGeom>
              <a:avLst/>
              <a:gdLst>
                <a:gd name="T0" fmla="*/ 137 w 251"/>
                <a:gd name="T1" fmla="*/ 97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1 w 251"/>
                <a:gd name="T9" fmla="*/ 1 h 215"/>
                <a:gd name="T10" fmla="*/ 154 w 251"/>
                <a:gd name="T11" fmla="*/ 0 h 215"/>
                <a:gd name="T12" fmla="*/ 154 w 251"/>
                <a:gd name="T13" fmla="*/ 15 h 215"/>
                <a:gd name="T14" fmla="*/ 168 w 251"/>
                <a:gd name="T15" fmla="*/ 31 h 215"/>
                <a:gd name="T16" fmla="*/ 161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5 h 215"/>
                <a:gd name="T26" fmla="*/ 104 w 251"/>
                <a:gd name="T27" fmla="*/ 0 h 215"/>
                <a:gd name="T28" fmla="*/ 50 w 251"/>
                <a:gd name="T29" fmla="*/ 1 h 215"/>
                <a:gd name="T30" fmla="*/ 3 w 251"/>
                <a:gd name="T31" fmla="*/ 0 h 215"/>
                <a:gd name="T32" fmla="*/ 3 w 251"/>
                <a:gd name="T33" fmla="*/ 15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2 w 251"/>
                <a:gd name="T45" fmla="*/ 213 h 215"/>
                <a:gd name="T46" fmla="*/ 89 w 251"/>
                <a:gd name="T47" fmla="*/ 215 h 215"/>
                <a:gd name="T48" fmla="*/ 89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8 w 251"/>
                <a:gd name="T57" fmla="*/ 187 h 215"/>
                <a:gd name="T58" fmla="*/ 150 w 251"/>
                <a:gd name="T59" fmla="*/ 199 h 215"/>
                <a:gd name="T60" fmla="*/ 150 w 251"/>
                <a:gd name="T61" fmla="*/ 215 h 215"/>
                <a:gd name="T62" fmla="*/ 203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7"/>
                  </a:moveTo>
                  <a:cubicBezTo>
                    <a:pt x="152" y="78"/>
                    <a:pt x="171" y="54"/>
                    <a:pt x="183" y="41"/>
                  </a:cubicBezTo>
                  <a:cubicBezTo>
                    <a:pt x="198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1" y="1"/>
                  </a:cubicBezTo>
                  <a:cubicBezTo>
                    <a:pt x="186" y="1"/>
                    <a:pt x="160" y="0"/>
                    <a:pt x="154" y="0"/>
                  </a:cubicBezTo>
                  <a:lnTo>
                    <a:pt x="154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1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4" y="16"/>
                    <a:pt x="104" y="15"/>
                  </a:cubicBezTo>
                  <a:lnTo>
                    <a:pt x="104" y="0"/>
                  </a:lnTo>
                  <a:cubicBezTo>
                    <a:pt x="91" y="0"/>
                    <a:pt x="58" y="1"/>
                    <a:pt x="50" y="1"/>
                  </a:cubicBezTo>
                  <a:cubicBezTo>
                    <a:pt x="40" y="1"/>
                    <a:pt x="16" y="1"/>
                    <a:pt x="3" y="0"/>
                  </a:cubicBezTo>
                  <a:lnTo>
                    <a:pt x="3" y="15"/>
                  </a:lnTo>
                  <a:cubicBezTo>
                    <a:pt x="38" y="15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69"/>
                  </a:lnTo>
                  <a:cubicBezTo>
                    <a:pt x="40" y="198"/>
                    <a:pt x="11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9" y="213"/>
                    <a:pt x="42" y="213"/>
                  </a:cubicBezTo>
                  <a:cubicBezTo>
                    <a:pt x="56" y="213"/>
                    <a:pt x="77" y="214"/>
                    <a:pt x="89" y="215"/>
                  </a:cubicBezTo>
                  <a:lnTo>
                    <a:pt x="89" y="199"/>
                  </a:lnTo>
                  <a:cubicBezTo>
                    <a:pt x="78" y="198"/>
                    <a:pt x="74" y="191"/>
                    <a:pt x="74" y="184"/>
                  </a:cubicBezTo>
                  <a:cubicBezTo>
                    <a:pt x="74" y="173"/>
                    <a:pt x="89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1"/>
                    <a:pt x="163" y="199"/>
                    <a:pt x="150" y="199"/>
                  </a:cubicBezTo>
                  <a:lnTo>
                    <a:pt x="150" y="215"/>
                  </a:lnTo>
                  <a:cubicBezTo>
                    <a:pt x="165" y="214"/>
                    <a:pt x="192" y="213"/>
                    <a:pt x="203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4" y="199"/>
                    <a:pt x="215" y="198"/>
                    <a:pt x="204" y="184"/>
                  </a:cubicBezTo>
                  <a:lnTo>
                    <a:pt x="137" y="9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0">
              <a:extLst>
                <a:ext uri="{FF2B5EF4-FFF2-40B4-BE49-F238E27FC236}">
                  <a16:creationId xmlns:a16="http://schemas.microsoft.com/office/drawing/2014/main" id="{477159E4-C3A4-277A-6930-9EA0C6B3CA16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2867025" y="2603500"/>
              <a:ext cx="82550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1">
              <a:extLst>
                <a:ext uri="{FF2B5EF4-FFF2-40B4-BE49-F238E27FC236}">
                  <a16:creationId xmlns:a16="http://schemas.microsoft.com/office/drawing/2014/main" id="{C0B39557-A578-BBB9-6F07-2F32E5F35C58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2955925" y="2605088"/>
              <a:ext cx="92075" cy="952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2">
              <a:extLst>
                <a:ext uri="{FF2B5EF4-FFF2-40B4-BE49-F238E27FC236}">
                  <a16:creationId xmlns:a16="http://schemas.microsoft.com/office/drawing/2014/main" id="{CE39E072-6747-089C-EAC4-CBD0291D6F3D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3049588" y="2608263"/>
              <a:ext cx="88900" cy="134938"/>
            </a:xfrm>
            <a:custGeom>
              <a:avLst/>
              <a:gdLst>
                <a:gd name="T0" fmla="*/ 198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7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1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9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1 w 244"/>
                <a:gd name="T33" fmla="*/ 33 h 317"/>
                <a:gd name="T34" fmla="*/ 115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6 h 317"/>
                <a:gd name="T48" fmla="*/ 46 w 244"/>
                <a:gd name="T49" fmla="*/ 317 h 317"/>
                <a:gd name="T50" fmla="*/ 110 w 244"/>
                <a:gd name="T51" fmla="*/ 260 h 317"/>
                <a:gd name="T52" fmla="*/ 198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7"/>
                  </a:moveTo>
                  <a:cubicBezTo>
                    <a:pt x="211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3" y="1"/>
                    <a:pt x="218" y="1"/>
                    <a:pt x="207" y="1"/>
                  </a:cubicBezTo>
                  <a:cubicBezTo>
                    <a:pt x="198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9" y="16"/>
                    <a:pt x="187" y="24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1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4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9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4" y="15"/>
                    <a:pt x="41" y="33"/>
                  </a:cubicBezTo>
                  <a:lnTo>
                    <a:pt x="115" y="215"/>
                  </a:lnTo>
                  <a:cubicBezTo>
                    <a:pt x="113" y="221"/>
                    <a:pt x="106" y="238"/>
                    <a:pt x="103" y="244"/>
                  </a:cubicBezTo>
                  <a:cubicBezTo>
                    <a:pt x="92" y="271"/>
                    <a:pt x="78" y="306"/>
                    <a:pt x="46" y="306"/>
                  </a:cubicBezTo>
                  <a:cubicBezTo>
                    <a:pt x="44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3" y="255"/>
                    <a:pt x="21" y="255"/>
                  </a:cubicBezTo>
                  <a:cubicBezTo>
                    <a:pt x="11" y="255"/>
                    <a:pt x="0" y="261"/>
                    <a:pt x="0" y="276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8" y="317"/>
                    <a:pt x="98" y="288"/>
                    <a:pt x="110" y="260"/>
                  </a:cubicBezTo>
                  <a:lnTo>
                    <a:pt x="198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3">
              <a:extLst>
                <a:ext uri="{FF2B5EF4-FFF2-40B4-BE49-F238E27FC236}">
                  <a16:creationId xmlns:a16="http://schemas.microsoft.com/office/drawing/2014/main" id="{EC75F9F3-CB3F-9918-D3DD-484D587C6591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3209925" y="2605088"/>
              <a:ext cx="90488" cy="952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4">
              <a:extLst>
                <a:ext uri="{FF2B5EF4-FFF2-40B4-BE49-F238E27FC236}">
                  <a16:creationId xmlns:a16="http://schemas.microsoft.com/office/drawing/2014/main" id="{5C4D5D7B-CDEC-552C-D466-7EA51CBE7816}"/>
                </a:ext>
              </a:extLst>
            </p:cNvPr>
            <p:cNvSpPr>
              <a:spLocks noEditPoints="1"/>
            </p:cNvSpPr>
            <p:nvPr>
              <p:custDataLst>
                <p:tags r:id="rId113"/>
              </p:custDataLst>
            </p:nvPr>
          </p:nvSpPr>
          <p:spPr bwMode="auto">
            <a:xfrm>
              <a:off x="3309938" y="2603500"/>
              <a:ext cx="80963" cy="984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5">
              <a:extLst>
                <a:ext uri="{FF2B5EF4-FFF2-40B4-BE49-F238E27FC236}">
                  <a16:creationId xmlns:a16="http://schemas.microsoft.com/office/drawing/2014/main" id="{72E02C3A-C901-B9AE-6360-3CBA2EC1DD98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3398838" y="2568575"/>
              <a:ext cx="57150" cy="1333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6">
              <a:extLst>
                <a:ext uri="{FF2B5EF4-FFF2-40B4-BE49-F238E27FC236}">
                  <a16:creationId xmlns:a16="http://schemas.microsoft.com/office/drawing/2014/main" id="{89353A7B-8C43-8A24-8548-00457764B85A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3471863" y="2557463"/>
              <a:ext cx="39688" cy="1428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7">
              <a:extLst>
                <a:ext uri="{FF2B5EF4-FFF2-40B4-BE49-F238E27FC236}">
                  <a16:creationId xmlns:a16="http://schemas.microsoft.com/office/drawing/2014/main" id="{A99A122D-96EA-B5F0-0FB0-2EA6347ED63B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3522663" y="2603500"/>
              <a:ext cx="69850" cy="984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8">
              <a:extLst>
                <a:ext uri="{FF2B5EF4-FFF2-40B4-BE49-F238E27FC236}">
                  <a16:creationId xmlns:a16="http://schemas.microsoft.com/office/drawing/2014/main" id="{C8261A9D-701B-6F83-1B93-E75C449597DA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3602038" y="2603500"/>
              <a:ext cx="71438" cy="98425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9">
              <a:extLst>
                <a:ext uri="{FF2B5EF4-FFF2-40B4-BE49-F238E27FC236}">
                  <a16:creationId xmlns:a16="http://schemas.microsoft.com/office/drawing/2014/main" id="{F7B424D9-566B-2798-8E92-79C8BA86AA8D}"/>
                </a:ext>
              </a:extLst>
            </p:cNvPr>
            <p:cNvSpPr>
              <a:spLocks noEditPoints="1"/>
            </p:cNvSpPr>
            <p:nvPr>
              <p:custDataLst>
                <p:tags r:id="rId118"/>
              </p:custDataLst>
            </p:nvPr>
          </p:nvSpPr>
          <p:spPr bwMode="auto">
            <a:xfrm>
              <a:off x="3686175" y="2603500"/>
              <a:ext cx="82550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30">
              <a:extLst>
                <a:ext uri="{FF2B5EF4-FFF2-40B4-BE49-F238E27FC236}">
                  <a16:creationId xmlns:a16="http://schemas.microsoft.com/office/drawing/2014/main" id="{457037A3-9590-9688-257C-5CFEFCBE0622}"/>
                </a:ext>
              </a:extLst>
            </p:cNvPr>
            <p:cNvSpPr>
              <a:spLocks noEditPoints="1"/>
            </p:cNvSpPr>
            <p:nvPr>
              <p:custDataLst>
                <p:tags r:id="rId119"/>
              </p:custDataLst>
            </p:nvPr>
          </p:nvSpPr>
          <p:spPr bwMode="auto">
            <a:xfrm>
              <a:off x="3773488" y="2551113"/>
              <a:ext cx="90488" cy="150813"/>
            </a:xfrm>
            <a:custGeom>
              <a:avLst/>
              <a:gdLst>
                <a:gd name="T0" fmla="*/ 72 w 246"/>
                <a:gd name="T1" fmla="*/ 159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2 w 246"/>
                <a:gd name="T13" fmla="*/ 347 h 352"/>
                <a:gd name="T14" fmla="*/ 69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9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9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7"/>
                  </a:lnTo>
                  <a:lnTo>
                    <a:pt x="52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6"/>
                    <a:pt x="197" y="126"/>
                    <a:pt x="140" y="126"/>
                  </a:cubicBezTo>
                  <a:cubicBezTo>
                    <a:pt x="101" y="126"/>
                    <a:pt x="80" y="150"/>
                    <a:pt x="72" y="159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8"/>
                    <a:pt x="73" y="177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8"/>
                    <a:pt x="204" y="238"/>
                  </a:cubicBezTo>
                  <a:cubicBezTo>
                    <a:pt x="204" y="257"/>
                    <a:pt x="203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31">
              <a:extLst>
                <a:ext uri="{FF2B5EF4-FFF2-40B4-BE49-F238E27FC236}">
                  <a16:creationId xmlns:a16="http://schemas.microsoft.com/office/drawing/2014/main" id="{DF697ACF-27BC-BFE0-AF45-CB7D430F5EC8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3876675" y="2551113"/>
              <a:ext cx="39688" cy="14922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32">
              <a:extLst>
                <a:ext uri="{FF2B5EF4-FFF2-40B4-BE49-F238E27FC236}">
                  <a16:creationId xmlns:a16="http://schemas.microsoft.com/office/drawing/2014/main" id="{A3C4C81D-19A8-1C49-BDAF-092FC465CB89}"/>
                </a:ext>
              </a:extLst>
            </p:cNvPr>
            <p:cNvSpPr>
              <a:spLocks noEditPoints="1"/>
            </p:cNvSpPr>
            <p:nvPr>
              <p:custDataLst>
                <p:tags r:id="rId121"/>
              </p:custDataLst>
            </p:nvPr>
          </p:nvSpPr>
          <p:spPr bwMode="auto">
            <a:xfrm>
              <a:off x="3925888" y="2603500"/>
              <a:ext cx="69850" cy="984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3">
              <a:extLst>
                <a:ext uri="{FF2B5EF4-FFF2-40B4-BE49-F238E27FC236}">
                  <a16:creationId xmlns:a16="http://schemas.microsoft.com/office/drawing/2014/main" id="{061BDB39-390A-08F6-41B4-CAFF73867BF0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4070350" y="2608263"/>
              <a:ext cx="60325" cy="93663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4">
              <a:extLst>
                <a:ext uri="{FF2B5EF4-FFF2-40B4-BE49-F238E27FC236}">
                  <a16:creationId xmlns:a16="http://schemas.microsoft.com/office/drawing/2014/main" id="{99E562F1-AF18-596A-2977-906D00418377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4154488" y="2540000"/>
              <a:ext cx="41275" cy="2127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5">
              <a:extLst>
                <a:ext uri="{FF2B5EF4-FFF2-40B4-BE49-F238E27FC236}">
                  <a16:creationId xmlns:a16="http://schemas.microsoft.com/office/drawing/2014/main" id="{E0F42D3E-6CA4-3493-461C-5E874AF1D507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4216400" y="2551113"/>
              <a:ext cx="90488" cy="150813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2 w 247"/>
                <a:gd name="T33" fmla="*/ 343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8"/>
                    <a:pt x="32" y="343"/>
                  </a:cubicBezTo>
                  <a:lnTo>
                    <a:pt x="152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36">
              <a:extLst>
                <a:ext uri="{FF2B5EF4-FFF2-40B4-BE49-F238E27FC236}">
                  <a16:creationId xmlns:a16="http://schemas.microsoft.com/office/drawing/2014/main" id="{53D19884-9DE9-A0DD-FCBE-8C6653D4D1B0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4322763" y="2540000"/>
              <a:ext cx="42863" cy="21272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Oval 37">
              <a:extLst>
                <a:ext uri="{FF2B5EF4-FFF2-40B4-BE49-F238E27FC236}">
                  <a16:creationId xmlns:a16="http://schemas.microsoft.com/office/drawing/2014/main" id="{D93DC1F6-44EC-1A41-2F90-776477EE1E73}"/>
                </a:ext>
              </a:extLst>
            </p:cNvPr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auto">
            <a:xfrm>
              <a:off x="4398963" y="2676525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4" name="Group 13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or any $\msf{pref}$ s.t.\ $p_{\msf{pref}} \ge \epsilon(\secpar)$,&#10;&#10;&#10;\end{document}" title="IguanaTex Vector Display">
            <a:extLst>
              <a:ext uri="{FF2B5EF4-FFF2-40B4-BE49-F238E27FC236}">
                <a16:creationId xmlns:a16="http://schemas.microsoft.com/office/drawing/2014/main" id="{D327DE89-0452-C202-DC71-3464F37322CA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222805" y="5496659"/>
            <a:ext cx="3131387" cy="317327"/>
            <a:chOff x="2540000" y="2540000"/>
            <a:chExt cx="2255838" cy="228601"/>
          </a:xfrm>
          <a:solidFill>
            <a:srgbClr val="7030A0"/>
          </a:solidFill>
        </p:grpSpPr>
        <p:sp>
          <p:nvSpPr>
            <p:cNvPr id="135" name="Freeform 44">
              <a:extLst>
                <a:ext uri="{FF2B5EF4-FFF2-40B4-BE49-F238E27FC236}">
                  <a16:creationId xmlns:a16="http://schemas.microsoft.com/office/drawing/2014/main" id="{947BE9F0-3F03-18A0-2459-608DF19453DF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2540000" y="2555875"/>
              <a:ext cx="104775" cy="149225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8 h 340"/>
                <a:gd name="T30" fmla="*/ 139 w 288"/>
                <a:gd name="T31" fmla="*/ 178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8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8"/>
                  </a:lnTo>
                  <a:lnTo>
                    <a:pt x="139" y="178"/>
                  </a:lnTo>
                  <a:cubicBezTo>
                    <a:pt x="186" y="178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45">
              <a:extLst>
                <a:ext uri="{FF2B5EF4-FFF2-40B4-BE49-F238E27FC236}">
                  <a16:creationId xmlns:a16="http://schemas.microsoft.com/office/drawing/2014/main" id="{5B80ABE2-3A8F-0C5F-E7D2-60D67251307D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2643188" y="2606675"/>
              <a:ext cx="80963" cy="10160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46">
              <a:extLst>
                <a:ext uri="{FF2B5EF4-FFF2-40B4-BE49-F238E27FC236}">
                  <a16:creationId xmlns:a16="http://schemas.microsoft.com/office/drawing/2014/main" id="{6ED4EEEC-3972-C916-01B1-BB5ADE5A4D70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733675" y="2608263"/>
              <a:ext cx="61913" cy="968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8 w 167"/>
                <a:gd name="T9" fmla="*/ 49 h 221"/>
                <a:gd name="T10" fmla="*/ 38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6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47">
              <a:extLst>
                <a:ext uri="{FF2B5EF4-FFF2-40B4-BE49-F238E27FC236}">
                  <a16:creationId xmlns:a16="http://schemas.microsoft.com/office/drawing/2014/main" id="{FA7E07A3-0F32-69F2-1253-E454ED4B90A1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2868613" y="2606675"/>
              <a:ext cx="82550" cy="101600"/>
            </a:xfrm>
            <a:custGeom>
              <a:avLst/>
              <a:gdLst>
                <a:gd name="T0" fmla="*/ 145 w 224"/>
                <a:gd name="T1" fmla="*/ 186 h 229"/>
                <a:gd name="T2" fmla="*/ 183 w 224"/>
                <a:gd name="T3" fmla="*/ 227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5 w 224"/>
                <a:gd name="T15" fmla="*/ 186 h 229"/>
                <a:gd name="T16" fmla="*/ 175 w 224"/>
                <a:gd name="T17" fmla="*/ 86 h 229"/>
                <a:gd name="T18" fmla="*/ 157 w 224"/>
                <a:gd name="T19" fmla="*/ 28 h 229"/>
                <a:gd name="T20" fmla="*/ 89 w 224"/>
                <a:gd name="T21" fmla="*/ 0 h 229"/>
                <a:gd name="T22" fmla="*/ 14 w 224"/>
                <a:gd name="T23" fmla="*/ 57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3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7" y="211"/>
                    <a:pt x="175" y="189"/>
                    <a:pt x="175" y="186"/>
                  </a:cubicBezTo>
                  <a:lnTo>
                    <a:pt x="175" y="86"/>
                  </a:lnTo>
                  <a:cubicBezTo>
                    <a:pt x="175" y="65"/>
                    <a:pt x="175" y="46"/>
                    <a:pt x="157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5"/>
                    <a:pt x="34" y="34"/>
                  </a:cubicBezTo>
                  <a:cubicBezTo>
                    <a:pt x="48" y="17"/>
                    <a:pt x="72" y="11"/>
                    <a:pt x="88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8">
              <a:extLst>
                <a:ext uri="{FF2B5EF4-FFF2-40B4-BE49-F238E27FC236}">
                  <a16:creationId xmlns:a16="http://schemas.microsoft.com/office/drawing/2014/main" id="{32CBD939-FABA-11C6-9492-85F4685AB4DC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957513" y="2608263"/>
              <a:ext cx="92075" cy="96838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4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4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9">
              <a:extLst>
                <a:ext uri="{FF2B5EF4-FFF2-40B4-BE49-F238E27FC236}">
                  <a16:creationId xmlns:a16="http://schemas.microsoft.com/office/drawing/2014/main" id="{D1A61B48-B498-4BD6-7E8E-1641BDB10022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051175" y="2609850"/>
              <a:ext cx="88900" cy="141288"/>
            </a:xfrm>
            <a:custGeom>
              <a:avLst/>
              <a:gdLst>
                <a:gd name="T0" fmla="*/ 197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6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6 w 244"/>
                <a:gd name="T13" fmla="*/ 37 h 317"/>
                <a:gd name="T14" fmla="*/ 183 w 244"/>
                <a:gd name="T15" fmla="*/ 49 h 317"/>
                <a:gd name="T16" fmla="*/ 133 w 244"/>
                <a:gd name="T17" fmla="*/ 171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8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6 h 317"/>
                <a:gd name="T48" fmla="*/ 46 w 244"/>
                <a:gd name="T49" fmla="*/ 317 h 317"/>
                <a:gd name="T50" fmla="*/ 110 w 244"/>
                <a:gd name="T51" fmla="*/ 260 h 317"/>
                <a:gd name="T52" fmla="*/ 197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7" y="47"/>
                  </a:moveTo>
                  <a:cubicBezTo>
                    <a:pt x="210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2" y="1"/>
                    <a:pt x="218" y="1"/>
                    <a:pt x="206" y="1"/>
                  </a:cubicBezTo>
                  <a:cubicBezTo>
                    <a:pt x="197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8" y="16"/>
                    <a:pt x="186" y="24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1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3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3" y="15"/>
                    <a:pt x="40" y="33"/>
                  </a:cubicBezTo>
                  <a:lnTo>
                    <a:pt x="115" y="215"/>
                  </a:lnTo>
                  <a:cubicBezTo>
                    <a:pt x="113" y="221"/>
                    <a:pt x="106" y="238"/>
                    <a:pt x="103" y="244"/>
                  </a:cubicBezTo>
                  <a:cubicBezTo>
                    <a:pt x="92" y="271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2" y="255"/>
                    <a:pt x="21" y="255"/>
                  </a:cubicBezTo>
                  <a:cubicBezTo>
                    <a:pt x="11" y="255"/>
                    <a:pt x="0" y="261"/>
                    <a:pt x="0" y="276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8"/>
                    <a:pt x="110" y="260"/>
                  </a:cubicBezTo>
                  <a:lnTo>
                    <a:pt x="197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0">
              <a:extLst>
                <a:ext uri="{FF2B5EF4-FFF2-40B4-BE49-F238E27FC236}">
                  <a16:creationId xmlns:a16="http://schemas.microsoft.com/office/drawing/2014/main" id="{B871A264-E9E9-EB39-4C38-B6C0C2F127D9}"/>
                </a:ext>
              </a:extLst>
            </p:cNvPr>
            <p:cNvSpPr>
              <a:spLocks noEditPoints="1"/>
            </p:cNvSpPr>
            <p:nvPr>
              <p:custDataLst>
                <p:tags r:id="rId87"/>
              </p:custDataLst>
            </p:nvPr>
          </p:nvSpPr>
          <p:spPr bwMode="auto">
            <a:xfrm>
              <a:off x="3219450" y="2605088"/>
              <a:ext cx="73025" cy="142875"/>
            </a:xfrm>
            <a:custGeom>
              <a:avLst/>
              <a:gdLst>
                <a:gd name="T0" fmla="*/ 39 w 199"/>
                <a:gd name="T1" fmla="*/ 204 h 323"/>
                <a:gd name="T2" fmla="*/ 106 w 199"/>
                <a:gd name="T3" fmla="*/ 232 h 323"/>
                <a:gd name="T4" fmla="*/ 199 w 199"/>
                <a:gd name="T5" fmla="*/ 115 h 323"/>
                <a:gd name="T6" fmla="*/ 119 w 199"/>
                <a:gd name="T7" fmla="*/ 0 h 323"/>
                <a:gd name="T8" fmla="*/ 38 w 199"/>
                <a:gd name="T9" fmla="*/ 30 h 323"/>
                <a:gd name="T10" fmla="*/ 38 w 199"/>
                <a:gd name="T11" fmla="*/ 5 h 323"/>
                <a:gd name="T12" fmla="*/ 0 w 199"/>
                <a:gd name="T13" fmla="*/ 5 h 323"/>
                <a:gd name="T14" fmla="*/ 0 w 199"/>
                <a:gd name="T15" fmla="*/ 323 h 323"/>
                <a:gd name="T16" fmla="*/ 39 w 199"/>
                <a:gd name="T17" fmla="*/ 323 h 323"/>
                <a:gd name="T18" fmla="*/ 39 w 199"/>
                <a:gd name="T19" fmla="*/ 204 h 323"/>
                <a:gd name="T20" fmla="*/ 39 w 199"/>
                <a:gd name="T21" fmla="*/ 61 h 323"/>
                <a:gd name="T22" fmla="*/ 92 w 199"/>
                <a:gd name="T23" fmla="*/ 32 h 323"/>
                <a:gd name="T24" fmla="*/ 160 w 199"/>
                <a:gd name="T25" fmla="*/ 115 h 323"/>
                <a:gd name="T26" fmla="*/ 87 w 199"/>
                <a:gd name="T27" fmla="*/ 202 h 323"/>
                <a:gd name="T28" fmla="*/ 44 w 199"/>
                <a:gd name="T29" fmla="*/ 178 h 323"/>
                <a:gd name="T30" fmla="*/ 39 w 199"/>
                <a:gd name="T31" fmla="*/ 161 h 323"/>
                <a:gd name="T32" fmla="*/ 39 w 199"/>
                <a:gd name="T33" fmla="*/ 6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9" h="323">
                  <a:moveTo>
                    <a:pt x="39" y="204"/>
                  </a:moveTo>
                  <a:cubicBezTo>
                    <a:pt x="55" y="218"/>
                    <a:pt x="77" y="232"/>
                    <a:pt x="106" y="232"/>
                  </a:cubicBezTo>
                  <a:cubicBezTo>
                    <a:pt x="155" y="232"/>
                    <a:pt x="199" y="183"/>
                    <a:pt x="199" y="115"/>
                  </a:cubicBezTo>
                  <a:cubicBezTo>
                    <a:pt x="199" y="56"/>
                    <a:pt x="167" y="0"/>
                    <a:pt x="119" y="0"/>
                  </a:cubicBezTo>
                  <a:cubicBezTo>
                    <a:pt x="90" y="0"/>
                    <a:pt x="61" y="10"/>
                    <a:pt x="38" y="30"/>
                  </a:cubicBezTo>
                  <a:lnTo>
                    <a:pt x="38" y="5"/>
                  </a:lnTo>
                  <a:lnTo>
                    <a:pt x="0" y="5"/>
                  </a:lnTo>
                  <a:lnTo>
                    <a:pt x="0" y="323"/>
                  </a:lnTo>
                  <a:lnTo>
                    <a:pt x="39" y="323"/>
                  </a:lnTo>
                  <a:lnTo>
                    <a:pt x="39" y="204"/>
                  </a:lnTo>
                  <a:close/>
                  <a:moveTo>
                    <a:pt x="39" y="61"/>
                  </a:moveTo>
                  <a:cubicBezTo>
                    <a:pt x="51" y="43"/>
                    <a:pt x="71" y="32"/>
                    <a:pt x="92" y="32"/>
                  </a:cubicBezTo>
                  <a:cubicBezTo>
                    <a:pt x="130" y="32"/>
                    <a:pt x="160" y="69"/>
                    <a:pt x="160" y="115"/>
                  </a:cubicBezTo>
                  <a:cubicBezTo>
                    <a:pt x="160" y="167"/>
                    <a:pt x="124" y="202"/>
                    <a:pt x="87" y="202"/>
                  </a:cubicBezTo>
                  <a:cubicBezTo>
                    <a:pt x="68" y="202"/>
                    <a:pt x="54" y="192"/>
                    <a:pt x="44" y="178"/>
                  </a:cubicBezTo>
                  <a:cubicBezTo>
                    <a:pt x="39" y="171"/>
                    <a:pt x="39" y="170"/>
                    <a:pt x="39" y="161"/>
                  </a:cubicBezTo>
                  <a:lnTo>
                    <a:pt x="39" y="6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51">
              <a:extLst>
                <a:ext uri="{FF2B5EF4-FFF2-40B4-BE49-F238E27FC236}">
                  <a16:creationId xmlns:a16="http://schemas.microsoft.com/office/drawing/2014/main" id="{21A404F9-C742-57AF-5B7F-6B686D6B976E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3308350" y="2605088"/>
              <a:ext cx="44450" cy="100013"/>
            </a:xfrm>
            <a:custGeom>
              <a:avLst/>
              <a:gdLst>
                <a:gd name="T0" fmla="*/ 37 w 122"/>
                <a:gd name="T1" fmla="*/ 120 h 227"/>
                <a:gd name="T2" fmla="*/ 122 w 122"/>
                <a:gd name="T3" fmla="*/ 33 h 227"/>
                <a:gd name="T4" fmla="*/ 122 w 122"/>
                <a:gd name="T5" fmla="*/ 0 h 227"/>
                <a:gd name="T6" fmla="*/ 35 w 122"/>
                <a:gd name="T7" fmla="*/ 48 h 227"/>
                <a:gd name="T8" fmla="*/ 35 w 122"/>
                <a:gd name="T9" fmla="*/ 2 h 227"/>
                <a:gd name="T10" fmla="*/ 0 w 122"/>
                <a:gd name="T11" fmla="*/ 2 h 227"/>
                <a:gd name="T12" fmla="*/ 0 w 122"/>
                <a:gd name="T13" fmla="*/ 227 h 227"/>
                <a:gd name="T14" fmla="*/ 37 w 122"/>
                <a:gd name="T15" fmla="*/ 227 h 227"/>
                <a:gd name="T16" fmla="*/ 37 w 122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7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5"/>
                    <a:pt x="35" y="4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7" y="227"/>
                  </a:lnTo>
                  <a:lnTo>
                    <a:pt x="37" y="12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52">
              <a:extLst>
                <a:ext uri="{FF2B5EF4-FFF2-40B4-BE49-F238E27FC236}">
                  <a16:creationId xmlns:a16="http://schemas.microsoft.com/office/drawing/2014/main" id="{3F6B37B8-160C-8B95-72B1-79E391275CDC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3362325" y="2603500"/>
              <a:ext cx="68263" cy="104775"/>
            </a:xfrm>
            <a:custGeom>
              <a:avLst/>
              <a:gdLst>
                <a:gd name="T0" fmla="*/ 188 w 188"/>
                <a:gd name="T1" fmla="*/ 120 h 235"/>
                <a:gd name="T2" fmla="*/ 169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5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53">
              <a:extLst>
                <a:ext uri="{FF2B5EF4-FFF2-40B4-BE49-F238E27FC236}">
                  <a16:creationId xmlns:a16="http://schemas.microsoft.com/office/drawing/2014/main" id="{A96948D3-E60C-A4AE-22BB-059E7E4F7BD2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3441700" y="2549525"/>
              <a:ext cx="58738" cy="155575"/>
            </a:xfrm>
            <a:custGeom>
              <a:avLst/>
              <a:gdLst>
                <a:gd name="T0" fmla="*/ 74 w 160"/>
                <a:gd name="T1" fmla="*/ 159 h 352"/>
                <a:gd name="T2" fmla="*/ 129 w 160"/>
                <a:gd name="T3" fmla="*/ 159 h 352"/>
                <a:gd name="T4" fmla="*/ 129 w 160"/>
                <a:gd name="T5" fmla="*/ 130 h 352"/>
                <a:gd name="T6" fmla="*/ 73 w 160"/>
                <a:gd name="T7" fmla="*/ 130 h 352"/>
                <a:gd name="T8" fmla="*/ 73 w 160"/>
                <a:gd name="T9" fmla="*/ 71 h 352"/>
                <a:gd name="T10" fmla="*/ 119 w 160"/>
                <a:gd name="T11" fmla="*/ 30 h 352"/>
                <a:gd name="T12" fmla="*/ 160 w 160"/>
                <a:gd name="T13" fmla="*/ 39 h 352"/>
                <a:gd name="T14" fmla="*/ 160 w 160"/>
                <a:gd name="T15" fmla="*/ 5 h 352"/>
                <a:gd name="T16" fmla="*/ 120 w 160"/>
                <a:gd name="T17" fmla="*/ 0 h 352"/>
                <a:gd name="T18" fmla="*/ 37 w 160"/>
                <a:gd name="T19" fmla="*/ 85 h 352"/>
                <a:gd name="T20" fmla="*/ 37 w 160"/>
                <a:gd name="T21" fmla="*/ 130 h 352"/>
                <a:gd name="T22" fmla="*/ 0 w 160"/>
                <a:gd name="T23" fmla="*/ 130 h 352"/>
                <a:gd name="T24" fmla="*/ 0 w 160"/>
                <a:gd name="T25" fmla="*/ 159 h 352"/>
                <a:gd name="T26" fmla="*/ 37 w 160"/>
                <a:gd name="T27" fmla="*/ 159 h 352"/>
                <a:gd name="T28" fmla="*/ 37 w 160"/>
                <a:gd name="T29" fmla="*/ 352 h 352"/>
                <a:gd name="T30" fmla="*/ 74 w 160"/>
                <a:gd name="T31" fmla="*/ 352 h 352"/>
                <a:gd name="T32" fmla="*/ 74 w 160"/>
                <a:gd name="T33" fmla="*/ 15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2">
                  <a:moveTo>
                    <a:pt x="74" y="159"/>
                  </a:moveTo>
                  <a:lnTo>
                    <a:pt x="129" y="159"/>
                  </a:lnTo>
                  <a:lnTo>
                    <a:pt x="129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6" y="30"/>
                    <a:pt x="119" y="30"/>
                  </a:cubicBezTo>
                  <a:cubicBezTo>
                    <a:pt x="129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8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2"/>
                  </a:lnTo>
                  <a:lnTo>
                    <a:pt x="74" y="352"/>
                  </a:lnTo>
                  <a:lnTo>
                    <a:pt x="74" y="15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54">
              <a:extLst>
                <a:ext uri="{FF2B5EF4-FFF2-40B4-BE49-F238E27FC236}">
                  <a16:creationId xmlns:a16="http://schemas.microsoft.com/office/drawing/2014/main" id="{7C906AE5-020C-6821-D3D1-878888802BD6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571875" y="2606675"/>
              <a:ext cx="60325" cy="10160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55">
              <a:extLst>
                <a:ext uri="{FF2B5EF4-FFF2-40B4-BE49-F238E27FC236}">
                  <a16:creationId xmlns:a16="http://schemas.microsoft.com/office/drawing/2014/main" id="{C3CE138F-90F1-A160-3701-04CD522C491C}"/>
                </a:ext>
              </a:extLst>
            </p:cNvPr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3652838" y="2682875"/>
              <a:ext cx="20638" cy="2222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6">
              <a:extLst>
                <a:ext uri="{FF2B5EF4-FFF2-40B4-BE49-F238E27FC236}">
                  <a16:creationId xmlns:a16="http://schemas.microsoft.com/office/drawing/2014/main" id="{C744BD28-809C-BBC0-2F9D-6F8C9198A081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692525" y="2570163"/>
              <a:ext cx="55563" cy="13811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Oval 57">
              <a:extLst>
                <a:ext uri="{FF2B5EF4-FFF2-40B4-BE49-F238E27FC236}">
                  <a16:creationId xmlns:a16="http://schemas.microsoft.com/office/drawing/2014/main" id="{F06BCAD9-81A1-3F66-B4FB-DE89B7AEA999}"/>
                </a:ext>
              </a:extLst>
            </p:cNvPr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auto">
            <a:xfrm>
              <a:off x="3775075" y="2682875"/>
              <a:ext cx="19050" cy="2222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8">
              <a:extLst>
                <a:ext uri="{FF2B5EF4-FFF2-40B4-BE49-F238E27FC236}">
                  <a16:creationId xmlns:a16="http://schemas.microsoft.com/office/drawing/2014/main" id="{4E39E0C9-11FA-797F-659B-855D143C0D4E}"/>
                </a:ext>
              </a:extLst>
            </p:cNvPr>
            <p:cNvSpPr>
              <a:spLocks noEditPoints="1"/>
            </p:cNvSpPr>
            <p:nvPr>
              <p:custDataLst>
                <p:tags r:id="rId95"/>
              </p:custDataLst>
            </p:nvPr>
          </p:nvSpPr>
          <p:spPr bwMode="auto">
            <a:xfrm>
              <a:off x="3863975" y="2608263"/>
              <a:ext cx="95250" cy="13970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8 h 317"/>
                <a:gd name="T28" fmla="*/ 83 w 260"/>
                <a:gd name="T29" fmla="*/ 0 h 317"/>
                <a:gd name="T30" fmla="*/ 47 w 260"/>
                <a:gd name="T31" fmla="*/ 29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60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9">
              <a:extLst>
                <a:ext uri="{FF2B5EF4-FFF2-40B4-BE49-F238E27FC236}">
                  <a16:creationId xmlns:a16="http://schemas.microsoft.com/office/drawing/2014/main" id="{D93A07A3-E0A9-4B92-65F9-036D4E904529}"/>
                </a:ext>
              </a:extLst>
            </p:cNvPr>
            <p:cNvSpPr>
              <a:spLocks noEditPoints="1"/>
            </p:cNvSpPr>
            <p:nvPr>
              <p:custDataLst>
                <p:tags r:id="rId96"/>
              </p:custDataLst>
            </p:nvPr>
          </p:nvSpPr>
          <p:spPr bwMode="auto">
            <a:xfrm>
              <a:off x="3973513" y="2668588"/>
              <a:ext cx="53975" cy="100013"/>
            </a:xfrm>
            <a:custGeom>
              <a:avLst/>
              <a:gdLst>
                <a:gd name="T0" fmla="*/ 30 w 149"/>
                <a:gd name="T1" fmla="*/ 142 h 226"/>
                <a:gd name="T2" fmla="*/ 80 w 149"/>
                <a:gd name="T3" fmla="*/ 162 h 226"/>
                <a:gd name="T4" fmla="*/ 149 w 149"/>
                <a:gd name="T5" fmla="*/ 80 h 226"/>
                <a:gd name="T6" fmla="*/ 91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2 h 226"/>
                <a:gd name="T22" fmla="*/ 69 w 149"/>
                <a:gd name="T23" fmla="*/ 24 h 226"/>
                <a:gd name="T24" fmla="*/ 118 w 149"/>
                <a:gd name="T25" fmla="*/ 80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9" y="159"/>
                    <a:pt x="69" y="162"/>
                    <a:pt x="80" y="162"/>
                  </a:cubicBezTo>
                  <a:cubicBezTo>
                    <a:pt x="117" y="162"/>
                    <a:pt x="149" y="127"/>
                    <a:pt x="149" y="80"/>
                  </a:cubicBezTo>
                  <a:cubicBezTo>
                    <a:pt x="149" y="39"/>
                    <a:pt x="126" y="0"/>
                    <a:pt x="91" y="0"/>
                  </a:cubicBezTo>
                  <a:cubicBezTo>
                    <a:pt x="76" y="0"/>
                    <a:pt x="49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2" y="24"/>
                    <a:pt x="69" y="24"/>
                  </a:cubicBezTo>
                  <a:cubicBezTo>
                    <a:pt x="96" y="24"/>
                    <a:pt x="118" y="50"/>
                    <a:pt x="118" y="80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2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60">
              <a:extLst>
                <a:ext uri="{FF2B5EF4-FFF2-40B4-BE49-F238E27FC236}">
                  <a16:creationId xmlns:a16="http://schemas.microsoft.com/office/drawing/2014/main" id="{FB16CA17-DF8C-C1C2-B8B8-92123D070E9F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4038600" y="2668588"/>
              <a:ext cx="33338" cy="69850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7 w 91"/>
                <a:gd name="T7" fmla="*/ 33 h 158"/>
                <a:gd name="T8" fmla="*/ 27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6"/>
                    <a:pt x="61" y="26"/>
                    <a:pt x="91" y="26"/>
                  </a:cubicBezTo>
                  <a:lnTo>
                    <a:pt x="91" y="0"/>
                  </a:lnTo>
                  <a:cubicBezTo>
                    <a:pt x="62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61">
              <a:extLst>
                <a:ext uri="{FF2B5EF4-FFF2-40B4-BE49-F238E27FC236}">
                  <a16:creationId xmlns:a16="http://schemas.microsoft.com/office/drawing/2014/main" id="{42F92FBB-C861-EC88-F648-AA8A4ECE3CA4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4078288" y="2667000"/>
              <a:ext cx="52388" cy="73025"/>
            </a:xfrm>
            <a:custGeom>
              <a:avLst/>
              <a:gdLst>
                <a:gd name="T0" fmla="*/ 138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8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8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39" y="44"/>
                    <a:pt x="126" y="25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3" y="0"/>
                    <a:pt x="0" y="37"/>
                    <a:pt x="0" y="82"/>
                  </a:cubicBezTo>
                  <a:cubicBezTo>
                    <a:pt x="0" y="126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8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1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62">
              <a:extLst>
                <a:ext uri="{FF2B5EF4-FFF2-40B4-BE49-F238E27FC236}">
                  <a16:creationId xmlns:a16="http://schemas.microsoft.com/office/drawing/2014/main" id="{CDAB878E-8460-D963-03E0-8B68662A63BE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4138613" y="2630488"/>
              <a:ext cx="42863" cy="107950"/>
            </a:xfrm>
            <a:custGeom>
              <a:avLst/>
              <a:gdLst>
                <a:gd name="T0" fmla="*/ 56 w 118"/>
                <a:gd name="T1" fmla="*/ 112 h 245"/>
                <a:gd name="T2" fmla="*/ 95 w 118"/>
                <a:gd name="T3" fmla="*/ 112 h 245"/>
                <a:gd name="T4" fmla="*/ 95 w 118"/>
                <a:gd name="T5" fmla="*/ 90 h 245"/>
                <a:gd name="T6" fmla="*/ 55 w 118"/>
                <a:gd name="T7" fmla="*/ 90 h 245"/>
                <a:gd name="T8" fmla="*/ 55 w 118"/>
                <a:gd name="T9" fmla="*/ 50 h 245"/>
                <a:gd name="T10" fmla="*/ 88 w 118"/>
                <a:gd name="T11" fmla="*/ 23 h 245"/>
                <a:gd name="T12" fmla="*/ 118 w 118"/>
                <a:gd name="T13" fmla="*/ 29 h 245"/>
                <a:gd name="T14" fmla="*/ 118 w 118"/>
                <a:gd name="T15" fmla="*/ 3 h 245"/>
                <a:gd name="T16" fmla="*/ 88 w 118"/>
                <a:gd name="T17" fmla="*/ 0 h 245"/>
                <a:gd name="T18" fmla="*/ 26 w 118"/>
                <a:gd name="T19" fmla="*/ 60 h 245"/>
                <a:gd name="T20" fmla="*/ 26 w 118"/>
                <a:gd name="T21" fmla="*/ 90 h 245"/>
                <a:gd name="T22" fmla="*/ 0 w 118"/>
                <a:gd name="T23" fmla="*/ 90 h 245"/>
                <a:gd name="T24" fmla="*/ 0 w 118"/>
                <a:gd name="T25" fmla="*/ 112 h 245"/>
                <a:gd name="T26" fmla="*/ 26 w 118"/>
                <a:gd name="T27" fmla="*/ 112 h 245"/>
                <a:gd name="T28" fmla="*/ 26 w 118"/>
                <a:gd name="T29" fmla="*/ 245 h 245"/>
                <a:gd name="T30" fmla="*/ 56 w 118"/>
                <a:gd name="T31" fmla="*/ 245 h 245"/>
                <a:gd name="T32" fmla="*/ 56 w 118"/>
                <a:gd name="T33" fmla="*/ 11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5">
                  <a:moveTo>
                    <a:pt x="56" y="112"/>
                  </a:moveTo>
                  <a:lnTo>
                    <a:pt x="95" y="112"/>
                  </a:lnTo>
                  <a:lnTo>
                    <a:pt x="95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8" y="23"/>
                  </a:cubicBezTo>
                  <a:cubicBezTo>
                    <a:pt x="95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8" y="0"/>
                    <a:pt x="88" y="0"/>
                  </a:cubicBezTo>
                  <a:cubicBezTo>
                    <a:pt x="53" y="0"/>
                    <a:pt x="26" y="25"/>
                    <a:pt x="26" y="60"/>
                  </a:cubicBezTo>
                  <a:lnTo>
                    <a:pt x="26" y="90"/>
                  </a:lnTo>
                  <a:lnTo>
                    <a:pt x="0" y="90"/>
                  </a:lnTo>
                  <a:lnTo>
                    <a:pt x="0" y="112"/>
                  </a:lnTo>
                  <a:lnTo>
                    <a:pt x="26" y="112"/>
                  </a:lnTo>
                  <a:lnTo>
                    <a:pt x="26" y="245"/>
                  </a:lnTo>
                  <a:lnTo>
                    <a:pt x="56" y="245"/>
                  </a:lnTo>
                  <a:lnTo>
                    <a:pt x="56" y="1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63">
              <a:extLst>
                <a:ext uri="{FF2B5EF4-FFF2-40B4-BE49-F238E27FC236}">
                  <a16:creationId xmlns:a16="http://schemas.microsoft.com/office/drawing/2014/main" id="{4AEB92AB-A7ED-C7A6-4C9B-C0E3E93992DF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4260850" y="2565400"/>
              <a:ext cx="111125" cy="169863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4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5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50"/>
                    <a:pt x="305" y="145"/>
                  </a:cubicBezTo>
                  <a:cubicBezTo>
                    <a:pt x="305" y="140"/>
                    <a:pt x="303" y="137"/>
                    <a:pt x="295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5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64">
              <a:extLst>
                <a:ext uri="{FF2B5EF4-FFF2-40B4-BE49-F238E27FC236}">
                  <a16:creationId xmlns:a16="http://schemas.microsoft.com/office/drawing/2014/main" id="{81DCE746-C3D9-FA61-E7FF-10AFACCFC64F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4446588" y="2609850"/>
              <a:ext cx="58738" cy="98425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65">
              <a:extLst>
                <a:ext uri="{FF2B5EF4-FFF2-40B4-BE49-F238E27FC236}">
                  <a16:creationId xmlns:a16="http://schemas.microsoft.com/office/drawing/2014/main" id="{20AE3BB2-15BE-1DB3-45F4-E2F4FC75D30F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4529138" y="2540000"/>
              <a:ext cx="42863" cy="22066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66">
              <a:extLst>
                <a:ext uri="{FF2B5EF4-FFF2-40B4-BE49-F238E27FC236}">
                  <a16:creationId xmlns:a16="http://schemas.microsoft.com/office/drawing/2014/main" id="{DE6AE3A5-2D08-2E1E-F1AF-953C1D2D3D26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4591050" y="2552700"/>
              <a:ext cx="90488" cy="155575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67">
              <a:extLst>
                <a:ext uri="{FF2B5EF4-FFF2-40B4-BE49-F238E27FC236}">
                  <a16:creationId xmlns:a16="http://schemas.microsoft.com/office/drawing/2014/main" id="{76E6C964-F550-0ED7-3A81-F8C20C64F76C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4699000" y="2540000"/>
              <a:ext cx="41275" cy="220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68">
              <a:extLst>
                <a:ext uri="{FF2B5EF4-FFF2-40B4-BE49-F238E27FC236}">
                  <a16:creationId xmlns:a16="http://schemas.microsoft.com/office/drawing/2014/main" id="{02F99EEA-5F26-03C7-3CC4-9EAAC8E76BD2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4775200" y="2682875"/>
              <a:ext cx="20638" cy="650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6" name="Group 185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\ge \epsilon'(\secpar)$&#10;&#10;&#10;\end{document}" title="IguanaTex Vector Display">
            <a:extLst>
              <a:ext uri="{FF2B5EF4-FFF2-40B4-BE49-F238E27FC236}">
                <a16:creationId xmlns:a16="http://schemas.microsoft.com/office/drawing/2014/main" id="{6DE6CEBE-0AEF-26CF-1F9B-A29FA4ACF68B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7843709" y="6036948"/>
            <a:ext cx="2581825" cy="304800"/>
            <a:chOff x="2540000" y="2540000"/>
            <a:chExt cx="1828801" cy="215901"/>
          </a:xfrm>
          <a:solidFill>
            <a:srgbClr val="7030A0"/>
          </a:solidFill>
        </p:grpSpPr>
        <p:sp>
          <p:nvSpPr>
            <p:cNvPr id="187" name="Freeform 155">
              <a:extLst>
                <a:ext uri="{FF2B5EF4-FFF2-40B4-BE49-F238E27FC236}">
                  <a16:creationId xmlns:a16="http://schemas.microsoft.com/office/drawing/2014/main" id="{634F260C-379D-C13F-9641-5355578D8B19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2540000" y="2555875"/>
              <a:ext cx="107950" cy="146050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5 h 341"/>
                <a:gd name="T12" fmla="*/ 12 w 294"/>
                <a:gd name="T13" fmla="*/ 15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3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5 h 341"/>
                <a:gd name="T40" fmla="*/ 119 w 294"/>
                <a:gd name="T41" fmla="*/ 15 h 341"/>
                <a:gd name="T42" fmla="*/ 163 w 294"/>
                <a:gd name="T43" fmla="*/ 15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56">
              <a:extLst>
                <a:ext uri="{FF2B5EF4-FFF2-40B4-BE49-F238E27FC236}">
                  <a16:creationId xmlns:a16="http://schemas.microsoft.com/office/drawing/2014/main" id="{3329004E-A7FF-C55F-6CBF-589566838D86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662238" y="2606675"/>
              <a:ext cx="61913" cy="9525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57">
              <a:extLst>
                <a:ext uri="{FF2B5EF4-FFF2-40B4-BE49-F238E27FC236}">
                  <a16:creationId xmlns:a16="http://schemas.microsoft.com/office/drawing/2014/main" id="{5865CB9E-5A10-0B99-D063-DF36BC1FC9B8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2751138" y="2541588"/>
              <a:ext cx="23813" cy="2143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19 h 498"/>
                <a:gd name="T8" fmla="*/ 68 w 68"/>
                <a:gd name="T9" fmla="*/ 19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19"/>
                  </a:lnTo>
                  <a:lnTo>
                    <a:pt x="68" y="19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58">
              <a:extLst>
                <a:ext uri="{FF2B5EF4-FFF2-40B4-BE49-F238E27FC236}">
                  <a16:creationId xmlns:a16="http://schemas.microsoft.com/office/drawing/2014/main" id="{229540A5-F81B-4268-0248-1C99B67B7AE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2781300" y="2547938"/>
              <a:ext cx="101600" cy="23813"/>
            </a:xfrm>
            <a:custGeom>
              <a:avLst/>
              <a:gdLst>
                <a:gd name="T0" fmla="*/ 270 w 277"/>
                <a:gd name="T1" fmla="*/ 0 h 56"/>
                <a:gd name="T2" fmla="*/ 194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6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4 w 277"/>
                <a:gd name="T17" fmla="*/ 21 h 56"/>
                <a:gd name="T18" fmla="*/ 136 w 277"/>
                <a:gd name="T19" fmla="*/ 39 h 56"/>
                <a:gd name="T20" fmla="*/ 185 w 277"/>
                <a:gd name="T21" fmla="*/ 56 h 56"/>
                <a:gd name="T22" fmla="*/ 222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8" y="8"/>
                    <a:pt x="112" y="0"/>
                    <a:pt x="92" y="0"/>
                  </a:cubicBezTo>
                  <a:cubicBezTo>
                    <a:pt x="80" y="0"/>
                    <a:pt x="67" y="4"/>
                    <a:pt x="56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29"/>
                    <a:pt x="136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8" y="56"/>
                    <a:pt x="211" y="52"/>
                    <a:pt x="222" y="47"/>
                  </a:cubicBezTo>
                  <a:cubicBezTo>
                    <a:pt x="232" y="42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59">
              <a:extLst>
                <a:ext uri="{FF2B5EF4-FFF2-40B4-BE49-F238E27FC236}">
                  <a16:creationId xmlns:a16="http://schemas.microsoft.com/office/drawing/2014/main" id="{910ECCE2-AF91-22FC-7C52-B8722EB7A8B7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2784475" y="2606675"/>
              <a:ext cx="80963" cy="96838"/>
            </a:xfrm>
            <a:custGeom>
              <a:avLst/>
              <a:gdLst>
                <a:gd name="T0" fmla="*/ 218 w 218"/>
                <a:gd name="T1" fmla="*/ 35 h 226"/>
                <a:gd name="T2" fmla="*/ 197 w 218"/>
                <a:gd name="T3" fmla="*/ 0 h 226"/>
                <a:gd name="T4" fmla="*/ 172 w 218"/>
                <a:gd name="T5" fmla="*/ 24 h 226"/>
                <a:gd name="T6" fmla="*/ 180 w 218"/>
                <a:gd name="T7" fmla="*/ 39 h 226"/>
                <a:gd name="T8" fmla="*/ 197 w 218"/>
                <a:gd name="T9" fmla="*/ 80 h 226"/>
                <a:gd name="T10" fmla="*/ 108 w 218"/>
                <a:gd name="T11" fmla="*/ 215 h 226"/>
                <a:gd name="T12" fmla="*/ 71 w 218"/>
                <a:gd name="T13" fmla="*/ 172 h 226"/>
                <a:gd name="T14" fmla="*/ 100 w 218"/>
                <a:gd name="T15" fmla="*/ 66 h 226"/>
                <a:gd name="T16" fmla="*/ 106 w 218"/>
                <a:gd name="T17" fmla="*/ 41 h 226"/>
                <a:gd name="T18" fmla="*/ 66 w 218"/>
                <a:gd name="T19" fmla="*/ 0 h 226"/>
                <a:gd name="T20" fmla="*/ 0 w 218"/>
                <a:gd name="T21" fmla="*/ 77 h 226"/>
                <a:gd name="T22" fmla="*/ 6 w 218"/>
                <a:gd name="T23" fmla="*/ 82 h 226"/>
                <a:gd name="T24" fmla="*/ 14 w 218"/>
                <a:gd name="T25" fmla="*/ 73 h 226"/>
                <a:gd name="T26" fmla="*/ 64 w 218"/>
                <a:gd name="T27" fmla="*/ 11 h 226"/>
                <a:gd name="T28" fmla="*/ 76 w 218"/>
                <a:gd name="T29" fmla="*/ 27 h 226"/>
                <a:gd name="T30" fmla="*/ 68 w 218"/>
                <a:gd name="T31" fmla="*/ 62 h 226"/>
                <a:gd name="T32" fmla="*/ 40 w 218"/>
                <a:gd name="T33" fmla="*/ 164 h 226"/>
                <a:gd name="T34" fmla="*/ 106 w 218"/>
                <a:gd name="T35" fmla="*/ 226 h 226"/>
                <a:gd name="T36" fmla="*/ 218 w 218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8" h="226">
                  <a:moveTo>
                    <a:pt x="218" y="35"/>
                  </a:moveTo>
                  <a:cubicBezTo>
                    <a:pt x="218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8"/>
                    <a:pt x="71" y="172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0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3" y="226"/>
                    <a:pt x="106" y="226"/>
                  </a:cubicBezTo>
                  <a:cubicBezTo>
                    <a:pt x="190" y="226"/>
                    <a:pt x="218" y="61"/>
                    <a:pt x="218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60">
              <a:extLst>
                <a:ext uri="{FF2B5EF4-FFF2-40B4-BE49-F238E27FC236}">
                  <a16:creationId xmlns:a16="http://schemas.microsoft.com/office/drawing/2014/main" id="{EDB0147C-F697-BD49-C258-8993921E5E73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2935288" y="2624138"/>
              <a:ext cx="120650" cy="49213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61">
              <a:extLst>
                <a:ext uri="{FF2B5EF4-FFF2-40B4-BE49-F238E27FC236}">
                  <a16:creationId xmlns:a16="http://schemas.microsoft.com/office/drawing/2014/main" id="{13F88F2A-FC59-E88A-77A8-CF29C20A487A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146425" y="2547938"/>
              <a:ext cx="101600" cy="23813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62">
              <a:extLst>
                <a:ext uri="{FF2B5EF4-FFF2-40B4-BE49-F238E27FC236}">
                  <a16:creationId xmlns:a16="http://schemas.microsoft.com/office/drawing/2014/main" id="{B7773DE5-B0F1-EE53-EBB3-320AF07E3F94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3122613" y="2606675"/>
              <a:ext cx="149225" cy="9683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3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9 w 408"/>
                <a:gd name="T11" fmla="*/ 130 h 226"/>
                <a:gd name="T12" fmla="*/ 87 w 408"/>
                <a:gd name="T13" fmla="*/ 97 h 226"/>
                <a:gd name="T14" fmla="*/ 94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1 w 408"/>
                <a:gd name="T31" fmla="*/ 198 h 226"/>
                <a:gd name="T32" fmla="*/ 231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3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2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9 w 408"/>
                <a:gd name="T67" fmla="*/ 44 h 226"/>
                <a:gd name="T68" fmla="*/ 53 w 408"/>
                <a:gd name="T69" fmla="*/ 0 h 226"/>
                <a:gd name="T70" fmla="*/ 16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3" y="144"/>
                  </a:cubicBezTo>
                  <a:cubicBezTo>
                    <a:pt x="398" y="144"/>
                    <a:pt x="398" y="146"/>
                    <a:pt x="395" y="153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4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9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9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63">
              <a:extLst>
                <a:ext uri="{FF2B5EF4-FFF2-40B4-BE49-F238E27FC236}">
                  <a16:creationId xmlns:a16="http://schemas.microsoft.com/office/drawing/2014/main" id="{E7474B7A-DEBA-EC2B-D847-57B3B6225142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3344863" y="2559050"/>
              <a:ext cx="38100" cy="142875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64">
              <a:extLst>
                <a:ext uri="{FF2B5EF4-FFF2-40B4-BE49-F238E27FC236}">
                  <a16:creationId xmlns:a16="http://schemas.microsoft.com/office/drawing/2014/main" id="{46F9F30E-FF9C-F2C4-32B6-52B200C7A598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3394075" y="2606675"/>
              <a:ext cx="92075" cy="952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65">
              <a:extLst>
                <a:ext uri="{FF2B5EF4-FFF2-40B4-BE49-F238E27FC236}">
                  <a16:creationId xmlns:a16="http://schemas.microsoft.com/office/drawing/2014/main" id="{632F10E9-A351-B952-2E15-780A85306367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559175" y="2551113"/>
              <a:ext cx="101600" cy="176213"/>
            </a:xfrm>
            <a:custGeom>
              <a:avLst/>
              <a:gdLst>
                <a:gd name="T0" fmla="*/ 195 w 277"/>
                <a:gd name="T1" fmla="*/ 272 h 411"/>
                <a:gd name="T2" fmla="*/ 163 w 277"/>
                <a:gd name="T3" fmla="*/ 349 h 411"/>
                <a:gd name="T4" fmla="*/ 117 w 277"/>
                <a:gd name="T5" fmla="*/ 384 h 411"/>
                <a:gd name="T6" fmla="*/ 43 w 277"/>
                <a:gd name="T7" fmla="*/ 362 h 411"/>
                <a:gd name="T8" fmla="*/ 3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8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0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3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3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1" y="318"/>
                    <a:pt x="168" y="341"/>
                    <a:pt x="163" y="349"/>
                  </a:cubicBezTo>
                  <a:cubicBezTo>
                    <a:pt x="144" y="383"/>
                    <a:pt x="134" y="384"/>
                    <a:pt x="117" y="384"/>
                  </a:cubicBezTo>
                  <a:cubicBezTo>
                    <a:pt x="108" y="384"/>
                    <a:pt x="73" y="382"/>
                    <a:pt x="43" y="362"/>
                  </a:cubicBezTo>
                  <a:cubicBezTo>
                    <a:pt x="21" y="363"/>
                    <a:pt x="3" y="381"/>
                    <a:pt x="3" y="386"/>
                  </a:cubicBezTo>
                  <a:cubicBezTo>
                    <a:pt x="3" y="391"/>
                    <a:pt x="37" y="411"/>
                    <a:pt x="84" y="411"/>
                  </a:cubicBezTo>
                  <a:cubicBezTo>
                    <a:pt x="120" y="411"/>
                    <a:pt x="178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8"/>
                    <a:pt x="254" y="168"/>
                  </a:cubicBezTo>
                  <a:cubicBezTo>
                    <a:pt x="249" y="168"/>
                    <a:pt x="241" y="170"/>
                    <a:pt x="230" y="177"/>
                  </a:cubicBezTo>
                  <a:cubicBezTo>
                    <a:pt x="219" y="185"/>
                    <a:pt x="218" y="187"/>
                    <a:pt x="215" y="199"/>
                  </a:cubicBezTo>
                  <a:cubicBezTo>
                    <a:pt x="210" y="216"/>
                    <a:pt x="180" y="290"/>
                    <a:pt x="119" y="290"/>
                  </a:cubicBezTo>
                  <a:cubicBezTo>
                    <a:pt x="70" y="290"/>
                    <a:pt x="42" y="251"/>
                    <a:pt x="42" y="194"/>
                  </a:cubicBezTo>
                  <a:cubicBezTo>
                    <a:pt x="42" y="156"/>
                    <a:pt x="57" y="105"/>
                    <a:pt x="86" y="70"/>
                  </a:cubicBezTo>
                  <a:cubicBezTo>
                    <a:pt x="100" y="54"/>
                    <a:pt x="124" y="27"/>
                    <a:pt x="180" y="27"/>
                  </a:cubicBezTo>
                  <a:cubicBezTo>
                    <a:pt x="190" y="27"/>
                    <a:pt x="204" y="29"/>
                    <a:pt x="217" y="33"/>
                  </a:cubicBezTo>
                  <a:cubicBezTo>
                    <a:pt x="222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3" y="110"/>
                    <a:pt x="203" y="112"/>
                  </a:cubicBezTo>
                  <a:cubicBezTo>
                    <a:pt x="203" y="116"/>
                    <a:pt x="206" y="116"/>
                    <a:pt x="209" y="116"/>
                  </a:cubicBezTo>
                  <a:cubicBezTo>
                    <a:pt x="223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0" y="0"/>
                    <a:pt x="213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6">
              <a:extLst>
                <a:ext uri="{FF2B5EF4-FFF2-40B4-BE49-F238E27FC236}">
                  <a16:creationId xmlns:a16="http://schemas.microsoft.com/office/drawing/2014/main" id="{3A8CD837-4980-4B6D-3108-7D831310DC06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3665538" y="2635250"/>
              <a:ext cx="38100" cy="10001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100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67">
              <a:extLst>
                <a:ext uri="{FF2B5EF4-FFF2-40B4-BE49-F238E27FC236}">
                  <a16:creationId xmlns:a16="http://schemas.microsoft.com/office/drawing/2014/main" id="{926E9020-25E3-FF15-82F8-001F4BF1B08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724275" y="2541588"/>
              <a:ext cx="25400" cy="214313"/>
            </a:xfrm>
            <a:custGeom>
              <a:avLst/>
              <a:gdLst>
                <a:gd name="T0" fmla="*/ 68 w 68"/>
                <a:gd name="T1" fmla="*/ 0 h 498"/>
                <a:gd name="T2" fmla="*/ 0 w 68"/>
                <a:gd name="T3" fmla="*/ 0 h 498"/>
                <a:gd name="T4" fmla="*/ 0 w 68"/>
                <a:gd name="T5" fmla="*/ 19 h 498"/>
                <a:gd name="T6" fmla="*/ 48 w 68"/>
                <a:gd name="T7" fmla="*/ 19 h 498"/>
                <a:gd name="T8" fmla="*/ 48 w 68"/>
                <a:gd name="T9" fmla="*/ 478 h 498"/>
                <a:gd name="T10" fmla="*/ 0 w 68"/>
                <a:gd name="T11" fmla="*/ 478 h 498"/>
                <a:gd name="T12" fmla="*/ 0 w 68"/>
                <a:gd name="T13" fmla="*/ 498 h 498"/>
                <a:gd name="T14" fmla="*/ 68 w 68"/>
                <a:gd name="T15" fmla="*/ 498 h 498"/>
                <a:gd name="T16" fmla="*/ 68 w 68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48" y="19"/>
                  </a:lnTo>
                  <a:lnTo>
                    <a:pt x="48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8" y="498"/>
                  </a:lnTo>
                  <a:lnTo>
                    <a:pt x="6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68">
              <a:extLst>
                <a:ext uri="{FF2B5EF4-FFF2-40B4-BE49-F238E27FC236}">
                  <a16:creationId xmlns:a16="http://schemas.microsoft.com/office/drawing/2014/main" id="{464CE70D-BFA4-7B2B-EBEE-9F29D1FF1555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3836988" y="2565400"/>
              <a:ext cx="111125" cy="165100"/>
            </a:xfrm>
            <a:custGeom>
              <a:avLst/>
              <a:gdLst>
                <a:gd name="T0" fmla="*/ 294 w 304"/>
                <a:gd name="T1" fmla="*/ 156 h 386"/>
                <a:gd name="T2" fmla="*/ 304 w 304"/>
                <a:gd name="T3" fmla="*/ 145 h 386"/>
                <a:gd name="T4" fmla="*/ 294 w 304"/>
                <a:gd name="T5" fmla="*/ 134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5 h 386"/>
                <a:gd name="T16" fmla="*/ 10 w 304"/>
                <a:gd name="T17" fmla="*/ 268 h 386"/>
                <a:gd name="T18" fmla="*/ 0 w 304"/>
                <a:gd name="T19" fmla="*/ 279 h 386"/>
                <a:gd name="T20" fmla="*/ 10 w 304"/>
                <a:gd name="T21" fmla="*/ 289 h 386"/>
                <a:gd name="T22" fmla="*/ 19 w 304"/>
                <a:gd name="T23" fmla="*/ 286 h 386"/>
                <a:gd name="T24" fmla="*/ 294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4" y="156"/>
                  </a:moveTo>
                  <a:cubicBezTo>
                    <a:pt x="301" y="153"/>
                    <a:pt x="304" y="150"/>
                    <a:pt x="304" y="145"/>
                  </a:cubicBezTo>
                  <a:cubicBezTo>
                    <a:pt x="304" y="140"/>
                    <a:pt x="302" y="137"/>
                    <a:pt x="294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5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6"/>
                  </a:cubicBezTo>
                  <a:lnTo>
                    <a:pt x="294" y="156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69">
              <a:extLst>
                <a:ext uri="{FF2B5EF4-FFF2-40B4-BE49-F238E27FC236}">
                  <a16:creationId xmlns:a16="http://schemas.microsoft.com/office/drawing/2014/main" id="{4E6E701F-7D5B-6C74-2007-A6A780B4722B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022725" y="2609850"/>
              <a:ext cx="58738" cy="93663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7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7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1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3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7" y="86"/>
                  </a:cubicBezTo>
                  <a:lnTo>
                    <a:pt x="47" y="86"/>
                  </a:lnTo>
                  <a:cubicBezTo>
                    <a:pt x="58" y="44"/>
                    <a:pt x="86" y="15"/>
                    <a:pt x="132" y="15"/>
                  </a:cubicBezTo>
                  <a:lnTo>
                    <a:pt x="147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6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2" y="220"/>
                    <a:pt x="155" y="200"/>
                    <a:pt x="155" y="195"/>
                  </a:cubicBezTo>
                  <a:cubicBezTo>
                    <a:pt x="155" y="193"/>
                    <a:pt x="154" y="188"/>
                    <a:pt x="150" y="188"/>
                  </a:cubicBezTo>
                  <a:cubicBezTo>
                    <a:pt x="149" y="188"/>
                    <a:pt x="148" y="188"/>
                    <a:pt x="143" y="191"/>
                  </a:cubicBezTo>
                  <a:cubicBezTo>
                    <a:pt x="128" y="201"/>
                    <a:pt x="109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70">
              <a:extLst>
                <a:ext uri="{FF2B5EF4-FFF2-40B4-BE49-F238E27FC236}">
                  <a16:creationId xmlns:a16="http://schemas.microsoft.com/office/drawing/2014/main" id="{1CD80FEE-E024-F995-4AA3-AD0C068172C6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094163" y="2540000"/>
              <a:ext cx="31750" cy="77788"/>
            </a:xfrm>
            <a:custGeom>
              <a:avLst/>
              <a:gdLst>
                <a:gd name="T0" fmla="*/ 85 w 88"/>
                <a:gd name="T1" fmla="*/ 30 h 180"/>
                <a:gd name="T2" fmla="*/ 88 w 88"/>
                <a:gd name="T3" fmla="*/ 19 h 180"/>
                <a:gd name="T4" fmla="*/ 67 w 88"/>
                <a:gd name="T5" fmla="*/ 0 h 180"/>
                <a:gd name="T6" fmla="*/ 48 w 88"/>
                <a:gd name="T7" fmla="*/ 16 h 180"/>
                <a:gd name="T8" fmla="*/ 2 w 88"/>
                <a:gd name="T9" fmla="*/ 167 h 180"/>
                <a:gd name="T10" fmla="*/ 0 w 88"/>
                <a:gd name="T11" fmla="*/ 173 h 180"/>
                <a:gd name="T12" fmla="*/ 14 w 88"/>
                <a:gd name="T13" fmla="*/ 180 h 180"/>
                <a:gd name="T14" fmla="*/ 19 w 88"/>
                <a:gd name="T15" fmla="*/ 174 h 180"/>
                <a:gd name="T16" fmla="*/ 85 w 88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0">
                  <a:moveTo>
                    <a:pt x="85" y="30"/>
                  </a:moveTo>
                  <a:cubicBezTo>
                    <a:pt x="88" y="24"/>
                    <a:pt x="88" y="21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0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7" y="180"/>
                    <a:pt x="19" y="174"/>
                  </a:cubicBezTo>
                  <a:lnTo>
                    <a:pt x="85" y="3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71">
              <a:extLst>
                <a:ext uri="{FF2B5EF4-FFF2-40B4-BE49-F238E27FC236}">
                  <a16:creationId xmlns:a16="http://schemas.microsoft.com/office/drawing/2014/main" id="{375096B2-67D6-9CC1-D6FF-19D6B92A3833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4156075" y="2541588"/>
              <a:ext cx="42863" cy="2143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72">
              <a:extLst>
                <a:ext uri="{FF2B5EF4-FFF2-40B4-BE49-F238E27FC236}">
                  <a16:creationId xmlns:a16="http://schemas.microsoft.com/office/drawing/2014/main" id="{98B94B4A-52D1-3AB1-E0E8-C51F6EE5A59B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219575" y="2552700"/>
              <a:ext cx="90488" cy="152400"/>
            </a:xfrm>
            <a:custGeom>
              <a:avLst/>
              <a:gdLst>
                <a:gd name="T0" fmla="*/ 151 w 246"/>
                <a:gd name="T1" fmla="*/ 201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5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4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1" y="253"/>
                    <a:pt x="195" y="330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5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4" y="353"/>
                  </a:cubicBezTo>
                  <a:cubicBezTo>
                    <a:pt x="22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73">
              <a:extLst>
                <a:ext uri="{FF2B5EF4-FFF2-40B4-BE49-F238E27FC236}">
                  <a16:creationId xmlns:a16="http://schemas.microsoft.com/office/drawing/2014/main" id="{D76C67B4-C8D4-97BF-BA6E-30AF1589587F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325938" y="2541588"/>
              <a:ext cx="42863" cy="2143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0" name="Group 27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there exists some $i \in [\tilde{t}]$ and another noticeable $\epsilon'(\secpar)$ s.t.&#10;&#10;&#10;\end{document}" title="IguanaTex Vector Display">
            <a:extLst>
              <a:ext uri="{FF2B5EF4-FFF2-40B4-BE49-F238E27FC236}">
                <a16:creationId xmlns:a16="http://schemas.microsoft.com/office/drawing/2014/main" id="{A53C3C0C-1DCE-DEDC-A099-13E94EFCD8D5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1490808" y="5988364"/>
            <a:ext cx="6149976" cy="322263"/>
            <a:chOff x="2171700" y="5527675"/>
            <a:chExt cx="6149976" cy="322263"/>
          </a:xfrm>
          <a:solidFill>
            <a:srgbClr val="7030A0"/>
          </a:solidFill>
        </p:grpSpPr>
        <p:sp>
          <p:nvSpPr>
            <p:cNvPr id="281" name="Freeform 286">
              <a:extLst>
                <a:ext uri="{FF2B5EF4-FFF2-40B4-BE49-F238E27FC236}">
                  <a16:creationId xmlns:a16="http://schemas.microsoft.com/office/drawing/2014/main" id="{920A3C32-A84B-2A0E-8EF7-1C0B3E79EB94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171700" y="5608638"/>
              <a:ext cx="77788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287">
              <a:extLst>
                <a:ext uri="{FF2B5EF4-FFF2-40B4-BE49-F238E27FC236}">
                  <a16:creationId xmlns:a16="http://schemas.microsoft.com/office/drawing/2014/main" id="{E473F04B-3565-D1EC-A5B3-1DD674D51BF2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271713" y="5586413"/>
              <a:ext cx="125413" cy="193675"/>
            </a:xfrm>
            <a:custGeom>
              <a:avLst/>
              <a:gdLst>
                <a:gd name="T0" fmla="*/ 38 w 250"/>
                <a:gd name="T1" fmla="*/ 309 h 347"/>
                <a:gd name="T2" fmla="*/ 0 w 250"/>
                <a:gd name="T3" fmla="*/ 331 h 347"/>
                <a:gd name="T4" fmla="*/ 0 w 250"/>
                <a:gd name="T5" fmla="*/ 347 h 347"/>
                <a:gd name="T6" fmla="*/ 56 w 250"/>
                <a:gd name="T7" fmla="*/ 345 h 347"/>
                <a:gd name="T8" fmla="*/ 112 w 250"/>
                <a:gd name="T9" fmla="*/ 347 h 347"/>
                <a:gd name="T10" fmla="*/ 112 w 250"/>
                <a:gd name="T11" fmla="*/ 331 h 347"/>
                <a:gd name="T12" fmla="*/ 73 w 250"/>
                <a:gd name="T13" fmla="*/ 309 h 347"/>
                <a:gd name="T14" fmla="*/ 73 w 250"/>
                <a:gd name="T15" fmla="*/ 217 h 347"/>
                <a:gd name="T16" fmla="*/ 140 w 250"/>
                <a:gd name="T17" fmla="*/ 137 h 347"/>
                <a:gd name="T18" fmla="*/ 177 w 250"/>
                <a:gd name="T19" fmla="*/ 192 h 347"/>
                <a:gd name="T20" fmla="*/ 177 w 250"/>
                <a:gd name="T21" fmla="*/ 309 h 347"/>
                <a:gd name="T22" fmla="*/ 138 w 250"/>
                <a:gd name="T23" fmla="*/ 331 h 347"/>
                <a:gd name="T24" fmla="*/ 138 w 250"/>
                <a:gd name="T25" fmla="*/ 347 h 347"/>
                <a:gd name="T26" fmla="*/ 194 w 250"/>
                <a:gd name="T27" fmla="*/ 345 h 347"/>
                <a:gd name="T28" fmla="*/ 250 w 250"/>
                <a:gd name="T29" fmla="*/ 347 h 347"/>
                <a:gd name="T30" fmla="*/ 250 w 250"/>
                <a:gd name="T31" fmla="*/ 331 h 347"/>
                <a:gd name="T32" fmla="*/ 211 w 250"/>
                <a:gd name="T33" fmla="*/ 316 h 347"/>
                <a:gd name="T34" fmla="*/ 211 w 250"/>
                <a:gd name="T35" fmla="*/ 221 h 347"/>
                <a:gd name="T36" fmla="*/ 196 w 250"/>
                <a:gd name="T37" fmla="*/ 144 h 347"/>
                <a:gd name="T38" fmla="*/ 144 w 250"/>
                <a:gd name="T39" fmla="*/ 126 h 347"/>
                <a:gd name="T40" fmla="*/ 71 w 250"/>
                <a:gd name="T41" fmla="*/ 175 h 347"/>
                <a:gd name="T42" fmla="*/ 71 w 250"/>
                <a:gd name="T43" fmla="*/ 0 h 347"/>
                <a:gd name="T44" fmla="*/ 0 w 250"/>
                <a:gd name="T45" fmla="*/ 6 h 347"/>
                <a:gd name="T46" fmla="*/ 0 w 250"/>
                <a:gd name="T47" fmla="*/ 21 h 347"/>
                <a:gd name="T48" fmla="*/ 38 w 250"/>
                <a:gd name="T49" fmla="*/ 49 h 347"/>
                <a:gd name="T50" fmla="*/ 38 w 250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7">
                  <a:moveTo>
                    <a:pt x="38" y="309"/>
                  </a:moveTo>
                  <a:cubicBezTo>
                    <a:pt x="38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2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1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1" y="331"/>
                    <a:pt x="138" y="331"/>
                  </a:cubicBezTo>
                  <a:lnTo>
                    <a:pt x="138" y="347"/>
                  </a:lnTo>
                  <a:cubicBezTo>
                    <a:pt x="156" y="346"/>
                    <a:pt x="181" y="345"/>
                    <a:pt x="194" y="345"/>
                  </a:cubicBezTo>
                  <a:cubicBezTo>
                    <a:pt x="207" y="345"/>
                    <a:pt x="233" y="346"/>
                    <a:pt x="250" y="347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1" y="316"/>
                  </a:cubicBezTo>
                  <a:lnTo>
                    <a:pt x="211" y="221"/>
                  </a:lnTo>
                  <a:cubicBezTo>
                    <a:pt x="211" y="178"/>
                    <a:pt x="211" y="162"/>
                    <a:pt x="196" y="144"/>
                  </a:cubicBezTo>
                  <a:cubicBezTo>
                    <a:pt x="189" y="136"/>
                    <a:pt x="172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30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288">
              <a:extLst>
                <a:ext uri="{FF2B5EF4-FFF2-40B4-BE49-F238E27FC236}">
                  <a16:creationId xmlns:a16="http://schemas.microsoft.com/office/drawing/2014/main" id="{C8C824AE-D960-9FAF-E6FE-540F33B9C699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2409825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289">
              <a:extLst>
                <a:ext uri="{FF2B5EF4-FFF2-40B4-BE49-F238E27FC236}">
                  <a16:creationId xmlns:a16="http://schemas.microsoft.com/office/drawing/2014/main" id="{262D6B0F-488D-2805-B808-74A7F84C606C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520950" y="5657850"/>
              <a:ext cx="84138" cy="1222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4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290">
              <a:extLst>
                <a:ext uri="{FF2B5EF4-FFF2-40B4-BE49-F238E27FC236}">
                  <a16:creationId xmlns:a16="http://schemas.microsoft.com/office/drawing/2014/main" id="{8E7E90BD-7410-526E-5EEE-F840B8FD1562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2619375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291">
              <a:extLst>
                <a:ext uri="{FF2B5EF4-FFF2-40B4-BE49-F238E27FC236}">
                  <a16:creationId xmlns:a16="http://schemas.microsoft.com/office/drawing/2014/main" id="{6D49BF04-BE74-0AFA-CBBA-EF7DB07E5B65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2813050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292">
              <a:extLst>
                <a:ext uri="{FF2B5EF4-FFF2-40B4-BE49-F238E27FC236}">
                  <a16:creationId xmlns:a16="http://schemas.microsoft.com/office/drawing/2014/main" id="{DC636948-6649-D1E1-92F8-DFE6667E5097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921000" y="5659438"/>
              <a:ext cx="125413" cy="120650"/>
            </a:xfrm>
            <a:custGeom>
              <a:avLst/>
              <a:gdLst>
                <a:gd name="T0" fmla="*/ 137 w 251"/>
                <a:gd name="T1" fmla="*/ 98 h 216"/>
                <a:gd name="T2" fmla="*/ 182 w 251"/>
                <a:gd name="T3" fmla="*/ 42 h 216"/>
                <a:gd name="T4" fmla="*/ 242 w 251"/>
                <a:gd name="T5" fmla="*/ 16 h 216"/>
                <a:gd name="T6" fmla="*/ 242 w 251"/>
                <a:gd name="T7" fmla="*/ 0 h 216"/>
                <a:gd name="T8" fmla="*/ 201 w 251"/>
                <a:gd name="T9" fmla="*/ 2 h 216"/>
                <a:gd name="T10" fmla="*/ 153 w 251"/>
                <a:gd name="T11" fmla="*/ 0 h 216"/>
                <a:gd name="T12" fmla="*/ 153 w 251"/>
                <a:gd name="T13" fmla="*/ 16 h 216"/>
                <a:gd name="T14" fmla="*/ 167 w 251"/>
                <a:gd name="T15" fmla="*/ 31 h 216"/>
                <a:gd name="T16" fmla="*/ 160 w 251"/>
                <a:gd name="T17" fmla="*/ 49 h 216"/>
                <a:gd name="T18" fmla="*/ 129 w 251"/>
                <a:gd name="T19" fmla="*/ 88 h 216"/>
                <a:gd name="T20" fmla="*/ 90 w 251"/>
                <a:gd name="T21" fmla="*/ 37 h 216"/>
                <a:gd name="T22" fmla="*/ 86 w 251"/>
                <a:gd name="T23" fmla="*/ 28 h 216"/>
                <a:gd name="T24" fmla="*/ 103 w 251"/>
                <a:gd name="T25" fmla="*/ 16 h 216"/>
                <a:gd name="T26" fmla="*/ 103 w 251"/>
                <a:gd name="T27" fmla="*/ 0 h 216"/>
                <a:gd name="T28" fmla="*/ 49 w 251"/>
                <a:gd name="T29" fmla="*/ 2 h 216"/>
                <a:gd name="T30" fmla="*/ 2 w 251"/>
                <a:gd name="T31" fmla="*/ 0 h 216"/>
                <a:gd name="T32" fmla="*/ 2 w 251"/>
                <a:gd name="T33" fmla="*/ 16 h 216"/>
                <a:gd name="T34" fmla="*/ 61 w 251"/>
                <a:gd name="T35" fmla="*/ 46 h 216"/>
                <a:gd name="T36" fmla="*/ 110 w 251"/>
                <a:gd name="T37" fmla="*/ 111 h 216"/>
                <a:gd name="T38" fmla="*/ 63 w 251"/>
                <a:gd name="T39" fmla="*/ 170 h 216"/>
                <a:gd name="T40" fmla="*/ 0 w 251"/>
                <a:gd name="T41" fmla="*/ 200 h 216"/>
                <a:gd name="T42" fmla="*/ 0 w 251"/>
                <a:gd name="T43" fmla="*/ 216 h 216"/>
                <a:gd name="T44" fmla="*/ 41 w 251"/>
                <a:gd name="T45" fmla="*/ 214 h 216"/>
                <a:gd name="T46" fmla="*/ 88 w 251"/>
                <a:gd name="T47" fmla="*/ 216 h 216"/>
                <a:gd name="T48" fmla="*/ 88 w 251"/>
                <a:gd name="T49" fmla="*/ 200 h 216"/>
                <a:gd name="T50" fmla="*/ 74 w 251"/>
                <a:gd name="T51" fmla="*/ 185 h 216"/>
                <a:gd name="T52" fmla="*/ 119 w 251"/>
                <a:gd name="T53" fmla="*/ 121 h 216"/>
                <a:gd name="T54" fmla="*/ 156 w 251"/>
                <a:gd name="T55" fmla="*/ 171 h 216"/>
                <a:gd name="T56" fmla="*/ 167 w 251"/>
                <a:gd name="T57" fmla="*/ 188 h 216"/>
                <a:gd name="T58" fmla="*/ 149 w 251"/>
                <a:gd name="T59" fmla="*/ 200 h 216"/>
                <a:gd name="T60" fmla="*/ 149 w 251"/>
                <a:gd name="T61" fmla="*/ 216 h 216"/>
                <a:gd name="T62" fmla="*/ 203 w 251"/>
                <a:gd name="T63" fmla="*/ 214 h 216"/>
                <a:gd name="T64" fmla="*/ 251 w 251"/>
                <a:gd name="T65" fmla="*/ 216 h 216"/>
                <a:gd name="T66" fmla="*/ 251 w 251"/>
                <a:gd name="T67" fmla="*/ 200 h 216"/>
                <a:gd name="T68" fmla="*/ 203 w 251"/>
                <a:gd name="T69" fmla="*/ 185 h 216"/>
                <a:gd name="T70" fmla="*/ 137 w 251"/>
                <a:gd name="T71" fmla="*/ 9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6">
                  <a:moveTo>
                    <a:pt x="137" y="98"/>
                  </a:moveTo>
                  <a:cubicBezTo>
                    <a:pt x="152" y="79"/>
                    <a:pt x="170" y="55"/>
                    <a:pt x="182" y="42"/>
                  </a:cubicBezTo>
                  <a:cubicBezTo>
                    <a:pt x="198" y="24"/>
                    <a:pt x="218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59" y="1"/>
                    <a:pt x="153" y="0"/>
                  </a:cubicBezTo>
                  <a:lnTo>
                    <a:pt x="153" y="16"/>
                  </a:lnTo>
                  <a:cubicBezTo>
                    <a:pt x="163" y="17"/>
                    <a:pt x="167" y="23"/>
                    <a:pt x="167" y="31"/>
                  </a:cubicBezTo>
                  <a:cubicBezTo>
                    <a:pt x="167" y="39"/>
                    <a:pt x="162" y="46"/>
                    <a:pt x="160" y="49"/>
                  </a:cubicBezTo>
                  <a:lnTo>
                    <a:pt x="129" y="88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9" y="2"/>
                    <a:pt x="15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7" y="16"/>
                    <a:pt x="61" y="46"/>
                  </a:cubicBezTo>
                  <a:lnTo>
                    <a:pt x="110" y="111"/>
                  </a:lnTo>
                  <a:lnTo>
                    <a:pt x="63" y="170"/>
                  </a:lnTo>
                  <a:cubicBezTo>
                    <a:pt x="39" y="199"/>
                    <a:pt x="10" y="200"/>
                    <a:pt x="0" y="200"/>
                  </a:cubicBezTo>
                  <a:lnTo>
                    <a:pt x="0" y="216"/>
                  </a:lnTo>
                  <a:cubicBezTo>
                    <a:pt x="12" y="215"/>
                    <a:pt x="28" y="214"/>
                    <a:pt x="41" y="214"/>
                  </a:cubicBezTo>
                  <a:cubicBezTo>
                    <a:pt x="55" y="214"/>
                    <a:pt x="76" y="215"/>
                    <a:pt x="88" y="216"/>
                  </a:cubicBezTo>
                  <a:lnTo>
                    <a:pt x="88" y="200"/>
                  </a:lnTo>
                  <a:cubicBezTo>
                    <a:pt x="77" y="199"/>
                    <a:pt x="74" y="192"/>
                    <a:pt x="74" y="185"/>
                  </a:cubicBezTo>
                  <a:cubicBezTo>
                    <a:pt x="74" y="174"/>
                    <a:pt x="88" y="157"/>
                    <a:pt x="119" y="121"/>
                  </a:cubicBezTo>
                  <a:lnTo>
                    <a:pt x="156" y="171"/>
                  </a:lnTo>
                  <a:cubicBezTo>
                    <a:pt x="160" y="177"/>
                    <a:pt x="167" y="185"/>
                    <a:pt x="167" y="188"/>
                  </a:cubicBezTo>
                  <a:cubicBezTo>
                    <a:pt x="167" y="192"/>
                    <a:pt x="162" y="200"/>
                    <a:pt x="149" y="200"/>
                  </a:cubicBezTo>
                  <a:lnTo>
                    <a:pt x="149" y="216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6" y="214"/>
                    <a:pt x="236" y="215"/>
                    <a:pt x="251" y="216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3" y="185"/>
                  </a:cubicBezTo>
                  <a:lnTo>
                    <a:pt x="137" y="9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293">
              <a:extLst>
                <a:ext uri="{FF2B5EF4-FFF2-40B4-BE49-F238E27FC236}">
                  <a16:creationId xmlns:a16="http://schemas.microsoft.com/office/drawing/2014/main" id="{9532EC6B-A729-F1D1-5B42-A220C1FF5D4F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3057525" y="5594350"/>
              <a:ext cx="53975" cy="18573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294">
              <a:extLst>
                <a:ext uri="{FF2B5EF4-FFF2-40B4-BE49-F238E27FC236}">
                  <a16:creationId xmlns:a16="http://schemas.microsoft.com/office/drawing/2014/main" id="{1113A276-2BC5-E4A2-0330-828564E7D7A3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27375" y="5654675"/>
              <a:ext cx="80963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295">
              <a:extLst>
                <a:ext uri="{FF2B5EF4-FFF2-40B4-BE49-F238E27FC236}">
                  <a16:creationId xmlns:a16="http://schemas.microsoft.com/office/drawing/2014/main" id="{8DDDEA7D-2210-501E-C93D-54931AFD7330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22625" y="5608638"/>
              <a:ext cx="77788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296">
              <a:extLst>
                <a:ext uri="{FF2B5EF4-FFF2-40B4-BE49-F238E27FC236}">
                  <a16:creationId xmlns:a16="http://schemas.microsoft.com/office/drawing/2014/main" id="{F70667C3-4146-CBCC-1F36-9B10CF6154BA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322638" y="5654675"/>
              <a:ext cx="82550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7" y="208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97">
              <a:extLst>
                <a:ext uri="{FF2B5EF4-FFF2-40B4-BE49-F238E27FC236}">
                  <a16:creationId xmlns:a16="http://schemas.microsoft.com/office/drawing/2014/main" id="{2BB458A3-EC37-94C6-7C9F-0BB186D88E43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505200" y="5654675"/>
              <a:ext cx="80963" cy="12858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98">
              <a:extLst>
                <a:ext uri="{FF2B5EF4-FFF2-40B4-BE49-F238E27FC236}">
                  <a16:creationId xmlns:a16="http://schemas.microsoft.com/office/drawing/2014/main" id="{71CDD0F1-BBCA-7A20-F606-B29B05EC7772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3602038" y="5654675"/>
              <a:ext cx="111125" cy="12858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0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99">
              <a:extLst>
                <a:ext uri="{FF2B5EF4-FFF2-40B4-BE49-F238E27FC236}">
                  <a16:creationId xmlns:a16="http://schemas.microsoft.com/office/drawing/2014/main" id="{7339F8B4-7693-2323-1072-5911D30CEC15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729038" y="5657850"/>
              <a:ext cx="195263" cy="122238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5 h 221"/>
                <a:gd name="T6" fmla="*/ 0 w 390"/>
                <a:gd name="T7" fmla="*/ 221 h 221"/>
                <a:gd name="T8" fmla="*/ 57 w 390"/>
                <a:gd name="T9" fmla="*/ 219 h 221"/>
                <a:gd name="T10" fmla="*/ 113 w 390"/>
                <a:gd name="T11" fmla="*/ 221 h 221"/>
                <a:gd name="T12" fmla="*/ 113 w 390"/>
                <a:gd name="T13" fmla="*/ 205 h 221"/>
                <a:gd name="T14" fmla="*/ 74 w 390"/>
                <a:gd name="T15" fmla="*/ 183 h 221"/>
                <a:gd name="T16" fmla="*/ 74 w 390"/>
                <a:gd name="T17" fmla="*/ 91 h 221"/>
                <a:gd name="T18" fmla="*/ 141 w 390"/>
                <a:gd name="T19" fmla="*/ 11 h 221"/>
                <a:gd name="T20" fmla="*/ 178 w 390"/>
                <a:gd name="T21" fmla="*/ 66 h 221"/>
                <a:gd name="T22" fmla="*/ 178 w 390"/>
                <a:gd name="T23" fmla="*/ 183 h 221"/>
                <a:gd name="T24" fmla="*/ 139 w 390"/>
                <a:gd name="T25" fmla="*/ 205 h 221"/>
                <a:gd name="T26" fmla="*/ 139 w 390"/>
                <a:gd name="T27" fmla="*/ 221 h 221"/>
                <a:gd name="T28" fmla="*/ 195 w 390"/>
                <a:gd name="T29" fmla="*/ 219 h 221"/>
                <a:gd name="T30" fmla="*/ 251 w 390"/>
                <a:gd name="T31" fmla="*/ 221 h 221"/>
                <a:gd name="T32" fmla="*/ 251 w 390"/>
                <a:gd name="T33" fmla="*/ 205 h 221"/>
                <a:gd name="T34" fmla="*/ 212 w 390"/>
                <a:gd name="T35" fmla="*/ 183 h 221"/>
                <a:gd name="T36" fmla="*/ 212 w 390"/>
                <a:gd name="T37" fmla="*/ 91 h 221"/>
                <a:gd name="T38" fmla="*/ 279 w 390"/>
                <a:gd name="T39" fmla="*/ 11 h 221"/>
                <a:gd name="T40" fmla="*/ 316 w 390"/>
                <a:gd name="T41" fmla="*/ 66 h 221"/>
                <a:gd name="T42" fmla="*/ 316 w 390"/>
                <a:gd name="T43" fmla="*/ 183 h 221"/>
                <a:gd name="T44" fmla="*/ 278 w 390"/>
                <a:gd name="T45" fmla="*/ 205 h 221"/>
                <a:gd name="T46" fmla="*/ 278 w 390"/>
                <a:gd name="T47" fmla="*/ 221 h 221"/>
                <a:gd name="T48" fmla="*/ 334 w 390"/>
                <a:gd name="T49" fmla="*/ 219 h 221"/>
                <a:gd name="T50" fmla="*/ 390 w 390"/>
                <a:gd name="T51" fmla="*/ 221 h 221"/>
                <a:gd name="T52" fmla="*/ 390 w 390"/>
                <a:gd name="T53" fmla="*/ 205 h 221"/>
                <a:gd name="T54" fmla="*/ 351 w 390"/>
                <a:gd name="T55" fmla="*/ 190 h 221"/>
                <a:gd name="T56" fmla="*/ 351 w 390"/>
                <a:gd name="T57" fmla="*/ 95 h 221"/>
                <a:gd name="T58" fmla="*/ 335 w 390"/>
                <a:gd name="T59" fmla="*/ 18 h 221"/>
                <a:gd name="T60" fmla="*/ 283 w 390"/>
                <a:gd name="T61" fmla="*/ 0 h 221"/>
                <a:gd name="T62" fmla="*/ 211 w 390"/>
                <a:gd name="T63" fmla="*/ 49 h 221"/>
                <a:gd name="T64" fmla="*/ 144 w 390"/>
                <a:gd name="T65" fmla="*/ 0 h 221"/>
                <a:gd name="T66" fmla="*/ 71 w 390"/>
                <a:gd name="T67" fmla="*/ 52 h 221"/>
                <a:gd name="T68" fmla="*/ 71 w 390"/>
                <a:gd name="T69" fmla="*/ 0 h 221"/>
                <a:gd name="T70" fmla="*/ 0 w 390"/>
                <a:gd name="T71" fmla="*/ 5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1" y="205"/>
                    <a:pt x="278" y="205"/>
                  </a:cubicBezTo>
                  <a:lnTo>
                    <a:pt x="278" y="221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1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300">
              <a:extLst>
                <a:ext uri="{FF2B5EF4-FFF2-40B4-BE49-F238E27FC236}">
                  <a16:creationId xmlns:a16="http://schemas.microsoft.com/office/drawing/2014/main" id="{A569B023-4735-2B8C-F2D9-DF617AA2393A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3935413" y="5654675"/>
              <a:ext cx="96838" cy="128588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79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79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301">
              <a:extLst>
                <a:ext uri="{FF2B5EF4-FFF2-40B4-BE49-F238E27FC236}">
                  <a16:creationId xmlns:a16="http://schemas.microsoft.com/office/drawing/2014/main" id="{EDB9A3CC-995A-3021-E483-BD9E73E47CD6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4130675" y="5595938"/>
              <a:ext cx="66675" cy="187325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1 w 131"/>
                <a:gd name="T5" fmla="*/ 26 h 335"/>
                <a:gd name="T6" fmla="*/ 100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6 h 335"/>
                <a:gd name="T14" fmla="*/ 106 w 131"/>
                <a:gd name="T15" fmla="*/ 150 h 335"/>
                <a:gd name="T16" fmla="*/ 65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3 w 131"/>
                <a:gd name="T23" fmla="*/ 182 h 335"/>
                <a:gd name="T24" fmla="*/ 64 w 131"/>
                <a:gd name="T25" fmla="*/ 120 h 335"/>
                <a:gd name="T26" fmla="*/ 76 w 131"/>
                <a:gd name="T27" fmla="*/ 136 h 335"/>
                <a:gd name="T28" fmla="*/ 71 w 131"/>
                <a:gd name="T29" fmla="*/ 162 h 335"/>
                <a:gd name="T30" fmla="*/ 36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69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1" y="13"/>
                    <a:pt x="81" y="26"/>
                  </a:cubicBezTo>
                  <a:cubicBezTo>
                    <a:pt x="81" y="36"/>
                    <a:pt x="88" y="44"/>
                    <a:pt x="100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6" y="159"/>
                    <a:pt x="106" y="150"/>
                  </a:cubicBezTo>
                  <a:cubicBezTo>
                    <a:pt x="106" y="127"/>
                    <a:pt x="90" y="109"/>
                    <a:pt x="65" y="109"/>
                  </a:cubicBezTo>
                  <a:cubicBezTo>
                    <a:pt x="18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3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6" y="120"/>
                    <a:pt x="76" y="136"/>
                  </a:cubicBezTo>
                  <a:cubicBezTo>
                    <a:pt x="76" y="146"/>
                    <a:pt x="73" y="157"/>
                    <a:pt x="71" y="162"/>
                  </a:cubicBezTo>
                  <a:cubicBezTo>
                    <a:pt x="67" y="175"/>
                    <a:pt x="44" y="233"/>
                    <a:pt x="36" y="254"/>
                  </a:cubicBezTo>
                  <a:cubicBezTo>
                    <a:pt x="31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2" y="324"/>
                    <a:pt x="67" y="324"/>
                  </a:cubicBezTo>
                  <a:cubicBezTo>
                    <a:pt x="58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69" y="258"/>
                  </a:cubicBezTo>
                  <a:lnTo>
                    <a:pt x="89" y="20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302">
              <a:extLst>
                <a:ext uri="{FF2B5EF4-FFF2-40B4-BE49-F238E27FC236}">
                  <a16:creationId xmlns:a16="http://schemas.microsoft.com/office/drawing/2014/main" id="{439AE83A-3186-5078-4DF4-AD1440ECAABC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300538" y="5629275"/>
              <a:ext cx="123825" cy="161925"/>
            </a:xfrm>
            <a:custGeom>
              <a:avLst/>
              <a:gdLst>
                <a:gd name="T0" fmla="*/ 231 w 249"/>
                <a:gd name="T1" fmla="*/ 155 h 289"/>
                <a:gd name="T2" fmla="*/ 249 w 249"/>
                <a:gd name="T3" fmla="*/ 145 h 289"/>
                <a:gd name="T4" fmla="*/ 231 w 249"/>
                <a:gd name="T5" fmla="*/ 135 h 289"/>
                <a:gd name="T6" fmla="*/ 20 w 249"/>
                <a:gd name="T7" fmla="*/ 135 h 289"/>
                <a:gd name="T8" fmla="*/ 154 w 249"/>
                <a:gd name="T9" fmla="*/ 20 h 289"/>
                <a:gd name="T10" fmla="*/ 231 w 249"/>
                <a:gd name="T11" fmla="*/ 20 h 289"/>
                <a:gd name="T12" fmla="*/ 249 w 249"/>
                <a:gd name="T13" fmla="*/ 10 h 289"/>
                <a:gd name="T14" fmla="*/ 231 w 249"/>
                <a:gd name="T15" fmla="*/ 0 h 289"/>
                <a:gd name="T16" fmla="*/ 153 w 249"/>
                <a:gd name="T17" fmla="*/ 0 h 289"/>
                <a:gd name="T18" fmla="*/ 0 w 249"/>
                <a:gd name="T19" fmla="*/ 145 h 289"/>
                <a:gd name="T20" fmla="*/ 153 w 249"/>
                <a:gd name="T21" fmla="*/ 289 h 289"/>
                <a:gd name="T22" fmla="*/ 231 w 249"/>
                <a:gd name="T23" fmla="*/ 289 h 289"/>
                <a:gd name="T24" fmla="*/ 249 w 249"/>
                <a:gd name="T25" fmla="*/ 279 h 289"/>
                <a:gd name="T26" fmla="*/ 231 w 249"/>
                <a:gd name="T27" fmla="*/ 270 h 289"/>
                <a:gd name="T28" fmla="*/ 154 w 249"/>
                <a:gd name="T29" fmla="*/ 270 h 289"/>
                <a:gd name="T30" fmla="*/ 20 w 249"/>
                <a:gd name="T31" fmla="*/ 155 h 289"/>
                <a:gd name="T32" fmla="*/ 231 w 249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89">
                  <a:moveTo>
                    <a:pt x="231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1" y="135"/>
                  </a:cubicBezTo>
                  <a:lnTo>
                    <a:pt x="20" y="135"/>
                  </a:lnTo>
                  <a:cubicBezTo>
                    <a:pt x="26" y="68"/>
                    <a:pt x="83" y="20"/>
                    <a:pt x="154" y="20"/>
                  </a:cubicBezTo>
                  <a:lnTo>
                    <a:pt x="231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1" y="0"/>
                  </a:cubicBezTo>
                  <a:lnTo>
                    <a:pt x="153" y="0"/>
                  </a:lnTo>
                  <a:cubicBezTo>
                    <a:pt x="67" y="0"/>
                    <a:pt x="0" y="65"/>
                    <a:pt x="0" y="145"/>
                  </a:cubicBezTo>
                  <a:cubicBezTo>
                    <a:pt x="0" y="225"/>
                    <a:pt x="67" y="289"/>
                    <a:pt x="153" y="289"/>
                  </a:cubicBezTo>
                  <a:lnTo>
                    <a:pt x="231" y="289"/>
                  </a:lnTo>
                  <a:cubicBezTo>
                    <a:pt x="240" y="289"/>
                    <a:pt x="249" y="289"/>
                    <a:pt x="249" y="279"/>
                  </a:cubicBezTo>
                  <a:cubicBezTo>
                    <a:pt x="249" y="270"/>
                    <a:pt x="240" y="270"/>
                    <a:pt x="231" y="270"/>
                  </a:cubicBezTo>
                  <a:lnTo>
                    <a:pt x="154" y="270"/>
                  </a:lnTo>
                  <a:cubicBezTo>
                    <a:pt x="83" y="270"/>
                    <a:pt x="26" y="222"/>
                    <a:pt x="20" y="155"/>
                  </a:cubicBezTo>
                  <a:lnTo>
                    <a:pt x="231" y="15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303">
              <a:extLst>
                <a:ext uri="{FF2B5EF4-FFF2-40B4-BE49-F238E27FC236}">
                  <a16:creationId xmlns:a16="http://schemas.microsoft.com/office/drawing/2014/main" id="{8FF8E070-41D1-30DA-5159-3BF53DB0047B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4545013" y="5570538"/>
              <a:ext cx="33338" cy="279400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304">
              <a:extLst>
                <a:ext uri="{FF2B5EF4-FFF2-40B4-BE49-F238E27FC236}">
                  <a16:creationId xmlns:a16="http://schemas.microsoft.com/office/drawing/2014/main" id="{AAAFE526-3D1D-0DD0-22C0-40DE679832A5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4581525" y="5527675"/>
              <a:ext cx="138113" cy="3175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305">
              <a:extLst>
                <a:ext uri="{FF2B5EF4-FFF2-40B4-BE49-F238E27FC236}">
                  <a16:creationId xmlns:a16="http://schemas.microsoft.com/office/drawing/2014/main" id="{FA4D521A-5AE7-B8B1-3072-FD32A3375B18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4589463" y="5605463"/>
              <a:ext cx="77788" cy="177800"/>
            </a:xfrm>
            <a:custGeom>
              <a:avLst/>
              <a:gdLst>
                <a:gd name="T0" fmla="*/ 92 w 153"/>
                <a:gd name="T1" fmla="*/ 113 h 318"/>
                <a:gd name="T2" fmla="*/ 139 w 153"/>
                <a:gd name="T3" fmla="*/ 113 h 318"/>
                <a:gd name="T4" fmla="*/ 153 w 153"/>
                <a:gd name="T5" fmla="*/ 103 h 318"/>
                <a:gd name="T6" fmla="*/ 140 w 153"/>
                <a:gd name="T7" fmla="*/ 97 h 318"/>
                <a:gd name="T8" fmla="*/ 96 w 153"/>
                <a:gd name="T9" fmla="*/ 97 h 318"/>
                <a:gd name="T10" fmla="*/ 116 w 153"/>
                <a:gd name="T11" fmla="*/ 14 h 318"/>
                <a:gd name="T12" fmla="*/ 102 w 153"/>
                <a:gd name="T13" fmla="*/ 0 h 318"/>
                <a:gd name="T14" fmla="*/ 82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40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3" y="113"/>
                    <a:pt x="153" y="103"/>
                  </a:cubicBezTo>
                  <a:cubicBezTo>
                    <a:pt x="153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5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2" y="236"/>
                    <a:pt x="140" y="236"/>
                  </a:cubicBezTo>
                  <a:cubicBezTo>
                    <a:pt x="135" y="236"/>
                    <a:pt x="135" y="238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1"/>
                    <a:pt x="52" y="284"/>
                  </a:cubicBezTo>
                  <a:cubicBezTo>
                    <a:pt x="52" y="272"/>
                    <a:pt x="53" y="269"/>
                    <a:pt x="55" y="260"/>
                  </a:cubicBezTo>
                  <a:lnTo>
                    <a:pt x="92" y="1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306">
              <a:extLst>
                <a:ext uri="{FF2B5EF4-FFF2-40B4-BE49-F238E27FC236}">
                  <a16:creationId xmlns:a16="http://schemas.microsoft.com/office/drawing/2014/main" id="{198BC905-990E-A541-5C63-D9921C507C9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679950" y="5570538"/>
              <a:ext cx="34925" cy="279400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307">
              <a:extLst>
                <a:ext uri="{FF2B5EF4-FFF2-40B4-BE49-F238E27FC236}">
                  <a16:creationId xmlns:a16="http://schemas.microsoft.com/office/drawing/2014/main" id="{9200D945-75BA-78B8-3DC0-7F277319FA5E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4838700" y="5654675"/>
              <a:ext cx="112713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308">
              <a:extLst>
                <a:ext uri="{FF2B5EF4-FFF2-40B4-BE49-F238E27FC236}">
                  <a16:creationId xmlns:a16="http://schemas.microsoft.com/office/drawing/2014/main" id="{EF38B815-498A-B460-55FD-69646D278CBC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960938" y="5657850"/>
              <a:ext cx="125413" cy="1222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309">
              <a:extLst>
                <a:ext uri="{FF2B5EF4-FFF2-40B4-BE49-F238E27FC236}">
                  <a16:creationId xmlns:a16="http://schemas.microsoft.com/office/drawing/2014/main" id="{DA93EBD5-BB76-0E68-C42B-2BF6E05F353F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5100638" y="5586413"/>
              <a:ext cx="122238" cy="196850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310">
              <a:extLst>
                <a:ext uri="{FF2B5EF4-FFF2-40B4-BE49-F238E27FC236}">
                  <a16:creationId xmlns:a16="http://schemas.microsoft.com/office/drawing/2014/main" id="{3F5734FB-1978-758E-63F4-2AF5B0616C5D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5324475" y="5654675"/>
              <a:ext cx="112713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311">
              <a:extLst>
                <a:ext uri="{FF2B5EF4-FFF2-40B4-BE49-F238E27FC236}">
                  <a16:creationId xmlns:a16="http://schemas.microsoft.com/office/drawing/2014/main" id="{773062BF-631B-5B96-5EB2-2A00F103EC91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5446713" y="5657850"/>
              <a:ext cx="125413" cy="1222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12">
              <a:extLst>
                <a:ext uri="{FF2B5EF4-FFF2-40B4-BE49-F238E27FC236}">
                  <a16:creationId xmlns:a16="http://schemas.microsoft.com/office/drawing/2014/main" id="{7221018E-B12B-86DF-D667-5842483F20BB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5584825" y="5654675"/>
              <a:ext cx="111125" cy="12858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313">
              <a:extLst>
                <a:ext uri="{FF2B5EF4-FFF2-40B4-BE49-F238E27FC236}">
                  <a16:creationId xmlns:a16="http://schemas.microsoft.com/office/drawing/2014/main" id="{E48D06F8-131B-21CA-6CB7-8202EA781E77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708650" y="5608638"/>
              <a:ext cx="77788" cy="17462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314">
              <a:extLst>
                <a:ext uri="{FF2B5EF4-FFF2-40B4-BE49-F238E27FC236}">
                  <a16:creationId xmlns:a16="http://schemas.microsoft.com/office/drawing/2014/main" id="{71A4F8A9-B003-29CE-F8D4-FCC489FFB46B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808663" y="5586413"/>
              <a:ext cx="125413" cy="193675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0 w 251"/>
                <a:gd name="T17" fmla="*/ 137 h 347"/>
                <a:gd name="T18" fmla="*/ 177 w 251"/>
                <a:gd name="T19" fmla="*/ 192 h 347"/>
                <a:gd name="T20" fmla="*/ 177 w 251"/>
                <a:gd name="T21" fmla="*/ 309 h 347"/>
                <a:gd name="T22" fmla="*/ 138 w 251"/>
                <a:gd name="T23" fmla="*/ 331 h 347"/>
                <a:gd name="T24" fmla="*/ 138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4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315">
              <a:extLst>
                <a:ext uri="{FF2B5EF4-FFF2-40B4-BE49-F238E27FC236}">
                  <a16:creationId xmlns:a16="http://schemas.microsoft.com/office/drawing/2014/main" id="{94B734F2-643D-D08C-3EBF-18DC03A90D3B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5945188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316">
              <a:extLst>
                <a:ext uri="{FF2B5EF4-FFF2-40B4-BE49-F238E27FC236}">
                  <a16:creationId xmlns:a16="http://schemas.microsoft.com/office/drawing/2014/main" id="{83CD4384-33BC-15B8-9156-541C59103D20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6057900" y="5657850"/>
              <a:ext cx="82550" cy="1222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1 w 167"/>
                <a:gd name="T29" fmla="*/ 11 h 221"/>
                <a:gd name="T30" fmla="*/ 136 w 167"/>
                <a:gd name="T31" fmla="*/ 11 h 221"/>
                <a:gd name="T32" fmla="*/ 125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1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317">
              <a:extLst>
                <a:ext uri="{FF2B5EF4-FFF2-40B4-BE49-F238E27FC236}">
                  <a16:creationId xmlns:a16="http://schemas.microsoft.com/office/drawing/2014/main" id="{BA5C1116-A4FE-AA2A-A3D9-E3C713916A6E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6238875" y="5657850"/>
              <a:ext cx="127000" cy="1222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318">
              <a:extLst>
                <a:ext uri="{FF2B5EF4-FFF2-40B4-BE49-F238E27FC236}">
                  <a16:creationId xmlns:a16="http://schemas.microsoft.com/office/drawing/2014/main" id="{6E226119-ACE8-DCA8-A80E-D81A3A28A20B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6376988" y="5654675"/>
              <a:ext cx="111125" cy="12858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319">
              <a:extLst>
                <a:ext uri="{FF2B5EF4-FFF2-40B4-BE49-F238E27FC236}">
                  <a16:creationId xmlns:a16="http://schemas.microsoft.com/office/drawing/2014/main" id="{931CF144-8B09-6652-5DCE-2E7E46291CB8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499225" y="5608638"/>
              <a:ext cx="79375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320">
              <a:extLst>
                <a:ext uri="{FF2B5EF4-FFF2-40B4-BE49-F238E27FC236}">
                  <a16:creationId xmlns:a16="http://schemas.microsoft.com/office/drawing/2014/main" id="{07B4DB3D-FDAF-7781-6D7F-3E31D06B15E8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6600825" y="5594350"/>
              <a:ext cx="53975" cy="18573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321">
              <a:extLst>
                <a:ext uri="{FF2B5EF4-FFF2-40B4-BE49-F238E27FC236}">
                  <a16:creationId xmlns:a16="http://schemas.microsoft.com/office/drawing/2014/main" id="{F247C30B-D31F-3F9E-5F85-173349A5E0D1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6670675" y="5654675"/>
              <a:ext cx="95250" cy="12858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322">
              <a:extLst>
                <a:ext uri="{FF2B5EF4-FFF2-40B4-BE49-F238E27FC236}">
                  <a16:creationId xmlns:a16="http://schemas.microsoft.com/office/drawing/2014/main" id="{D10EF5AC-977D-847C-DF82-5562C62FB2C0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6780213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323">
              <a:extLst>
                <a:ext uri="{FF2B5EF4-FFF2-40B4-BE49-F238E27FC236}">
                  <a16:creationId xmlns:a16="http://schemas.microsoft.com/office/drawing/2014/main" id="{97542CC0-28DE-5181-1300-B965C7880454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6894513" y="5654675"/>
              <a:ext cx="112713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324">
              <a:extLst>
                <a:ext uri="{FF2B5EF4-FFF2-40B4-BE49-F238E27FC236}">
                  <a16:creationId xmlns:a16="http://schemas.microsoft.com/office/drawing/2014/main" id="{56394597-171B-4E3D-B644-61CD0F1982D2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7016750" y="5586413"/>
              <a:ext cx="123825" cy="19685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1 w 246"/>
                <a:gd name="T13" fmla="*/ 347 h 352"/>
                <a:gd name="T14" fmla="*/ 69 w 246"/>
                <a:gd name="T15" fmla="*/ 316 h 352"/>
                <a:gd name="T16" fmla="*/ 134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7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7"/>
                  </a:lnTo>
                  <a:lnTo>
                    <a:pt x="51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4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9" y="169"/>
                  </a:cubicBezTo>
                  <a:cubicBezTo>
                    <a:pt x="98" y="141"/>
                    <a:pt x="126" y="137"/>
                    <a:pt x="137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8"/>
                    <a:pt x="204" y="238"/>
                  </a:cubicBezTo>
                  <a:cubicBezTo>
                    <a:pt x="204" y="257"/>
                    <a:pt x="203" y="287"/>
                    <a:pt x="189" y="309"/>
                  </a:cubicBezTo>
                  <a:cubicBezTo>
                    <a:pt x="178" y="325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325">
              <a:extLst>
                <a:ext uri="{FF2B5EF4-FFF2-40B4-BE49-F238E27FC236}">
                  <a16:creationId xmlns:a16="http://schemas.microsoft.com/office/drawing/2014/main" id="{7916C94B-1677-678E-7D4C-2987B2257F5A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7156450" y="5586413"/>
              <a:ext cx="55563" cy="19367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326">
              <a:extLst>
                <a:ext uri="{FF2B5EF4-FFF2-40B4-BE49-F238E27FC236}">
                  <a16:creationId xmlns:a16="http://schemas.microsoft.com/office/drawing/2014/main" id="{3C22547D-E3E8-CD6A-722F-67851E9BE083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7224713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327">
              <a:extLst>
                <a:ext uri="{FF2B5EF4-FFF2-40B4-BE49-F238E27FC236}">
                  <a16:creationId xmlns:a16="http://schemas.microsoft.com/office/drawing/2014/main" id="{FC22C389-FDDF-934C-B25D-F9DC0789E98C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7424738" y="5659438"/>
              <a:ext cx="80963" cy="123825"/>
            </a:xfrm>
            <a:custGeom>
              <a:avLst/>
              <a:gdLst>
                <a:gd name="T0" fmla="*/ 125 w 164"/>
                <a:gd name="T1" fmla="*/ 103 h 221"/>
                <a:gd name="T2" fmla="*/ 142 w 164"/>
                <a:gd name="T3" fmla="*/ 94 h 221"/>
                <a:gd name="T4" fmla="*/ 127 w 164"/>
                <a:gd name="T5" fmla="*/ 87 h 221"/>
                <a:gd name="T6" fmla="*/ 47 w 164"/>
                <a:gd name="T7" fmla="*/ 87 h 221"/>
                <a:gd name="T8" fmla="*/ 132 w 164"/>
                <a:gd name="T9" fmla="*/ 16 h 221"/>
                <a:gd name="T10" fmla="*/ 147 w 164"/>
                <a:gd name="T11" fmla="*/ 16 h 221"/>
                <a:gd name="T12" fmla="*/ 164 w 164"/>
                <a:gd name="T13" fmla="*/ 7 h 221"/>
                <a:gd name="T14" fmla="*/ 149 w 164"/>
                <a:gd name="T15" fmla="*/ 0 h 221"/>
                <a:gd name="T16" fmla="*/ 131 w 164"/>
                <a:gd name="T17" fmla="*/ 0 h 221"/>
                <a:gd name="T18" fmla="*/ 0 w 164"/>
                <a:gd name="T19" fmla="*/ 127 h 221"/>
                <a:gd name="T20" fmla="*/ 90 w 164"/>
                <a:gd name="T21" fmla="*/ 221 h 221"/>
                <a:gd name="T22" fmla="*/ 155 w 164"/>
                <a:gd name="T23" fmla="*/ 196 h 221"/>
                <a:gd name="T24" fmla="*/ 150 w 164"/>
                <a:gd name="T25" fmla="*/ 189 h 221"/>
                <a:gd name="T26" fmla="*/ 143 w 164"/>
                <a:gd name="T27" fmla="*/ 192 h 221"/>
                <a:gd name="T28" fmla="*/ 91 w 164"/>
                <a:gd name="T29" fmla="*/ 210 h 221"/>
                <a:gd name="T30" fmla="*/ 37 w 164"/>
                <a:gd name="T31" fmla="*/ 145 h 221"/>
                <a:gd name="T32" fmla="*/ 43 w 164"/>
                <a:gd name="T33" fmla="*/ 103 h 221"/>
                <a:gd name="T34" fmla="*/ 125 w 164"/>
                <a:gd name="T35" fmla="*/ 10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1">
                  <a:moveTo>
                    <a:pt x="125" y="103"/>
                  </a:moveTo>
                  <a:cubicBezTo>
                    <a:pt x="133" y="103"/>
                    <a:pt x="142" y="103"/>
                    <a:pt x="142" y="94"/>
                  </a:cubicBezTo>
                  <a:cubicBezTo>
                    <a:pt x="142" y="87"/>
                    <a:pt x="136" y="87"/>
                    <a:pt x="127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2" y="16"/>
                  </a:cubicBezTo>
                  <a:lnTo>
                    <a:pt x="147" y="16"/>
                  </a:lnTo>
                  <a:cubicBezTo>
                    <a:pt x="156" y="16"/>
                    <a:pt x="164" y="16"/>
                    <a:pt x="164" y="7"/>
                  </a:cubicBezTo>
                  <a:cubicBezTo>
                    <a:pt x="164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7" y="0"/>
                    <a:pt x="0" y="50"/>
                    <a:pt x="0" y="127"/>
                  </a:cubicBezTo>
                  <a:cubicBezTo>
                    <a:pt x="0" y="182"/>
                    <a:pt x="37" y="221"/>
                    <a:pt x="90" y="221"/>
                  </a:cubicBezTo>
                  <a:cubicBezTo>
                    <a:pt x="122" y="221"/>
                    <a:pt x="155" y="201"/>
                    <a:pt x="155" y="196"/>
                  </a:cubicBezTo>
                  <a:cubicBezTo>
                    <a:pt x="155" y="194"/>
                    <a:pt x="154" y="189"/>
                    <a:pt x="150" y="189"/>
                  </a:cubicBezTo>
                  <a:cubicBezTo>
                    <a:pt x="149" y="189"/>
                    <a:pt x="148" y="189"/>
                    <a:pt x="143" y="192"/>
                  </a:cubicBezTo>
                  <a:cubicBezTo>
                    <a:pt x="128" y="202"/>
                    <a:pt x="109" y="210"/>
                    <a:pt x="91" y="210"/>
                  </a:cubicBezTo>
                  <a:cubicBezTo>
                    <a:pt x="62" y="210"/>
                    <a:pt x="37" y="189"/>
                    <a:pt x="37" y="145"/>
                  </a:cubicBezTo>
                  <a:cubicBezTo>
                    <a:pt x="37" y="128"/>
                    <a:pt x="41" y="109"/>
                    <a:pt x="43" y="103"/>
                  </a:cubicBezTo>
                  <a:lnTo>
                    <a:pt x="125" y="10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328">
              <a:extLst>
                <a:ext uri="{FF2B5EF4-FFF2-40B4-BE49-F238E27FC236}">
                  <a16:creationId xmlns:a16="http://schemas.microsoft.com/office/drawing/2014/main" id="{ABD0351D-EE0E-8766-DC31-5873DEAB95AA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7523163" y="5570538"/>
              <a:ext cx="42863" cy="100013"/>
            </a:xfrm>
            <a:custGeom>
              <a:avLst/>
              <a:gdLst>
                <a:gd name="T0" fmla="*/ 84 w 87"/>
                <a:gd name="T1" fmla="*/ 31 h 181"/>
                <a:gd name="T2" fmla="*/ 87 w 87"/>
                <a:gd name="T3" fmla="*/ 19 h 181"/>
                <a:gd name="T4" fmla="*/ 66 w 87"/>
                <a:gd name="T5" fmla="*/ 0 h 181"/>
                <a:gd name="T6" fmla="*/ 47 w 87"/>
                <a:gd name="T7" fmla="*/ 17 h 181"/>
                <a:gd name="T8" fmla="*/ 1 w 87"/>
                <a:gd name="T9" fmla="*/ 168 h 181"/>
                <a:gd name="T10" fmla="*/ 0 w 87"/>
                <a:gd name="T11" fmla="*/ 173 h 181"/>
                <a:gd name="T12" fmla="*/ 13 w 87"/>
                <a:gd name="T13" fmla="*/ 181 h 181"/>
                <a:gd name="T14" fmla="*/ 18 w 87"/>
                <a:gd name="T15" fmla="*/ 175 h 181"/>
                <a:gd name="T16" fmla="*/ 84 w 87"/>
                <a:gd name="T17" fmla="*/ 3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1">
                  <a:moveTo>
                    <a:pt x="84" y="31"/>
                  </a:moveTo>
                  <a:cubicBezTo>
                    <a:pt x="87" y="25"/>
                    <a:pt x="87" y="22"/>
                    <a:pt x="87" y="19"/>
                  </a:cubicBezTo>
                  <a:cubicBezTo>
                    <a:pt x="87" y="9"/>
                    <a:pt x="77" y="0"/>
                    <a:pt x="66" y="0"/>
                  </a:cubicBezTo>
                  <a:cubicBezTo>
                    <a:pt x="53" y="0"/>
                    <a:pt x="49" y="11"/>
                    <a:pt x="47" y="17"/>
                  </a:cubicBezTo>
                  <a:lnTo>
                    <a:pt x="1" y="168"/>
                  </a:lnTo>
                  <a:cubicBezTo>
                    <a:pt x="1" y="169"/>
                    <a:pt x="0" y="173"/>
                    <a:pt x="0" y="173"/>
                  </a:cubicBezTo>
                  <a:cubicBezTo>
                    <a:pt x="0" y="178"/>
                    <a:pt x="10" y="181"/>
                    <a:pt x="13" y="181"/>
                  </a:cubicBezTo>
                  <a:cubicBezTo>
                    <a:pt x="16" y="181"/>
                    <a:pt x="16" y="180"/>
                    <a:pt x="18" y="175"/>
                  </a:cubicBezTo>
                  <a:lnTo>
                    <a:pt x="84" y="3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329">
              <a:extLst>
                <a:ext uri="{FF2B5EF4-FFF2-40B4-BE49-F238E27FC236}">
                  <a16:creationId xmlns:a16="http://schemas.microsoft.com/office/drawing/2014/main" id="{EB5444CA-8154-8218-8B17-D3FACF4A7FA8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7608888" y="5570538"/>
              <a:ext cx="57150" cy="27940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330">
              <a:extLst>
                <a:ext uri="{FF2B5EF4-FFF2-40B4-BE49-F238E27FC236}">
                  <a16:creationId xmlns:a16="http://schemas.microsoft.com/office/drawing/2014/main" id="{33A97FEA-47AC-37A0-8493-02E827E41986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7694613" y="5586413"/>
              <a:ext cx="123825" cy="196850"/>
            </a:xfrm>
            <a:custGeom>
              <a:avLst/>
              <a:gdLst>
                <a:gd name="T0" fmla="*/ 151 w 246"/>
                <a:gd name="T1" fmla="*/ 201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5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5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2" y="253"/>
                    <a:pt x="195" y="330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5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331">
              <a:extLst>
                <a:ext uri="{FF2B5EF4-FFF2-40B4-BE49-F238E27FC236}">
                  <a16:creationId xmlns:a16="http://schemas.microsoft.com/office/drawing/2014/main" id="{4D37B65E-7468-CFFC-EB2A-8FBBF514BFD5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7840663" y="5570538"/>
              <a:ext cx="58738" cy="27940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332">
              <a:extLst>
                <a:ext uri="{FF2B5EF4-FFF2-40B4-BE49-F238E27FC236}">
                  <a16:creationId xmlns:a16="http://schemas.microsoft.com/office/drawing/2014/main" id="{3F795C1A-B0E3-9A06-8C6C-BF035E5419DB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8015288" y="5654675"/>
              <a:ext cx="82550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Oval 333">
              <a:extLst>
                <a:ext uri="{FF2B5EF4-FFF2-40B4-BE49-F238E27FC236}">
                  <a16:creationId xmlns:a16="http://schemas.microsoft.com/office/drawing/2014/main" id="{4A5D67FC-14C8-A846-EC20-6E6C0046DD8D}"/>
                </a:ext>
              </a:extLst>
            </p:cNvPr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8128000" y="5751513"/>
              <a:ext cx="26988" cy="2857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334">
              <a:extLst>
                <a:ext uri="{FF2B5EF4-FFF2-40B4-BE49-F238E27FC236}">
                  <a16:creationId xmlns:a16="http://schemas.microsoft.com/office/drawing/2014/main" id="{52707E58-75A3-92FA-B084-A0932A756B8C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8180388" y="5608638"/>
              <a:ext cx="77788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Oval 335">
              <a:extLst>
                <a:ext uri="{FF2B5EF4-FFF2-40B4-BE49-F238E27FC236}">
                  <a16:creationId xmlns:a16="http://schemas.microsoft.com/office/drawing/2014/main" id="{5DC2B9BB-05A0-60EC-29DA-E3C07F32225A}"/>
                </a:ext>
              </a:extLst>
            </p:cNvPr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8294688" y="5751513"/>
              <a:ext cx="26988" cy="2857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Rectangle 159">
            <a:extLst>
              <a:ext uri="{FF2B5EF4-FFF2-40B4-BE49-F238E27FC236}">
                <a16:creationId xmlns:a16="http://schemas.microsoft.com/office/drawing/2014/main" id="{B70B379A-0BA8-432F-929D-9861AA127A54}"/>
              </a:ext>
            </a:extLst>
          </p:cNvPr>
          <p:cNvSpPr/>
          <p:nvPr/>
        </p:nvSpPr>
        <p:spPr>
          <a:xfrm>
            <a:off x="1300331" y="5386127"/>
            <a:ext cx="9783304" cy="1147835"/>
          </a:xfrm>
          <a:prstGeom prst="rect">
            <a:avLst/>
          </a:prstGeom>
          <a:noFill/>
          <a:ln w="1905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8578F2A0-5581-41E4-8339-E95C6B1B0448}"/>
              </a:ext>
            </a:extLst>
          </p:cNvPr>
          <p:cNvSpPr txBox="1"/>
          <p:nvPr/>
        </p:nvSpPr>
        <p:spPr>
          <a:xfrm>
            <a:off x="7646843" y="1564365"/>
            <a:ext cx="44527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Continuing from a given </a:t>
            </a:r>
            <a:r>
              <a:rPr lang="en-US" sz="2000" dirty="0" err="1"/>
              <a:t>pref</a:t>
            </a:r>
            <a:r>
              <a:rPr lang="en-US" sz="2000" dirty="0"/>
              <a:t>, the prob. that M convinces R </a:t>
            </a:r>
            <a:r>
              <a:rPr lang="en-US" sz="2000" b="1" dirty="0"/>
              <a:t>in the real execution.</a:t>
            </a:r>
          </a:p>
        </p:txBody>
      </p:sp>
      <p:grpSp>
        <p:nvGrpSpPr>
          <p:cNvPr id="168" name="Group 167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p_{\msf{pref}}$&#10;&#10;\end{document}" title="IguanaTex Vector Display">
            <a:extLst>
              <a:ext uri="{FF2B5EF4-FFF2-40B4-BE49-F238E27FC236}">
                <a16:creationId xmlns:a16="http://schemas.microsoft.com/office/drawing/2014/main" id="{D58CA3A6-B5F5-45B6-ABA2-9F5FFA85A8E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7761251" y="1206475"/>
            <a:ext cx="590556" cy="288658"/>
            <a:chOff x="2540000" y="2540000"/>
            <a:chExt cx="354013" cy="173038"/>
          </a:xfrm>
        </p:grpSpPr>
        <p:sp>
          <p:nvSpPr>
            <p:cNvPr id="169" name="Freeform 297">
              <a:extLst>
                <a:ext uri="{FF2B5EF4-FFF2-40B4-BE49-F238E27FC236}">
                  <a16:creationId xmlns:a16="http://schemas.microsoft.com/office/drawing/2014/main" id="{F02652FD-8C90-49C4-AD59-317FCB966922}"/>
                </a:ext>
              </a:extLst>
            </p:cNvPr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2540000" y="2540000"/>
              <a:ext cx="106363" cy="150813"/>
            </a:xfrm>
            <a:custGeom>
              <a:avLst/>
              <a:gdLst>
                <a:gd name="T0" fmla="*/ 38 w 260"/>
                <a:gd name="T1" fmla="*/ 281 h 317"/>
                <a:gd name="T2" fmla="*/ 12 w 260"/>
                <a:gd name="T3" fmla="*/ 302 h 317"/>
                <a:gd name="T4" fmla="*/ 0 w 260"/>
                <a:gd name="T5" fmla="*/ 311 h 317"/>
                <a:gd name="T6" fmla="*/ 7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98">
              <a:extLst>
                <a:ext uri="{FF2B5EF4-FFF2-40B4-BE49-F238E27FC236}">
                  <a16:creationId xmlns:a16="http://schemas.microsoft.com/office/drawing/2014/main" id="{A796A5AE-177D-4F14-8121-634698FF84CB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2660650" y="2605088"/>
              <a:ext cx="61913" cy="107950"/>
            </a:xfrm>
            <a:custGeom>
              <a:avLst/>
              <a:gdLst>
                <a:gd name="T0" fmla="*/ 30 w 149"/>
                <a:gd name="T1" fmla="*/ 142 h 226"/>
                <a:gd name="T2" fmla="*/ 80 w 149"/>
                <a:gd name="T3" fmla="*/ 162 h 226"/>
                <a:gd name="T4" fmla="*/ 149 w 149"/>
                <a:gd name="T5" fmla="*/ 80 h 226"/>
                <a:gd name="T6" fmla="*/ 91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2 h 226"/>
                <a:gd name="T22" fmla="*/ 68 w 149"/>
                <a:gd name="T23" fmla="*/ 24 h 226"/>
                <a:gd name="T24" fmla="*/ 118 w 149"/>
                <a:gd name="T25" fmla="*/ 80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8" y="159"/>
                    <a:pt x="68" y="162"/>
                    <a:pt x="80" y="162"/>
                  </a:cubicBezTo>
                  <a:cubicBezTo>
                    <a:pt x="117" y="162"/>
                    <a:pt x="149" y="127"/>
                    <a:pt x="149" y="80"/>
                  </a:cubicBezTo>
                  <a:cubicBezTo>
                    <a:pt x="149" y="39"/>
                    <a:pt x="125" y="0"/>
                    <a:pt x="91" y="0"/>
                  </a:cubicBezTo>
                  <a:cubicBezTo>
                    <a:pt x="75" y="0"/>
                    <a:pt x="49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2" y="24"/>
                    <a:pt x="68" y="24"/>
                  </a:cubicBezTo>
                  <a:cubicBezTo>
                    <a:pt x="96" y="24"/>
                    <a:pt x="118" y="50"/>
                    <a:pt x="118" y="80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1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99">
              <a:extLst>
                <a:ext uri="{FF2B5EF4-FFF2-40B4-BE49-F238E27FC236}">
                  <a16:creationId xmlns:a16="http://schemas.microsoft.com/office/drawing/2014/main" id="{CDDCB441-AD7B-4235-9C5B-4CBE4E830980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735263" y="2605088"/>
              <a:ext cx="36513" cy="76200"/>
            </a:xfrm>
            <a:custGeom>
              <a:avLst/>
              <a:gdLst>
                <a:gd name="T0" fmla="*/ 30 w 92"/>
                <a:gd name="T1" fmla="*/ 84 h 158"/>
                <a:gd name="T2" fmla="*/ 92 w 92"/>
                <a:gd name="T3" fmla="*/ 26 h 158"/>
                <a:gd name="T4" fmla="*/ 92 w 92"/>
                <a:gd name="T5" fmla="*/ 0 h 158"/>
                <a:gd name="T6" fmla="*/ 27 w 92"/>
                <a:gd name="T7" fmla="*/ 33 h 158"/>
                <a:gd name="T8" fmla="*/ 27 w 92"/>
                <a:gd name="T9" fmla="*/ 1 h 158"/>
                <a:gd name="T10" fmla="*/ 0 w 92"/>
                <a:gd name="T11" fmla="*/ 1 h 158"/>
                <a:gd name="T12" fmla="*/ 0 w 92"/>
                <a:gd name="T13" fmla="*/ 158 h 158"/>
                <a:gd name="T14" fmla="*/ 30 w 92"/>
                <a:gd name="T15" fmla="*/ 158 h 158"/>
                <a:gd name="T16" fmla="*/ 30 w 92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58">
                  <a:moveTo>
                    <a:pt x="30" y="84"/>
                  </a:moveTo>
                  <a:cubicBezTo>
                    <a:pt x="30" y="46"/>
                    <a:pt x="61" y="26"/>
                    <a:pt x="92" y="26"/>
                  </a:cubicBezTo>
                  <a:lnTo>
                    <a:pt x="92" y="0"/>
                  </a:lnTo>
                  <a:cubicBezTo>
                    <a:pt x="62" y="0"/>
                    <a:pt x="41" y="14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30" y="158"/>
                  </a:lnTo>
                  <a:lnTo>
                    <a:pt x="30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300">
              <a:extLst>
                <a:ext uri="{FF2B5EF4-FFF2-40B4-BE49-F238E27FC236}">
                  <a16:creationId xmlns:a16="http://schemas.microsoft.com/office/drawing/2014/main" id="{1D25080A-F9C5-436B-8ECC-FD69243F8C62}"/>
                </a:ext>
              </a:extLst>
            </p:cNvPr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2779713" y="2605088"/>
              <a:ext cx="57150" cy="77788"/>
            </a:xfrm>
            <a:custGeom>
              <a:avLst/>
              <a:gdLst>
                <a:gd name="T0" fmla="*/ 137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4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7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7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39" y="44"/>
                    <a:pt x="126" y="24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2" y="0"/>
                    <a:pt x="0" y="37"/>
                    <a:pt x="0" y="82"/>
                  </a:cubicBezTo>
                  <a:cubicBezTo>
                    <a:pt x="0" y="126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7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0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01">
              <a:extLst>
                <a:ext uri="{FF2B5EF4-FFF2-40B4-BE49-F238E27FC236}">
                  <a16:creationId xmlns:a16="http://schemas.microsoft.com/office/drawing/2014/main" id="{A29B616A-15A8-4199-9B0A-84453DE3F2DD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844800" y="2563813"/>
              <a:ext cx="49213" cy="117475"/>
            </a:xfrm>
            <a:custGeom>
              <a:avLst/>
              <a:gdLst>
                <a:gd name="T0" fmla="*/ 56 w 118"/>
                <a:gd name="T1" fmla="*/ 113 h 246"/>
                <a:gd name="T2" fmla="*/ 96 w 118"/>
                <a:gd name="T3" fmla="*/ 113 h 246"/>
                <a:gd name="T4" fmla="*/ 96 w 118"/>
                <a:gd name="T5" fmla="*/ 91 h 246"/>
                <a:gd name="T6" fmla="*/ 55 w 118"/>
                <a:gd name="T7" fmla="*/ 91 h 246"/>
                <a:gd name="T8" fmla="*/ 55 w 118"/>
                <a:gd name="T9" fmla="*/ 51 h 246"/>
                <a:gd name="T10" fmla="*/ 89 w 118"/>
                <a:gd name="T11" fmla="*/ 24 h 246"/>
                <a:gd name="T12" fmla="*/ 118 w 118"/>
                <a:gd name="T13" fmla="*/ 29 h 246"/>
                <a:gd name="T14" fmla="*/ 118 w 118"/>
                <a:gd name="T15" fmla="*/ 4 h 246"/>
                <a:gd name="T16" fmla="*/ 89 w 118"/>
                <a:gd name="T17" fmla="*/ 0 h 246"/>
                <a:gd name="T18" fmla="*/ 27 w 118"/>
                <a:gd name="T19" fmla="*/ 61 h 246"/>
                <a:gd name="T20" fmla="*/ 27 w 118"/>
                <a:gd name="T21" fmla="*/ 91 h 246"/>
                <a:gd name="T22" fmla="*/ 0 w 118"/>
                <a:gd name="T23" fmla="*/ 91 h 246"/>
                <a:gd name="T24" fmla="*/ 0 w 118"/>
                <a:gd name="T25" fmla="*/ 113 h 246"/>
                <a:gd name="T26" fmla="*/ 27 w 118"/>
                <a:gd name="T27" fmla="*/ 113 h 246"/>
                <a:gd name="T28" fmla="*/ 27 w 118"/>
                <a:gd name="T29" fmla="*/ 246 h 246"/>
                <a:gd name="T30" fmla="*/ 56 w 118"/>
                <a:gd name="T31" fmla="*/ 246 h 246"/>
                <a:gd name="T32" fmla="*/ 56 w 118"/>
                <a:gd name="T33" fmla="*/ 11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6">
                  <a:moveTo>
                    <a:pt x="56" y="113"/>
                  </a:moveTo>
                  <a:lnTo>
                    <a:pt x="96" y="113"/>
                  </a:lnTo>
                  <a:lnTo>
                    <a:pt x="96" y="91"/>
                  </a:lnTo>
                  <a:lnTo>
                    <a:pt x="55" y="91"/>
                  </a:lnTo>
                  <a:lnTo>
                    <a:pt x="55" y="51"/>
                  </a:lnTo>
                  <a:cubicBezTo>
                    <a:pt x="55" y="27"/>
                    <a:pt x="77" y="24"/>
                    <a:pt x="89" y="24"/>
                  </a:cubicBezTo>
                  <a:cubicBezTo>
                    <a:pt x="96" y="24"/>
                    <a:pt x="106" y="25"/>
                    <a:pt x="118" y="29"/>
                  </a:cubicBezTo>
                  <a:lnTo>
                    <a:pt x="118" y="4"/>
                  </a:lnTo>
                  <a:cubicBezTo>
                    <a:pt x="109" y="2"/>
                    <a:pt x="99" y="0"/>
                    <a:pt x="89" y="0"/>
                  </a:cubicBezTo>
                  <a:cubicBezTo>
                    <a:pt x="53" y="0"/>
                    <a:pt x="27" y="26"/>
                    <a:pt x="27" y="61"/>
                  </a:cubicBezTo>
                  <a:lnTo>
                    <a:pt x="27" y="91"/>
                  </a:lnTo>
                  <a:lnTo>
                    <a:pt x="0" y="91"/>
                  </a:lnTo>
                  <a:lnTo>
                    <a:pt x="0" y="113"/>
                  </a:lnTo>
                  <a:lnTo>
                    <a:pt x="27" y="113"/>
                  </a:lnTo>
                  <a:lnTo>
                    <a:pt x="27" y="246"/>
                  </a:lnTo>
                  <a:lnTo>
                    <a:pt x="56" y="246"/>
                  </a:lnTo>
                  <a:lnTo>
                    <a:pt x="56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429178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EEEAF8-5F70-E8E5-DEB3-3B0DFB4977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High-Level Structure of the Proof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CD9E47-14A3-2390-B804-B1A33A4FA8C7}"/>
              </a:ext>
            </a:extLst>
          </p:cNvPr>
          <p:cNvSpPr txBox="1"/>
          <p:nvPr/>
        </p:nvSpPr>
        <p:spPr>
          <a:xfrm>
            <a:off x="675207" y="2465300"/>
            <a:ext cx="35181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Assume for Contradiction</a:t>
            </a:r>
            <a:r>
              <a:rPr lang="en-US" sz="2400" b="1" dirty="0"/>
              <a:t>:</a:t>
            </a:r>
            <a:endParaRPr lang="en-US" sz="2400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8941906-A0A9-E927-0079-69CC34DF7A3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660076" y="3118570"/>
            <a:ext cx="720910" cy="300568"/>
            <a:chOff x="2540000" y="2540000"/>
            <a:chExt cx="506413" cy="211138"/>
          </a:xfrm>
        </p:grpSpPr>
        <p:sp>
          <p:nvSpPr>
            <p:cNvPr id="6" name="Freeform 28 1">
              <a:extLst>
                <a:ext uri="{FF2B5EF4-FFF2-40B4-BE49-F238E27FC236}">
                  <a16:creationId xmlns:a16="http://schemas.microsoft.com/office/drawing/2014/main" id="{F72E6E10-D017-384C-2D50-1F409A202CE1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2540000" y="2551113"/>
              <a:ext cx="85725" cy="147638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6 h 346"/>
                <a:gd name="T24" fmla="*/ 18 w 222"/>
                <a:gd name="T25" fmla="*/ 326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8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1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6"/>
                  </a:lnTo>
                  <a:lnTo>
                    <a:pt x="18" y="326"/>
                  </a:lnTo>
                  <a:cubicBezTo>
                    <a:pt x="9" y="326"/>
                    <a:pt x="0" y="326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4"/>
                    <a:pt x="222" y="328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9 1">
              <a:extLst>
                <a:ext uri="{FF2B5EF4-FFF2-40B4-BE49-F238E27FC236}">
                  <a16:creationId xmlns:a16="http://schemas.microsoft.com/office/drawing/2014/main" id="{63615801-6A5D-86FE-8973-31FD3F4281F6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2644775" y="2606675"/>
              <a:ext cx="63500" cy="95250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4 h 220"/>
                <a:gd name="T4" fmla="*/ 128 w 164"/>
                <a:gd name="T5" fmla="*/ 87 h 220"/>
                <a:gd name="T6" fmla="*/ 47 w 164"/>
                <a:gd name="T7" fmla="*/ 87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8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4"/>
                  </a:cubicBezTo>
                  <a:cubicBezTo>
                    <a:pt x="142" y="87"/>
                    <a:pt x="136" y="87"/>
                    <a:pt x="128" y="87"/>
                  </a:cubicBezTo>
                  <a:lnTo>
                    <a:pt x="47" y="87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3" y="209"/>
                    <a:pt x="38" y="188"/>
                    <a:pt x="38" y="144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 1">
              <a:extLst>
                <a:ext uri="{FF2B5EF4-FFF2-40B4-BE49-F238E27FC236}">
                  <a16:creationId xmlns:a16="http://schemas.microsoft.com/office/drawing/2014/main" id="{BC539D04-21F1-4EB5-15AD-E47626966E87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2727325" y="2552700"/>
              <a:ext cx="53975" cy="63500"/>
            </a:xfrm>
            <a:custGeom>
              <a:avLst/>
              <a:gdLst>
                <a:gd name="T0" fmla="*/ 82 w 142"/>
                <a:gd name="T1" fmla="*/ 75 h 150"/>
                <a:gd name="T2" fmla="*/ 132 w 142"/>
                <a:gd name="T3" fmla="*/ 54 h 150"/>
                <a:gd name="T4" fmla="*/ 142 w 142"/>
                <a:gd name="T5" fmla="*/ 43 h 150"/>
                <a:gd name="T6" fmla="*/ 131 w 142"/>
                <a:gd name="T7" fmla="*/ 32 h 150"/>
                <a:gd name="T8" fmla="*/ 123 w 142"/>
                <a:gd name="T9" fmla="*/ 35 h 150"/>
                <a:gd name="T10" fmla="*/ 76 w 142"/>
                <a:gd name="T11" fmla="*/ 66 h 150"/>
                <a:gd name="T12" fmla="*/ 81 w 142"/>
                <a:gd name="T13" fmla="*/ 15 h 150"/>
                <a:gd name="T14" fmla="*/ 71 w 142"/>
                <a:gd name="T15" fmla="*/ 0 h 150"/>
                <a:gd name="T16" fmla="*/ 60 w 142"/>
                <a:gd name="T17" fmla="*/ 10 h 150"/>
                <a:gd name="T18" fmla="*/ 62 w 142"/>
                <a:gd name="T19" fmla="*/ 27 h 150"/>
                <a:gd name="T20" fmla="*/ 66 w 142"/>
                <a:gd name="T21" fmla="*/ 66 h 150"/>
                <a:gd name="T22" fmla="*/ 19 w 142"/>
                <a:gd name="T23" fmla="*/ 35 h 150"/>
                <a:gd name="T24" fmla="*/ 11 w 142"/>
                <a:gd name="T25" fmla="*/ 32 h 150"/>
                <a:gd name="T26" fmla="*/ 0 w 142"/>
                <a:gd name="T27" fmla="*/ 43 h 150"/>
                <a:gd name="T28" fmla="*/ 7 w 142"/>
                <a:gd name="T29" fmla="*/ 53 h 150"/>
                <a:gd name="T30" fmla="*/ 60 w 142"/>
                <a:gd name="T31" fmla="*/ 75 h 150"/>
                <a:gd name="T32" fmla="*/ 10 w 142"/>
                <a:gd name="T33" fmla="*/ 96 h 150"/>
                <a:gd name="T34" fmla="*/ 0 w 142"/>
                <a:gd name="T35" fmla="*/ 107 h 150"/>
                <a:gd name="T36" fmla="*/ 11 w 142"/>
                <a:gd name="T37" fmla="*/ 118 h 150"/>
                <a:gd name="T38" fmla="*/ 18 w 142"/>
                <a:gd name="T39" fmla="*/ 115 h 150"/>
                <a:gd name="T40" fmla="*/ 66 w 142"/>
                <a:gd name="T41" fmla="*/ 84 h 150"/>
                <a:gd name="T42" fmla="*/ 60 w 142"/>
                <a:gd name="T43" fmla="*/ 140 h 150"/>
                <a:gd name="T44" fmla="*/ 71 w 142"/>
                <a:gd name="T45" fmla="*/ 150 h 150"/>
                <a:gd name="T46" fmla="*/ 82 w 142"/>
                <a:gd name="T47" fmla="*/ 140 h 150"/>
                <a:gd name="T48" fmla="*/ 80 w 142"/>
                <a:gd name="T49" fmla="*/ 123 h 150"/>
                <a:gd name="T50" fmla="*/ 76 w 142"/>
                <a:gd name="T51" fmla="*/ 84 h 150"/>
                <a:gd name="T52" fmla="*/ 118 w 142"/>
                <a:gd name="T53" fmla="*/ 111 h 150"/>
                <a:gd name="T54" fmla="*/ 131 w 142"/>
                <a:gd name="T55" fmla="*/ 118 h 150"/>
                <a:gd name="T56" fmla="*/ 142 w 142"/>
                <a:gd name="T57" fmla="*/ 107 h 150"/>
                <a:gd name="T58" fmla="*/ 134 w 142"/>
                <a:gd name="T59" fmla="*/ 97 h 150"/>
                <a:gd name="T60" fmla="*/ 82 w 142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0">
                  <a:moveTo>
                    <a:pt x="82" y="75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8" y="51"/>
                    <a:pt x="142" y="49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8" y="32"/>
                    <a:pt x="128" y="32"/>
                    <a:pt x="123" y="35"/>
                  </a:cubicBezTo>
                  <a:lnTo>
                    <a:pt x="76" y="66"/>
                  </a:lnTo>
                  <a:lnTo>
                    <a:pt x="81" y="15"/>
                  </a:lnTo>
                  <a:cubicBezTo>
                    <a:pt x="82" y="9"/>
                    <a:pt x="81" y="0"/>
                    <a:pt x="71" y="0"/>
                  </a:cubicBezTo>
                  <a:cubicBezTo>
                    <a:pt x="67" y="0"/>
                    <a:pt x="60" y="3"/>
                    <a:pt x="60" y="10"/>
                  </a:cubicBezTo>
                  <a:cubicBezTo>
                    <a:pt x="60" y="13"/>
                    <a:pt x="61" y="24"/>
                    <a:pt x="62" y="27"/>
                  </a:cubicBezTo>
                  <a:cubicBezTo>
                    <a:pt x="62" y="33"/>
                    <a:pt x="65" y="58"/>
                    <a:pt x="66" y="66"/>
                  </a:cubicBezTo>
                  <a:lnTo>
                    <a:pt x="19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4" y="51"/>
                    <a:pt x="7" y="53"/>
                  </a:cubicBezTo>
                  <a:lnTo>
                    <a:pt x="60" y="75"/>
                  </a:lnTo>
                  <a:cubicBezTo>
                    <a:pt x="31" y="87"/>
                    <a:pt x="19" y="92"/>
                    <a:pt x="10" y="96"/>
                  </a:cubicBezTo>
                  <a:cubicBezTo>
                    <a:pt x="3" y="99"/>
                    <a:pt x="0" y="101"/>
                    <a:pt x="0" y="107"/>
                  </a:cubicBezTo>
                  <a:cubicBezTo>
                    <a:pt x="0" y="113"/>
                    <a:pt x="5" y="118"/>
                    <a:pt x="11" y="118"/>
                  </a:cubicBezTo>
                  <a:cubicBezTo>
                    <a:pt x="13" y="118"/>
                    <a:pt x="14" y="118"/>
                    <a:pt x="18" y="115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7"/>
                    <a:pt x="67" y="150"/>
                    <a:pt x="71" y="150"/>
                  </a:cubicBezTo>
                  <a:cubicBezTo>
                    <a:pt x="75" y="150"/>
                    <a:pt x="82" y="147"/>
                    <a:pt x="82" y="140"/>
                  </a:cubicBezTo>
                  <a:cubicBezTo>
                    <a:pt x="82" y="137"/>
                    <a:pt x="80" y="126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1"/>
                  </a:lnTo>
                  <a:cubicBezTo>
                    <a:pt x="127" y="118"/>
                    <a:pt x="128" y="118"/>
                    <a:pt x="131" y="118"/>
                  </a:cubicBezTo>
                  <a:cubicBezTo>
                    <a:pt x="137" y="118"/>
                    <a:pt x="142" y="113"/>
                    <a:pt x="142" y="107"/>
                  </a:cubicBezTo>
                  <a:cubicBezTo>
                    <a:pt x="142" y="100"/>
                    <a:pt x="137" y="99"/>
                    <a:pt x="134" y="97"/>
                  </a:cubicBezTo>
                  <a:lnTo>
                    <a:pt x="82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1 1">
              <a:extLst>
                <a:ext uri="{FF2B5EF4-FFF2-40B4-BE49-F238E27FC236}">
                  <a16:creationId xmlns:a16="http://schemas.microsoft.com/office/drawing/2014/main" id="{09BF5580-9535-53A0-CF0E-84BB28F9CBD9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2822575" y="2540000"/>
              <a:ext cx="44450" cy="21113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2 1">
              <a:extLst>
                <a:ext uri="{FF2B5EF4-FFF2-40B4-BE49-F238E27FC236}">
                  <a16:creationId xmlns:a16="http://schemas.microsoft.com/office/drawing/2014/main" id="{AE560A28-85D1-E727-56AB-E7FB4B182376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2887663" y="2551113"/>
              <a:ext cx="96838" cy="150813"/>
            </a:xfrm>
            <a:custGeom>
              <a:avLst/>
              <a:gdLst>
                <a:gd name="T0" fmla="*/ 152 w 247"/>
                <a:gd name="T1" fmla="*/ 200 h 352"/>
                <a:gd name="T2" fmla="*/ 204 w 247"/>
                <a:gd name="T3" fmla="*/ 340 h 352"/>
                <a:gd name="T4" fmla="*/ 231 w 247"/>
                <a:gd name="T5" fmla="*/ 351 h 352"/>
                <a:gd name="T6" fmla="*/ 242 w 247"/>
                <a:gd name="T7" fmla="*/ 351 h 352"/>
                <a:gd name="T8" fmla="*/ 247 w 247"/>
                <a:gd name="T9" fmla="*/ 346 h 352"/>
                <a:gd name="T10" fmla="*/ 245 w 247"/>
                <a:gd name="T11" fmla="*/ 342 h 352"/>
                <a:gd name="T12" fmla="*/ 233 w 247"/>
                <a:gd name="T13" fmla="*/ 319 h 352"/>
                <a:gd name="T14" fmla="*/ 131 w 247"/>
                <a:gd name="T15" fmla="*/ 35 h 352"/>
                <a:gd name="T16" fmla="*/ 71 w 247"/>
                <a:gd name="T17" fmla="*/ 0 h 352"/>
                <a:gd name="T18" fmla="*/ 62 w 247"/>
                <a:gd name="T19" fmla="*/ 5 h 352"/>
                <a:gd name="T20" fmla="*/ 66 w 247"/>
                <a:gd name="T21" fmla="*/ 10 h 352"/>
                <a:gd name="T22" fmla="*/ 98 w 247"/>
                <a:gd name="T23" fmla="*/ 50 h 352"/>
                <a:gd name="T24" fmla="*/ 147 w 247"/>
                <a:gd name="T25" fmla="*/ 186 h 352"/>
                <a:gd name="T26" fmla="*/ 9 w 247"/>
                <a:gd name="T27" fmla="*/ 322 h 352"/>
                <a:gd name="T28" fmla="*/ 0 w 247"/>
                <a:gd name="T29" fmla="*/ 338 h 352"/>
                <a:gd name="T30" fmla="*/ 15 w 247"/>
                <a:gd name="T31" fmla="*/ 352 h 352"/>
                <a:gd name="T32" fmla="*/ 32 w 247"/>
                <a:gd name="T33" fmla="*/ 342 h 352"/>
                <a:gd name="T34" fmla="*/ 152 w 247"/>
                <a:gd name="T35" fmla="*/ 20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2">
                  <a:moveTo>
                    <a:pt x="152" y="200"/>
                  </a:moveTo>
                  <a:cubicBezTo>
                    <a:pt x="172" y="252"/>
                    <a:pt x="196" y="329"/>
                    <a:pt x="204" y="340"/>
                  </a:cubicBezTo>
                  <a:cubicBezTo>
                    <a:pt x="212" y="351"/>
                    <a:pt x="217" y="351"/>
                    <a:pt x="231" y="351"/>
                  </a:cubicBezTo>
                  <a:lnTo>
                    <a:pt x="242" y="351"/>
                  </a:lnTo>
                  <a:cubicBezTo>
                    <a:pt x="247" y="351"/>
                    <a:pt x="247" y="348"/>
                    <a:pt x="247" y="346"/>
                  </a:cubicBezTo>
                  <a:cubicBezTo>
                    <a:pt x="247" y="345"/>
                    <a:pt x="246" y="344"/>
                    <a:pt x="245" y="342"/>
                  </a:cubicBezTo>
                  <a:cubicBezTo>
                    <a:pt x="240" y="336"/>
                    <a:pt x="237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1" y="0"/>
                  </a:cubicBezTo>
                  <a:cubicBezTo>
                    <a:pt x="68" y="0"/>
                    <a:pt x="62" y="0"/>
                    <a:pt x="62" y="5"/>
                  </a:cubicBezTo>
                  <a:cubicBezTo>
                    <a:pt x="62" y="9"/>
                    <a:pt x="66" y="10"/>
                    <a:pt x="66" y="10"/>
                  </a:cubicBezTo>
                  <a:cubicBezTo>
                    <a:pt x="83" y="13"/>
                    <a:pt x="86" y="16"/>
                    <a:pt x="98" y="50"/>
                  </a:cubicBezTo>
                  <a:lnTo>
                    <a:pt x="147" y="186"/>
                  </a:lnTo>
                  <a:lnTo>
                    <a:pt x="9" y="322"/>
                  </a:lnTo>
                  <a:cubicBezTo>
                    <a:pt x="3" y="328"/>
                    <a:pt x="0" y="331"/>
                    <a:pt x="0" y="338"/>
                  </a:cubicBezTo>
                  <a:cubicBezTo>
                    <a:pt x="0" y="346"/>
                    <a:pt x="7" y="352"/>
                    <a:pt x="15" y="352"/>
                  </a:cubicBezTo>
                  <a:cubicBezTo>
                    <a:pt x="23" y="352"/>
                    <a:pt x="28" y="347"/>
                    <a:pt x="32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3 1">
              <a:extLst>
                <a:ext uri="{FF2B5EF4-FFF2-40B4-BE49-F238E27FC236}">
                  <a16:creationId xmlns:a16="http://schemas.microsoft.com/office/drawing/2014/main" id="{26F9EFA8-8D40-0530-2CDF-7E5CBE4858AE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3001963" y="2540000"/>
              <a:ext cx="44450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F9115E6-41DD-3489-0285-04C6CA518ED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629461" y="3118282"/>
            <a:ext cx="2449739" cy="305088"/>
            <a:chOff x="3287713" y="2530475"/>
            <a:chExt cx="1720851" cy="214313"/>
          </a:xfrm>
        </p:grpSpPr>
        <p:sp>
          <p:nvSpPr>
            <p:cNvPr id="13" name="Freeform 52">
              <a:extLst>
                <a:ext uri="{FF2B5EF4-FFF2-40B4-BE49-F238E27FC236}">
                  <a16:creationId xmlns:a16="http://schemas.microsoft.com/office/drawing/2014/main" id="{CAF85F1B-AB4C-1B16-CE85-E9F2D2D69AFC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3287713" y="2546350"/>
              <a:ext cx="80963" cy="141288"/>
            </a:xfrm>
            <a:custGeom>
              <a:avLst/>
              <a:gdLst>
                <a:gd name="T0" fmla="*/ 222 w 222"/>
                <a:gd name="T1" fmla="*/ 18 h 347"/>
                <a:gd name="T2" fmla="*/ 205 w 222"/>
                <a:gd name="T3" fmla="*/ 0 h 347"/>
                <a:gd name="T4" fmla="*/ 18 w 222"/>
                <a:gd name="T5" fmla="*/ 0 h 347"/>
                <a:gd name="T6" fmla="*/ 0 w 222"/>
                <a:gd name="T7" fmla="*/ 10 h 347"/>
                <a:gd name="T8" fmla="*/ 18 w 222"/>
                <a:gd name="T9" fmla="*/ 20 h 347"/>
                <a:gd name="T10" fmla="*/ 202 w 222"/>
                <a:gd name="T11" fmla="*/ 20 h 347"/>
                <a:gd name="T12" fmla="*/ 202 w 222"/>
                <a:gd name="T13" fmla="*/ 163 h 347"/>
                <a:gd name="T14" fmla="*/ 25 w 222"/>
                <a:gd name="T15" fmla="*/ 163 h 347"/>
                <a:gd name="T16" fmla="*/ 7 w 222"/>
                <a:gd name="T17" fmla="*/ 173 h 347"/>
                <a:gd name="T18" fmla="*/ 25 w 222"/>
                <a:gd name="T19" fmla="*/ 183 h 347"/>
                <a:gd name="T20" fmla="*/ 202 w 222"/>
                <a:gd name="T21" fmla="*/ 183 h 347"/>
                <a:gd name="T22" fmla="*/ 202 w 222"/>
                <a:gd name="T23" fmla="*/ 327 h 347"/>
                <a:gd name="T24" fmla="*/ 18 w 222"/>
                <a:gd name="T25" fmla="*/ 327 h 347"/>
                <a:gd name="T26" fmla="*/ 0 w 222"/>
                <a:gd name="T27" fmla="*/ 337 h 347"/>
                <a:gd name="T28" fmla="*/ 18 w 222"/>
                <a:gd name="T29" fmla="*/ 347 h 347"/>
                <a:gd name="T30" fmla="*/ 205 w 222"/>
                <a:gd name="T31" fmla="*/ 347 h 347"/>
                <a:gd name="T32" fmla="*/ 222 w 222"/>
                <a:gd name="T33" fmla="*/ 329 h 347"/>
                <a:gd name="T34" fmla="*/ 222 w 222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7">
                  <a:moveTo>
                    <a:pt x="222" y="18"/>
                  </a:moveTo>
                  <a:cubicBezTo>
                    <a:pt x="222" y="2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8" y="347"/>
                  </a:cubicBezTo>
                  <a:lnTo>
                    <a:pt x="205" y="347"/>
                  </a:lnTo>
                  <a:cubicBezTo>
                    <a:pt x="221" y="347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53">
              <a:extLst>
                <a:ext uri="{FF2B5EF4-FFF2-40B4-BE49-F238E27FC236}">
                  <a16:creationId xmlns:a16="http://schemas.microsoft.com/office/drawing/2014/main" id="{F1AD91A0-4743-A71F-61E5-EA3D030D3031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3394076" y="2595563"/>
              <a:ext cx="71438" cy="130175"/>
            </a:xfrm>
            <a:custGeom>
              <a:avLst/>
              <a:gdLst>
                <a:gd name="T0" fmla="*/ 38 w 198"/>
                <a:gd name="T1" fmla="*/ 204 h 323"/>
                <a:gd name="T2" fmla="*/ 106 w 198"/>
                <a:gd name="T3" fmla="*/ 232 h 323"/>
                <a:gd name="T4" fmla="*/ 198 w 198"/>
                <a:gd name="T5" fmla="*/ 115 h 323"/>
                <a:gd name="T6" fmla="*/ 119 w 198"/>
                <a:gd name="T7" fmla="*/ 0 h 323"/>
                <a:gd name="T8" fmla="*/ 37 w 198"/>
                <a:gd name="T9" fmla="*/ 29 h 323"/>
                <a:gd name="T10" fmla="*/ 37 w 198"/>
                <a:gd name="T11" fmla="*/ 5 h 323"/>
                <a:gd name="T12" fmla="*/ 0 w 198"/>
                <a:gd name="T13" fmla="*/ 5 h 323"/>
                <a:gd name="T14" fmla="*/ 0 w 198"/>
                <a:gd name="T15" fmla="*/ 323 h 323"/>
                <a:gd name="T16" fmla="*/ 38 w 198"/>
                <a:gd name="T17" fmla="*/ 323 h 323"/>
                <a:gd name="T18" fmla="*/ 38 w 198"/>
                <a:gd name="T19" fmla="*/ 204 h 323"/>
                <a:gd name="T20" fmla="*/ 38 w 198"/>
                <a:gd name="T21" fmla="*/ 60 h 323"/>
                <a:gd name="T22" fmla="*/ 91 w 198"/>
                <a:gd name="T23" fmla="*/ 31 h 323"/>
                <a:gd name="T24" fmla="*/ 159 w 198"/>
                <a:gd name="T25" fmla="*/ 115 h 323"/>
                <a:gd name="T26" fmla="*/ 86 w 198"/>
                <a:gd name="T27" fmla="*/ 202 h 323"/>
                <a:gd name="T28" fmla="*/ 43 w 198"/>
                <a:gd name="T29" fmla="*/ 178 h 323"/>
                <a:gd name="T30" fmla="*/ 38 w 198"/>
                <a:gd name="T31" fmla="*/ 161 h 323"/>
                <a:gd name="T32" fmla="*/ 38 w 198"/>
                <a:gd name="T33" fmla="*/ 6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323">
                  <a:moveTo>
                    <a:pt x="38" y="204"/>
                  </a:moveTo>
                  <a:cubicBezTo>
                    <a:pt x="54" y="218"/>
                    <a:pt x="76" y="232"/>
                    <a:pt x="106" y="232"/>
                  </a:cubicBezTo>
                  <a:cubicBezTo>
                    <a:pt x="154" y="232"/>
                    <a:pt x="198" y="183"/>
                    <a:pt x="198" y="115"/>
                  </a:cubicBezTo>
                  <a:cubicBezTo>
                    <a:pt x="198" y="55"/>
                    <a:pt x="167" y="0"/>
                    <a:pt x="119" y="0"/>
                  </a:cubicBezTo>
                  <a:cubicBezTo>
                    <a:pt x="89" y="0"/>
                    <a:pt x="60" y="10"/>
                    <a:pt x="37" y="29"/>
                  </a:cubicBezTo>
                  <a:lnTo>
                    <a:pt x="37" y="5"/>
                  </a:lnTo>
                  <a:lnTo>
                    <a:pt x="0" y="5"/>
                  </a:lnTo>
                  <a:lnTo>
                    <a:pt x="0" y="323"/>
                  </a:lnTo>
                  <a:lnTo>
                    <a:pt x="38" y="323"/>
                  </a:lnTo>
                  <a:lnTo>
                    <a:pt x="38" y="204"/>
                  </a:lnTo>
                  <a:close/>
                  <a:moveTo>
                    <a:pt x="38" y="60"/>
                  </a:moveTo>
                  <a:cubicBezTo>
                    <a:pt x="50" y="43"/>
                    <a:pt x="70" y="31"/>
                    <a:pt x="91" y="31"/>
                  </a:cubicBezTo>
                  <a:cubicBezTo>
                    <a:pt x="129" y="31"/>
                    <a:pt x="159" y="69"/>
                    <a:pt x="159" y="115"/>
                  </a:cubicBezTo>
                  <a:cubicBezTo>
                    <a:pt x="159" y="167"/>
                    <a:pt x="124" y="202"/>
                    <a:pt x="86" y="202"/>
                  </a:cubicBezTo>
                  <a:cubicBezTo>
                    <a:pt x="67" y="202"/>
                    <a:pt x="53" y="192"/>
                    <a:pt x="43" y="178"/>
                  </a:cubicBezTo>
                  <a:cubicBezTo>
                    <a:pt x="38" y="171"/>
                    <a:pt x="38" y="170"/>
                    <a:pt x="38" y="161"/>
                  </a:cubicBezTo>
                  <a:lnTo>
                    <a:pt x="38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54">
              <a:extLst>
                <a:ext uri="{FF2B5EF4-FFF2-40B4-BE49-F238E27FC236}">
                  <a16:creationId xmlns:a16="http://schemas.microsoft.com/office/drawing/2014/main" id="{ADB518EF-911F-F126-094D-CC7B15BE5AB5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3481388" y="2595563"/>
              <a:ext cx="44450" cy="92075"/>
            </a:xfrm>
            <a:custGeom>
              <a:avLst/>
              <a:gdLst>
                <a:gd name="T0" fmla="*/ 37 w 122"/>
                <a:gd name="T1" fmla="*/ 120 h 227"/>
                <a:gd name="T2" fmla="*/ 122 w 122"/>
                <a:gd name="T3" fmla="*/ 33 h 227"/>
                <a:gd name="T4" fmla="*/ 122 w 122"/>
                <a:gd name="T5" fmla="*/ 0 h 227"/>
                <a:gd name="T6" fmla="*/ 35 w 122"/>
                <a:gd name="T7" fmla="*/ 47 h 227"/>
                <a:gd name="T8" fmla="*/ 35 w 122"/>
                <a:gd name="T9" fmla="*/ 2 h 227"/>
                <a:gd name="T10" fmla="*/ 0 w 122"/>
                <a:gd name="T11" fmla="*/ 2 h 227"/>
                <a:gd name="T12" fmla="*/ 0 w 122"/>
                <a:gd name="T13" fmla="*/ 227 h 227"/>
                <a:gd name="T14" fmla="*/ 37 w 122"/>
                <a:gd name="T15" fmla="*/ 227 h 227"/>
                <a:gd name="T16" fmla="*/ 37 w 122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7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4"/>
                    <a:pt x="35" y="47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7" y="227"/>
                  </a:lnTo>
                  <a:lnTo>
                    <a:pt x="37" y="1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55">
              <a:extLst>
                <a:ext uri="{FF2B5EF4-FFF2-40B4-BE49-F238E27FC236}">
                  <a16:creationId xmlns:a16="http://schemas.microsoft.com/office/drawing/2014/main" id="{702C3959-4905-0B27-6BE0-A2BB75A1042A}"/>
                </a:ext>
              </a:extLst>
            </p:cNvPr>
            <p:cNvSpPr>
              <a:spLocks noEditPoints="1"/>
            </p:cNvSpPr>
            <p:nvPr>
              <p:custDataLst>
                <p:tags r:id="rId161"/>
              </p:custDataLst>
            </p:nvPr>
          </p:nvSpPr>
          <p:spPr bwMode="auto">
            <a:xfrm>
              <a:off x="3535363" y="2593975"/>
              <a:ext cx="68263" cy="95250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7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0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5" y="0"/>
                    <a:pt x="0" y="52"/>
                    <a:pt x="0" y="117"/>
                  </a:cubicBezTo>
                  <a:cubicBezTo>
                    <a:pt x="0" y="183"/>
                    <a:pt x="48" y="235"/>
                    <a:pt x="107" y="235"/>
                  </a:cubicBezTo>
                  <a:cubicBezTo>
                    <a:pt x="139" y="235"/>
                    <a:pt x="167" y="223"/>
                    <a:pt x="187" y="209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56">
              <a:extLst>
                <a:ext uri="{FF2B5EF4-FFF2-40B4-BE49-F238E27FC236}">
                  <a16:creationId xmlns:a16="http://schemas.microsoft.com/office/drawing/2014/main" id="{C302572E-C328-2A40-FB21-3725A8206506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3614738" y="2544763"/>
              <a:ext cx="57150" cy="142875"/>
            </a:xfrm>
            <a:custGeom>
              <a:avLst/>
              <a:gdLst>
                <a:gd name="T0" fmla="*/ 74 w 160"/>
                <a:gd name="T1" fmla="*/ 159 h 352"/>
                <a:gd name="T2" fmla="*/ 129 w 160"/>
                <a:gd name="T3" fmla="*/ 159 h 352"/>
                <a:gd name="T4" fmla="*/ 129 w 160"/>
                <a:gd name="T5" fmla="*/ 130 h 352"/>
                <a:gd name="T6" fmla="*/ 73 w 160"/>
                <a:gd name="T7" fmla="*/ 130 h 352"/>
                <a:gd name="T8" fmla="*/ 73 w 160"/>
                <a:gd name="T9" fmla="*/ 71 h 352"/>
                <a:gd name="T10" fmla="*/ 119 w 160"/>
                <a:gd name="T11" fmla="*/ 30 h 352"/>
                <a:gd name="T12" fmla="*/ 160 w 160"/>
                <a:gd name="T13" fmla="*/ 39 h 352"/>
                <a:gd name="T14" fmla="*/ 160 w 160"/>
                <a:gd name="T15" fmla="*/ 5 h 352"/>
                <a:gd name="T16" fmla="*/ 120 w 160"/>
                <a:gd name="T17" fmla="*/ 0 h 352"/>
                <a:gd name="T18" fmla="*/ 37 w 160"/>
                <a:gd name="T19" fmla="*/ 85 h 352"/>
                <a:gd name="T20" fmla="*/ 37 w 160"/>
                <a:gd name="T21" fmla="*/ 130 h 352"/>
                <a:gd name="T22" fmla="*/ 0 w 160"/>
                <a:gd name="T23" fmla="*/ 130 h 352"/>
                <a:gd name="T24" fmla="*/ 0 w 160"/>
                <a:gd name="T25" fmla="*/ 159 h 352"/>
                <a:gd name="T26" fmla="*/ 37 w 160"/>
                <a:gd name="T27" fmla="*/ 159 h 352"/>
                <a:gd name="T28" fmla="*/ 37 w 160"/>
                <a:gd name="T29" fmla="*/ 352 h 352"/>
                <a:gd name="T30" fmla="*/ 74 w 160"/>
                <a:gd name="T31" fmla="*/ 352 h 352"/>
                <a:gd name="T32" fmla="*/ 74 w 160"/>
                <a:gd name="T33" fmla="*/ 15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2">
                  <a:moveTo>
                    <a:pt x="74" y="159"/>
                  </a:moveTo>
                  <a:lnTo>
                    <a:pt x="129" y="159"/>
                  </a:lnTo>
                  <a:lnTo>
                    <a:pt x="129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6" y="30"/>
                    <a:pt x="119" y="30"/>
                  </a:cubicBezTo>
                  <a:cubicBezTo>
                    <a:pt x="129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8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2"/>
                  </a:lnTo>
                  <a:lnTo>
                    <a:pt x="74" y="352"/>
                  </a:lnTo>
                  <a:lnTo>
                    <a:pt x="74" y="15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57">
              <a:extLst>
                <a:ext uri="{FF2B5EF4-FFF2-40B4-BE49-F238E27FC236}">
                  <a16:creationId xmlns:a16="http://schemas.microsoft.com/office/drawing/2014/main" id="{FEE1CC05-AACF-CBFF-2B95-13FB5471413D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3687763" y="2530475"/>
              <a:ext cx="52388" cy="61913"/>
            </a:xfrm>
            <a:custGeom>
              <a:avLst/>
              <a:gdLst>
                <a:gd name="T0" fmla="*/ 81 w 141"/>
                <a:gd name="T1" fmla="*/ 76 h 151"/>
                <a:gd name="T2" fmla="*/ 131 w 141"/>
                <a:gd name="T3" fmla="*/ 54 h 151"/>
                <a:gd name="T4" fmla="*/ 141 w 141"/>
                <a:gd name="T5" fmla="*/ 43 h 151"/>
                <a:gd name="T6" fmla="*/ 130 w 141"/>
                <a:gd name="T7" fmla="*/ 32 h 151"/>
                <a:gd name="T8" fmla="*/ 123 w 141"/>
                <a:gd name="T9" fmla="*/ 35 h 151"/>
                <a:gd name="T10" fmla="*/ 76 w 141"/>
                <a:gd name="T11" fmla="*/ 67 h 151"/>
                <a:gd name="T12" fmla="*/ 81 w 141"/>
                <a:gd name="T13" fmla="*/ 15 h 151"/>
                <a:gd name="T14" fmla="*/ 70 w 141"/>
                <a:gd name="T15" fmla="*/ 0 h 151"/>
                <a:gd name="T16" fmla="*/ 60 w 141"/>
                <a:gd name="T17" fmla="*/ 11 h 151"/>
                <a:gd name="T18" fmla="*/ 61 w 141"/>
                <a:gd name="T19" fmla="*/ 28 h 151"/>
                <a:gd name="T20" fmla="*/ 65 w 141"/>
                <a:gd name="T21" fmla="*/ 67 h 151"/>
                <a:gd name="T22" fmla="*/ 18 w 141"/>
                <a:gd name="T23" fmla="*/ 35 h 151"/>
                <a:gd name="T24" fmla="*/ 10 w 141"/>
                <a:gd name="T25" fmla="*/ 32 h 151"/>
                <a:gd name="T26" fmla="*/ 0 w 141"/>
                <a:gd name="T27" fmla="*/ 43 h 151"/>
                <a:gd name="T28" fmla="*/ 7 w 141"/>
                <a:gd name="T29" fmla="*/ 53 h 151"/>
                <a:gd name="T30" fmla="*/ 60 w 141"/>
                <a:gd name="T31" fmla="*/ 75 h 151"/>
                <a:gd name="T32" fmla="*/ 9 w 141"/>
                <a:gd name="T33" fmla="*/ 97 h 151"/>
                <a:gd name="T34" fmla="*/ 0 w 141"/>
                <a:gd name="T35" fmla="*/ 108 h 151"/>
                <a:gd name="T36" fmla="*/ 10 w 141"/>
                <a:gd name="T37" fmla="*/ 119 h 151"/>
                <a:gd name="T38" fmla="*/ 18 w 141"/>
                <a:gd name="T39" fmla="*/ 116 h 151"/>
                <a:gd name="T40" fmla="*/ 65 w 141"/>
                <a:gd name="T41" fmla="*/ 84 h 151"/>
                <a:gd name="T42" fmla="*/ 60 w 141"/>
                <a:gd name="T43" fmla="*/ 140 h 151"/>
                <a:gd name="T44" fmla="*/ 70 w 141"/>
                <a:gd name="T45" fmla="*/ 151 h 151"/>
                <a:gd name="T46" fmla="*/ 81 w 141"/>
                <a:gd name="T47" fmla="*/ 140 h 151"/>
                <a:gd name="T48" fmla="*/ 80 w 141"/>
                <a:gd name="T49" fmla="*/ 123 h 151"/>
                <a:gd name="T50" fmla="*/ 76 w 141"/>
                <a:gd name="T51" fmla="*/ 84 h 151"/>
                <a:gd name="T52" fmla="*/ 118 w 141"/>
                <a:gd name="T53" fmla="*/ 112 h 151"/>
                <a:gd name="T54" fmla="*/ 130 w 141"/>
                <a:gd name="T55" fmla="*/ 119 h 151"/>
                <a:gd name="T56" fmla="*/ 141 w 141"/>
                <a:gd name="T57" fmla="*/ 108 h 151"/>
                <a:gd name="T58" fmla="*/ 134 w 141"/>
                <a:gd name="T59" fmla="*/ 98 h 151"/>
                <a:gd name="T60" fmla="*/ 81 w 141"/>
                <a:gd name="T6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151">
                  <a:moveTo>
                    <a:pt x="81" y="76"/>
                  </a:moveTo>
                  <a:cubicBezTo>
                    <a:pt x="110" y="63"/>
                    <a:pt x="123" y="58"/>
                    <a:pt x="131" y="54"/>
                  </a:cubicBezTo>
                  <a:cubicBezTo>
                    <a:pt x="138" y="51"/>
                    <a:pt x="141" y="50"/>
                    <a:pt x="141" y="43"/>
                  </a:cubicBezTo>
                  <a:cubicBezTo>
                    <a:pt x="141" y="37"/>
                    <a:pt x="137" y="32"/>
                    <a:pt x="130" y="32"/>
                  </a:cubicBezTo>
                  <a:cubicBezTo>
                    <a:pt x="128" y="32"/>
                    <a:pt x="127" y="32"/>
                    <a:pt x="123" y="35"/>
                  </a:cubicBezTo>
                  <a:lnTo>
                    <a:pt x="76" y="67"/>
                  </a:lnTo>
                  <a:lnTo>
                    <a:pt x="81" y="15"/>
                  </a:lnTo>
                  <a:cubicBezTo>
                    <a:pt x="82" y="9"/>
                    <a:pt x="81" y="0"/>
                    <a:pt x="70" y="0"/>
                  </a:cubicBezTo>
                  <a:cubicBezTo>
                    <a:pt x="66" y="0"/>
                    <a:pt x="60" y="3"/>
                    <a:pt x="60" y="11"/>
                  </a:cubicBezTo>
                  <a:cubicBezTo>
                    <a:pt x="60" y="14"/>
                    <a:pt x="61" y="24"/>
                    <a:pt x="61" y="28"/>
                  </a:cubicBezTo>
                  <a:cubicBezTo>
                    <a:pt x="62" y="34"/>
                    <a:pt x="65" y="59"/>
                    <a:pt x="65" y="67"/>
                  </a:cubicBezTo>
                  <a:lnTo>
                    <a:pt x="18" y="35"/>
                  </a:lnTo>
                  <a:cubicBezTo>
                    <a:pt x="15" y="33"/>
                    <a:pt x="14" y="32"/>
                    <a:pt x="10" y="32"/>
                  </a:cubicBezTo>
                  <a:cubicBezTo>
                    <a:pt x="4" y="32"/>
                    <a:pt x="0" y="37"/>
                    <a:pt x="0" y="43"/>
                  </a:cubicBezTo>
                  <a:cubicBezTo>
                    <a:pt x="0" y="50"/>
                    <a:pt x="4" y="52"/>
                    <a:pt x="7" y="53"/>
                  </a:cubicBezTo>
                  <a:lnTo>
                    <a:pt x="60" y="75"/>
                  </a:lnTo>
                  <a:cubicBezTo>
                    <a:pt x="31" y="88"/>
                    <a:pt x="18" y="93"/>
                    <a:pt x="9" y="97"/>
                  </a:cubicBezTo>
                  <a:cubicBezTo>
                    <a:pt x="3" y="100"/>
                    <a:pt x="0" y="101"/>
                    <a:pt x="0" y="108"/>
                  </a:cubicBezTo>
                  <a:cubicBezTo>
                    <a:pt x="0" y="114"/>
                    <a:pt x="4" y="119"/>
                    <a:pt x="10" y="119"/>
                  </a:cubicBezTo>
                  <a:cubicBezTo>
                    <a:pt x="13" y="119"/>
                    <a:pt x="14" y="119"/>
                    <a:pt x="18" y="116"/>
                  </a:cubicBezTo>
                  <a:lnTo>
                    <a:pt x="65" y="84"/>
                  </a:lnTo>
                  <a:lnTo>
                    <a:pt x="60" y="140"/>
                  </a:lnTo>
                  <a:cubicBezTo>
                    <a:pt x="60" y="148"/>
                    <a:pt x="66" y="151"/>
                    <a:pt x="70" y="151"/>
                  </a:cubicBezTo>
                  <a:cubicBezTo>
                    <a:pt x="75" y="151"/>
                    <a:pt x="81" y="148"/>
                    <a:pt x="81" y="140"/>
                  </a:cubicBezTo>
                  <a:cubicBezTo>
                    <a:pt x="81" y="137"/>
                    <a:pt x="80" y="127"/>
                    <a:pt x="80" y="123"/>
                  </a:cubicBezTo>
                  <a:cubicBezTo>
                    <a:pt x="79" y="117"/>
                    <a:pt x="76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7" y="119"/>
                    <a:pt x="130" y="119"/>
                  </a:cubicBezTo>
                  <a:cubicBezTo>
                    <a:pt x="137" y="119"/>
                    <a:pt x="141" y="114"/>
                    <a:pt x="141" y="108"/>
                  </a:cubicBezTo>
                  <a:cubicBezTo>
                    <a:pt x="141" y="101"/>
                    <a:pt x="137" y="99"/>
                    <a:pt x="134" y="98"/>
                  </a:cubicBezTo>
                  <a:lnTo>
                    <a:pt x="81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58">
              <a:extLst>
                <a:ext uri="{FF2B5EF4-FFF2-40B4-BE49-F238E27FC236}">
                  <a16:creationId xmlns:a16="http://schemas.microsoft.com/office/drawing/2014/main" id="{88CA1A09-5CC7-7A16-D6F8-060E793A90B0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3824288" y="2598738"/>
              <a:ext cx="123825" cy="90488"/>
            </a:xfrm>
            <a:custGeom>
              <a:avLst/>
              <a:gdLst>
                <a:gd name="T0" fmla="*/ 300 w 341"/>
                <a:gd name="T1" fmla="*/ 48 h 221"/>
                <a:gd name="T2" fmla="*/ 341 w 341"/>
                <a:gd name="T3" fmla="*/ 16 h 221"/>
                <a:gd name="T4" fmla="*/ 341 w 341"/>
                <a:gd name="T5" fmla="*/ 0 h 221"/>
                <a:gd name="T6" fmla="*/ 305 w 341"/>
                <a:gd name="T7" fmla="*/ 2 h 221"/>
                <a:gd name="T8" fmla="*/ 259 w 341"/>
                <a:gd name="T9" fmla="*/ 0 h 221"/>
                <a:gd name="T10" fmla="*/ 259 w 341"/>
                <a:gd name="T11" fmla="*/ 16 h 221"/>
                <a:gd name="T12" fmla="*/ 288 w 341"/>
                <a:gd name="T13" fmla="*/ 40 h 221"/>
                <a:gd name="T14" fmla="*/ 285 w 341"/>
                <a:gd name="T15" fmla="*/ 50 h 221"/>
                <a:gd name="T16" fmla="*/ 240 w 341"/>
                <a:gd name="T17" fmla="*/ 178 h 221"/>
                <a:gd name="T18" fmla="*/ 190 w 341"/>
                <a:gd name="T19" fmla="*/ 39 h 221"/>
                <a:gd name="T20" fmla="*/ 188 w 341"/>
                <a:gd name="T21" fmla="*/ 29 h 221"/>
                <a:gd name="T22" fmla="*/ 217 w 341"/>
                <a:gd name="T23" fmla="*/ 16 h 221"/>
                <a:gd name="T24" fmla="*/ 217 w 341"/>
                <a:gd name="T25" fmla="*/ 0 h 221"/>
                <a:gd name="T26" fmla="*/ 165 w 341"/>
                <a:gd name="T27" fmla="*/ 2 h 221"/>
                <a:gd name="T28" fmla="*/ 121 w 341"/>
                <a:gd name="T29" fmla="*/ 0 h 221"/>
                <a:gd name="T30" fmla="*/ 121 w 341"/>
                <a:gd name="T31" fmla="*/ 16 h 221"/>
                <a:gd name="T32" fmla="*/ 152 w 341"/>
                <a:gd name="T33" fmla="*/ 23 h 221"/>
                <a:gd name="T34" fmla="*/ 164 w 341"/>
                <a:gd name="T35" fmla="*/ 51 h 221"/>
                <a:gd name="T36" fmla="*/ 121 w 341"/>
                <a:gd name="T37" fmla="*/ 172 h 221"/>
                <a:gd name="T38" fmla="*/ 74 w 341"/>
                <a:gd name="T39" fmla="*/ 38 h 221"/>
                <a:gd name="T40" fmla="*/ 71 w 341"/>
                <a:gd name="T41" fmla="*/ 29 h 221"/>
                <a:gd name="T42" fmla="*/ 101 w 341"/>
                <a:gd name="T43" fmla="*/ 16 h 221"/>
                <a:gd name="T44" fmla="*/ 101 w 341"/>
                <a:gd name="T45" fmla="*/ 0 h 221"/>
                <a:gd name="T46" fmla="*/ 46 w 341"/>
                <a:gd name="T47" fmla="*/ 2 h 221"/>
                <a:gd name="T48" fmla="*/ 0 w 341"/>
                <a:gd name="T49" fmla="*/ 0 h 221"/>
                <a:gd name="T50" fmla="*/ 0 w 341"/>
                <a:gd name="T51" fmla="*/ 16 h 221"/>
                <a:gd name="T52" fmla="*/ 37 w 341"/>
                <a:gd name="T53" fmla="*/ 33 h 221"/>
                <a:gd name="T54" fmla="*/ 100 w 341"/>
                <a:gd name="T55" fmla="*/ 210 h 221"/>
                <a:gd name="T56" fmla="*/ 110 w 341"/>
                <a:gd name="T57" fmla="*/ 221 h 221"/>
                <a:gd name="T58" fmla="*/ 120 w 341"/>
                <a:gd name="T59" fmla="*/ 211 h 221"/>
                <a:gd name="T60" fmla="*/ 170 w 341"/>
                <a:gd name="T61" fmla="*/ 70 h 221"/>
                <a:gd name="T62" fmla="*/ 221 w 341"/>
                <a:gd name="T63" fmla="*/ 212 h 221"/>
                <a:gd name="T64" fmla="*/ 231 w 341"/>
                <a:gd name="T65" fmla="*/ 221 h 221"/>
                <a:gd name="T66" fmla="*/ 241 w 341"/>
                <a:gd name="T67" fmla="*/ 212 h 221"/>
                <a:gd name="T68" fmla="*/ 300 w 341"/>
                <a:gd name="T69" fmla="*/ 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1">
                  <a:moveTo>
                    <a:pt x="300" y="48"/>
                  </a:moveTo>
                  <a:cubicBezTo>
                    <a:pt x="309" y="23"/>
                    <a:pt x="324" y="16"/>
                    <a:pt x="341" y="16"/>
                  </a:cubicBezTo>
                  <a:lnTo>
                    <a:pt x="341" y="0"/>
                  </a:lnTo>
                  <a:cubicBezTo>
                    <a:pt x="330" y="1"/>
                    <a:pt x="316" y="2"/>
                    <a:pt x="305" y="2"/>
                  </a:cubicBezTo>
                  <a:cubicBezTo>
                    <a:pt x="291" y="2"/>
                    <a:pt x="268" y="1"/>
                    <a:pt x="259" y="0"/>
                  </a:cubicBezTo>
                  <a:lnTo>
                    <a:pt x="259" y="16"/>
                  </a:lnTo>
                  <a:cubicBezTo>
                    <a:pt x="277" y="16"/>
                    <a:pt x="288" y="25"/>
                    <a:pt x="288" y="40"/>
                  </a:cubicBezTo>
                  <a:cubicBezTo>
                    <a:pt x="288" y="43"/>
                    <a:pt x="288" y="44"/>
                    <a:pt x="285" y="50"/>
                  </a:cubicBezTo>
                  <a:lnTo>
                    <a:pt x="240" y="178"/>
                  </a:lnTo>
                  <a:lnTo>
                    <a:pt x="190" y="39"/>
                  </a:lnTo>
                  <a:cubicBezTo>
                    <a:pt x="188" y="33"/>
                    <a:pt x="188" y="32"/>
                    <a:pt x="188" y="29"/>
                  </a:cubicBezTo>
                  <a:cubicBezTo>
                    <a:pt x="188" y="16"/>
                    <a:pt x="207" y="16"/>
                    <a:pt x="217" y="16"/>
                  </a:cubicBezTo>
                  <a:lnTo>
                    <a:pt x="217" y="0"/>
                  </a:lnTo>
                  <a:cubicBezTo>
                    <a:pt x="203" y="1"/>
                    <a:pt x="177" y="2"/>
                    <a:pt x="165" y="2"/>
                  </a:cubicBezTo>
                  <a:cubicBezTo>
                    <a:pt x="150" y="2"/>
                    <a:pt x="136" y="1"/>
                    <a:pt x="121" y="0"/>
                  </a:cubicBezTo>
                  <a:lnTo>
                    <a:pt x="121" y="16"/>
                  </a:lnTo>
                  <a:cubicBezTo>
                    <a:pt x="139" y="16"/>
                    <a:pt x="147" y="17"/>
                    <a:pt x="152" y="23"/>
                  </a:cubicBezTo>
                  <a:cubicBezTo>
                    <a:pt x="155" y="26"/>
                    <a:pt x="160" y="41"/>
                    <a:pt x="164" y="51"/>
                  </a:cubicBezTo>
                  <a:lnTo>
                    <a:pt x="121" y="172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6"/>
                    <a:pt x="91" y="16"/>
                    <a:pt x="101" y="16"/>
                  </a:cubicBezTo>
                  <a:lnTo>
                    <a:pt x="101" y="0"/>
                  </a:lnTo>
                  <a:cubicBezTo>
                    <a:pt x="86" y="1"/>
                    <a:pt x="58" y="2"/>
                    <a:pt x="46" y="2"/>
                  </a:cubicBezTo>
                  <a:cubicBezTo>
                    <a:pt x="44" y="2"/>
                    <a:pt x="18" y="1"/>
                    <a:pt x="0" y="0"/>
                  </a:cubicBezTo>
                  <a:lnTo>
                    <a:pt x="0" y="16"/>
                  </a:lnTo>
                  <a:cubicBezTo>
                    <a:pt x="25" y="16"/>
                    <a:pt x="31" y="17"/>
                    <a:pt x="37" y="33"/>
                  </a:cubicBezTo>
                  <a:lnTo>
                    <a:pt x="100" y="210"/>
                  </a:lnTo>
                  <a:cubicBezTo>
                    <a:pt x="102" y="217"/>
                    <a:pt x="104" y="221"/>
                    <a:pt x="110" y="221"/>
                  </a:cubicBezTo>
                  <a:cubicBezTo>
                    <a:pt x="117" y="221"/>
                    <a:pt x="118" y="218"/>
                    <a:pt x="120" y="211"/>
                  </a:cubicBezTo>
                  <a:lnTo>
                    <a:pt x="170" y="70"/>
                  </a:lnTo>
                  <a:lnTo>
                    <a:pt x="221" y="212"/>
                  </a:lnTo>
                  <a:cubicBezTo>
                    <a:pt x="223" y="217"/>
                    <a:pt x="225" y="221"/>
                    <a:pt x="231" y="221"/>
                  </a:cubicBezTo>
                  <a:cubicBezTo>
                    <a:pt x="238" y="221"/>
                    <a:pt x="239" y="217"/>
                    <a:pt x="241" y="212"/>
                  </a:cubicBezTo>
                  <a:lnTo>
                    <a:pt x="300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59">
              <a:extLst>
                <a:ext uri="{FF2B5EF4-FFF2-40B4-BE49-F238E27FC236}">
                  <a16:creationId xmlns:a16="http://schemas.microsoft.com/office/drawing/2014/main" id="{265755AB-FD06-764D-8056-CE6BE3EE36BB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3957638" y="2551113"/>
              <a:ext cx="38100" cy="13652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60">
              <a:extLst>
                <a:ext uri="{FF2B5EF4-FFF2-40B4-BE49-F238E27FC236}">
                  <a16:creationId xmlns:a16="http://schemas.microsoft.com/office/drawing/2014/main" id="{DAE2DDAC-2032-D5B8-FF38-45D294FED702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005263" y="2562225"/>
              <a:ext cx="57150" cy="127000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1 h 312"/>
                <a:gd name="T6" fmla="*/ 77 w 157"/>
                <a:gd name="T7" fmla="*/ 91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6 h 312"/>
                <a:gd name="T26" fmla="*/ 144 w 157"/>
                <a:gd name="T27" fmla="*/ 216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61">
              <a:extLst>
                <a:ext uri="{FF2B5EF4-FFF2-40B4-BE49-F238E27FC236}">
                  <a16:creationId xmlns:a16="http://schemas.microsoft.com/office/drawing/2014/main" id="{634791E0-6D46-65B4-86C2-BE734AEB9ECA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4078288" y="2546350"/>
              <a:ext cx="90488" cy="141288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0 w 251"/>
                <a:gd name="T17" fmla="*/ 137 h 347"/>
                <a:gd name="T18" fmla="*/ 177 w 251"/>
                <a:gd name="T19" fmla="*/ 192 h 347"/>
                <a:gd name="T20" fmla="*/ 177 w 251"/>
                <a:gd name="T21" fmla="*/ 309 h 347"/>
                <a:gd name="T22" fmla="*/ 138 w 251"/>
                <a:gd name="T23" fmla="*/ 331 h 347"/>
                <a:gd name="T24" fmla="*/ 138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4 h 347"/>
                <a:gd name="T38" fmla="*/ 144 w 251"/>
                <a:gd name="T39" fmla="*/ 126 h 347"/>
                <a:gd name="T40" fmla="*/ 71 w 251"/>
                <a:gd name="T41" fmla="*/ 175 h 347"/>
                <a:gd name="T42" fmla="*/ 71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2">
              <a:extLst>
                <a:ext uri="{FF2B5EF4-FFF2-40B4-BE49-F238E27FC236}">
                  <a16:creationId xmlns:a16="http://schemas.microsoft.com/office/drawing/2014/main" id="{63B28BC0-DE80-953C-87E0-81D6D4A2A000}"/>
                </a:ext>
              </a:extLst>
            </p:cNvPr>
            <p:cNvSpPr>
              <a:spLocks noEditPoints="1"/>
            </p:cNvSpPr>
            <p:nvPr>
              <p:custDataLst>
                <p:tags r:id="rId168"/>
              </p:custDataLst>
            </p:nvPr>
          </p:nvSpPr>
          <p:spPr bwMode="auto">
            <a:xfrm>
              <a:off x="4227513" y="2597150"/>
              <a:ext cx="93663" cy="128588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69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7 h 317"/>
                <a:gd name="T28" fmla="*/ 83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69" y="302"/>
                    <a:pt x="69" y="298"/>
                    <a:pt x="69" y="294"/>
                  </a:cubicBezTo>
                  <a:cubicBezTo>
                    <a:pt x="69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7"/>
                  </a:cubicBezTo>
                  <a:cubicBezTo>
                    <a:pt x="123" y="10"/>
                    <a:pt x="102" y="0"/>
                    <a:pt x="83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1"/>
                    <a:pt x="143" y="37"/>
                    <a:pt x="152" y="30"/>
                  </a:cubicBezTo>
                  <a:cubicBezTo>
                    <a:pt x="169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3">
              <a:extLst>
                <a:ext uri="{FF2B5EF4-FFF2-40B4-BE49-F238E27FC236}">
                  <a16:creationId xmlns:a16="http://schemas.microsoft.com/office/drawing/2014/main" id="{4E1D9CB5-14C4-61C2-B955-72C34167315F}"/>
                </a:ext>
              </a:extLst>
            </p:cNvPr>
            <p:cNvSpPr>
              <a:spLocks noEditPoints="1"/>
            </p:cNvSpPr>
            <p:nvPr>
              <p:custDataLst>
                <p:tags r:id="rId169"/>
              </p:custDataLst>
            </p:nvPr>
          </p:nvSpPr>
          <p:spPr bwMode="auto">
            <a:xfrm>
              <a:off x="4335463" y="2652713"/>
              <a:ext cx="53975" cy="92075"/>
            </a:xfrm>
            <a:custGeom>
              <a:avLst/>
              <a:gdLst>
                <a:gd name="T0" fmla="*/ 30 w 149"/>
                <a:gd name="T1" fmla="*/ 142 h 226"/>
                <a:gd name="T2" fmla="*/ 81 w 149"/>
                <a:gd name="T3" fmla="*/ 162 h 226"/>
                <a:gd name="T4" fmla="*/ 149 w 149"/>
                <a:gd name="T5" fmla="*/ 80 h 226"/>
                <a:gd name="T6" fmla="*/ 91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2 h 226"/>
                <a:gd name="T22" fmla="*/ 69 w 149"/>
                <a:gd name="T23" fmla="*/ 24 h 226"/>
                <a:gd name="T24" fmla="*/ 119 w 149"/>
                <a:gd name="T25" fmla="*/ 80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9" y="159"/>
                    <a:pt x="69" y="162"/>
                    <a:pt x="81" y="162"/>
                  </a:cubicBezTo>
                  <a:cubicBezTo>
                    <a:pt x="118" y="162"/>
                    <a:pt x="149" y="127"/>
                    <a:pt x="149" y="80"/>
                  </a:cubicBezTo>
                  <a:cubicBezTo>
                    <a:pt x="149" y="39"/>
                    <a:pt x="126" y="0"/>
                    <a:pt x="91" y="0"/>
                  </a:cubicBezTo>
                  <a:cubicBezTo>
                    <a:pt x="76" y="0"/>
                    <a:pt x="50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2" y="24"/>
                    <a:pt x="69" y="24"/>
                  </a:cubicBezTo>
                  <a:cubicBezTo>
                    <a:pt x="97" y="24"/>
                    <a:pt x="119" y="50"/>
                    <a:pt x="119" y="80"/>
                  </a:cubicBezTo>
                  <a:cubicBezTo>
                    <a:pt x="119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2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64">
              <a:extLst>
                <a:ext uri="{FF2B5EF4-FFF2-40B4-BE49-F238E27FC236}">
                  <a16:creationId xmlns:a16="http://schemas.microsoft.com/office/drawing/2014/main" id="{2CD66E17-D781-1917-D9EC-AB390FACDFBE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4400551" y="2652713"/>
              <a:ext cx="33338" cy="65088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7 w 91"/>
                <a:gd name="T7" fmla="*/ 33 h 158"/>
                <a:gd name="T8" fmla="*/ 27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6"/>
                    <a:pt x="60" y="26"/>
                    <a:pt x="91" y="26"/>
                  </a:cubicBezTo>
                  <a:lnTo>
                    <a:pt x="91" y="0"/>
                  </a:lnTo>
                  <a:cubicBezTo>
                    <a:pt x="62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65">
              <a:extLst>
                <a:ext uri="{FF2B5EF4-FFF2-40B4-BE49-F238E27FC236}">
                  <a16:creationId xmlns:a16="http://schemas.microsoft.com/office/drawing/2014/main" id="{370236F1-AEAE-273A-0ADE-967B0088BF09}"/>
                </a:ext>
              </a:extLst>
            </p:cNvPr>
            <p:cNvSpPr>
              <a:spLocks noEditPoints="1"/>
            </p:cNvSpPr>
            <p:nvPr>
              <p:custDataLst>
                <p:tags r:id="rId171"/>
              </p:custDataLst>
            </p:nvPr>
          </p:nvSpPr>
          <p:spPr bwMode="auto">
            <a:xfrm>
              <a:off x="4440238" y="2652713"/>
              <a:ext cx="50800" cy="66675"/>
            </a:xfrm>
            <a:custGeom>
              <a:avLst/>
              <a:gdLst>
                <a:gd name="T0" fmla="*/ 138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8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8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40" y="44"/>
                    <a:pt x="126" y="25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3" y="0"/>
                    <a:pt x="0" y="37"/>
                    <a:pt x="0" y="82"/>
                  </a:cubicBezTo>
                  <a:cubicBezTo>
                    <a:pt x="0" y="126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8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1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66">
              <a:extLst>
                <a:ext uri="{FF2B5EF4-FFF2-40B4-BE49-F238E27FC236}">
                  <a16:creationId xmlns:a16="http://schemas.microsoft.com/office/drawing/2014/main" id="{662AEAAF-D452-B875-4CF8-85C9DD88C0EC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498976" y="2617788"/>
              <a:ext cx="42863" cy="100013"/>
            </a:xfrm>
            <a:custGeom>
              <a:avLst/>
              <a:gdLst>
                <a:gd name="T0" fmla="*/ 56 w 118"/>
                <a:gd name="T1" fmla="*/ 112 h 245"/>
                <a:gd name="T2" fmla="*/ 95 w 118"/>
                <a:gd name="T3" fmla="*/ 112 h 245"/>
                <a:gd name="T4" fmla="*/ 95 w 118"/>
                <a:gd name="T5" fmla="*/ 90 h 245"/>
                <a:gd name="T6" fmla="*/ 55 w 118"/>
                <a:gd name="T7" fmla="*/ 90 h 245"/>
                <a:gd name="T8" fmla="*/ 55 w 118"/>
                <a:gd name="T9" fmla="*/ 50 h 245"/>
                <a:gd name="T10" fmla="*/ 88 w 118"/>
                <a:gd name="T11" fmla="*/ 23 h 245"/>
                <a:gd name="T12" fmla="*/ 118 w 118"/>
                <a:gd name="T13" fmla="*/ 29 h 245"/>
                <a:gd name="T14" fmla="*/ 118 w 118"/>
                <a:gd name="T15" fmla="*/ 3 h 245"/>
                <a:gd name="T16" fmla="*/ 88 w 118"/>
                <a:gd name="T17" fmla="*/ 0 h 245"/>
                <a:gd name="T18" fmla="*/ 26 w 118"/>
                <a:gd name="T19" fmla="*/ 60 h 245"/>
                <a:gd name="T20" fmla="*/ 26 w 118"/>
                <a:gd name="T21" fmla="*/ 90 h 245"/>
                <a:gd name="T22" fmla="*/ 0 w 118"/>
                <a:gd name="T23" fmla="*/ 90 h 245"/>
                <a:gd name="T24" fmla="*/ 0 w 118"/>
                <a:gd name="T25" fmla="*/ 112 h 245"/>
                <a:gd name="T26" fmla="*/ 26 w 118"/>
                <a:gd name="T27" fmla="*/ 112 h 245"/>
                <a:gd name="T28" fmla="*/ 26 w 118"/>
                <a:gd name="T29" fmla="*/ 245 h 245"/>
                <a:gd name="T30" fmla="*/ 56 w 118"/>
                <a:gd name="T31" fmla="*/ 245 h 245"/>
                <a:gd name="T32" fmla="*/ 56 w 118"/>
                <a:gd name="T33" fmla="*/ 11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5">
                  <a:moveTo>
                    <a:pt x="56" y="112"/>
                  </a:moveTo>
                  <a:lnTo>
                    <a:pt x="95" y="112"/>
                  </a:lnTo>
                  <a:lnTo>
                    <a:pt x="95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8" y="23"/>
                  </a:cubicBezTo>
                  <a:cubicBezTo>
                    <a:pt x="95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8" y="0"/>
                    <a:pt x="88" y="0"/>
                  </a:cubicBezTo>
                  <a:cubicBezTo>
                    <a:pt x="53" y="0"/>
                    <a:pt x="26" y="25"/>
                    <a:pt x="26" y="60"/>
                  </a:cubicBezTo>
                  <a:lnTo>
                    <a:pt x="26" y="90"/>
                  </a:lnTo>
                  <a:lnTo>
                    <a:pt x="0" y="90"/>
                  </a:lnTo>
                  <a:lnTo>
                    <a:pt x="0" y="112"/>
                  </a:lnTo>
                  <a:lnTo>
                    <a:pt x="26" y="112"/>
                  </a:lnTo>
                  <a:lnTo>
                    <a:pt x="26" y="245"/>
                  </a:lnTo>
                  <a:lnTo>
                    <a:pt x="56" y="245"/>
                  </a:lnTo>
                  <a:lnTo>
                    <a:pt x="56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67">
              <a:extLst>
                <a:ext uri="{FF2B5EF4-FFF2-40B4-BE49-F238E27FC236}">
                  <a16:creationId xmlns:a16="http://schemas.microsoft.com/office/drawing/2014/main" id="{01FFC6C7-8A29-016E-C1DD-1120BE4CF2EC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4557713" y="2622550"/>
              <a:ext cx="42863" cy="42863"/>
            </a:xfrm>
            <a:custGeom>
              <a:avLst/>
              <a:gdLst>
                <a:gd name="T0" fmla="*/ 61 w 114"/>
                <a:gd name="T1" fmla="*/ 47 h 107"/>
                <a:gd name="T2" fmla="*/ 66 w 114"/>
                <a:gd name="T3" fmla="*/ 8 h 107"/>
                <a:gd name="T4" fmla="*/ 57 w 114"/>
                <a:gd name="T5" fmla="*/ 0 h 107"/>
                <a:gd name="T6" fmla="*/ 48 w 114"/>
                <a:gd name="T7" fmla="*/ 7 h 107"/>
                <a:gd name="T8" fmla="*/ 53 w 114"/>
                <a:gd name="T9" fmla="*/ 47 h 107"/>
                <a:gd name="T10" fmla="*/ 14 w 114"/>
                <a:gd name="T11" fmla="*/ 24 h 107"/>
                <a:gd name="T12" fmla="*/ 9 w 114"/>
                <a:gd name="T13" fmla="*/ 21 h 107"/>
                <a:gd name="T14" fmla="*/ 0 w 114"/>
                <a:gd name="T15" fmla="*/ 31 h 107"/>
                <a:gd name="T16" fmla="*/ 5 w 114"/>
                <a:gd name="T17" fmla="*/ 38 h 107"/>
                <a:gd name="T18" fmla="*/ 47 w 114"/>
                <a:gd name="T19" fmla="*/ 53 h 107"/>
                <a:gd name="T20" fmla="*/ 6 w 114"/>
                <a:gd name="T21" fmla="*/ 68 h 107"/>
                <a:gd name="T22" fmla="*/ 0 w 114"/>
                <a:gd name="T23" fmla="*/ 76 h 107"/>
                <a:gd name="T24" fmla="*/ 9 w 114"/>
                <a:gd name="T25" fmla="*/ 85 h 107"/>
                <a:gd name="T26" fmla="*/ 53 w 114"/>
                <a:gd name="T27" fmla="*/ 60 h 107"/>
                <a:gd name="T28" fmla="*/ 48 w 114"/>
                <a:gd name="T29" fmla="*/ 99 h 107"/>
                <a:gd name="T30" fmla="*/ 57 w 114"/>
                <a:gd name="T31" fmla="*/ 107 h 107"/>
                <a:gd name="T32" fmla="*/ 66 w 114"/>
                <a:gd name="T33" fmla="*/ 99 h 107"/>
                <a:gd name="T34" fmla="*/ 61 w 114"/>
                <a:gd name="T35" fmla="*/ 60 h 107"/>
                <a:gd name="T36" fmla="*/ 101 w 114"/>
                <a:gd name="T37" fmla="*/ 83 h 107"/>
                <a:gd name="T38" fmla="*/ 106 w 114"/>
                <a:gd name="T39" fmla="*/ 85 h 107"/>
                <a:gd name="T40" fmla="*/ 114 w 114"/>
                <a:gd name="T41" fmla="*/ 76 h 107"/>
                <a:gd name="T42" fmla="*/ 109 w 114"/>
                <a:gd name="T43" fmla="*/ 69 h 107"/>
                <a:gd name="T44" fmla="*/ 67 w 114"/>
                <a:gd name="T45" fmla="*/ 53 h 107"/>
                <a:gd name="T46" fmla="*/ 108 w 114"/>
                <a:gd name="T47" fmla="*/ 38 h 107"/>
                <a:gd name="T48" fmla="*/ 114 w 114"/>
                <a:gd name="T49" fmla="*/ 31 h 107"/>
                <a:gd name="T50" fmla="*/ 106 w 114"/>
                <a:gd name="T51" fmla="*/ 21 h 107"/>
                <a:gd name="T52" fmla="*/ 100 w 114"/>
                <a:gd name="T53" fmla="*/ 24 h 107"/>
                <a:gd name="T54" fmla="*/ 61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1" y="47"/>
                  </a:moveTo>
                  <a:cubicBezTo>
                    <a:pt x="62" y="42"/>
                    <a:pt x="66" y="10"/>
                    <a:pt x="66" y="8"/>
                  </a:cubicBezTo>
                  <a:cubicBezTo>
                    <a:pt x="66" y="3"/>
                    <a:pt x="62" y="0"/>
                    <a:pt x="57" y="0"/>
                  </a:cubicBezTo>
                  <a:cubicBezTo>
                    <a:pt x="52" y="0"/>
                    <a:pt x="48" y="4"/>
                    <a:pt x="48" y="7"/>
                  </a:cubicBezTo>
                  <a:cubicBezTo>
                    <a:pt x="48" y="10"/>
                    <a:pt x="52" y="41"/>
                    <a:pt x="53" y="47"/>
                  </a:cubicBezTo>
                  <a:lnTo>
                    <a:pt x="14" y="24"/>
                  </a:lnTo>
                  <a:cubicBezTo>
                    <a:pt x="12" y="22"/>
                    <a:pt x="11" y="21"/>
                    <a:pt x="9" y="21"/>
                  </a:cubicBezTo>
                  <a:cubicBezTo>
                    <a:pt x="5" y="21"/>
                    <a:pt x="0" y="25"/>
                    <a:pt x="0" y="31"/>
                  </a:cubicBezTo>
                  <a:cubicBezTo>
                    <a:pt x="0" y="35"/>
                    <a:pt x="3" y="37"/>
                    <a:pt x="5" y="38"/>
                  </a:cubicBezTo>
                  <a:cubicBezTo>
                    <a:pt x="19" y="43"/>
                    <a:pt x="33" y="48"/>
                    <a:pt x="47" y="53"/>
                  </a:cubicBezTo>
                  <a:cubicBezTo>
                    <a:pt x="33" y="58"/>
                    <a:pt x="10" y="67"/>
                    <a:pt x="6" y="68"/>
                  </a:cubicBezTo>
                  <a:cubicBezTo>
                    <a:pt x="4" y="69"/>
                    <a:pt x="0" y="71"/>
                    <a:pt x="0" y="76"/>
                  </a:cubicBezTo>
                  <a:cubicBezTo>
                    <a:pt x="0" y="81"/>
                    <a:pt x="5" y="85"/>
                    <a:pt x="9" y="85"/>
                  </a:cubicBezTo>
                  <a:cubicBezTo>
                    <a:pt x="11" y="85"/>
                    <a:pt x="19" y="81"/>
                    <a:pt x="53" y="60"/>
                  </a:cubicBezTo>
                  <a:cubicBezTo>
                    <a:pt x="52" y="65"/>
                    <a:pt x="48" y="97"/>
                    <a:pt x="48" y="99"/>
                  </a:cubicBezTo>
                  <a:cubicBezTo>
                    <a:pt x="48" y="103"/>
                    <a:pt x="52" y="107"/>
                    <a:pt x="57" y="107"/>
                  </a:cubicBezTo>
                  <a:cubicBezTo>
                    <a:pt x="62" y="107"/>
                    <a:pt x="66" y="103"/>
                    <a:pt x="66" y="99"/>
                  </a:cubicBezTo>
                  <a:cubicBezTo>
                    <a:pt x="66" y="97"/>
                    <a:pt x="62" y="65"/>
                    <a:pt x="61" y="60"/>
                  </a:cubicBezTo>
                  <a:lnTo>
                    <a:pt x="101" y="83"/>
                  </a:lnTo>
                  <a:cubicBezTo>
                    <a:pt x="102" y="84"/>
                    <a:pt x="103" y="85"/>
                    <a:pt x="106" y="85"/>
                  </a:cubicBezTo>
                  <a:cubicBezTo>
                    <a:pt x="110" y="85"/>
                    <a:pt x="114" y="81"/>
                    <a:pt x="114" y="76"/>
                  </a:cubicBezTo>
                  <a:cubicBezTo>
                    <a:pt x="114" y="72"/>
                    <a:pt x="111" y="70"/>
                    <a:pt x="109" y="69"/>
                  </a:cubicBezTo>
                  <a:cubicBezTo>
                    <a:pt x="95" y="63"/>
                    <a:pt x="81" y="58"/>
                    <a:pt x="67" y="53"/>
                  </a:cubicBezTo>
                  <a:cubicBezTo>
                    <a:pt x="81" y="48"/>
                    <a:pt x="104" y="40"/>
                    <a:pt x="108" y="38"/>
                  </a:cubicBezTo>
                  <a:cubicBezTo>
                    <a:pt x="110" y="38"/>
                    <a:pt x="114" y="36"/>
                    <a:pt x="114" y="31"/>
                  </a:cubicBezTo>
                  <a:cubicBezTo>
                    <a:pt x="114" y="25"/>
                    <a:pt x="110" y="21"/>
                    <a:pt x="106" y="21"/>
                  </a:cubicBezTo>
                  <a:cubicBezTo>
                    <a:pt x="103" y="21"/>
                    <a:pt x="102" y="22"/>
                    <a:pt x="100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68">
              <a:extLst>
                <a:ext uri="{FF2B5EF4-FFF2-40B4-BE49-F238E27FC236}">
                  <a16:creationId xmlns:a16="http://schemas.microsoft.com/office/drawing/2014/main" id="{D7833587-7654-2B60-93CD-37568C39603C}"/>
                </a:ext>
              </a:extLst>
            </p:cNvPr>
            <p:cNvSpPr>
              <a:spLocks noEditPoints="1"/>
            </p:cNvSpPr>
            <p:nvPr>
              <p:custDataLst>
                <p:tags r:id="rId174"/>
              </p:custDataLst>
            </p:nvPr>
          </p:nvSpPr>
          <p:spPr bwMode="auto">
            <a:xfrm>
              <a:off x="4695826" y="2557463"/>
              <a:ext cx="111125" cy="157163"/>
            </a:xfrm>
            <a:custGeom>
              <a:avLst/>
              <a:gdLst>
                <a:gd name="T0" fmla="*/ 294 w 304"/>
                <a:gd name="T1" fmla="*/ 156 h 386"/>
                <a:gd name="T2" fmla="*/ 304 w 304"/>
                <a:gd name="T3" fmla="*/ 145 h 386"/>
                <a:gd name="T4" fmla="*/ 294 w 304"/>
                <a:gd name="T5" fmla="*/ 133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4 h 386"/>
                <a:gd name="T16" fmla="*/ 10 w 304"/>
                <a:gd name="T17" fmla="*/ 268 h 386"/>
                <a:gd name="T18" fmla="*/ 0 w 304"/>
                <a:gd name="T19" fmla="*/ 279 h 386"/>
                <a:gd name="T20" fmla="*/ 10 w 304"/>
                <a:gd name="T21" fmla="*/ 289 h 386"/>
                <a:gd name="T22" fmla="*/ 19 w 304"/>
                <a:gd name="T23" fmla="*/ 286 h 386"/>
                <a:gd name="T24" fmla="*/ 294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4" y="156"/>
                  </a:moveTo>
                  <a:cubicBezTo>
                    <a:pt x="301" y="153"/>
                    <a:pt x="304" y="149"/>
                    <a:pt x="304" y="145"/>
                  </a:cubicBezTo>
                  <a:cubicBezTo>
                    <a:pt x="304" y="140"/>
                    <a:pt x="302" y="137"/>
                    <a:pt x="294" y="133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4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6"/>
                  </a:cubicBezTo>
                  <a:lnTo>
                    <a:pt x="294" y="156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9">
              <a:extLst>
                <a:ext uri="{FF2B5EF4-FFF2-40B4-BE49-F238E27FC236}">
                  <a16:creationId xmlns:a16="http://schemas.microsoft.com/office/drawing/2014/main" id="{59F61947-1423-14AF-CBF9-07BA056CB4DD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4879976" y="2598738"/>
              <a:ext cx="60325" cy="90488"/>
            </a:xfrm>
            <a:custGeom>
              <a:avLst/>
              <a:gdLst>
                <a:gd name="T0" fmla="*/ 125 w 164"/>
                <a:gd name="T1" fmla="*/ 103 h 221"/>
                <a:gd name="T2" fmla="*/ 142 w 164"/>
                <a:gd name="T3" fmla="*/ 94 h 221"/>
                <a:gd name="T4" fmla="*/ 127 w 164"/>
                <a:gd name="T5" fmla="*/ 87 h 221"/>
                <a:gd name="T6" fmla="*/ 46 w 164"/>
                <a:gd name="T7" fmla="*/ 87 h 221"/>
                <a:gd name="T8" fmla="*/ 132 w 164"/>
                <a:gd name="T9" fmla="*/ 16 h 221"/>
                <a:gd name="T10" fmla="*/ 147 w 164"/>
                <a:gd name="T11" fmla="*/ 16 h 221"/>
                <a:gd name="T12" fmla="*/ 164 w 164"/>
                <a:gd name="T13" fmla="*/ 7 h 221"/>
                <a:gd name="T14" fmla="*/ 149 w 164"/>
                <a:gd name="T15" fmla="*/ 0 h 221"/>
                <a:gd name="T16" fmla="*/ 131 w 164"/>
                <a:gd name="T17" fmla="*/ 0 h 221"/>
                <a:gd name="T18" fmla="*/ 0 w 164"/>
                <a:gd name="T19" fmla="*/ 127 h 221"/>
                <a:gd name="T20" fmla="*/ 90 w 164"/>
                <a:gd name="T21" fmla="*/ 221 h 221"/>
                <a:gd name="T22" fmla="*/ 155 w 164"/>
                <a:gd name="T23" fmla="*/ 196 h 221"/>
                <a:gd name="T24" fmla="*/ 150 w 164"/>
                <a:gd name="T25" fmla="*/ 189 h 221"/>
                <a:gd name="T26" fmla="*/ 143 w 164"/>
                <a:gd name="T27" fmla="*/ 192 h 221"/>
                <a:gd name="T28" fmla="*/ 91 w 164"/>
                <a:gd name="T29" fmla="*/ 210 h 221"/>
                <a:gd name="T30" fmla="*/ 37 w 164"/>
                <a:gd name="T31" fmla="*/ 145 h 221"/>
                <a:gd name="T32" fmla="*/ 43 w 164"/>
                <a:gd name="T33" fmla="*/ 103 h 221"/>
                <a:gd name="T34" fmla="*/ 125 w 164"/>
                <a:gd name="T35" fmla="*/ 10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1">
                  <a:moveTo>
                    <a:pt x="125" y="103"/>
                  </a:moveTo>
                  <a:cubicBezTo>
                    <a:pt x="133" y="103"/>
                    <a:pt x="142" y="103"/>
                    <a:pt x="142" y="94"/>
                  </a:cubicBezTo>
                  <a:cubicBezTo>
                    <a:pt x="142" y="87"/>
                    <a:pt x="136" y="87"/>
                    <a:pt x="127" y="87"/>
                  </a:cubicBezTo>
                  <a:lnTo>
                    <a:pt x="46" y="87"/>
                  </a:lnTo>
                  <a:cubicBezTo>
                    <a:pt x="58" y="45"/>
                    <a:pt x="86" y="16"/>
                    <a:pt x="132" y="16"/>
                  </a:cubicBezTo>
                  <a:lnTo>
                    <a:pt x="147" y="16"/>
                  </a:lnTo>
                  <a:cubicBezTo>
                    <a:pt x="156" y="16"/>
                    <a:pt x="164" y="16"/>
                    <a:pt x="164" y="7"/>
                  </a:cubicBezTo>
                  <a:cubicBezTo>
                    <a:pt x="164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6" y="0"/>
                    <a:pt x="0" y="50"/>
                    <a:pt x="0" y="127"/>
                  </a:cubicBezTo>
                  <a:cubicBezTo>
                    <a:pt x="0" y="182"/>
                    <a:pt x="37" y="221"/>
                    <a:pt x="90" y="221"/>
                  </a:cubicBezTo>
                  <a:cubicBezTo>
                    <a:pt x="122" y="221"/>
                    <a:pt x="155" y="201"/>
                    <a:pt x="155" y="196"/>
                  </a:cubicBezTo>
                  <a:cubicBezTo>
                    <a:pt x="155" y="194"/>
                    <a:pt x="154" y="189"/>
                    <a:pt x="150" y="189"/>
                  </a:cubicBezTo>
                  <a:cubicBezTo>
                    <a:pt x="149" y="189"/>
                    <a:pt x="148" y="189"/>
                    <a:pt x="143" y="192"/>
                  </a:cubicBezTo>
                  <a:cubicBezTo>
                    <a:pt x="128" y="202"/>
                    <a:pt x="109" y="210"/>
                    <a:pt x="91" y="210"/>
                  </a:cubicBezTo>
                  <a:cubicBezTo>
                    <a:pt x="62" y="210"/>
                    <a:pt x="37" y="189"/>
                    <a:pt x="37" y="145"/>
                  </a:cubicBezTo>
                  <a:cubicBezTo>
                    <a:pt x="37" y="128"/>
                    <a:pt x="41" y="109"/>
                    <a:pt x="43" y="103"/>
                  </a:cubicBezTo>
                  <a:lnTo>
                    <a:pt x="125" y="10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70">
              <a:extLst>
                <a:ext uri="{FF2B5EF4-FFF2-40B4-BE49-F238E27FC236}">
                  <a16:creationId xmlns:a16="http://schemas.microsoft.com/office/drawing/2014/main" id="{79CCB96F-2F59-2F3B-9D49-7CECFEE452E4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4956176" y="2547938"/>
              <a:ext cx="52388" cy="60325"/>
            </a:xfrm>
            <a:custGeom>
              <a:avLst/>
              <a:gdLst>
                <a:gd name="T0" fmla="*/ 82 w 142"/>
                <a:gd name="T1" fmla="*/ 76 h 151"/>
                <a:gd name="T2" fmla="*/ 132 w 142"/>
                <a:gd name="T3" fmla="*/ 54 h 151"/>
                <a:gd name="T4" fmla="*/ 142 w 142"/>
                <a:gd name="T5" fmla="*/ 43 h 151"/>
                <a:gd name="T6" fmla="*/ 131 w 142"/>
                <a:gd name="T7" fmla="*/ 32 h 151"/>
                <a:gd name="T8" fmla="*/ 124 w 142"/>
                <a:gd name="T9" fmla="*/ 35 h 151"/>
                <a:gd name="T10" fmla="*/ 76 w 142"/>
                <a:gd name="T11" fmla="*/ 67 h 151"/>
                <a:gd name="T12" fmla="*/ 82 w 142"/>
                <a:gd name="T13" fmla="*/ 15 h 151"/>
                <a:gd name="T14" fmla="*/ 71 w 142"/>
                <a:gd name="T15" fmla="*/ 0 h 151"/>
                <a:gd name="T16" fmla="*/ 60 w 142"/>
                <a:gd name="T17" fmla="*/ 11 h 151"/>
                <a:gd name="T18" fmla="*/ 62 w 142"/>
                <a:gd name="T19" fmla="*/ 28 h 151"/>
                <a:gd name="T20" fmla="*/ 66 w 142"/>
                <a:gd name="T21" fmla="*/ 67 h 151"/>
                <a:gd name="T22" fmla="*/ 19 w 142"/>
                <a:gd name="T23" fmla="*/ 35 h 151"/>
                <a:gd name="T24" fmla="*/ 11 w 142"/>
                <a:gd name="T25" fmla="*/ 32 h 151"/>
                <a:gd name="T26" fmla="*/ 0 w 142"/>
                <a:gd name="T27" fmla="*/ 43 h 151"/>
                <a:gd name="T28" fmla="*/ 8 w 142"/>
                <a:gd name="T29" fmla="*/ 53 h 151"/>
                <a:gd name="T30" fmla="*/ 60 w 142"/>
                <a:gd name="T31" fmla="*/ 75 h 151"/>
                <a:gd name="T32" fmla="*/ 10 w 142"/>
                <a:gd name="T33" fmla="*/ 97 h 151"/>
                <a:gd name="T34" fmla="*/ 0 w 142"/>
                <a:gd name="T35" fmla="*/ 108 h 151"/>
                <a:gd name="T36" fmla="*/ 11 w 142"/>
                <a:gd name="T37" fmla="*/ 119 h 151"/>
                <a:gd name="T38" fmla="*/ 19 w 142"/>
                <a:gd name="T39" fmla="*/ 116 h 151"/>
                <a:gd name="T40" fmla="*/ 66 w 142"/>
                <a:gd name="T41" fmla="*/ 84 h 151"/>
                <a:gd name="T42" fmla="*/ 60 w 142"/>
                <a:gd name="T43" fmla="*/ 140 h 151"/>
                <a:gd name="T44" fmla="*/ 71 w 142"/>
                <a:gd name="T45" fmla="*/ 151 h 151"/>
                <a:gd name="T46" fmla="*/ 82 w 142"/>
                <a:gd name="T47" fmla="*/ 140 h 151"/>
                <a:gd name="T48" fmla="*/ 80 w 142"/>
                <a:gd name="T49" fmla="*/ 123 h 151"/>
                <a:gd name="T50" fmla="*/ 76 w 142"/>
                <a:gd name="T51" fmla="*/ 84 h 151"/>
                <a:gd name="T52" fmla="*/ 118 w 142"/>
                <a:gd name="T53" fmla="*/ 112 h 151"/>
                <a:gd name="T54" fmla="*/ 131 w 142"/>
                <a:gd name="T55" fmla="*/ 119 h 151"/>
                <a:gd name="T56" fmla="*/ 142 w 142"/>
                <a:gd name="T57" fmla="*/ 108 h 151"/>
                <a:gd name="T58" fmla="*/ 135 w 142"/>
                <a:gd name="T59" fmla="*/ 98 h 151"/>
                <a:gd name="T60" fmla="*/ 82 w 142"/>
                <a:gd name="T6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1">
                  <a:moveTo>
                    <a:pt x="82" y="76"/>
                  </a:moveTo>
                  <a:cubicBezTo>
                    <a:pt x="111" y="63"/>
                    <a:pt x="124" y="58"/>
                    <a:pt x="132" y="54"/>
                  </a:cubicBezTo>
                  <a:cubicBezTo>
                    <a:pt x="139" y="51"/>
                    <a:pt x="142" y="50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9" y="32"/>
                    <a:pt x="128" y="32"/>
                    <a:pt x="124" y="35"/>
                  </a:cubicBezTo>
                  <a:lnTo>
                    <a:pt x="76" y="67"/>
                  </a:lnTo>
                  <a:lnTo>
                    <a:pt x="82" y="15"/>
                  </a:lnTo>
                  <a:cubicBezTo>
                    <a:pt x="82" y="9"/>
                    <a:pt x="82" y="0"/>
                    <a:pt x="71" y="0"/>
                  </a:cubicBezTo>
                  <a:cubicBezTo>
                    <a:pt x="67" y="0"/>
                    <a:pt x="60" y="3"/>
                    <a:pt x="60" y="11"/>
                  </a:cubicBezTo>
                  <a:cubicBezTo>
                    <a:pt x="60" y="14"/>
                    <a:pt x="62" y="24"/>
                    <a:pt x="62" y="28"/>
                  </a:cubicBezTo>
                  <a:cubicBezTo>
                    <a:pt x="63" y="34"/>
                    <a:pt x="65" y="59"/>
                    <a:pt x="66" y="67"/>
                  </a:cubicBezTo>
                  <a:lnTo>
                    <a:pt x="19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5" y="52"/>
                    <a:pt x="8" y="53"/>
                  </a:cubicBezTo>
                  <a:lnTo>
                    <a:pt x="60" y="75"/>
                  </a:lnTo>
                  <a:cubicBezTo>
                    <a:pt x="32" y="88"/>
                    <a:pt x="19" y="93"/>
                    <a:pt x="10" y="97"/>
                  </a:cubicBezTo>
                  <a:cubicBezTo>
                    <a:pt x="4" y="100"/>
                    <a:pt x="0" y="101"/>
                    <a:pt x="0" y="108"/>
                  </a:cubicBezTo>
                  <a:cubicBezTo>
                    <a:pt x="0" y="114"/>
                    <a:pt x="5" y="119"/>
                    <a:pt x="11" y="119"/>
                  </a:cubicBezTo>
                  <a:cubicBezTo>
                    <a:pt x="14" y="119"/>
                    <a:pt x="14" y="119"/>
                    <a:pt x="19" y="116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8"/>
                    <a:pt x="67" y="151"/>
                    <a:pt x="71" y="151"/>
                  </a:cubicBezTo>
                  <a:cubicBezTo>
                    <a:pt x="75" y="151"/>
                    <a:pt x="82" y="148"/>
                    <a:pt x="82" y="140"/>
                  </a:cubicBezTo>
                  <a:cubicBezTo>
                    <a:pt x="82" y="137"/>
                    <a:pt x="81" y="127"/>
                    <a:pt x="80" y="123"/>
                  </a:cubicBezTo>
                  <a:cubicBezTo>
                    <a:pt x="80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8" y="119"/>
                    <a:pt x="131" y="119"/>
                  </a:cubicBezTo>
                  <a:cubicBezTo>
                    <a:pt x="137" y="119"/>
                    <a:pt x="142" y="114"/>
                    <a:pt x="142" y="108"/>
                  </a:cubicBezTo>
                  <a:cubicBezTo>
                    <a:pt x="142" y="101"/>
                    <a:pt x="138" y="99"/>
                    <a:pt x="135" y="98"/>
                  </a:cubicBezTo>
                  <a:lnTo>
                    <a:pt x="82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E2BB3DC-B8B8-8D71-BCBC-0B4DBD871C04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7503682" y="3128962"/>
            <a:ext cx="2828925" cy="300038"/>
            <a:chOff x="7845424" y="5422900"/>
            <a:chExt cx="2828925" cy="300038"/>
          </a:xfrm>
          <a:solidFill>
            <a:schemeClr val="tx1"/>
          </a:solidFill>
        </p:grpSpPr>
        <p:sp>
          <p:nvSpPr>
            <p:cNvPr id="33" name="Freeform 77">
              <a:extLst>
                <a:ext uri="{FF2B5EF4-FFF2-40B4-BE49-F238E27FC236}">
                  <a16:creationId xmlns:a16="http://schemas.microsoft.com/office/drawing/2014/main" id="{F482B313-34B9-90C8-2EBC-BA10DF750726}"/>
                </a:ext>
              </a:extLst>
            </p:cNvPr>
            <p:cNvSpPr>
              <a:spLocks noEditPoints="1"/>
            </p:cNvSpPr>
            <p:nvPr>
              <p:custDataLst>
                <p:tags r:id="rId137"/>
              </p:custDataLst>
            </p:nvPr>
          </p:nvSpPr>
          <p:spPr bwMode="auto">
            <a:xfrm>
              <a:off x="7845424" y="5443538"/>
              <a:ext cx="150813" cy="203200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8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3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8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78">
              <a:extLst>
                <a:ext uri="{FF2B5EF4-FFF2-40B4-BE49-F238E27FC236}">
                  <a16:creationId xmlns:a16="http://schemas.microsoft.com/office/drawing/2014/main" id="{C81F51B2-B5E3-72F1-6F47-F52E726E9105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8016874" y="5514975"/>
              <a:ext cx="87313" cy="1317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79">
              <a:extLst>
                <a:ext uri="{FF2B5EF4-FFF2-40B4-BE49-F238E27FC236}">
                  <a16:creationId xmlns:a16="http://schemas.microsoft.com/office/drawing/2014/main" id="{7265C196-C180-B0AB-EFF2-F29AE1804297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8140699" y="5422900"/>
              <a:ext cx="34925" cy="300038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80">
              <a:extLst>
                <a:ext uri="{FF2B5EF4-FFF2-40B4-BE49-F238E27FC236}">
                  <a16:creationId xmlns:a16="http://schemas.microsoft.com/office/drawing/2014/main" id="{2EF46DD6-94ED-B380-3B13-790ACDAD35F7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8185149" y="5430838"/>
              <a:ext cx="141288" cy="349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6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1" y="43"/>
                    <a:pt x="241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81">
              <a:extLst>
                <a:ext uri="{FF2B5EF4-FFF2-40B4-BE49-F238E27FC236}">
                  <a16:creationId xmlns:a16="http://schemas.microsoft.com/office/drawing/2014/main" id="{B1D9BAF9-30F8-34A2-CDFE-33F9407DD8A1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8189912" y="5514975"/>
              <a:ext cx="111125" cy="136525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79 h 226"/>
                <a:gd name="T10" fmla="*/ 109 w 219"/>
                <a:gd name="T11" fmla="*/ 215 h 226"/>
                <a:gd name="T12" fmla="*/ 72 w 219"/>
                <a:gd name="T13" fmla="*/ 171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6 h 226"/>
                <a:gd name="T22" fmla="*/ 6 w 219"/>
                <a:gd name="T23" fmla="*/ 81 h 226"/>
                <a:gd name="T24" fmla="*/ 14 w 219"/>
                <a:gd name="T25" fmla="*/ 72 h 226"/>
                <a:gd name="T26" fmla="*/ 65 w 219"/>
                <a:gd name="T27" fmla="*/ 11 h 226"/>
                <a:gd name="T28" fmla="*/ 77 w 219"/>
                <a:gd name="T29" fmla="*/ 27 h 226"/>
                <a:gd name="T30" fmla="*/ 69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0"/>
                    <a:pt x="175" y="33"/>
                    <a:pt x="181" y="39"/>
                  </a:cubicBezTo>
                  <a:cubicBezTo>
                    <a:pt x="191" y="49"/>
                    <a:pt x="198" y="62"/>
                    <a:pt x="198" y="79"/>
                  </a:cubicBezTo>
                  <a:cubicBezTo>
                    <a:pt x="198" y="100"/>
                    <a:pt x="167" y="215"/>
                    <a:pt x="109" y="215"/>
                  </a:cubicBezTo>
                  <a:cubicBezTo>
                    <a:pt x="84" y="215"/>
                    <a:pt x="72" y="197"/>
                    <a:pt x="72" y="171"/>
                  </a:cubicBezTo>
                  <a:cubicBezTo>
                    <a:pt x="72" y="143"/>
                    <a:pt x="86" y="107"/>
                    <a:pt x="101" y="66"/>
                  </a:cubicBezTo>
                  <a:cubicBezTo>
                    <a:pt x="105" y="57"/>
                    <a:pt x="107" y="50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0"/>
                    <a:pt x="14" y="72"/>
                  </a:cubicBezTo>
                  <a:cubicBezTo>
                    <a:pt x="29" y="22"/>
                    <a:pt x="50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2" y="53"/>
                    <a:pt x="69" y="62"/>
                  </a:cubicBezTo>
                  <a:cubicBezTo>
                    <a:pt x="47" y="119"/>
                    <a:pt x="40" y="142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2">
              <a:extLst>
                <a:ext uri="{FF2B5EF4-FFF2-40B4-BE49-F238E27FC236}">
                  <a16:creationId xmlns:a16="http://schemas.microsoft.com/office/drawing/2014/main" id="{F3CA21F6-A831-BE4E-59B2-BB90144C05AD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8401049" y="5537200"/>
              <a:ext cx="169863" cy="698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3" y="117"/>
                    <a:pt x="332" y="117"/>
                    <a:pt x="332" y="107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3">
              <a:extLst>
                <a:ext uri="{FF2B5EF4-FFF2-40B4-BE49-F238E27FC236}">
                  <a16:creationId xmlns:a16="http://schemas.microsoft.com/office/drawing/2014/main" id="{2BCE2104-3385-5F81-5DB2-01A640888599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8697912" y="5430838"/>
              <a:ext cx="141288" cy="34925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5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8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9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84">
              <a:extLst>
                <a:ext uri="{FF2B5EF4-FFF2-40B4-BE49-F238E27FC236}">
                  <a16:creationId xmlns:a16="http://schemas.microsoft.com/office/drawing/2014/main" id="{411278D1-ABDD-2E81-4341-08D2ACD04D70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8664574" y="5514975"/>
              <a:ext cx="209550" cy="136525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2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6 h 226"/>
                <a:gd name="T14" fmla="*/ 93 w 408"/>
                <a:gd name="T15" fmla="*/ 71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2 h 226"/>
                <a:gd name="T28" fmla="*/ 178 w 408"/>
                <a:gd name="T29" fmla="*/ 226 h 226"/>
                <a:gd name="T30" fmla="*/ 200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39 w 408"/>
                <a:gd name="T37" fmla="*/ 46 h 226"/>
                <a:gd name="T38" fmla="*/ 309 w 408"/>
                <a:gd name="T39" fmla="*/ 157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6 h 226"/>
                <a:gd name="T74" fmla="*/ 6 w 408"/>
                <a:gd name="T75" fmla="*/ 81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5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2"/>
                  </a:cubicBezTo>
                  <a:cubicBezTo>
                    <a:pt x="163" y="221"/>
                    <a:pt x="170" y="226"/>
                    <a:pt x="178" y="226"/>
                  </a:cubicBezTo>
                  <a:cubicBezTo>
                    <a:pt x="193" y="226"/>
                    <a:pt x="196" y="213"/>
                    <a:pt x="200" y="197"/>
                  </a:cubicBezTo>
                  <a:cubicBezTo>
                    <a:pt x="207" y="169"/>
                    <a:pt x="226" y="96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5"/>
                    <a:pt x="395" y="153"/>
                  </a:cubicBezTo>
                  <a:cubicBezTo>
                    <a:pt x="387" y="179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8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1"/>
                    <a:pt x="371" y="53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5">
              <a:extLst>
                <a:ext uri="{FF2B5EF4-FFF2-40B4-BE49-F238E27FC236}">
                  <a16:creationId xmlns:a16="http://schemas.microsoft.com/office/drawing/2014/main" id="{5D69F369-9799-2DF2-2448-D7DEA45885FD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8975724" y="5446713"/>
              <a:ext cx="53975" cy="200025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86">
              <a:extLst>
                <a:ext uri="{FF2B5EF4-FFF2-40B4-BE49-F238E27FC236}">
                  <a16:creationId xmlns:a16="http://schemas.microsoft.com/office/drawing/2014/main" id="{70A5FFBD-6A34-EB4B-FA4C-1019B79494D1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9045574" y="5514975"/>
              <a:ext cx="130175" cy="1317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87">
              <a:extLst>
                <a:ext uri="{FF2B5EF4-FFF2-40B4-BE49-F238E27FC236}">
                  <a16:creationId xmlns:a16="http://schemas.microsoft.com/office/drawing/2014/main" id="{7A41E016-A770-E1BE-060F-42F9C81441EF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9277349" y="5435600"/>
              <a:ext cx="142875" cy="247650"/>
            </a:xfrm>
            <a:custGeom>
              <a:avLst/>
              <a:gdLst>
                <a:gd name="T0" fmla="*/ 195 w 278"/>
                <a:gd name="T1" fmla="*/ 272 h 410"/>
                <a:gd name="T2" fmla="*/ 164 w 278"/>
                <a:gd name="T3" fmla="*/ 348 h 410"/>
                <a:gd name="T4" fmla="*/ 117 w 278"/>
                <a:gd name="T5" fmla="*/ 383 h 410"/>
                <a:gd name="T6" fmla="*/ 44 w 278"/>
                <a:gd name="T7" fmla="*/ 362 h 410"/>
                <a:gd name="T8" fmla="*/ 4 w 278"/>
                <a:gd name="T9" fmla="*/ 385 h 410"/>
                <a:gd name="T10" fmla="*/ 84 w 278"/>
                <a:gd name="T11" fmla="*/ 410 h 410"/>
                <a:gd name="T12" fmla="*/ 216 w 278"/>
                <a:gd name="T13" fmla="*/ 310 h 410"/>
                <a:gd name="T14" fmla="*/ 239 w 278"/>
                <a:gd name="T15" fmla="*/ 248 h 410"/>
                <a:gd name="T16" fmla="*/ 260 w 278"/>
                <a:gd name="T17" fmla="*/ 172 h 410"/>
                <a:gd name="T18" fmla="*/ 254 w 278"/>
                <a:gd name="T19" fmla="*/ 167 h 410"/>
                <a:gd name="T20" fmla="*/ 231 w 278"/>
                <a:gd name="T21" fmla="*/ 177 h 410"/>
                <a:gd name="T22" fmla="*/ 215 w 278"/>
                <a:gd name="T23" fmla="*/ 199 h 410"/>
                <a:gd name="T24" fmla="*/ 119 w 278"/>
                <a:gd name="T25" fmla="*/ 290 h 410"/>
                <a:gd name="T26" fmla="*/ 42 w 278"/>
                <a:gd name="T27" fmla="*/ 194 h 410"/>
                <a:gd name="T28" fmla="*/ 87 w 278"/>
                <a:gd name="T29" fmla="*/ 69 h 410"/>
                <a:gd name="T30" fmla="*/ 181 w 278"/>
                <a:gd name="T31" fmla="*/ 27 h 410"/>
                <a:gd name="T32" fmla="*/ 217 w 278"/>
                <a:gd name="T33" fmla="*/ 32 h 410"/>
                <a:gd name="T34" fmla="*/ 235 w 278"/>
                <a:gd name="T35" fmla="*/ 54 h 410"/>
                <a:gd name="T36" fmla="*/ 207 w 278"/>
                <a:gd name="T37" fmla="*/ 106 h 410"/>
                <a:gd name="T38" fmla="*/ 204 w 278"/>
                <a:gd name="T39" fmla="*/ 112 h 410"/>
                <a:gd name="T40" fmla="*/ 209 w 278"/>
                <a:gd name="T41" fmla="*/ 115 h 410"/>
                <a:gd name="T42" fmla="*/ 254 w 278"/>
                <a:gd name="T43" fmla="*/ 83 h 410"/>
                <a:gd name="T44" fmla="*/ 278 w 278"/>
                <a:gd name="T45" fmla="*/ 33 h 410"/>
                <a:gd name="T46" fmla="*/ 256 w 278"/>
                <a:gd name="T47" fmla="*/ 6 h 410"/>
                <a:gd name="T48" fmla="*/ 214 w 278"/>
                <a:gd name="T49" fmla="*/ 0 h 410"/>
                <a:gd name="T50" fmla="*/ 0 w 278"/>
                <a:gd name="T51" fmla="*/ 215 h 410"/>
                <a:gd name="T52" fmla="*/ 87 w 278"/>
                <a:gd name="T53" fmla="*/ 317 h 410"/>
                <a:gd name="T54" fmla="*/ 195 w 278"/>
                <a:gd name="T55" fmla="*/ 27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8" h="410">
                  <a:moveTo>
                    <a:pt x="195" y="272"/>
                  </a:moveTo>
                  <a:cubicBezTo>
                    <a:pt x="182" y="317"/>
                    <a:pt x="169" y="340"/>
                    <a:pt x="164" y="348"/>
                  </a:cubicBezTo>
                  <a:cubicBezTo>
                    <a:pt x="145" y="382"/>
                    <a:pt x="134" y="383"/>
                    <a:pt x="117" y="383"/>
                  </a:cubicBezTo>
                  <a:cubicBezTo>
                    <a:pt x="109" y="383"/>
                    <a:pt x="73" y="382"/>
                    <a:pt x="44" y="362"/>
                  </a:cubicBezTo>
                  <a:cubicBezTo>
                    <a:pt x="21" y="363"/>
                    <a:pt x="4" y="380"/>
                    <a:pt x="4" y="385"/>
                  </a:cubicBezTo>
                  <a:cubicBezTo>
                    <a:pt x="4" y="390"/>
                    <a:pt x="38" y="410"/>
                    <a:pt x="84" y="410"/>
                  </a:cubicBezTo>
                  <a:cubicBezTo>
                    <a:pt x="120" y="410"/>
                    <a:pt x="179" y="391"/>
                    <a:pt x="216" y="310"/>
                  </a:cubicBezTo>
                  <a:cubicBezTo>
                    <a:pt x="229" y="282"/>
                    <a:pt x="238" y="254"/>
                    <a:pt x="239" y="248"/>
                  </a:cubicBezTo>
                  <a:cubicBezTo>
                    <a:pt x="249" y="213"/>
                    <a:pt x="260" y="174"/>
                    <a:pt x="260" y="172"/>
                  </a:cubicBezTo>
                  <a:cubicBezTo>
                    <a:pt x="260" y="169"/>
                    <a:pt x="259" y="167"/>
                    <a:pt x="254" y="167"/>
                  </a:cubicBezTo>
                  <a:cubicBezTo>
                    <a:pt x="250" y="167"/>
                    <a:pt x="241" y="170"/>
                    <a:pt x="231" y="177"/>
                  </a:cubicBezTo>
                  <a:cubicBezTo>
                    <a:pt x="219" y="184"/>
                    <a:pt x="219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1" y="290"/>
                    <a:pt x="42" y="250"/>
                    <a:pt x="42" y="194"/>
                  </a:cubicBezTo>
                  <a:cubicBezTo>
                    <a:pt x="42" y="156"/>
                    <a:pt x="58" y="104"/>
                    <a:pt x="87" y="69"/>
                  </a:cubicBezTo>
                  <a:cubicBezTo>
                    <a:pt x="100" y="53"/>
                    <a:pt x="125" y="27"/>
                    <a:pt x="181" y="27"/>
                  </a:cubicBezTo>
                  <a:cubicBezTo>
                    <a:pt x="190" y="27"/>
                    <a:pt x="205" y="28"/>
                    <a:pt x="217" y="32"/>
                  </a:cubicBezTo>
                  <a:cubicBezTo>
                    <a:pt x="223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4" y="110"/>
                    <a:pt x="204" y="112"/>
                  </a:cubicBezTo>
                  <a:cubicBezTo>
                    <a:pt x="204" y="115"/>
                    <a:pt x="206" y="115"/>
                    <a:pt x="209" y="115"/>
                  </a:cubicBezTo>
                  <a:cubicBezTo>
                    <a:pt x="224" y="115"/>
                    <a:pt x="240" y="102"/>
                    <a:pt x="254" y="83"/>
                  </a:cubicBezTo>
                  <a:cubicBezTo>
                    <a:pt x="258" y="78"/>
                    <a:pt x="278" y="50"/>
                    <a:pt x="278" y="33"/>
                  </a:cubicBezTo>
                  <a:cubicBezTo>
                    <a:pt x="278" y="13"/>
                    <a:pt x="262" y="8"/>
                    <a:pt x="256" y="6"/>
                  </a:cubicBezTo>
                  <a:cubicBezTo>
                    <a:pt x="238" y="0"/>
                    <a:pt x="221" y="0"/>
                    <a:pt x="214" y="0"/>
                  </a:cubicBezTo>
                  <a:cubicBezTo>
                    <a:pt x="101" y="0"/>
                    <a:pt x="0" y="98"/>
                    <a:pt x="0" y="215"/>
                  </a:cubicBezTo>
                  <a:cubicBezTo>
                    <a:pt x="0" y="266"/>
                    <a:pt x="22" y="317"/>
                    <a:pt x="87" y="317"/>
                  </a:cubicBezTo>
                  <a:cubicBezTo>
                    <a:pt x="124" y="317"/>
                    <a:pt x="162" y="298"/>
                    <a:pt x="195" y="27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88">
              <a:extLst>
                <a:ext uri="{FF2B5EF4-FFF2-40B4-BE49-F238E27FC236}">
                  <a16:creationId xmlns:a16="http://schemas.microsoft.com/office/drawing/2014/main" id="{CCD32C95-D5F2-6509-19F6-8D895BE1E4D6}"/>
                </a:ext>
              </a:extLst>
            </p:cNvPr>
            <p:cNvSpPr>
              <a:spLocks noEditPoints="1"/>
            </p:cNvSpPr>
            <p:nvPr>
              <p:custDataLst>
                <p:tags r:id="rId148"/>
              </p:custDataLst>
            </p:nvPr>
          </p:nvSpPr>
          <p:spPr bwMode="auto">
            <a:xfrm>
              <a:off x="9426574" y="5553075"/>
              <a:ext cx="53975" cy="141288"/>
            </a:xfrm>
            <a:custGeom>
              <a:avLst/>
              <a:gdLst>
                <a:gd name="T0" fmla="*/ 96 w 105"/>
                <a:gd name="T1" fmla="*/ 13 h 234"/>
                <a:gd name="T2" fmla="*/ 82 w 105"/>
                <a:gd name="T3" fmla="*/ 0 h 234"/>
                <a:gd name="T4" fmla="*/ 63 w 105"/>
                <a:gd name="T5" fmla="*/ 19 h 234"/>
                <a:gd name="T6" fmla="*/ 77 w 105"/>
                <a:gd name="T7" fmla="*/ 32 h 234"/>
                <a:gd name="T8" fmla="*/ 96 w 105"/>
                <a:gd name="T9" fmla="*/ 13 h 234"/>
                <a:gd name="T10" fmla="*/ 25 w 105"/>
                <a:gd name="T11" fmla="*/ 190 h 234"/>
                <a:gd name="T12" fmla="*/ 22 w 105"/>
                <a:gd name="T13" fmla="*/ 205 h 234"/>
                <a:gd name="T14" fmla="*/ 55 w 105"/>
                <a:gd name="T15" fmla="*/ 234 h 234"/>
                <a:gd name="T16" fmla="*/ 105 w 105"/>
                <a:gd name="T17" fmla="*/ 181 h 234"/>
                <a:gd name="T18" fmla="*/ 100 w 105"/>
                <a:gd name="T19" fmla="*/ 176 h 234"/>
                <a:gd name="T20" fmla="*/ 93 w 105"/>
                <a:gd name="T21" fmla="*/ 182 h 234"/>
                <a:gd name="T22" fmla="*/ 56 w 105"/>
                <a:gd name="T23" fmla="*/ 224 h 234"/>
                <a:gd name="T24" fmla="*/ 47 w 105"/>
                <a:gd name="T25" fmla="*/ 212 h 234"/>
                <a:gd name="T26" fmla="*/ 53 w 105"/>
                <a:gd name="T27" fmla="*/ 190 h 234"/>
                <a:gd name="T28" fmla="*/ 64 w 105"/>
                <a:gd name="T29" fmla="*/ 162 h 234"/>
                <a:gd name="T30" fmla="*/ 81 w 105"/>
                <a:gd name="T31" fmla="*/ 118 h 234"/>
                <a:gd name="T32" fmla="*/ 83 w 105"/>
                <a:gd name="T33" fmla="*/ 107 h 234"/>
                <a:gd name="T34" fmla="*/ 50 w 105"/>
                <a:gd name="T35" fmla="*/ 77 h 234"/>
                <a:gd name="T36" fmla="*/ 0 w 105"/>
                <a:gd name="T37" fmla="*/ 130 h 234"/>
                <a:gd name="T38" fmla="*/ 6 w 105"/>
                <a:gd name="T39" fmla="*/ 135 h 234"/>
                <a:gd name="T40" fmla="*/ 12 w 105"/>
                <a:gd name="T41" fmla="*/ 129 h 234"/>
                <a:gd name="T42" fmla="*/ 49 w 105"/>
                <a:gd name="T43" fmla="*/ 87 h 234"/>
                <a:gd name="T44" fmla="*/ 58 w 105"/>
                <a:gd name="T45" fmla="*/ 99 h 234"/>
                <a:gd name="T46" fmla="*/ 47 w 105"/>
                <a:gd name="T47" fmla="*/ 134 h 234"/>
                <a:gd name="T48" fmla="*/ 25 w 105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4">
                  <a:moveTo>
                    <a:pt x="96" y="13"/>
                  </a:moveTo>
                  <a:cubicBezTo>
                    <a:pt x="96" y="7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4"/>
                    <a:pt x="22" y="199"/>
                    <a:pt x="22" y="205"/>
                  </a:cubicBezTo>
                  <a:cubicBezTo>
                    <a:pt x="22" y="221"/>
                    <a:pt x="36" y="234"/>
                    <a:pt x="55" y="234"/>
                  </a:cubicBezTo>
                  <a:cubicBezTo>
                    <a:pt x="90" y="234"/>
                    <a:pt x="105" y="186"/>
                    <a:pt x="105" y="181"/>
                  </a:cubicBezTo>
                  <a:cubicBezTo>
                    <a:pt x="105" y="176"/>
                    <a:pt x="101" y="176"/>
                    <a:pt x="100" y="176"/>
                  </a:cubicBezTo>
                  <a:cubicBezTo>
                    <a:pt x="95" y="176"/>
                    <a:pt x="94" y="178"/>
                    <a:pt x="93" y="182"/>
                  </a:cubicBezTo>
                  <a:cubicBezTo>
                    <a:pt x="85" y="210"/>
                    <a:pt x="70" y="224"/>
                    <a:pt x="56" y="224"/>
                  </a:cubicBezTo>
                  <a:cubicBezTo>
                    <a:pt x="49" y="224"/>
                    <a:pt x="47" y="220"/>
                    <a:pt x="47" y="212"/>
                  </a:cubicBezTo>
                  <a:cubicBezTo>
                    <a:pt x="47" y="204"/>
                    <a:pt x="50" y="198"/>
                    <a:pt x="53" y="190"/>
                  </a:cubicBezTo>
                  <a:cubicBezTo>
                    <a:pt x="56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4"/>
                    <a:pt x="83" y="110"/>
                    <a:pt x="83" y="107"/>
                  </a:cubicBezTo>
                  <a:cubicBezTo>
                    <a:pt x="83" y="90"/>
                    <a:pt x="69" y="77"/>
                    <a:pt x="50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3"/>
                    <a:pt x="12" y="129"/>
                  </a:cubicBezTo>
                  <a:cubicBezTo>
                    <a:pt x="21" y="99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89">
              <a:extLst>
                <a:ext uri="{FF2B5EF4-FFF2-40B4-BE49-F238E27FC236}">
                  <a16:creationId xmlns:a16="http://schemas.microsoft.com/office/drawing/2014/main" id="{194C7E0A-62B1-ECDA-91E9-CC74420B0403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9509124" y="5422900"/>
              <a:ext cx="34925" cy="300038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90">
              <a:extLst>
                <a:ext uri="{FF2B5EF4-FFF2-40B4-BE49-F238E27FC236}">
                  <a16:creationId xmlns:a16="http://schemas.microsoft.com/office/drawing/2014/main" id="{147EDB51-C8F4-5162-3617-266925AD04F6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9666287" y="5484813"/>
              <a:ext cx="157163" cy="174625"/>
            </a:xfrm>
            <a:custGeom>
              <a:avLst/>
              <a:gdLst>
                <a:gd name="T0" fmla="*/ 295 w 305"/>
                <a:gd name="T1" fmla="*/ 21 h 289"/>
                <a:gd name="T2" fmla="*/ 305 w 305"/>
                <a:gd name="T3" fmla="*/ 10 h 289"/>
                <a:gd name="T4" fmla="*/ 295 w 305"/>
                <a:gd name="T5" fmla="*/ 0 h 289"/>
                <a:gd name="T6" fmla="*/ 286 w 305"/>
                <a:gd name="T7" fmla="*/ 3 h 289"/>
                <a:gd name="T8" fmla="*/ 10 w 305"/>
                <a:gd name="T9" fmla="*/ 133 h 289"/>
                <a:gd name="T10" fmla="*/ 0 w 305"/>
                <a:gd name="T11" fmla="*/ 144 h 289"/>
                <a:gd name="T12" fmla="*/ 10 w 305"/>
                <a:gd name="T13" fmla="*/ 155 h 289"/>
                <a:gd name="T14" fmla="*/ 286 w 305"/>
                <a:gd name="T15" fmla="*/ 286 h 289"/>
                <a:gd name="T16" fmla="*/ 295 w 305"/>
                <a:gd name="T17" fmla="*/ 289 h 289"/>
                <a:gd name="T18" fmla="*/ 305 w 305"/>
                <a:gd name="T19" fmla="*/ 279 h 289"/>
                <a:gd name="T20" fmla="*/ 295 w 305"/>
                <a:gd name="T21" fmla="*/ 268 h 289"/>
                <a:gd name="T22" fmla="*/ 34 w 305"/>
                <a:gd name="T23" fmla="*/ 144 h 289"/>
                <a:gd name="T24" fmla="*/ 295 w 305"/>
                <a:gd name="T25" fmla="*/ 2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5" h="289">
                  <a:moveTo>
                    <a:pt x="295" y="21"/>
                  </a:moveTo>
                  <a:cubicBezTo>
                    <a:pt x="301" y="18"/>
                    <a:pt x="305" y="15"/>
                    <a:pt x="305" y="10"/>
                  </a:cubicBezTo>
                  <a:cubicBezTo>
                    <a:pt x="305" y="4"/>
                    <a:pt x="300" y="0"/>
                    <a:pt x="295" y="0"/>
                  </a:cubicBezTo>
                  <a:cubicBezTo>
                    <a:pt x="293" y="0"/>
                    <a:pt x="292" y="0"/>
                    <a:pt x="286" y="3"/>
                  </a:cubicBezTo>
                  <a:lnTo>
                    <a:pt x="10" y="133"/>
                  </a:lnTo>
                  <a:cubicBezTo>
                    <a:pt x="4" y="136"/>
                    <a:pt x="0" y="138"/>
                    <a:pt x="0" y="144"/>
                  </a:cubicBezTo>
                  <a:cubicBezTo>
                    <a:pt x="0" y="150"/>
                    <a:pt x="4" y="153"/>
                    <a:pt x="10" y="155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4"/>
                    <a:pt x="301" y="271"/>
                    <a:pt x="295" y="268"/>
                  </a:cubicBezTo>
                  <a:lnTo>
                    <a:pt x="34" y="144"/>
                  </a:lnTo>
                  <a:lnTo>
                    <a:pt x="295" y="2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91">
              <a:extLst>
                <a:ext uri="{FF2B5EF4-FFF2-40B4-BE49-F238E27FC236}">
                  <a16:creationId xmlns:a16="http://schemas.microsoft.com/office/drawing/2014/main" id="{1E5C51A0-5890-C89E-A00C-1ACC2730AB16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9936162" y="5510213"/>
              <a:ext cx="90488" cy="136525"/>
            </a:xfrm>
            <a:custGeom>
              <a:avLst/>
              <a:gdLst>
                <a:gd name="T0" fmla="*/ 176 w 176"/>
                <a:gd name="T1" fmla="*/ 78 h 227"/>
                <a:gd name="T2" fmla="*/ 108 w 176"/>
                <a:gd name="T3" fmla="*/ 0 h 227"/>
                <a:gd name="T4" fmla="*/ 36 w 176"/>
                <a:gd name="T5" fmla="*/ 38 h 227"/>
                <a:gd name="T6" fmla="*/ 36 w 176"/>
                <a:gd name="T7" fmla="*/ 3 h 227"/>
                <a:gd name="T8" fmla="*/ 0 w 176"/>
                <a:gd name="T9" fmla="*/ 3 h 227"/>
                <a:gd name="T10" fmla="*/ 0 w 176"/>
                <a:gd name="T11" fmla="*/ 227 h 227"/>
                <a:gd name="T12" fmla="*/ 39 w 176"/>
                <a:gd name="T13" fmla="*/ 227 h 227"/>
                <a:gd name="T14" fmla="*/ 39 w 176"/>
                <a:gd name="T15" fmla="*/ 105 h 227"/>
                <a:gd name="T16" fmla="*/ 89 w 176"/>
                <a:gd name="T17" fmla="*/ 31 h 227"/>
                <a:gd name="T18" fmla="*/ 138 w 176"/>
                <a:gd name="T19" fmla="*/ 82 h 227"/>
                <a:gd name="T20" fmla="*/ 138 w 176"/>
                <a:gd name="T21" fmla="*/ 227 h 227"/>
                <a:gd name="T22" fmla="*/ 176 w 176"/>
                <a:gd name="T23" fmla="*/ 227 h 227"/>
                <a:gd name="T24" fmla="*/ 176 w 176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8"/>
                  </a:moveTo>
                  <a:cubicBezTo>
                    <a:pt x="176" y="46"/>
                    <a:pt x="169" y="0"/>
                    <a:pt x="108" y="0"/>
                  </a:cubicBezTo>
                  <a:cubicBezTo>
                    <a:pt x="63" y="0"/>
                    <a:pt x="39" y="34"/>
                    <a:pt x="36" y="38"/>
                  </a:cubicBezTo>
                  <a:lnTo>
                    <a:pt x="36" y="3"/>
                  </a:lnTo>
                  <a:lnTo>
                    <a:pt x="0" y="3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2"/>
                    <a:pt x="51" y="31"/>
                    <a:pt x="89" y="31"/>
                  </a:cubicBezTo>
                  <a:cubicBezTo>
                    <a:pt x="137" y="31"/>
                    <a:pt x="138" y="66"/>
                    <a:pt x="138" y="82"/>
                  </a:cubicBezTo>
                  <a:lnTo>
                    <a:pt x="138" y="227"/>
                  </a:lnTo>
                  <a:lnTo>
                    <a:pt x="176" y="227"/>
                  </a:lnTo>
                  <a:lnTo>
                    <a:pt x="176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92">
              <a:extLst>
                <a:ext uri="{FF2B5EF4-FFF2-40B4-BE49-F238E27FC236}">
                  <a16:creationId xmlns:a16="http://schemas.microsoft.com/office/drawing/2014/main" id="{50982D0D-AA20-ECC0-76B5-0A54568DFD16}"/>
                </a:ext>
              </a:extLst>
            </p:cNvPr>
            <p:cNvSpPr>
              <a:spLocks noEditPoints="1"/>
            </p:cNvSpPr>
            <p:nvPr>
              <p:custDataLst>
                <p:tags r:id="rId152"/>
              </p:custDataLst>
            </p:nvPr>
          </p:nvSpPr>
          <p:spPr bwMode="auto">
            <a:xfrm>
              <a:off x="10056812" y="5508625"/>
              <a:ext cx="96838" cy="142875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1 w 189"/>
                <a:gd name="T5" fmla="*/ 0 h 236"/>
                <a:gd name="T6" fmla="*/ 0 w 189"/>
                <a:gd name="T7" fmla="*/ 117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9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8 w 189"/>
                <a:gd name="T21" fmla="*/ 93 h 236"/>
                <a:gd name="T22" fmla="*/ 101 w 189"/>
                <a:gd name="T23" fmla="*/ 31 h 236"/>
                <a:gd name="T24" fmla="*/ 161 w 189"/>
                <a:gd name="T25" fmla="*/ 93 h 236"/>
                <a:gd name="T26" fmla="*/ 38 w 189"/>
                <a:gd name="T27" fmla="*/ 9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9" y="67"/>
                    <a:pt x="169" y="37"/>
                  </a:cubicBezTo>
                  <a:cubicBezTo>
                    <a:pt x="149" y="6"/>
                    <a:pt x="119" y="0"/>
                    <a:pt x="101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40" y="236"/>
                    <a:pt x="168" y="224"/>
                    <a:pt x="187" y="210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9" y="205"/>
                  </a:cubicBezTo>
                  <a:cubicBezTo>
                    <a:pt x="69" y="205"/>
                    <a:pt x="37" y="170"/>
                    <a:pt x="35" y="121"/>
                  </a:cubicBezTo>
                  <a:lnTo>
                    <a:pt x="189" y="121"/>
                  </a:lnTo>
                  <a:close/>
                  <a:moveTo>
                    <a:pt x="38" y="93"/>
                  </a:moveTo>
                  <a:cubicBezTo>
                    <a:pt x="46" y="56"/>
                    <a:pt x="72" y="31"/>
                    <a:pt x="101" y="31"/>
                  </a:cubicBezTo>
                  <a:cubicBezTo>
                    <a:pt x="127" y="31"/>
                    <a:pt x="154" y="48"/>
                    <a:pt x="161" y="93"/>
                  </a:cubicBezTo>
                  <a:lnTo>
                    <a:pt x="38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93">
              <a:extLst>
                <a:ext uri="{FF2B5EF4-FFF2-40B4-BE49-F238E27FC236}">
                  <a16:creationId xmlns:a16="http://schemas.microsoft.com/office/drawing/2014/main" id="{8456773F-CE25-17C0-13FA-8F8812513BE5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10167937" y="5510213"/>
              <a:ext cx="117475" cy="198438"/>
            </a:xfrm>
            <a:custGeom>
              <a:avLst/>
              <a:gdLst>
                <a:gd name="T0" fmla="*/ 162 w 228"/>
                <a:gd name="T1" fmla="*/ 32 h 330"/>
                <a:gd name="T2" fmla="*/ 199 w 228"/>
                <a:gd name="T3" fmla="*/ 30 h 330"/>
                <a:gd name="T4" fmla="*/ 228 w 228"/>
                <a:gd name="T5" fmla="*/ 32 h 330"/>
                <a:gd name="T6" fmla="*/ 223 w 228"/>
                <a:gd name="T7" fmla="*/ 0 h 330"/>
                <a:gd name="T8" fmla="*/ 144 w 228"/>
                <a:gd name="T9" fmla="*/ 16 h 330"/>
                <a:gd name="T10" fmla="*/ 97 w 228"/>
                <a:gd name="T11" fmla="*/ 0 h 330"/>
                <a:gd name="T12" fmla="*/ 17 w 228"/>
                <a:gd name="T13" fmla="*/ 81 h 330"/>
                <a:gd name="T14" fmla="*/ 34 w 228"/>
                <a:gd name="T15" fmla="*/ 131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2 h 330"/>
                <a:gd name="T22" fmla="*/ 110 w 228"/>
                <a:gd name="T23" fmla="*/ 330 h 330"/>
                <a:gd name="T24" fmla="*/ 221 w 228"/>
                <a:gd name="T25" fmla="*/ 262 h 330"/>
                <a:gd name="T26" fmla="*/ 118 w 228"/>
                <a:gd name="T27" fmla="*/ 193 h 330"/>
                <a:gd name="T28" fmla="*/ 75 w 228"/>
                <a:gd name="T29" fmla="*/ 193 h 330"/>
                <a:gd name="T30" fmla="*/ 46 w 228"/>
                <a:gd name="T31" fmla="*/ 166 h 330"/>
                <a:gd name="T32" fmla="*/ 51 w 228"/>
                <a:gd name="T33" fmla="*/ 148 h 330"/>
                <a:gd name="T34" fmla="*/ 97 w 228"/>
                <a:gd name="T35" fmla="*/ 163 h 330"/>
                <a:gd name="T36" fmla="*/ 176 w 228"/>
                <a:gd name="T37" fmla="*/ 81 h 330"/>
                <a:gd name="T38" fmla="*/ 160 w 228"/>
                <a:gd name="T39" fmla="*/ 32 h 330"/>
                <a:gd name="T40" fmla="*/ 162 w 228"/>
                <a:gd name="T41" fmla="*/ 32 h 330"/>
                <a:gd name="T42" fmla="*/ 97 w 228"/>
                <a:gd name="T43" fmla="*/ 134 h 330"/>
                <a:gd name="T44" fmla="*/ 52 w 228"/>
                <a:gd name="T45" fmla="*/ 81 h 330"/>
                <a:gd name="T46" fmla="*/ 97 w 228"/>
                <a:gd name="T47" fmla="*/ 29 h 330"/>
                <a:gd name="T48" fmla="*/ 141 w 228"/>
                <a:gd name="T49" fmla="*/ 81 h 330"/>
                <a:gd name="T50" fmla="*/ 97 w 228"/>
                <a:gd name="T51" fmla="*/ 134 h 330"/>
                <a:gd name="T52" fmla="*/ 119 w 228"/>
                <a:gd name="T53" fmla="*/ 229 h 330"/>
                <a:gd name="T54" fmla="*/ 186 w 228"/>
                <a:gd name="T55" fmla="*/ 263 h 330"/>
                <a:gd name="T56" fmla="*/ 111 w 228"/>
                <a:gd name="T57" fmla="*/ 301 h 330"/>
                <a:gd name="T58" fmla="*/ 35 w 228"/>
                <a:gd name="T59" fmla="*/ 262 h 330"/>
                <a:gd name="T60" fmla="*/ 74 w 228"/>
                <a:gd name="T61" fmla="*/ 229 h 330"/>
                <a:gd name="T62" fmla="*/ 119 w 228"/>
                <a:gd name="T63" fmla="*/ 2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2"/>
                  </a:moveTo>
                  <a:cubicBezTo>
                    <a:pt x="173" y="32"/>
                    <a:pt x="187" y="30"/>
                    <a:pt x="199" y="30"/>
                  </a:cubicBezTo>
                  <a:cubicBezTo>
                    <a:pt x="208" y="30"/>
                    <a:pt x="227" y="32"/>
                    <a:pt x="228" y="32"/>
                  </a:cubicBezTo>
                  <a:lnTo>
                    <a:pt x="223" y="0"/>
                  </a:lnTo>
                  <a:cubicBezTo>
                    <a:pt x="188" y="0"/>
                    <a:pt x="159" y="10"/>
                    <a:pt x="144" y="16"/>
                  </a:cubicBezTo>
                  <a:cubicBezTo>
                    <a:pt x="133" y="8"/>
                    <a:pt x="116" y="0"/>
                    <a:pt x="97" y="0"/>
                  </a:cubicBezTo>
                  <a:cubicBezTo>
                    <a:pt x="54" y="0"/>
                    <a:pt x="17" y="36"/>
                    <a:pt x="17" y="81"/>
                  </a:cubicBezTo>
                  <a:cubicBezTo>
                    <a:pt x="17" y="100"/>
                    <a:pt x="24" y="118"/>
                    <a:pt x="34" y="131"/>
                  </a:cubicBezTo>
                  <a:cubicBezTo>
                    <a:pt x="19" y="151"/>
                    <a:pt x="19" y="171"/>
                    <a:pt x="19" y="173"/>
                  </a:cubicBezTo>
                  <a:cubicBezTo>
                    <a:pt x="19" y="186"/>
                    <a:pt x="24" y="201"/>
                    <a:pt x="32" y="211"/>
                  </a:cubicBezTo>
                  <a:cubicBezTo>
                    <a:pt x="6" y="227"/>
                    <a:pt x="0" y="250"/>
                    <a:pt x="0" y="262"/>
                  </a:cubicBezTo>
                  <a:cubicBezTo>
                    <a:pt x="0" y="300"/>
                    <a:pt x="50" y="330"/>
                    <a:pt x="110" y="330"/>
                  </a:cubicBezTo>
                  <a:cubicBezTo>
                    <a:pt x="172" y="330"/>
                    <a:pt x="221" y="300"/>
                    <a:pt x="221" y="262"/>
                  </a:cubicBezTo>
                  <a:cubicBezTo>
                    <a:pt x="221" y="193"/>
                    <a:pt x="138" y="193"/>
                    <a:pt x="118" y="193"/>
                  </a:cubicBezTo>
                  <a:lnTo>
                    <a:pt x="75" y="193"/>
                  </a:lnTo>
                  <a:cubicBezTo>
                    <a:pt x="68" y="193"/>
                    <a:pt x="46" y="193"/>
                    <a:pt x="46" y="166"/>
                  </a:cubicBezTo>
                  <a:cubicBezTo>
                    <a:pt x="46" y="161"/>
                    <a:pt x="48" y="153"/>
                    <a:pt x="51" y="148"/>
                  </a:cubicBezTo>
                  <a:cubicBezTo>
                    <a:pt x="62" y="156"/>
                    <a:pt x="78" y="163"/>
                    <a:pt x="97" y="163"/>
                  </a:cubicBezTo>
                  <a:cubicBezTo>
                    <a:pt x="141" y="163"/>
                    <a:pt x="176" y="126"/>
                    <a:pt x="176" y="81"/>
                  </a:cubicBezTo>
                  <a:cubicBezTo>
                    <a:pt x="176" y="58"/>
                    <a:pt x="165" y="39"/>
                    <a:pt x="160" y="32"/>
                  </a:cubicBezTo>
                  <a:lnTo>
                    <a:pt x="162" y="32"/>
                  </a:lnTo>
                  <a:close/>
                  <a:moveTo>
                    <a:pt x="97" y="134"/>
                  </a:moveTo>
                  <a:cubicBezTo>
                    <a:pt x="78" y="134"/>
                    <a:pt x="52" y="123"/>
                    <a:pt x="52" y="81"/>
                  </a:cubicBezTo>
                  <a:cubicBezTo>
                    <a:pt x="52" y="40"/>
                    <a:pt x="78" y="29"/>
                    <a:pt x="97" y="29"/>
                  </a:cubicBezTo>
                  <a:cubicBezTo>
                    <a:pt x="118" y="29"/>
                    <a:pt x="141" y="43"/>
                    <a:pt x="141" y="81"/>
                  </a:cubicBezTo>
                  <a:cubicBezTo>
                    <a:pt x="141" y="120"/>
                    <a:pt x="118" y="134"/>
                    <a:pt x="97" y="134"/>
                  </a:cubicBezTo>
                  <a:close/>
                  <a:moveTo>
                    <a:pt x="119" y="229"/>
                  </a:moveTo>
                  <a:cubicBezTo>
                    <a:pt x="130" y="229"/>
                    <a:pt x="186" y="229"/>
                    <a:pt x="186" y="263"/>
                  </a:cubicBezTo>
                  <a:cubicBezTo>
                    <a:pt x="186" y="285"/>
                    <a:pt x="152" y="301"/>
                    <a:pt x="111" y="301"/>
                  </a:cubicBezTo>
                  <a:cubicBezTo>
                    <a:pt x="71" y="301"/>
                    <a:pt x="35" y="286"/>
                    <a:pt x="35" y="262"/>
                  </a:cubicBezTo>
                  <a:cubicBezTo>
                    <a:pt x="35" y="261"/>
                    <a:pt x="35" y="229"/>
                    <a:pt x="74" y="229"/>
                  </a:cubicBezTo>
                  <a:lnTo>
                    <a:pt x="119" y="2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94">
              <a:extLst>
                <a:ext uri="{FF2B5EF4-FFF2-40B4-BE49-F238E27FC236}">
                  <a16:creationId xmlns:a16="http://schemas.microsoft.com/office/drawing/2014/main" id="{39B0CF48-6E94-95B4-DB11-0BCE219DEE0A}"/>
                </a:ext>
              </a:extLst>
            </p:cNvPr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auto">
            <a:xfrm>
              <a:off x="10310812" y="5438775"/>
              <a:ext cx="19050" cy="209550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95">
              <a:extLst>
                <a:ext uri="{FF2B5EF4-FFF2-40B4-BE49-F238E27FC236}">
                  <a16:creationId xmlns:a16="http://schemas.microsoft.com/office/drawing/2014/main" id="{5A002898-6F83-E470-1FF1-8CEBA7CDF4FF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10375899" y="5422900"/>
              <a:ext cx="60325" cy="3000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96">
              <a:extLst>
                <a:ext uri="{FF2B5EF4-FFF2-40B4-BE49-F238E27FC236}">
                  <a16:creationId xmlns:a16="http://schemas.microsoft.com/office/drawing/2014/main" id="{161733F1-2F12-4920-0BD8-4C8B14C453AD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10463212" y="5438775"/>
              <a:ext cx="127000" cy="212725"/>
            </a:xfrm>
            <a:custGeom>
              <a:avLst/>
              <a:gdLst>
                <a:gd name="T0" fmla="*/ 151 w 246"/>
                <a:gd name="T1" fmla="*/ 200 h 353"/>
                <a:gd name="T2" fmla="*/ 204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2 h 353"/>
                <a:gd name="T12" fmla="*/ 233 w 246"/>
                <a:gd name="T13" fmla="*/ 319 h 353"/>
                <a:gd name="T14" fmla="*/ 131 w 246"/>
                <a:gd name="T15" fmla="*/ 35 h 353"/>
                <a:gd name="T16" fmla="*/ 70 w 246"/>
                <a:gd name="T17" fmla="*/ 0 h 353"/>
                <a:gd name="T18" fmla="*/ 61 w 246"/>
                <a:gd name="T19" fmla="*/ 6 h 353"/>
                <a:gd name="T20" fmla="*/ 66 w 246"/>
                <a:gd name="T21" fmla="*/ 11 h 353"/>
                <a:gd name="T22" fmla="*/ 98 w 246"/>
                <a:gd name="T23" fmla="*/ 50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8 h 353"/>
                <a:gd name="T30" fmla="*/ 15 w 246"/>
                <a:gd name="T31" fmla="*/ 353 h 353"/>
                <a:gd name="T32" fmla="*/ 31 w 246"/>
                <a:gd name="T33" fmla="*/ 342 h 353"/>
                <a:gd name="T34" fmla="*/ 151 w 246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6" y="348"/>
                    <a:pt x="246" y="347"/>
                  </a:cubicBezTo>
                  <a:cubicBezTo>
                    <a:pt x="246" y="345"/>
                    <a:pt x="245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5" y="17"/>
                    <a:pt x="98" y="50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97">
              <a:extLst>
                <a:ext uri="{FF2B5EF4-FFF2-40B4-BE49-F238E27FC236}">
                  <a16:creationId xmlns:a16="http://schemas.microsoft.com/office/drawing/2014/main" id="{A0D9B862-53D0-36DA-EDD8-AC9892711DC5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10614024" y="5422900"/>
              <a:ext cx="60325" cy="30003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C98FB7F9-41CF-476E-F6CD-9B2F951B8F4E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435145" y="3094614"/>
            <a:ext cx="803276" cy="327025"/>
            <a:chOff x="6416672" y="5407026"/>
            <a:chExt cx="803276" cy="327025"/>
          </a:xfrm>
        </p:grpSpPr>
        <p:sp>
          <p:nvSpPr>
            <p:cNvPr id="55" name="Freeform 104">
              <a:extLst>
                <a:ext uri="{FF2B5EF4-FFF2-40B4-BE49-F238E27FC236}">
                  <a16:creationId xmlns:a16="http://schemas.microsoft.com/office/drawing/2014/main" id="{3A427374-7AA5-E3C4-1FF0-ACC1B0EB535A}"/>
                </a:ext>
              </a:extLst>
            </p:cNvPr>
            <p:cNvSpPr>
              <a:spLocks noEditPoints="1"/>
            </p:cNvSpPr>
            <p:nvPr>
              <p:custDataLst>
                <p:tags r:id="rId130"/>
              </p:custDataLst>
            </p:nvPr>
          </p:nvSpPr>
          <p:spPr bwMode="auto">
            <a:xfrm>
              <a:off x="6416672" y="5467351"/>
              <a:ext cx="152400" cy="201613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5 w 277"/>
                <a:gd name="T7" fmla="*/ 11 h 357"/>
                <a:gd name="T8" fmla="*/ 214 w 277"/>
                <a:gd name="T9" fmla="*/ 121 h 357"/>
                <a:gd name="T10" fmla="*/ 62 w 277"/>
                <a:gd name="T11" fmla="*/ 121 h 357"/>
                <a:gd name="T12" fmla="*/ 21 w 277"/>
                <a:gd name="T13" fmla="*/ 11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5 h 357"/>
                <a:gd name="T22" fmla="*/ 138 w 277"/>
                <a:gd name="T23" fmla="*/ 357 h 357"/>
                <a:gd name="T24" fmla="*/ 149 w 277"/>
                <a:gd name="T25" fmla="*/ 346 h 357"/>
                <a:gd name="T26" fmla="*/ 274 w 277"/>
                <a:gd name="T27" fmla="*/ 19 h 357"/>
                <a:gd name="T28" fmla="*/ 70 w 277"/>
                <a:gd name="T29" fmla="*/ 141 h 357"/>
                <a:gd name="T30" fmla="*/ 206 w 277"/>
                <a:gd name="T31" fmla="*/ 141 h 357"/>
                <a:gd name="T32" fmla="*/ 138 w 277"/>
                <a:gd name="T33" fmla="*/ 318 h 357"/>
                <a:gd name="T34" fmla="*/ 70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3"/>
                    <a:pt x="277" y="12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0" y="0"/>
                    <a:pt x="257" y="6"/>
                    <a:pt x="255" y="11"/>
                  </a:cubicBezTo>
                  <a:lnTo>
                    <a:pt x="214" y="121"/>
                  </a:lnTo>
                  <a:lnTo>
                    <a:pt x="62" y="121"/>
                  </a:lnTo>
                  <a:lnTo>
                    <a:pt x="21" y="11"/>
                  </a:lnTo>
                  <a:cubicBezTo>
                    <a:pt x="19" y="4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5"/>
                  </a:lnTo>
                  <a:cubicBezTo>
                    <a:pt x="129" y="352"/>
                    <a:pt x="132" y="357"/>
                    <a:pt x="138" y="357"/>
                  </a:cubicBezTo>
                  <a:cubicBezTo>
                    <a:pt x="145" y="357"/>
                    <a:pt x="147" y="351"/>
                    <a:pt x="149" y="346"/>
                  </a:cubicBezTo>
                  <a:lnTo>
                    <a:pt x="274" y="19"/>
                  </a:lnTo>
                  <a:close/>
                  <a:moveTo>
                    <a:pt x="70" y="141"/>
                  </a:moveTo>
                  <a:lnTo>
                    <a:pt x="206" y="141"/>
                  </a:lnTo>
                  <a:lnTo>
                    <a:pt x="138" y="318"/>
                  </a:lnTo>
                  <a:lnTo>
                    <a:pt x="70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05">
              <a:extLst>
                <a:ext uri="{FF2B5EF4-FFF2-40B4-BE49-F238E27FC236}">
                  <a16:creationId xmlns:a16="http://schemas.microsoft.com/office/drawing/2014/main" id="{A76D4ECB-8E4C-6F68-A7E0-E5C0A04E52A2}"/>
                </a:ext>
              </a:extLst>
            </p:cNvPr>
            <p:cNvSpPr>
              <a:spLocks noEditPoints="1"/>
            </p:cNvSpPr>
            <p:nvPr>
              <p:custDataLst>
                <p:tags r:id="rId131"/>
              </p:custDataLst>
            </p:nvPr>
          </p:nvSpPr>
          <p:spPr bwMode="auto">
            <a:xfrm>
              <a:off x="6575422" y="5476876"/>
              <a:ext cx="73025" cy="188913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7 h 335"/>
                <a:gd name="T6" fmla="*/ 101 w 132"/>
                <a:gd name="T7" fmla="*/ 45 h 335"/>
                <a:gd name="T8" fmla="*/ 127 w 132"/>
                <a:gd name="T9" fmla="*/ 18 h 335"/>
                <a:gd name="T10" fmla="*/ 89 w 132"/>
                <a:gd name="T11" fmla="*/ 206 h 335"/>
                <a:gd name="T12" fmla="*/ 100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4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5 w 132"/>
                <a:gd name="T33" fmla="*/ 294 h 335"/>
                <a:gd name="T34" fmla="*/ 66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5 w 132"/>
                <a:gd name="T45" fmla="*/ 308 h 335"/>
                <a:gd name="T46" fmla="*/ 70 w 132"/>
                <a:gd name="T47" fmla="*/ 258 h 335"/>
                <a:gd name="T48" fmla="*/ 89 w 132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6">
              <a:extLst>
                <a:ext uri="{FF2B5EF4-FFF2-40B4-BE49-F238E27FC236}">
                  <a16:creationId xmlns:a16="http://schemas.microsoft.com/office/drawing/2014/main" id="{951DE2AA-C97C-44F1-23B2-A6C5140F583A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6761160" y="5510214"/>
              <a:ext cx="136525" cy="165100"/>
            </a:xfrm>
            <a:custGeom>
              <a:avLst/>
              <a:gdLst>
                <a:gd name="T0" fmla="*/ 232 w 249"/>
                <a:gd name="T1" fmla="*/ 155 h 290"/>
                <a:gd name="T2" fmla="*/ 249 w 249"/>
                <a:gd name="T3" fmla="*/ 145 h 290"/>
                <a:gd name="T4" fmla="*/ 232 w 249"/>
                <a:gd name="T5" fmla="*/ 135 h 290"/>
                <a:gd name="T6" fmla="*/ 20 w 249"/>
                <a:gd name="T7" fmla="*/ 135 h 290"/>
                <a:gd name="T8" fmla="*/ 154 w 249"/>
                <a:gd name="T9" fmla="*/ 20 h 290"/>
                <a:gd name="T10" fmla="*/ 232 w 249"/>
                <a:gd name="T11" fmla="*/ 20 h 290"/>
                <a:gd name="T12" fmla="*/ 249 w 249"/>
                <a:gd name="T13" fmla="*/ 10 h 290"/>
                <a:gd name="T14" fmla="*/ 232 w 249"/>
                <a:gd name="T15" fmla="*/ 0 h 290"/>
                <a:gd name="T16" fmla="*/ 153 w 249"/>
                <a:gd name="T17" fmla="*/ 0 h 290"/>
                <a:gd name="T18" fmla="*/ 0 w 249"/>
                <a:gd name="T19" fmla="*/ 145 h 290"/>
                <a:gd name="T20" fmla="*/ 153 w 249"/>
                <a:gd name="T21" fmla="*/ 290 h 290"/>
                <a:gd name="T22" fmla="*/ 232 w 249"/>
                <a:gd name="T23" fmla="*/ 290 h 290"/>
                <a:gd name="T24" fmla="*/ 249 w 249"/>
                <a:gd name="T25" fmla="*/ 280 h 290"/>
                <a:gd name="T26" fmla="*/ 232 w 249"/>
                <a:gd name="T27" fmla="*/ 270 h 290"/>
                <a:gd name="T28" fmla="*/ 154 w 249"/>
                <a:gd name="T29" fmla="*/ 270 h 290"/>
                <a:gd name="T30" fmla="*/ 20 w 249"/>
                <a:gd name="T31" fmla="*/ 155 h 290"/>
                <a:gd name="T32" fmla="*/ 232 w 249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90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3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0" y="290"/>
                    <a:pt x="249" y="290"/>
                    <a:pt x="249" y="280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3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7">
              <a:extLst>
                <a:ext uri="{FF2B5EF4-FFF2-40B4-BE49-F238E27FC236}">
                  <a16:creationId xmlns:a16="http://schemas.microsoft.com/office/drawing/2014/main" id="{CF7938F4-3479-3838-EFDA-3AA95372C5E8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7029447" y="5451476"/>
              <a:ext cx="36513" cy="282575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20 h 498"/>
                <a:gd name="T8" fmla="*/ 68 w 68"/>
                <a:gd name="T9" fmla="*/ 20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8">
              <a:extLst>
                <a:ext uri="{FF2B5EF4-FFF2-40B4-BE49-F238E27FC236}">
                  <a16:creationId xmlns:a16="http://schemas.microsoft.com/office/drawing/2014/main" id="{689DF196-AFBB-40B8-8E58-556B8B397801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7069135" y="5407026"/>
              <a:ext cx="150813" cy="3333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09">
              <a:extLst>
                <a:ext uri="{FF2B5EF4-FFF2-40B4-BE49-F238E27FC236}">
                  <a16:creationId xmlns:a16="http://schemas.microsoft.com/office/drawing/2014/main" id="{04E1DD58-574D-EE39-777F-E4ABB9F18332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7078660" y="5486401"/>
              <a:ext cx="84138" cy="179388"/>
            </a:xfrm>
            <a:custGeom>
              <a:avLst/>
              <a:gdLst>
                <a:gd name="T0" fmla="*/ 91 w 153"/>
                <a:gd name="T1" fmla="*/ 112 h 317"/>
                <a:gd name="T2" fmla="*/ 138 w 153"/>
                <a:gd name="T3" fmla="*/ 112 h 317"/>
                <a:gd name="T4" fmla="*/ 153 w 153"/>
                <a:gd name="T5" fmla="*/ 102 h 317"/>
                <a:gd name="T6" fmla="*/ 139 w 153"/>
                <a:gd name="T7" fmla="*/ 97 h 317"/>
                <a:gd name="T8" fmla="*/ 95 w 153"/>
                <a:gd name="T9" fmla="*/ 97 h 317"/>
                <a:gd name="T10" fmla="*/ 115 w 153"/>
                <a:gd name="T11" fmla="*/ 13 h 317"/>
                <a:gd name="T12" fmla="*/ 101 w 153"/>
                <a:gd name="T13" fmla="*/ 0 h 317"/>
                <a:gd name="T14" fmla="*/ 81 w 153"/>
                <a:gd name="T15" fmla="*/ 18 h 317"/>
                <a:gd name="T16" fmla="*/ 61 w 153"/>
                <a:gd name="T17" fmla="*/ 97 h 317"/>
                <a:gd name="T18" fmla="*/ 15 w 153"/>
                <a:gd name="T19" fmla="*/ 97 h 317"/>
                <a:gd name="T20" fmla="*/ 0 w 153"/>
                <a:gd name="T21" fmla="*/ 106 h 317"/>
                <a:gd name="T22" fmla="*/ 14 w 153"/>
                <a:gd name="T23" fmla="*/ 112 h 317"/>
                <a:gd name="T24" fmla="*/ 57 w 153"/>
                <a:gd name="T25" fmla="*/ 112 h 317"/>
                <a:gd name="T26" fmla="*/ 20 w 153"/>
                <a:gd name="T27" fmla="*/ 271 h 317"/>
                <a:gd name="T28" fmla="*/ 65 w 153"/>
                <a:gd name="T29" fmla="*/ 317 h 317"/>
                <a:gd name="T30" fmla="*/ 145 w 153"/>
                <a:gd name="T31" fmla="*/ 240 h 317"/>
                <a:gd name="T32" fmla="*/ 139 w 153"/>
                <a:gd name="T33" fmla="*/ 235 h 317"/>
                <a:gd name="T34" fmla="*/ 131 w 153"/>
                <a:gd name="T35" fmla="*/ 242 h 317"/>
                <a:gd name="T36" fmla="*/ 66 w 153"/>
                <a:gd name="T37" fmla="*/ 306 h 317"/>
                <a:gd name="T38" fmla="*/ 51 w 153"/>
                <a:gd name="T39" fmla="*/ 283 h 317"/>
                <a:gd name="T40" fmla="*/ 54 w 153"/>
                <a:gd name="T41" fmla="*/ 259 h 317"/>
                <a:gd name="T42" fmla="*/ 91 w 153"/>
                <a:gd name="T43" fmla="*/ 11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7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7" y="112"/>
                  </a:lnTo>
                  <a:cubicBezTo>
                    <a:pt x="22" y="254"/>
                    <a:pt x="20" y="262"/>
                    <a:pt x="20" y="271"/>
                  </a:cubicBezTo>
                  <a:cubicBezTo>
                    <a:pt x="20" y="298"/>
                    <a:pt x="38" y="317"/>
                    <a:pt x="65" y="317"/>
                  </a:cubicBezTo>
                  <a:cubicBezTo>
                    <a:pt x="116" y="317"/>
                    <a:pt x="145" y="244"/>
                    <a:pt x="145" y="240"/>
                  </a:cubicBezTo>
                  <a:cubicBezTo>
                    <a:pt x="145" y="235"/>
                    <a:pt x="141" y="235"/>
                    <a:pt x="139" y="235"/>
                  </a:cubicBezTo>
                  <a:cubicBezTo>
                    <a:pt x="134" y="235"/>
                    <a:pt x="134" y="237"/>
                    <a:pt x="131" y="242"/>
                  </a:cubicBezTo>
                  <a:cubicBezTo>
                    <a:pt x="110" y="294"/>
                    <a:pt x="83" y="306"/>
                    <a:pt x="66" y="306"/>
                  </a:cubicBezTo>
                  <a:cubicBezTo>
                    <a:pt x="56" y="306"/>
                    <a:pt x="51" y="300"/>
                    <a:pt x="51" y="283"/>
                  </a:cubicBezTo>
                  <a:cubicBezTo>
                    <a:pt x="51" y="271"/>
                    <a:pt x="52" y="268"/>
                    <a:pt x="54" y="259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10">
              <a:extLst>
                <a:ext uri="{FF2B5EF4-FFF2-40B4-BE49-F238E27FC236}">
                  <a16:creationId xmlns:a16="http://schemas.microsoft.com/office/drawing/2014/main" id="{B34429FF-B186-3FAC-38C5-D6595797CFF6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7177085" y="5451476"/>
              <a:ext cx="36513" cy="282575"/>
            </a:xfrm>
            <a:custGeom>
              <a:avLst/>
              <a:gdLst>
                <a:gd name="T0" fmla="*/ 68 w 68"/>
                <a:gd name="T1" fmla="*/ 0 h 498"/>
                <a:gd name="T2" fmla="*/ 0 w 68"/>
                <a:gd name="T3" fmla="*/ 0 h 498"/>
                <a:gd name="T4" fmla="*/ 0 w 68"/>
                <a:gd name="T5" fmla="*/ 20 h 498"/>
                <a:gd name="T6" fmla="*/ 48 w 68"/>
                <a:gd name="T7" fmla="*/ 20 h 498"/>
                <a:gd name="T8" fmla="*/ 48 w 68"/>
                <a:gd name="T9" fmla="*/ 478 h 498"/>
                <a:gd name="T10" fmla="*/ 0 w 68"/>
                <a:gd name="T11" fmla="*/ 478 h 498"/>
                <a:gd name="T12" fmla="*/ 0 w 68"/>
                <a:gd name="T13" fmla="*/ 498 h 498"/>
                <a:gd name="T14" fmla="*/ 68 w 68"/>
                <a:gd name="T15" fmla="*/ 498 h 498"/>
                <a:gd name="T16" fmla="*/ 68 w 68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8" y="498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312F42B1-2256-9063-9BEA-D8146EC59028}"/>
              </a:ext>
            </a:extLst>
          </p:cNvPr>
          <p:cNvSpPr txBox="1"/>
          <p:nvPr/>
        </p:nvSpPr>
        <p:spPr>
          <a:xfrm>
            <a:off x="1142445" y="1040600"/>
            <a:ext cx="38694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>
                <a:solidFill>
                  <a:srgbClr val="7030A0"/>
                </a:solidFill>
              </a:rPr>
              <a:t>Main Lemma (Dist. PHP):</a:t>
            </a:r>
            <a:endParaRPr lang="en-US" sz="2400" dirty="0">
              <a:solidFill>
                <a:srgbClr val="7030A0"/>
              </a:solidFill>
            </a:endParaRPr>
          </a:p>
        </p:txBody>
      </p:sp>
      <p:grpSp>
        <p:nvGrpSpPr>
          <p:cNvPr id="63" name="Group 6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ix any noticeable $\epsilon(\secpar)$.&#10;&#10;&#10;\end{document}" title="IguanaTex Vector Display">
            <a:extLst>
              <a:ext uri="{FF2B5EF4-FFF2-40B4-BE49-F238E27FC236}">
                <a16:creationId xmlns:a16="http://schemas.microsoft.com/office/drawing/2014/main" id="{43120D8C-B95D-CF18-E172-568EEEECF6F9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563229" y="1150712"/>
            <a:ext cx="2606918" cy="295289"/>
            <a:chOff x="2540000" y="2540000"/>
            <a:chExt cx="1878013" cy="212725"/>
          </a:xfrm>
          <a:solidFill>
            <a:srgbClr val="7030A0"/>
          </a:solidFill>
        </p:grpSpPr>
        <p:sp>
          <p:nvSpPr>
            <p:cNvPr id="64" name="Freeform 17">
              <a:extLst>
                <a:ext uri="{FF2B5EF4-FFF2-40B4-BE49-F238E27FC236}">
                  <a16:creationId xmlns:a16="http://schemas.microsoft.com/office/drawing/2014/main" id="{1F95930A-DAA0-DE1F-EF6C-3D1A22A8358B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2540000" y="2554288"/>
              <a:ext cx="104775" cy="146050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8 h 340"/>
                <a:gd name="T30" fmla="*/ 139 w 288"/>
                <a:gd name="T31" fmla="*/ 178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8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8"/>
                  </a:lnTo>
                  <a:lnTo>
                    <a:pt x="139" y="178"/>
                  </a:lnTo>
                  <a:cubicBezTo>
                    <a:pt x="186" y="178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8">
              <a:extLst>
                <a:ext uri="{FF2B5EF4-FFF2-40B4-BE49-F238E27FC236}">
                  <a16:creationId xmlns:a16="http://schemas.microsoft.com/office/drawing/2014/main" id="{650C4675-19BD-186A-0E7F-7A4911398916}"/>
                </a:ext>
              </a:extLst>
            </p:cNvPr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2659063" y="2557463"/>
              <a:ext cx="38100" cy="1428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9">
              <a:extLst>
                <a:ext uri="{FF2B5EF4-FFF2-40B4-BE49-F238E27FC236}">
                  <a16:creationId xmlns:a16="http://schemas.microsoft.com/office/drawing/2014/main" id="{5B6AA114-F289-968D-DCC7-8CE8B831AEA0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2705100" y="2608263"/>
              <a:ext cx="92075" cy="92075"/>
            </a:xfrm>
            <a:custGeom>
              <a:avLst/>
              <a:gdLst>
                <a:gd name="T0" fmla="*/ 137 w 251"/>
                <a:gd name="T1" fmla="*/ 97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1 w 251"/>
                <a:gd name="T9" fmla="*/ 1 h 215"/>
                <a:gd name="T10" fmla="*/ 154 w 251"/>
                <a:gd name="T11" fmla="*/ 0 h 215"/>
                <a:gd name="T12" fmla="*/ 154 w 251"/>
                <a:gd name="T13" fmla="*/ 15 h 215"/>
                <a:gd name="T14" fmla="*/ 168 w 251"/>
                <a:gd name="T15" fmla="*/ 31 h 215"/>
                <a:gd name="T16" fmla="*/ 161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5 h 215"/>
                <a:gd name="T26" fmla="*/ 104 w 251"/>
                <a:gd name="T27" fmla="*/ 0 h 215"/>
                <a:gd name="T28" fmla="*/ 50 w 251"/>
                <a:gd name="T29" fmla="*/ 1 h 215"/>
                <a:gd name="T30" fmla="*/ 3 w 251"/>
                <a:gd name="T31" fmla="*/ 0 h 215"/>
                <a:gd name="T32" fmla="*/ 3 w 251"/>
                <a:gd name="T33" fmla="*/ 15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2 w 251"/>
                <a:gd name="T45" fmla="*/ 213 h 215"/>
                <a:gd name="T46" fmla="*/ 89 w 251"/>
                <a:gd name="T47" fmla="*/ 215 h 215"/>
                <a:gd name="T48" fmla="*/ 89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8 w 251"/>
                <a:gd name="T57" fmla="*/ 187 h 215"/>
                <a:gd name="T58" fmla="*/ 150 w 251"/>
                <a:gd name="T59" fmla="*/ 199 h 215"/>
                <a:gd name="T60" fmla="*/ 150 w 251"/>
                <a:gd name="T61" fmla="*/ 215 h 215"/>
                <a:gd name="T62" fmla="*/ 203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7"/>
                  </a:moveTo>
                  <a:cubicBezTo>
                    <a:pt x="152" y="78"/>
                    <a:pt x="171" y="54"/>
                    <a:pt x="183" y="41"/>
                  </a:cubicBezTo>
                  <a:cubicBezTo>
                    <a:pt x="198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1" y="1"/>
                  </a:cubicBezTo>
                  <a:cubicBezTo>
                    <a:pt x="186" y="1"/>
                    <a:pt x="160" y="0"/>
                    <a:pt x="154" y="0"/>
                  </a:cubicBezTo>
                  <a:lnTo>
                    <a:pt x="154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1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4" y="16"/>
                    <a:pt x="104" y="15"/>
                  </a:cubicBezTo>
                  <a:lnTo>
                    <a:pt x="104" y="0"/>
                  </a:lnTo>
                  <a:cubicBezTo>
                    <a:pt x="91" y="0"/>
                    <a:pt x="58" y="1"/>
                    <a:pt x="50" y="1"/>
                  </a:cubicBezTo>
                  <a:cubicBezTo>
                    <a:pt x="40" y="1"/>
                    <a:pt x="16" y="1"/>
                    <a:pt x="3" y="0"/>
                  </a:cubicBezTo>
                  <a:lnTo>
                    <a:pt x="3" y="15"/>
                  </a:lnTo>
                  <a:cubicBezTo>
                    <a:pt x="38" y="15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69"/>
                  </a:lnTo>
                  <a:cubicBezTo>
                    <a:pt x="40" y="198"/>
                    <a:pt x="11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9" y="213"/>
                    <a:pt x="42" y="213"/>
                  </a:cubicBezTo>
                  <a:cubicBezTo>
                    <a:pt x="56" y="213"/>
                    <a:pt x="77" y="214"/>
                    <a:pt x="89" y="215"/>
                  </a:cubicBezTo>
                  <a:lnTo>
                    <a:pt x="89" y="199"/>
                  </a:lnTo>
                  <a:cubicBezTo>
                    <a:pt x="78" y="198"/>
                    <a:pt x="74" y="191"/>
                    <a:pt x="74" y="184"/>
                  </a:cubicBezTo>
                  <a:cubicBezTo>
                    <a:pt x="74" y="173"/>
                    <a:pt x="89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1"/>
                    <a:pt x="163" y="199"/>
                    <a:pt x="150" y="199"/>
                  </a:cubicBezTo>
                  <a:lnTo>
                    <a:pt x="150" y="215"/>
                  </a:lnTo>
                  <a:cubicBezTo>
                    <a:pt x="165" y="214"/>
                    <a:pt x="192" y="213"/>
                    <a:pt x="203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4" y="199"/>
                    <a:pt x="215" y="198"/>
                    <a:pt x="204" y="184"/>
                  </a:cubicBezTo>
                  <a:lnTo>
                    <a:pt x="137" y="9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0">
              <a:extLst>
                <a:ext uri="{FF2B5EF4-FFF2-40B4-BE49-F238E27FC236}">
                  <a16:creationId xmlns:a16="http://schemas.microsoft.com/office/drawing/2014/main" id="{B0F9DF97-2FC7-ED0E-0981-08F2BBB637FA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2867025" y="2603500"/>
              <a:ext cx="82550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1">
              <a:extLst>
                <a:ext uri="{FF2B5EF4-FFF2-40B4-BE49-F238E27FC236}">
                  <a16:creationId xmlns:a16="http://schemas.microsoft.com/office/drawing/2014/main" id="{67EB1DDC-0E5C-2013-BB37-83BCCBD6EDDF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2955925" y="2605088"/>
              <a:ext cx="92075" cy="952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2">
              <a:extLst>
                <a:ext uri="{FF2B5EF4-FFF2-40B4-BE49-F238E27FC236}">
                  <a16:creationId xmlns:a16="http://schemas.microsoft.com/office/drawing/2014/main" id="{852B31E2-CED2-ABC1-7D9C-0599E482921D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3049588" y="2608263"/>
              <a:ext cx="88900" cy="134938"/>
            </a:xfrm>
            <a:custGeom>
              <a:avLst/>
              <a:gdLst>
                <a:gd name="T0" fmla="*/ 198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7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1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9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1 w 244"/>
                <a:gd name="T33" fmla="*/ 33 h 317"/>
                <a:gd name="T34" fmla="*/ 115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6 h 317"/>
                <a:gd name="T48" fmla="*/ 46 w 244"/>
                <a:gd name="T49" fmla="*/ 317 h 317"/>
                <a:gd name="T50" fmla="*/ 110 w 244"/>
                <a:gd name="T51" fmla="*/ 260 h 317"/>
                <a:gd name="T52" fmla="*/ 198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7"/>
                  </a:moveTo>
                  <a:cubicBezTo>
                    <a:pt x="211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3" y="1"/>
                    <a:pt x="218" y="1"/>
                    <a:pt x="207" y="1"/>
                  </a:cubicBezTo>
                  <a:cubicBezTo>
                    <a:pt x="198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9" y="16"/>
                    <a:pt x="187" y="24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1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4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9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4" y="15"/>
                    <a:pt x="41" y="33"/>
                  </a:cubicBezTo>
                  <a:lnTo>
                    <a:pt x="115" y="215"/>
                  </a:lnTo>
                  <a:cubicBezTo>
                    <a:pt x="113" y="221"/>
                    <a:pt x="106" y="238"/>
                    <a:pt x="103" y="244"/>
                  </a:cubicBezTo>
                  <a:cubicBezTo>
                    <a:pt x="92" y="271"/>
                    <a:pt x="78" y="306"/>
                    <a:pt x="46" y="306"/>
                  </a:cubicBezTo>
                  <a:cubicBezTo>
                    <a:pt x="44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3" y="255"/>
                    <a:pt x="21" y="255"/>
                  </a:cubicBezTo>
                  <a:cubicBezTo>
                    <a:pt x="11" y="255"/>
                    <a:pt x="0" y="261"/>
                    <a:pt x="0" y="276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8" y="317"/>
                    <a:pt x="98" y="288"/>
                    <a:pt x="110" y="260"/>
                  </a:cubicBezTo>
                  <a:lnTo>
                    <a:pt x="198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3">
              <a:extLst>
                <a:ext uri="{FF2B5EF4-FFF2-40B4-BE49-F238E27FC236}">
                  <a16:creationId xmlns:a16="http://schemas.microsoft.com/office/drawing/2014/main" id="{C46F8C72-E6BF-016A-BE23-4FF173D75976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3209925" y="2605088"/>
              <a:ext cx="90488" cy="952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4">
              <a:extLst>
                <a:ext uri="{FF2B5EF4-FFF2-40B4-BE49-F238E27FC236}">
                  <a16:creationId xmlns:a16="http://schemas.microsoft.com/office/drawing/2014/main" id="{BA7209FC-D5F7-FB92-91CE-B716340A38CB}"/>
                </a:ext>
              </a:extLst>
            </p:cNvPr>
            <p:cNvSpPr>
              <a:spLocks noEditPoints="1"/>
            </p:cNvSpPr>
            <p:nvPr>
              <p:custDataLst>
                <p:tags r:id="rId116"/>
              </p:custDataLst>
            </p:nvPr>
          </p:nvSpPr>
          <p:spPr bwMode="auto">
            <a:xfrm>
              <a:off x="3309938" y="2603500"/>
              <a:ext cx="80963" cy="984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5">
              <a:extLst>
                <a:ext uri="{FF2B5EF4-FFF2-40B4-BE49-F238E27FC236}">
                  <a16:creationId xmlns:a16="http://schemas.microsoft.com/office/drawing/2014/main" id="{ED332CBA-88D1-87B4-A2CD-28B6DC54C393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3398838" y="2568575"/>
              <a:ext cx="57150" cy="1333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6">
              <a:extLst>
                <a:ext uri="{FF2B5EF4-FFF2-40B4-BE49-F238E27FC236}">
                  <a16:creationId xmlns:a16="http://schemas.microsoft.com/office/drawing/2014/main" id="{3EAF313D-0570-EABE-4648-BFAE8B2F6A20}"/>
                </a:ext>
              </a:extLst>
            </p:cNvPr>
            <p:cNvSpPr>
              <a:spLocks noEditPoints="1"/>
            </p:cNvSpPr>
            <p:nvPr>
              <p:custDataLst>
                <p:tags r:id="rId118"/>
              </p:custDataLst>
            </p:nvPr>
          </p:nvSpPr>
          <p:spPr bwMode="auto">
            <a:xfrm>
              <a:off x="3471863" y="2557463"/>
              <a:ext cx="39688" cy="1428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7">
              <a:extLst>
                <a:ext uri="{FF2B5EF4-FFF2-40B4-BE49-F238E27FC236}">
                  <a16:creationId xmlns:a16="http://schemas.microsoft.com/office/drawing/2014/main" id="{4CF03870-FDBA-65DD-B413-559D05F9DB9B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3522663" y="2603500"/>
              <a:ext cx="69850" cy="984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8">
              <a:extLst>
                <a:ext uri="{FF2B5EF4-FFF2-40B4-BE49-F238E27FC236}">
                  <a16:creationId xmlns:a16="http://schemas.microsoft.com/office/drawing/2014/main" id="{A8D61680-F8D4-49B6-A28E-AC896FED3F9D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3602038" y="2603500"/>
              <a:ext cx="71438" cy="98425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9">
              <a:extLst>
                <a:ext uri="{FF2B5EF4-FFF2-40B4-BE49-F238E27FC236}">
                  <a16:creationId xmlns:a16="http://schemas.microsoft.com/office/drawing/2014/main" id="{5651B831-2EFA-EEEE-2AFE-F50C38AEB2F0}"/>
                </a:ext>
              </a:extLst>
            </p:cNvPr>
            <p:cNvSpPr>
              <a:spLocks noEditPoints="1"/>
            </p:cNvSpPr>
            <p:nvPr>
              <p:custDataLst>
                <p:tags r:id="rId121"/>
              </p:custDataLst>
            </p:nvPr>
          </p:nvSpPr>
          <p:spPr bwMode="auto">
            <a:xfrm>
              <a:off x="3686175" y="2603500"/>
              <a:ext cx="82550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0">
              <a:extLst>
                <a:ext uri="{FF2B5EF4-FFF2-40B4-BE49-F238E27FC236}">
                  <a16:creationId xmlns:a16="http://schemas.microsoft.com/office/drawing/2014/main" id="{979E6DE4-E5D6-7B57-C4AD-F19B88B08EBF}"/>
                </a:ext>
              </a:extLst>
            </p:cNvPr>
            <p:cNvSpPr>
              <a:spLocks noEditPoints="1"/>
            </p:cNvSpPr>
            <p:nvPr>
              <p:custDataLst>
                <p:tags r:id="rId122"/>
              </p:custDataLst>
            </p:nvPr>
          </p:nvSpPr>
          <p:spPr bwMode="auto">
            <a:xfrm>
              <a:off x="3773488" y="2551113"/>
              <a:ext cx="90488" cy="150813"/>
            </a:xfrm>
            <a:custGeom>
              <a:avLst/>
              <a:gdLst>
                <a:gd name="T0" fmla="*/ 72 w 246"/>
                <a:gd name="T1" fmla="*/ 159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2 w 246"/>
                <a:gd name="T13" fmla="*/ 347 h 352"/>
                <a:gd name="T14" fmla="*/ 69 w 246"/>
                <a:gd name="T15" fmla="*/ 316 h 352"/>
                <a:gd name="T16" fmla="*/ 135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9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9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7"/>
                  </a:lnTo>
                  <a:lnTo>
                    <a:pt x="52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6"/>
                    <a:pt x="197" y="126"/>
                    <a:pt x="140" y="126"/>
                  </a:cubicBezTo>
                  <a:cubicBezTo>
                    <a:pt x="101" y="126"/>
                    <a:pt x="80" y="150"/>
                    <a:pt x="72" y="159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8"/>
                    <a:pt x="73" y="177"/>
                    <a:pt x="79" y="169"/>
                  </a:cubicBezTo>
                  <a:cubicBezTo>
                    <a:pt x="98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8"/>
                    <a:pt x="204" y="238"/>
                  </a:cubicBezTo>
                  <a:cubicBezTo>
                    <a:pt x="204" y="257"/>
                    <a:pt x="203" y="287"/>
                    <a:pt x="189" y="309"/>
                  </a:cubicBezTo>
                  <a:cubicBezTo>
                    <a:pt x="179" y="325"/>
                    <a:pt x="160" y="341"/>
                    <a:pt x="133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1">
              <a:extLst>
                <a:ext uri="{FF2B5EF4-FFF2-40B4-BE49-F238E27FC236}">
                  <a16:creationId xmlns:a16="http://schemas.microsoft.com/office/drawing/2014/main" id="{AE6697B9-CDE8-5714-746F-1877D12F495E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876675" y="2551113"/>
              <a:ext cx="39688" cy="14922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32">
              <a:extLst>
                <a:ext uri="{FF2B5EF4-FFF2-40B4-BE49-F238E27FC236}">
                  <a16:creationId xmlns:a16="http://schemas.microsoft.com/office/drawing/2014/main" id="{EBD48321-916C-66BB-F615-2DA84B81113B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3925888" y="2603500"/>
              <a:ext cx="69850" cy="984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3">
              <a:extLst>
                <a:ext uri="{FF2B5EF4-FFF2-40B4-BE49-F238E27FC236}">
                  <a16:creationId xmlns:a16="http://schemas.microsoft.com/office/drawing/2014/main" id="{72510E91-02E3-B203-B65D-8A1BAA815796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4070350" y="2608263"/>
              <a:ext cx="60325" cy="93663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34">
              <a:extLst>
                <a:ext uri="{FF2B5EF4-FFF2-40B4-BE49-F238E27FC236}">
                  <a16:creationId xmlns:a16="http://schemas.microsoft.com/office/drawing/2014/main" id="{746C7559-345B-80D8-ECD6-17FE15DC0AB3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4154488" y="2540000"/>
              <a:ext cx="41275" cy="2127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AEC565FB-CB44-BCC3-DD5E-DA6030251B75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4216400" y="2551113"/>
              <a:ext cx="90488" cy="150813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2 w 247"/>
                <a:gd name="T33" fmla="*/ 343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8"/>
                    <a:pt x="32" y="343"/>
                  </a:cubicBezTo>
                  <a:lnTo>
                    <a:pt x="152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6">
              <a:extLst>
                <a:ext uri="{FF2B5EF4-FFF2-40B4-BE49-F238E27FC236}">
                  <a16:creationId xmlns:a16="http://schemas.microsoft.com/office/drawing/2014/main" id="{A5835119-A2D3-CF8A-03E3-2B64774CEE89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4322763" y="2540000"/>
              <a:ext cx="42863" cy="21272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Oval 37">
              <a:extLst>
                <a:ext uri="{FF2B5EF4-FFF2-40B4-BE49-F238E27FC236}">
                  <a16:creationId xmlns:a16="http://schemas.microsoft.com/office/drawing/2014/main" id="{E3458225-97DB-4AE3-02BA-E38195426554}"/>
                </a:ext>
              </a:extLst>
            </p:cNvPr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auto">
            <a:xfrm>
              <a:off x="4398963" y="2676525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or any $\msf{pref}$ s.t.\ $p_{\msf{pref}} \ge \epsilon(\secpar)$,&#10;&#10;&#10;\end{document}" title="IguanaTex Vector Display">
            <a:extLst>
              <a:ext uri="{FF2B5EF4-FFF2-40B4-BE49-F238E27FC236}">
                <a16:creationId xmlns:a16="http://schemas.microsoft.com/office/drawing/2014/main" id="{4F44A071-9B91-2FDF-462E-95A0F6C2FE10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7316009" y="1141476"/>
            <a:ext cx="3131387" cy="317327"/>
            <a:chOff x="2540000" y="2540000"/>
            <a:chExt cx="2255838" cy="228601"/>
          </a:xfrm>
          <a:solidFill>
            <a:srgbClr val="7030A0"/>
          </a:solidFill>
        </p:grpSpPr>
        <p:sp>
          <p:nvSpPr>
            <p:cNvPr id="86" name="Freeform 44">
              <a:extLst>
                <a:ext uri="{FF2B5EF4-FFF2-40B4-BE49-F238E27FC236}">
                  <a16:creationId xmlns:a16="http://schemas.microsoft.com/office/drawing/2014/main" id="{8653ED40-4953-C08C-256B-D4DBE8C396D3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2540000" y="2555875"/>
              <a:ext cx="104775" cy="149225"/>
            </a:xfrm>
            <a:custGeom>
              <a:avLst/>
              <a:gdLst>
                <a:gd name="T0" fmla="*/ 274 w 288"/>
                <a:gd name="T1" fmla="*/ 0 h 340"/>
                <a:gd name="T2" fmla="*/ 0 w 288"/>
                <a:gd name="T3" fmla="*/ 0 h 340"/>
                <a:gd name="T4" fmla="*/ 0 w 288"/>
                <a:gd name="T5" fmla="*/ 16 h 340"/>
                <a:gd name="T6" fmla="*/ 12 w 288"/>
                <a:gd name="T7" fmla="*/ 16 h 340"/>
                <a:gd name="T8" fmla="*/ 51 w 288"/>
                <a:gd name="T9" fmla="*/ 39 h 340"/>
                <a:gd name="T10" fmla="*/ 51 w 288"/>
                <a:gd name="T11" fmla="*/ 301 h 340"/>
                <a:gd name="T12" fmla="*/ 12 w 288"/>
                <a:gd name="T13" fmla="*/ 324 h 340"/>
                <a:gd name="T14" fmla="*/ 0 w 288"/>
                <a:gd name="T15" fmla="*/ 324 h 340"/>
                <a:gd name="T16" fmla="*/ 0 w 288"/>
                <a:gd name="T17" fmla="*/ 340 h 340"/>
                <a:gd name="T18" fmla="*/ 76 w 288"/>
                <a:gd name="T19" fmla="*/ 338 h 340"/>
                <a:gd name="T20" fmla="*/ 160 w 288"/>
                <a:gd name="T21" fmla="*/ 340 h 340"/>
                <a:gd name="T22" fmla="*/ 160 w 288"/>
                <a:gd name="T23" fmla="*/ 324 h 340"/>
                <a:gd name="T24" fmla="*/ 143 w 288"/>
                <a:gd name="T25" fmla="*/ 324 h 340"/>
                <a:gd name="T26" fmla="*/ 96 w 288"/>
                <a:gd name="T27" fmla="*/ 300 h 340"/>
                <a:gd name="T28" fmla="*/ 96 w 288"/>
                <a:gd name="T29" fmla="*/ 178 h 340"/>
                <a:gd name="T30" fmla="*/ 139 w 288"/>
                <a:gd name="T31" fmla="*/ 178 h 340"/>
                <a:gd name="T32" fmla="*/ 191 w 288"/>
                <a:gd name="T33" fmla="*/ 236 h 340"/>
                <a:gd name="T34" fmla="*/ 204 w 288"/>
                <a:gd name="T35" fmla="*/ 236 h 340"/>
                <a:gd name="T36" fmla="*/ 204 w 288"/>
                <a:gd name="T37" fmla="*/ 104 h 340"/>
                <a:gd name="T38" fmla="*/ 191 w 288"/>
                <a:gd name="T39" fmla="*/ 104 h 340"/>
                <a:gd name="T40" fmla="*/ 139 w 288"/>
                <a:gd name="T41" fmla="*/ 162 h 340"/>
                <a:gd name="T42" fmla="*/ 96 w 288"/>
                <a:gd name="T43" fmla="*/ 162 h 340"/>
                <a:gd name="T44" fmla="*/ 96 w 288"/>
                <a:gd name="T45" fmla="*/ 36 h 340"/>
                <a:gd name="T46" fmla="*/ 120 w 288"/>
                <a:gd name="T47" fmla="*/ 16 h 340"/>
                <a:gd name="T48" fmla="*/ 180 w 288"/>
                <a:gd name="T49" fmla="*/ 16 h 340"/>
                <a:gd name="T50" fmla="*/ 275 w 288"/>
                <a:gd name="T51" fmla="*/ 113 h 340"/>
                <a:gd name="T52" fmla="*/ 288 w 288"/>
                <a:gd name="T53" fmla="*/ 113 h 340"/>
                <a:gd name="T54" fmla="*/ 274 w 288"/>
                <a:gd name="T5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40">
                  <a:moveTo>
                    <a:pt x="27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cubicBezTo>
                    <a:pt x="18" y="338"/>
                    <a:pt x="56" y="338"/>
                    <a:pt x="76" y="338"/>
                  </a:cubicBezTo>
                  <a:cubicBezTo>
                    <a:pt x="96" y="338"/>
                    <a:pt x="142" y="338"/>
                    <a:pt x="160" y="340"/>
                  </a:cubicBezTo>
                  <a:lnTo>
                    <a:pt x="160" y="324"/>
                  </a:lnTo>
                  <a:lnTo>
                    <a:pt x="143" y="324"/>
                  </a:lnTo>
                  <a:cubicBezTo>
                    <a:pt x="96" y="324"/>
                    <a:pt x="96" y="318"/>
                    <a:pt x="96" y="300"/>
                  </a:cubicBezTo>
                  <a:lnTo>
                    <a:pt x="96" y="178"/>
                  </a:lnTo>
                  <a:lnTo>
                    <a:pt x="139" y="178"/>
                  </a:lnTo>
                  <a:cubicBezTo>
                    <a:pt x="186" y="178"/>
                    <a:pt x="191" y="193"/>
                    <a:pt x="191" y="236"/>
                  </a:cubicBezTo>
                  <a:lnTo>
                    <a:pt x="204" y="236"/>
                  </a:lnTo>
                  <a:lnTo>
                    <a:pt x="204" y="104"/>
                  </a:lnTo>
                  <a:lnTo>
                    <a:pt x="191" y="104"/>
                  </a:lnTo>
                  <a:cubicBezTo>
                    <a:pt x="191" y="146"/>
                    <a:pt x="186" y="162"/>
                    <a:pt x="139" y="162"/>
                  </a:cubicBezTo>
                  <a:lnTo>
                    <a:pt x="96" y="162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0" y="16"/>
                  </a:lnTo>
                  <a:cubicBezTo>
                    <a:pt x="255" y="16"/>
                    <a:pt x="267" y="44"/>
                    <a:pt x="275" y="113"/>
                  </a:cubicBezTo>
                  <a:lnTo>
                    <a:pt x="288" y="113"/>
                  </a:lnTo>
                  <a:lnTo>
                    <a:pt x="27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5">
              <a:extLst>
                <a:ext uri="{FF2B5EF4-FFF2-40B4-BE49-F238E27FC236}">
                  <a16:creationId xmlns:a16="http://schemas.microsoft.com/office/drawing/2014/main" id="{F6C4642D-22CD-F6EE-2236-6F690FBDACC5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2643188" y="2606675"/>
              <a:ext cx="80963" cy="10160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46">
              <a:extLst>
                <a:ext uri="{FF2B5EF4-FFF2-40B4-BE49-F238E27FC236}">
                  <a16:creationId xmlns:a16="http://schemas.microsoft.com/office/drawing/2014/main" id="{0A7E6D7C-FFE1-EF01-A128-7BB45A5563A6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2733675" y="2608263"/>
              <a:ext cx="61913" cy="968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8 w 167"/>
                <a:gd name="T9" fmla="*/ 49 h 221"/>
                <a:gd name="T10" fmla="*/ 38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6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47">
              <a:extLst>
                <a:ext uri="{FF2B5EF4-FFF2-40B4-BE49-F238E27FC236}">
                  <a16:creationId xmlns:a16="http://schemas.microsoft.com/office/drawing/2014/main" id="{247DDC1B-0B57-6789-C7E0-B5A716BC00DE}"/>
                </a:ext>
              </a:extLst>
            </p:cNvPr>
            <p:cNvSpPr>
              <a:spLocks noEditPoints="1"/>
            </p:cNvSpPr>
            <p:nvPr>
              <p:custDataLst>
                <p:tags r:id="rId87"/>
              </p:custDataLst>
            </p:nvPr>
          </p:nvSpPr>
          <p:spPr bwMode="auto">
            <a:xfrm>
              <a:off x="2868613" y="2606675"/>
              <a:ext cx="82550" cy="101600"/>
            </a:xfrm>
            <a:custGeom>
              <a:avLst/>
              <a:gdLst>
                <a:gd name="T0" fmla="*/ 145 w 224"/>
                <a:gd name="T1" fmla="*/ 186 h 229"/>
                <a:gd name="T2" fmla="*/ 183 w 224"/>
                <a:gd name="T3" fmla="*/ 227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5 w 224"/>
                <a:gd name="T15" fmla="*/ 186 h 229"/>
                <a:gd name="T16" fmla="*/ 175 w 224"/>
                <a:gd name="T17" fmla="*/ 86 h 229"/>
                <a:gd name="T18" fmla="*/ 157 w 224"/>
                <a:gd name="T19" fmla="*/ 28 h 229"/>
                <a:gd name="T20" fmla="*/ 89 w 224"/>
                <a:gd name="T21" fmla="*/ 0 h 229"/>
                <a:gd name="T22" fmla="*/ 14 w 224"/>
                <a:gd name="T23" fmla="*/ 57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3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7" y="211"/>
                    <a:pt x="175" y="189"/>
                    <a:pt x="175" y="186"/>
                  </a:cubicBezTo>
                  <a:lnTo>
                    <a:pt x="175" y="86"/>
                  </a:lnTo>
                  <a:cubicBezTo>
                    <a:pt x="175" y="65"/>
                    <a:pt x="175" y="46"/>
                    <a:pt x="157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5"/>
                    <a:pt x="34" y="34"/>
                  </a:cubicBezTo>
                  <a:cubicBezTo>
                    <a:pt x="48" y="17"/>
                    <a:pt x="72" y="11"/>
                    <a:pt x="88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48">
              <a:extLst>
                <a:ext uri="{FF2B5EF4-FFF2-40B4-BE49-F238E27FC236}">
                  <a16:creationId xmlns:a16="http://schemas.microsoft.com/office/drawing/2014/main" id="{9B034233-AB60-946F-453D-B5A50653D457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2957513" y="2608263"/>
              <a:ext cx="92075" cy="96838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4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4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49">
              <a:extLst>
                <a:ext uri="{FF2B5EF4-FFF2-40B4-BE49-F238E27FC236}">
                  <a16:creationId xmlns:a16="http://schemas.microsoft.com/office/drawing/2014/main" id="{E74EFD48-8EC0-042C-7D36-F04BE929727F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3051175" y="2609850"/>
              <a:ext cx="88900" cy="141288"/>
            </a:xfrm>
            <a:custGeom>
              <a:avLst/>
              <a:gdLst>
                <a:gd name="T0" fmla="*/ 197 w 244"/>
                <a:gd name="T1" fmla="*/ 47 h 317"/>
                <a:gd name="T2" fmla="*/ 244 w 244"/>
                <a:gd name="T3" fmla="*/ 15 h 317"/>
                <a:gd name="T4" fmla="*/ 244 w 244"/>
                <a:gd name="T5" fmla="*/ 0 h 317"/>
                <a:gd name="T6" fmla="*/ 206 w 244"/>
                <a:gd name="T7" fmla="*/ 1 h 317"/>
                <a:gd name="T8" fmla="*/ 163 w 244"/>
                <a:gd name="T9" fmla="*/ 0 h 317"/>
                <a:gd name="T10" fmla="*/ 163 w 244"/>
                <a:gd name="T11" fmla="*/ 15 h 317"/>
                <a:gd name="T12" fmla="*/ 186 w 244"/>
                <a:gd name="T13" fmla="*/ 37 h 317"/>
                <a:gd name="T14" fmla="*/ 183 w 244"/>
                <a:gd name="T15" fmla="*/ 49 h 317"/>
                <a:gd name="T16" fmla="*/ 133 w 244"/>
                <a:gd name="T17" fmla="*/ 171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5 h 317"/>
                <a:gd name="T24" fmla="*/ 103 w 244"/>
                <a:gd name="T25" fmla="*/ 0 h 317"/>
                <a:gd name="T26" fmla="*/ 48 w 244"/>
                <a:gd name="T27" fmla="*/ 1 h 317"/>
                <a:gd name="T28" fmla="*/ 0 w 244"/>
                <a:gd name="T29" fmla="*/ 0 h 317"/>
                <a:gd name="T30" fmla="*/ 0 w 244"/>
                <a:gd name="T31" fmla="*/ 15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6 h 317"/>
                <a:gd name="T48" fmla="*/ 46 w 244"/>
                <a:gd name="T49" fmla="*/ 317 h 317"/>
                <a:gd name="T50" fmla="*/ 110 w 244"/>
                <a:gd name="T51" fmla="*/ 260 h 317"/>
                <a:gd name="T52" fmla="*/ 197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7" y="47"/>
                  </a:moveTo>
                  <a:cubicBezTo>
                    <a:pt x="210" y="16"/>
                    <a:pt x="236" y="15"/>
                    <a:pt x="244" y="15"/>
                  </a:cubicBezTo>
                  <a:lnTo>
                    <a:pt x="244" y="0"/>
                  </a:lnTo>
                  <a:cubicBezTo>
                    <a:pt x="232" y="1"/>
                    <a:pt x="218" y="1"/>
                    <a:pt x="206" y="1"/>
                  </a:cubicBezTo>
                  <a:cubicBezTo>
                    <a:pt x="197" y="1"/>
                    <a:pt x="174" y="0"/>
                    <a:pt x="163" y="0"/>
                  </a:cubicBezTo>
                  <a:lnTo>
                    <a:pt x="163" y="15"/>
                  </a:lnTo>
                  <a:cubicBezTo>
                    <a:pt x="178" y="16"/>
                    <a:pt x="186" y="24"/>
                    <a:pt x="186" y="37"/>
                  </a:cubicBezTo>
                  <a:cubicBezTo>
                    <a:pt x="186" y="42"/>
                    <a:pt x="186" y="43"/>
                    <a:pt x="183" y="49"/>
                  </a:cubicBezTo>
                  <a:lnTo>
                    <a:pt x="133" y="171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5"/>
                    <a:pt x="93" y="15"/>
                    <a:pt x="103" y="15"/>
                  </a:cubicBezTo>
                  <a:lnTo>
                    <a:pt x="103" y="0"/>
                  </a:lnTo>
                  <a:cubicBezTo>
                    <a:pt x="90" y="0"/>
                    <a:pt x="57" y="1"/>
                    <a:pt x="48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24" y="15"/>
                    <a:pt x="33" y="15"/>
                    <a:pt x="40" y="33"/>
                  </a:cubicBezTo>
                  <a:lnTo>
                    <a:pt x="115" y="215"/>
                  </a:lnTo>
                  <a:cubicBezTo>
                    <a:pt x="113" y="221"/>
                    <a:pt x="106" y="238"/>
                    <a:pt x="103" y="244"/>
                  </a:cubicBezTo>
                  <a:cubicBezTo>
                    <a:pt x="92" y="271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2" y="255"/>
                    <a:pt x="21" y="255"/>
                  </a:cubicBezTo>
                  <a:cubicBezTo>
                    <a:pt x="11" y="255"/>
                    <a:pt x="0" y="261"/>
                    <a:pt x="0" y="276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8"/>
                    <a:pt x="110" y="260"/>
                  </a:cubicBezTo>
                  <a:lnTo>
                    <a:pt x="197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0">
              <a:extLst>
                <a:ext uri="{FF2B5EF4-FFF2-40B4-BE49-F238E27FC236}">
                  <a16:creationId xmlns:a16="http://schemas.microsoft.com/office/drawing/2014/main" id="{8704D41D-530E-11DD-D0D2-8CBC850D688A}"/>
                </a:ext>
              </a:extLst>
            </p:cNvPr>
            <p:cNvSpPr>
              <a:spLocks noEditPoints="1"/>
            </p:cNvSpPr>
            <p:nvPr>
              <p:custDataLst>
                <p:tags r:id="rId90"/>
              </p:custDataLst>
            </p:nvPr>
          </p:nvSpPr>
          <p:spPr bwMode="auto">
            <a:xfrm>
              <a:off x="3219450" y="2605088"/>
              <a:ext cx="73025" cy="142875"/>
            </a:xfrm>
            <a:custGeom>
              <a:avLst/>
              <a:gdLst>
                <a:gd name="T0" fmla="*/ 39 w 199"/>
                <a:gd name="T1" fmla="*/ 204 h 323"/>
                <a:gd name="T2" fmla="*/ 106 w 199"/>
                <a:gd name="T3" fmla="*/ 232 h 323"/>
                <a:gd name="T4" fmla="*/ 199 w 199"/>
                <a:gd name="T5" fmla="*/ 115 h 323"/>
                <a:gd name="T6" fmla="*/ 119 w 199"/>
                <a:gd name="T7" fmla="*/ 0 h 323"/>
                <a:gd name="T8" fmla="*/ 38 w 199"/>
                <a:gd name="T9" fmla="*/ 30 h 323"/>
                <a:gd name="T10" fmla="*/ 38 w 199"/>
                <a:gd name="T11" fmla="*/ 5 h 323"/>
                <a:gd name="T12" fmla="*/ 0 w 199"/>
                <a:gd name="T13" fmla="*/ 5 h 323"/>
                <a:gd name="T14" fmla="*/ 0 w 199"/>
                <a:gd name="T15" fmla="*/ 323 h 323"/>
                <a:gd name="T16" fmla="*/ 39 w 199"/>
                <a:gd name="T17" fmla="*/ 323 h 323"/>
                <a:gd name="T18" fmla="*/ 39 w 199"/>
                <a:gd name="T19" fmla="*/ 204 h 323"/>
                <a:gd name="T20" fmla="*/ 39 w 199"/>
                <a:gd name="T21" fmla="*/ 61 h 323"/>
                <a:gd name="T22" fmla="*/ 92 w 199"/>
                <a:gd name="T23" fmla="*/ 32 h 323"/>
                <a:gd name="T24" fmla="*/ 160 w 199"/>
                <a:gd name="T25" fmla="*/ 115 h 323"/>
                <a:gd name="T26" fmla="*/ 87 w 199"/>
                <a:gd name="T27" fmla="*/ 202 h 323"/>
                <a:gd name="T28" fmla="*/ 44 w 199"/>
                <a:gd name="T29" fmla="*/ 178 h 323"/>
                <a:gd name="T30" fmla="*/ 39 w 199"/>
                <a:gd name="T31" fmla="*/ 161 h 323"/>
                <a:gd name="T32" fmla="*/ 39 w 199"/>
                <a:gd name="T33" fmla="*/ 6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9" h="323">
                  <a:moveTo>
                    <a:pt x="39" y="204"/>
                  </a:moveTo>
                  <a:cubicBezTo>
                    <a:pt x="55" y="218"/>
                    <a:pt x="77" y="232"/>
                    <a:pt x="106" y="232"/>
                  </a:cubicBezTo>
                  <a:cubicBezTo>
                    <a:pt x="155" y="232"/>
                    <a:pt x="199" y="183"/>
                    <a:pt x="199" y="115"/>
                  </a:cubicBezTo>
                  <a:cubicBezTo>
                    <a:pt x="199" y="56"/>
                    <a:pt x="167" y="0"/>
                    <a:pt x="119" y="0"/>
                  </a:cubicBezTo>
                  <a:cubicBezTo>
                    <a:pt x="90" y="0"/>
                    <a:pt x="61" y="10"/>
                    <a:pt x="38" y="30"/>
                  </a:cubicBezTo>
                  <a:lnTo>
                    <a:pt x="38" y="5"/>
                  </a:lnTo>
                  <a:lnTo>
                    <a:pt x="0" y="5"/>
                  </a:lnTo>
                  <a:lnTo>
                    <a:pt x="0" y="323"/>
                  </a:lnTo>
                  <a:lnTo>
                    <a:pt x="39" y="323"/>
                  </a:lnTo>
                  <a:lnTo>
                    <a:pt x="39" y="204"/>
                  </a:lnTo>
                  <a:close/>
                  <a:moveTo>
                    <a:pt x="39" y="61"/>
                  </a:moveTo>
                  <a:cubicBezTo>
                    <a:pt x="51" y="43"/>
                    <a:pt x="71" y="32"/>
                    <a:pt x="92" y="32"/>
                  </a:cubicBezTo>
                  <a:cubicBezTo>
                    <a:pt x="130" y="32"/>
                    <a:pt x="160" y="69"/>
                    <a:pt x="160" y="115"/>
                  </a:cubicBezTo>
                  <a:cubicBezTo>
                    <a:pt x="160" y="167"/>
                    <a:pt x="124" y="202"/>
                    <a:pt x="87" y="202"/>
                  </a:cubicBezTo>
                  <a:cubicBezTo>
                    <a:pt x="68" y="202"/>
                    <a:pt x="54" y="192"/>
                    <a:pt x="44" y="178"/>
                  </a:cubicBezTo>
                  <a:cubicBezTo>
                    <a:pt x="39" y="171"/>
                    <a:pt x="39" y="170"/>
                    <a:pt x="39" y="161"/>
                  </a:cubicBezTo>
                  <a:lnTo>
                    <a:pt x="39" y="6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51">
              <a:extLst>
                <a:ext uri="{FF2B5EF4-FFF2-40B4-BE49-F238E27FC236}">
                  <a16:creationId xmlns:a16="http://schemas.microsoft.com/office/drawing/2014/main" id="{F6873728-A159-6C4A-15AC-49CE74FBB2A3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308350" y="2605088"/>
              <a:ext cx="44450" cy="100013"/>
            </a:xfrm>
            <a:custGeom>
              <a:avLst/>
              <a:gdLst>
                <a:gd name="T0" fmla="*/ 37 w 122"/>
                <a:gd name="T1" fmla="*/ 120 h 227"/>
                <a:gd name="T2" fmla="*/ 122 w 122"/>
                <a:gd name="T3" fmla="*/ 33 h 227"/>
                <a:gd name="T4" fmla="*/ 122 w 122"/>
                <a:gd name="T5" fmla="*/ 0 h 227"/>
                <a:gd name="T6" fmla="*/ 35 w 122"/>
                <a:gd name="T7" fmla="*/ 48 h 227"/>
                <a:gd name="T8" fmla="*/ 35 w 122"/>
                <a:gd name="T9" fmla="*/ 2 h 227"/>
                <a:gd name="T10" fmla="*/ 0 w 122"/>
                <a:gd name="T11" fmla="*/ 2 h 227"/>
                <a:gd name="T12" fmla="*/ 0 w 122"/>
                <a:gd name="T13" fmla="*/ 227 h 227"/>
                <a:gd name="T14" fmla="*/ 37 w 122"/>
                <a:gd name="T15" fmla="*/ 227 h 227"/>
                <a:gd name="T16" fmla="*/ 37 w 122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7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5"/>
                    <a:pt x="35" y="4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7" y="227"/>
                  </a:lnTo>
                  <a:lnTo>
                    <a:pt x="37" y="12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52">
              <a:extLst>
                <a:ext uri="{FF2B5EF4-FFF2-40B4-BE49-F238E27FC236}">
                  <a16:creationId xmlns:a16="http://schemas.microsoft.com/office/drawing/2014/main" id="{31438D0F-BCCF-8EAE-30DC-EE77B26DBC13}"/>
                </a:ext>
              </a:extLst>
            </p:cNvPr>
            <p:cNvSpPr>
              <a:spLocks noEditPoints="1"/>
            </p:cNvSpPr>
            <p:nvPr>
              <p:custDataLst>
                <p:tags r:id="rId92"/>
              </p:custDataLst>
            </p:nvPr>
          </p:nvSpPr>
          <p:spPr bwMode="auto">
            <a:xfrm>
              <a:off x="3362325" y="2603500"/>
              <a:ext cx="68263" cy="104775"/>
            </a:xfrm>
            <a:custGeom>
              <a:avLst/>
              <a:gdLst>
                <a:gd name="T0" fmla="*/ 188 w 188"/>
                <a:gd name="T1" fmla="*/ 120 h 235"/>
                <a:gd name="T2" fmla="*/ 169 w 188"/>
                <a:gd name="T3" fmla="*/ 36 h 235"/>
                <a:gd name="T4" fmla="*/ 100 w 188"/>
                <a:gd name="T5" fmla="*/ 0 h 235"/>
                <a:gd name="T6" fmla="*/ 0 w 188"/>
                <a:gd name="T7" fmla="*/ 117 h 235"/>
                <a:gd name="T8" fmla="*/ 107 w 188"/>
                <a:gd name="T9" fmla="*/ 235 h 235"/>
                <a:gd name="T10" fmla="*/ 186 w 188"/>
                <a:gd name="T11" fmla="*/ 209 h 235"/>
                <a:gd name="T12" fmla="*/ 183 w 188"/>
                <a:gd name="T13" fmla="*/ 177 h 235"/>
                <a:gd name="T14" fmla="*/ 108 w 188"/>
                <a:gd name="T15" fmla="*/ 205 h 235"/>
                <a:gd name="T16" fmla="*/ 35 w 188"/>
                <a:gd name="T17" fmla="*/ 120 h 235"/>
                <a:gd name="T18" fmla="*/ 188 w 188"/>
                <a:gd name="T19" fmla="*/ 120 h 235"/>
                <a:gd name="T20" fmla="*/ 37 w 188"/>
                <a:gd name="T21" fmla="*/ 93 h 235"/>
                <a:gd name="T22" fmla="*/ 100 w 188"/>
                <a:gd name="T23" fmla="*/ 30 h 235"/>
                <a:gd name="T24" fmla="*/ 160 w 188"/>
                <a:gd name="T25" fmla="*/ 93 h 235"/>
                <a:gd name="T26" fmla="*/ 37 w 188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35">
                  <a:moveTo>
                    <a:pt x="188" y="120"/>
                  </a:moveTo>
                  <a:cubicBezTo>
                    <a:pt x="188" y="103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6" y="209"/>
                  </a:cubicBezTo>
                  <a:lnTo>
                    <a:pt x="183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8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53">
              <a:extLst>
                <a:ext uri="{FF2B5EF4-FFF2-40B4-BE49-F238E27FC236}">
                  <a16:creationId xmlns:a16="http://schemas.microsoft.com/office/drawing/2014/main" id="{66E378FC-94C5-EBB2-E05E-FE3DE4E5735F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441700" y="2549525"/>
              <a:ext cx="58738" cy="155575"/>
            </a:xfrm>
            <a:custGeom>
              <a:avLst/>
              <a:gdLst>
                <a:gd name="T0" fmla="*/ 74 w 160"/>
                <a:gd name="T1" fmla="*/ 159 h 352"/>
                <a:gd name="T2" fmla="*/ 129 w 160"/>
                <a:gd name="T3" fmla="*/ 159 h 352"/>
                <a:gd name="T4" fmla="*/ 129 w 160"/>
                <a:gd name="T5" fmla="*/ 130 h 352"/>
                <a:gd name="T6" fmla="*/ 73 w 160"/>
                <a:gd name="T7" fmla="*/ 130 h 352"/>
                <a:gd name="T8" fmla="*/ 73 w 160"/>
                <a:gd name="T9" fmla="*/ 71 h 352"/>
                <a:gd name="T10" fmla="*/ 119 w 160"/>
                <a:gd name="T11" fmla="*/ 30 h 352"/>
                <a:gd name="T12" fmla="*/ 160 w 160"/>
                <a:gd name="T13" fmla="*/ 39 h 352"/>
                <a:gd name="T14" fmla="*/ 160 w 160"/>
                <a:gd name="T15" fmla="*/ 5 h 352"/>
                <a:gd name="T16" fmla="*/ 120 w 160"/>
                <a:gd name="T17" fmla="*/ 0 h 352"/>
                <a:gd name="T18" fmla="*/ 37 w 160"/>
                <a:gd name="T19" fmla="*/ 85 h 352"/>
                <a:gd name="T20" fmla="*/ 37 w 160"/>
                <a:gd name="T21" fmla="*/ 130 h 352"/>
                <a:gd name="T22" fmla="*/ 0 w 160"/>
                <a:gd name="T23" fmla="*/ 130 h 352"/>
                <a:gd name="T24" fmla="*/ 0 w 160"/>
                <a:gd name="T25" fmla="*/ 159 h 352"/>
                <a:gd name="T26" fmla="*/ 37 w 160"/>
                <a:gd name="T27" fmla="*/ 159 h 352"/>
                <a:gd name="T28" fmla="*/ 37 w 160"/>
                <a:gd name="T29" fmla="*/ 352 h 352"/>
                <a:gd name="T30" fmla="*/ 74 w 160"/>
                <a:gd name="T31" fmla="*/ 352 h 352"/>
                <a:gd name="T32" fmla="*/ 74 w 160"/>
                <a:gd name="T33" fmla="*/ 15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2">
                  <a:moveTo>
                    <a:pt x="74" y="159"/>
                  </a:moveTo>
                  <a:lnTo>
                    <a:pt x="129" y="159"/>
                  </a:lnTo>
                  <a:lnTo>
                    <a:pt x="129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6" y="30"/>
                    <a:pt x="119" y="30"/>
                  </a:cubicBezTo>
                  <a:cubicBezTo>
                    <a:pt x="129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8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2"/>
                  </a:lnTo>
                  <a:lnTo>
                    <a:pt x="74" y="352"/>
                  </a:lnTo>
                  <a:lnTo>
                    <a:pt x="74" y="15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54">
              <a:extLst>
                <a:ext uri="{FF2B5EF4-FFF2-40B4-BE49-F238E27FC236}">
                  <a16:creationId xmlns:a16="http://schemas.microsoft.com/office/drawing/2014/main" id="{2D4CE133-4B97-A9BC-C6FC-C7CB970DF3B8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571875" y="2606675"/>
              <a:ext cx="60325" cy="10160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Oval 55">
              <a:extLst>
                <a:ext uri="{FF2B5EF4-FFF2-40B4-BE49-F238E27FC236}">
                  <a16:creationId xmlns:a16="http://schemas.microsoft.com/office/drawing/2014/main" id="{BFD39FE4-EA6A-35B8-FE43-8C20C6F92885}"/>
                </a:ext>
              </a:extLst>
            </p:cNvPr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auto">
            <a:xfrm>
              <a:off x="3652838" y="2682875"/>
              <a:ext cx="20638" cy="2222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6">
              <a:extLst>
                <a:ext uri="{FF2B5EF4-FFF2-40B4-BE49-F238E27FC236}">
                  <a16:creationId xmlns:a16="http://schemas.microsoft.com/office/drawing/2014/main" id="{6DC8D659-8C8B-A18B-FF8B-C69E878ADE32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692525" y="2570163"/>
              <a:ext cx="55563" cy="13811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57">
              <a:extLst>
                <a:ext uri="{FF2B5EF4-FFF2-40B4-BE49-F238E27FC236}">
                  <a16:creationId xmlns:a16="http://schemas.microsoft.com/office/drawing/2014/main" id="{75C958B0-D461-9EFF-F180-CA004A9F984A}"/>
                </a:ext>
              </a:extLst>
            </p:cNvPr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auto">
            <a:xfrm>
              <a:off x="3775075" y="2682875"/>
              <a:ext cx="19050" cy="2222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8">
              <a:extLst>
                <a:ext uri="{FF2B5EF4-FFF2-40B4-BE49-F238E27FC236}">
                  <a16:creationId xmlns:a16="http://schemas.microsoft.com/office/drawing/2014/main" id="{00477845-1088-E9F8-AC97-5644C876DA95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3863975" y="2608263"/>
              <a:ext cx="95250" cy="13970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8 h 317"/>
                <a:gd name="T28" fmla="*/ 83 w 260"/>
                <a:gd name="T29" fmla="*/ 0 h 317"/>
                <a:gd name="T30" fmla="*/ 47 w 260"/>
                <a:gd name="T31" fmla="*/ 29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60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1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1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3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9">
              <a:extLst>
                <a:ext uri="{FF2B5EF4-FFF2-40B4-BE49-F238E27FC236}">
                  <a16:creationId xmlns:a16="http://schemas.microsoft.com/office/drawing/2014/main" id="{ECB2A3BE-669D-8E90-3706-BE7F0044120F}"/>
                </a:ext>
              </a:extLst>
            </p:cNvPr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3973513" y="2668588"/>
              <a:ext cx="53975" cy="100013"/>
            </a:xfrm>
            <a:custGeom>
              <a:avLst/>
              <a:gdLst>
                <a:gd name="T0" fmla="*/ 30 w 149"/>
                <a:gd name="T1" fmla="*/ 142 h 226"/>
                <a:gd name="T2" fmla="*/ 80 w 149"/>
                <a:gd name="T3" fmla="*/ 162 h 226"/>
                <a:gd name="T4" fmla="*/ 149 w 149"/>
                <a:gd name="T5" fmla="*/ 80 h 226"/>
                <a:gd name="T6" fmla="*/ 91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2 h 226"/>
                <a:gd name="T22" fmla="*/ 69 w 149"/>
                <a:gd name="T23" fmla="*/ 24 h 226"/>
                <a:gd name="T24" fmla="*/ 118 w 149"/>
                <a:gd name="T25" fmla="*/ 80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9" y="159"/>
                    <a:pt x="69" y="162"/>
                    <a:pt x="80" y="162"/>
                  </a:cubicBezTo>
                  <a:cubicBezTo>
                    <a:pt x="117" y="162"/>
                    <a:pt x="149" y="127"/>
                    <a:pt x="149" y="80"/>
                  </a:cubicBezTo>
                  <a:cubicBezTo>
                    <a:pt x="149" y="39"/>
                    <a:pt x="126" y="0"/>
                    <a:pt x="91" y="0"/>
                  </a:cubicBezTo>
                  <a:cubicBezTo>
                    <a:pt x="76" y="0"/>
                    <a:pt x="49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2" y="24"/>
                    <a:pt x="69" y="24"/>
                  </a:cubicBezTo>
                  <a:cubicBezTo>
                    <a:pt x="96" y="24"/>
                    <a:pt x="118" y="50"/>
                    <a:pt x="118" y="80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2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0">
              <a:extLst>
                <a:ext uri="{FF2B5EF4-FFF2-40B4-BE49-F238E27FC236}">
                  <a16:creationId xmlns:a16="http://schemas.microsoft.com/office/drawing/2014/main" id="{45475941-3E33-5175-4477-7A6CB6DD75B0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4038600" y="2668588"/>
              <a:ext cx="33338" cy="69850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7 w 91"/>
                <a:gd name="T7" fmla="*/ 33 h 158"/>
                <a:gd name="T8" fmla="*/ 27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6"/>
                    <a:pt x="61" y="26"/>
                    <a:pt x="91" y="26"/>
                  </a:cubicBezTo>
                  <a:lnTo>
                    <a:pt x="91" y="0"/>
                  </a:lnTo>
                  <a:cubicBezTo>
                    <a:pt x="62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61">
              <a:extLst>
                <a:ext uri="{FF2B5EF4-FFF2-40B4-BE49-F238E27FC236}">
                  <a16:creationId xmlns:a16="http://schemas.microsoft.com/office/drawing/2014/main" id="{A7EE9624-FE6D-819F-7375-1C16BE965C31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4078288" y="2667000"/>
              <a:ext cx="52388" cy="73025"/>
            </a:xfrm>
            <a:custGeom>
              <a:avLst/>
              <a:gdLst>
                <a:gd name="T0" fmla="*/ 138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8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8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39" y="44"/>
                    <a:pt x="126" y="25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3" y="0"/>
                    <a:pt x="0" y="37"/>
                    <a:pt x="0" y="82"/>
                  </a:cubicBezTo>
                  <a:cubicBezTo>
                    <a:pt x="0" y="126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8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1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2">
              <a:extLst>
                <a:ext uri="{FF2B5EF4-FFF2-40B4-BE49-F238E27FC236}">
                  <a16:creationId xmlns:a16="http://schemas.microsoft.com/office/drawing/2014/main" id="{BF12D6A2-3DAD-B4BB-C139-C3F85B752AAC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4138613" y="2630488"/>
              <a:ext cx="42863" cy="107950"/>
            </a:xfrm>
            <a:custGeom>
              <a:avLst/>
              <a:gdLst>
                <a:gd name="T0" fmla="*/ 56 w 118"/>
                <a:gd name="T1" fmla="*/ 112 h 245"/>
                <a:gd name="T2" fmla="*/ 95 w 118"/>
                <a:gd name="T3" fmla="*/ 112 h 245"/>
                <a:gd name="T4" fmla="*/ 95 w 118"/>
                <a:gd name="T5" fmla="*/ 90 h 245"/>
                <a:gd name="T6" fmla="*/ 55 w 118"/>
                <a:gd name="T7" fmla="*/ 90 h 245"/>
                <a:gd name="T8" fmla="*/ 55 w 118"/>
                <a:gd name="T9" fmla="*/ 50 h 245"/>
                <a:gd name="T10" fmla="*/ 88 w 118"/>
                <a:gd name="T11" fmla="*/ 23 h 245"/>
                <a:gd name="T12" fmla="*/ 118 w 118"/>
                <a:gd name="T13" fmla="*/ 29 h 245"/>
                <a:gd name="T14" fmla="*/ 118 w 118"/>
                <a:gd name="T15" fmla="*/ 3 h 245"/>
                <a:gd name="T16" fmla="*/ 88 w 118"/>
                <a:gd name="T17" fmla="*/ 0 h 245"/>
                <a:gd name="T18" fmla="*/ 26 w 118"/>
                <a:gd name="T19" fmla="*/ 60 h 245"/>
                <a:gd name="T20" fmla="*/ 26 w 118"/>
                <a:gd name="T21" fmla="*/ 90 h 245"/>
                <a:gd name="T22" fmla="*/ 0 w 118"/>
                <a:gd name="T23" fmla="*/ 90 h 245"/>
                <a:gd name="T24" fmla="*/ 0 w 118"/>
                <a:gd name="T25" fmla="*/ 112 h 245"/>
                <a:gd name="T26" fmla="*/ 26 w 118"/>
                <a:gd name="T27" fmla="*/ 112 h 245"/>
                <a:gd name="T28" fmla="*/ 26 w 118"/>
                <a:gd name="T29" fmla="*/ 245 h 245"/>
                <a:gd name="T30" fmla="*/ 56 w 118"/>
                <a:gd name="T31" fmla="*/ 245 h 245"/>
                <a:gd name="T32" fmla="*/ 56 w 118"/>
                <a:gd name="T33" fmla="*/ 11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5">
                  <a:moveTo>
                    <a:pt x="56" y="112"/>
                  </a:moveTo>
                  <a:lnTo>
                    <a:pt x="95" y="112"/>
                  </a:lnTo>
                  <a:lnTo>
                    <a:pt x="95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8" y="23"/>
                  </a:cubicBezTo>
                  <a:cubicBezTo>
                    <a:pt x="95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8" y="0"/>
                    <a:pt x="88" y="0"/>
                  </a:cubicBezTo>
                  <a:cubicBezTo>
                    <a:pt x="53" y="0"/>
                    <a:pt x="26" y="25"/>
                    <a:pt x="26" y="60"/>
                  </a:cubicBezTo>
                  <a:lnTo>
                    <a:pt x="26" y="90"/>
                  </a:lnTo>
                  <a:lnTo>
                    <a:pt x="0" y="90"/>
                  </a:lnTo>
                  <a:lnTo>
                    <a:pt x="0" y="112"/>
                  </a:lnTo>
                  <a:lnTo>
                    <a:pt x="26" y="112"/>
                  </a:lnTo>
                  <a:lnTo>
                    <a:pt x="26" y="245"/>
                  </a:lnTo>
                  <a:lnTo>
                    <a:pt x="56" y="245"/>
                  </a:lnTo>
                  <a:lnTo>
                    <a:pt x="56" y="1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3">
              <a:extLst>
                <a:ext uri="{FF2B5EF4-FFF2-40B4-BE49-F238E27FC236}">
                  <a16:creationId xmlns:a16="http://schemas.microsoft.com/office/drawing/2014/main" id="{4F320FDE-C42F-4FE8-05A2-D194FE9EB676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4260850" y="2565400"/>
              <a:ext cx="111125" cy="169863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4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10 w 305"/>
                <a:gd name="T13" fmla="*/ 21 h 386"/>
                <a:gd name="T14" fmla="*/ 271 w 305"/>
                <a:gd name="T15" fmla="*/ 145 h 386"/>
                <a:gd name="T16" fmla="*/ 11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8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50"/>
                    <a:pt x="305" y="145"/>
                  </a:cubicBezTo>
                  <a:cubicBezTo>
                    <a:pt x="305" y="140"/>
                    <a:pt x="303" y="137"/>
                    <a:pt x="295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10" y="21"/>
                  </a:cubicBezTo>
                  <a:lnTo>
                    <a:pt x="271" y="145"/>
                  </a:lnTo>
                  <a:lnTo>
                    <a:pt x="11" y="268"/>
                  </a:lnTo>
                  <a:cubicBezTo>
                    <a:pt x="1" y="272"/>
                    <a:pt x="0" y="276"/>
                    <a:pt x="0" y="279"/>
                  </a:cubicBezTo>
                  <a:cubicBezTo>
                    <a:pt x="0" y="285"/>
                    <a:pt x="5" y="289"/>
                    <a:pt x="10" y="289"/>
                  </a:cubicBezTo>
                  <a:cubicBezTo>
                    <a:pt x="12" y="289"/>
                    <a:pt x="13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1" y="366"/>
                    <a:pt x="0" y="366"/>
                    <a:pt x="0" y="376"/>
                  </a:cubicBezTo>
                  <a:cubicBezTo>
                    <a:pt x="0" y="386"/>
                    <a:pt x="9" y="386"/>
                    <a:pt x="18" y="386"/>
                  </a:cubicBezTo>
                  <a:lnTo>
                    <a:pt x="287" y="38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4">
              <a:extLst>
                <a:ext uri="{FF2B5EF4-FFF2-40B4-BE49-F238E27FC236}">
                  <a16:creationId xmlns:a16="http://schemas.microsoft.com/office/drawing/2014/main" id="{5BCFDC73-BE8C-2FB4-9D48-EE9A9E20631A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4446588" y="2609850"/>
              <a:ext cx="58738" cy="98425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5">
              <a:extLst>
                <a:ext uri="{FF2B5EF4-FFF2-40B4-BE49-F238E27FC236}">
                  <a16:creationId xmlns:a16="http://schemas.microsoft.com/office/drawing/2014/main" id="{B27C3D84-5F16-4A93-39BB-7A7C9AA315CE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4529138" y="2540000"/>
              <a:ext cx="42863" cy="22066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6">
              <a:extLst>
                <a:ext uri="{FF2B5EF4-FFF2-40B4-BE49-F238E27FC236}">
                  <a16:creationId xmlns:a16="http://schemas.microsoft.com/office/drawing/2014/main" id="{A4FAECB9-DC57-D828-C9B7-F488374C9647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4591050" y="2552700"/>
              <a:ext cx="90488" cy="155575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7">
              <a:extLst>
                <a:ext uri="{FF2B5EF4-FFF2-40B4-BE49-F238E27FC236}">
                  <a16:creationId xmlns:a16="http://schemas.microsoft.com/office/drawing/2014/main" id="{5A17397B-0AF8-4210-6025-0448F823AA94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4699000" y="2540000"/>
              <a:ext cx="41275" cy="220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8">
              <a:extLst>
                <a:ext uri="{FF2B5EF4-FFF2-40B4-BE49-F238E27FC236}">
                  <a16:creationId xmlns:a16="http://schemas.microsoft.com/office/drawing/2014/main" id="{9290FF7F-47D3-8996-5328-C9D7025386E0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4775200" y="2682875"/>
              <a:ext cx="20638" cy="650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" name="Group 110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\ge \epsilon'(\secpar)$&#10;&#10;&#10;\end{document}" title="IguanaTex Vector Display">
            <a:extLst>
              <a:ext uri="{FF2B5EF4-FFF2-40B4-BE49-F238E27FC236}">
                <a16:creationId xmlns:a16="http://schemas.microsoft.com/office/drawing/2014/main" id="{03B8E6C8-62AB-5F49-3DC4-FD8932D6D670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7764092" y="1681765"/>
            <a:ext cx="2581825" cy="304800"/>
            <a:chOff x="2540000" y="2540000"/>
            <a:chExt cx="1828801" cy="215901"/>
          </a:xfrm>
          <a:solidFill>
            <a:srgbClr val="7030A0"/>
          </a:solidFill>
        </p:grpSpPr>
        <p:sp>
          <p:nvSpPr>
            <p:cNvPr id="112" name="Freeform 155">
              <a:extLst>
                <a:ext uri="{FF2B5EF4-FFF2-40B4-BE49-F238E27FC236}">
                  <a16:creationId xmlns:a16="http://schemas.microsoft.com/office/drawing/2014/main" id="{AF9B657B-BD68-8C90-A49C-24D35DCC4508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2540000" y="2555875"/>
              <a:ext cx="107950" cy="146050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5 h 341"/>
                <a:gd name="T12" fmla="*/ 12 w 294"/>
                <a:gd name="T13" fmla="*/ 15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3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5 h 341"/>
                <a:gd name="T40" fmla="*/ 119 w 294"/>
                <a:gd name="T41" fmla="*/ 15 h 341"/>
                <a:gd name="T42" fmla="*/ 163 w 294"/>
                <a:gd name="T43" fmla="*/ 15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56">
              <a:extLst>
                <a:ext uri="{FF2B5EF4-FFF2-40B4-BE49-F238E27FC236}">
                  <a16:creationId xmlns:a16="http://schemas.microsoft.com/office/drawing/2014/main" id="{63EBEED4-9CF8-D937-92CD-2CE6D5FD108E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2662238" y="2606675"/>
              <a:ext cx="61913" cy="9525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57">
              <a:extLst>
                <a:ext uri="{FF2B5EF4-FFF2-40B4-BE49-F238E27FC236}">
                  <a16:creationId xmlns:a16="http://schemas.microsoft.com/office/drawing/2014/main" id="{F58B561D-69A7-C869-B706-3E80A24EF4C5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2751138" y="2541588"/>
              <a:ext cx="23813" cy="214313"/>
            </a:xfrm>
            <a:custGeom>
              <a:avLst/>
              <a:gdLst>
                <a:gd name="T0" fmla="*/ 68 w 68"/>
                <a:gd name="T1" fmla="*/ 498 h 498"/>
                <a:gd name="T2" fmla="*/ 68 w 68"/>
                <a:gd name="T3" fmla="*/ 478 h 498"/>
                <a:gd name="T4" fmla="*/ 20 w 68"/>
                <a:gd name="T5" fmla="*/ 478 h 498"/>
                <a:gd name="T6" fmla="*/ 20 w 68"/>
                <a:gd name="T7" fmla="*/ 19 h 498"/>
                <a:gd name="T8" fmla="*/ 68 w 68"/>
                <a:gd name="T9" fmla="*/ 19 h 498"/>
                <a:gd name="T10" fmla="*/ 68 w 68"/>
                <a:gd name="T11" fmla="*/ 0 h 498"/>
                <a:gd name="T12" fmla="*/ 0 w 68"/>
                <a:gd name="T13" fmla="*/ 0 h 498"/>
                <a:gd name="T14" fmla="*/ 0 w 68"/>
                <a:gd name="T15" fmla="*/ 498 h 498"/>
                <a:gd name="T16" fmla="*/ 68 w 68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498"/>
                  </a:moveTo>
                  <a:lnTo>
                    <a:pt x="68" y="478"/>
                  </a:lnTo>
                  <a:lnTo>
                    <a:pt x="20" y="478"/>
                  </a:lnTo>
                  <a:lnTo>
                    <a:pt x="20" y="19"/>
                  </a:lnTo>
                  <a:lnTo>
                    <a:pt x="68" y="19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8" y="49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58">
              <a:extLst>
                <a:ext uri="{FF2B5EF4-FFF2-40B4-BE49-F238E27FC236}">
                  <a16:creationId xmlns:a16="http://schemas.microsoft.com/office/drawing/2014/main" id="{960EFC9C-C9DD-A307-F5FC-9B637B6B955C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781300" y="2547938"/>
              <a:ext cx="101600" cy="23813"/>
            </a:xfrm>
            <a:custGeom>
              <a:avLst/>
              <a:gdLst>
                <a:gd name="T0" fmla="*/ 270 w 277"/>
                <a:gd name="T1" fmla="*/ 0 h 56"/>
                <a:gd name="T2" fmla="*/ 194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6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4 w 277"/>
                <a:gd name="T17" fmla="*/ 21 h 56"/>
                <a:gd name="T18" fmla="*/ 136 w 277"/>
                <a:gd name="T19" fmla="*/ 39 h 56"/>
                <a:gd name="T20" fmla="*/ 185 w 277"/>
                <a:gd name="T21" fmla="*/ 56 h 56"/>
                <a:gd name="T22" fmla="*/ 222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8" y="8"/>
                    <a:pt x="112" y="0"/>
                    <a:pt x="92" y="0"/>
                  </a:cubicBezTo>
                  <a:cubicBezTo>
                    <a:pt x="80" y="0"/>
                    <a:pt x="67" y="4"/>
                    <a:pt x="56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29"/>
                    <a:pt x="136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8" y="56"/>
                    <a:pt x="211" y="52"/>
                    <a:pt x="222" y="47"/>
                  </a:cubicBezTo>
                  <a:cubicBezTo>
                    <a:pt x="232" y="42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59">
              <a:extLst>
                <a:ext uri="{FF2B5EF4-FFF2-40B4-BE49-F238E27FC236}">
                  <a16:creationId xmlns:a16="http://schemas.microsoft.com/office/drawing/2014/main" id="{0A202617-C52A-2D92-AD5A-F99A0D574010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784475" y="2606675"/>
              <a:ext cx="80963" cy="96838"/>
            </a:xfrm>
            <a:custGeom>
              <a:avLst/>
              <a:gdLst>
                <a:gd name="T0" fmla="*/ 218 w 218"/>
                <a:gd name="T1" fmla="*/ 35 h 226"/>
                <a:gd name="T2" fmla="*/ 197 w 218"/>
                <a:gd name="T3" fmla="*/ 0 h 226"/>
                <a:gd name="T4" fmla="*/ 172 w 218"/>
                <a:gd name="T5" fmla="*/ 24 h 226"/>
                <a:gd name="T6" fmla="*/ 180 w 218"/>
                <a:gd name="T7" fmla="*/ 39 h 226"/>
                <a:gd name="T8" fmla="*/ 197 w 218"/>
                <a:gd name="T9" fmla="*/ 80 h 226"/>
                <a:gd name="T10" fmla="*/ 108 w 218"/>
                <a:gd name="T11" fmla="*/ 215 h 226"/>
                <a:gd name="T12" fmla="*/ 71 w 218"/>
                <a:gd name="T13" fmla="*/ 172 h 226"/>
                <a:gd name="T14" fmla="*/ 100 w 218"/>
                <a:gd name="T15" fmla="*/ 66 h 226"/>
                <a:gd name="T16" fmla="*/ 106 w 218"/>
                <a:gd name="T17" fmla="*/ 41 h 226"/>
                <a:gd name="T18" fmla="*/ 66 w 218"/>
                <a:gd name="T19" fmla="*/ 0 h 226"/>
                <a:gd name="T20" fmla="*/ 0 w 218"/>
                <a:gd name="T21" fmla="*/ 77 h 226"/>
                <a:gd name="T22" fmla="*/ 6 w 218"/>
                <a:gd name="T23" fmla="*/ 82 h 226"/>
                <a:gd name="T24" fmla="*/ 14 w 218"/>
                <a:gd name="T25" fmla="*/ 73 h 226"/>
                <a:gd name="T26" fmla="*/ 64 w 218"/>
                <a:gd name="T27" fmla="*/ 11 h 226"/>
                <a:gd name="T28" fmla="*/ 76 w 218"/>
                <a:gd name="T29" fmla="*/ 27 h 226"/>
                <a:gd name="T30" fmla="*/ 68 w 218"/>
                <a:gd name="T31" fmla="*/ 62 h 226"/>
                <a:gd name="T32" fmla="*/ 40 w 218"/>
                <a:gd name="T33" fmla="*/ 164 h 226"/>
                <a:gd name="T34" fmla="*/ 106 w 218"/>
                <a:gd name="T35" fmla="*/ 226 h 226"/>
                <a:gd name="T36" fmla="*/ 218 w 218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8" h="226">
                  <a:moveTo>
                    <a:pt x="218" y="35"/>
                  </a:moveTo>
                  <a:cubicBezTo>
                    <a:pt x="218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8"/>
                    <a:pt x="71" y="172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0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3" y="226"/>
                    <a:pt x="106" y="226"/>
                  </a:cubicBezTo>
                  <a:cubicBezTo>
                    <a:pt x="190" y="226"/>
                    <a:pt x="218" y="61"/>
                    <a:pt x="218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60">
              <a:extLst>
                <a:ext uri="{FF2B5EF4-FFF2-40B4-BE49-F238E27FC236}">
                  <a16:creationId xmlns:a16="http://schemas.microsoft.com/office/drawing/2014/main" id="{E3BF1C70-98EA-00D3-838C-8E6D9BD1004E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2935288" y="2624138"/>
              <a:ext cx="120650" cy="49213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61">
              <a:extLst>
                <a:ext uri="{FF2B5EF4-FFF2-40B4-BE49-F238E27FC236}">
                  <a16:creationId xmlns:a16="http://schemas.microsoft.com/office/drawing/2014/main" id="{D396D88A-8A27-0E30-57B7-6733C6797912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3146425" y="2547938"/>
              <a:ext cx="101600" cy="23813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2">
              <a:extLst>
                <a:ext uri="{FF2B5EF4-FFF2-40B4-BE49-F238E27FC236}">
                  <a16:creationId xmlns:a16="http://schemas.microsoft.com/office/drawing/2014/main" id="{AC41CED9-F507-005D-7ED1-BE00795266D9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2613" y="2606675"/>
              <a:ext cx="149225" cy="9683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3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9 w 408"/>
                <a:gd name="T11" fmla="*/ 130 h 226"/>
                <a:gd name="T12" fmla="*/ 87 w 408"/>
                <a:gd name="T13" fmla="*/ 97 h 226"/>
                <a:gd name="T14" fmla="*/ 94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1 w 408"/>
                <a:gd name="T31" fmla="*/ 198 h 226"/>
                <a:gd name="T32" fmla="*/ 231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3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2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9 w 408"/>
                <a:gd name="T67" fmla="*/ 44 h 226"/>
                <a:gd name="T68" fmla="*/ 53 w 408"/>
                <a:gd name="T69" fmla="*/ 0 h 226"/>
                <a:gd name="T70" fmla="*/ 16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3" y="144"/>
                  </a:cubicBezTo>
                  <a:cubicBezTo>
                    <a:pt x="398" y="144"/>
                    <a:pt x="398" y="146"/>
                    <a:pt x="395" y="153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4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9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9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63">
              <a:extLst>
                <a:ext uri="{FF2B5EF4-FFF2-40B4-BE49-F238E27FC236}">
                  <a16:creationId xmlns:a16="http://schemas.microsoft.com/office/drawing/2014/main" id="{F0ECB53F-ED2D-3D1A-8BEB-551F5027F7EB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3344863" y="2559050"/>
              <a:ext cx="38100" cy="142875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64">
              <a:extLst>
                <a:ext uri="{FF2B5EF4-FFF2-40B4-BE49-F238E27FC236}">
                  <a16:creationId xmlns:a16="http://schemas.microsoft.com/office/drawing/2014/main" id="{434F0AA6-6A97-D703-EF6C-748396B15227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394075" y="2606675"/>
              <a:ext cx="92075" cy="952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6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65">
              <a:extLst>
                <a:ext uri="{FF2B5EF4-FFF2-40B4-BE49-F238E27FC236}">
                  <a16:creationId xmlns:a16="http://schemas.microsoft.com/office/drawing/2014/main" id="{88C3D747-5957-FF23-6CB3-70109356F266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3559175" y="2551113"/>
              <a:ext cx="101600" cy="176213"/>
            </a:xfrm>
            <a:custGeom>
              <a:avLst/>
              <a:gdLst>
                <a:gd name="T0" fmla="*/ 195 w 277"/>
                <a:gd name="T1" fmla="*/ 272 h 411"/>
                <a:gd name="T2" fmla="*/ 163 w 277"/>
                <a:gd name="T3" fmla="*/ 349 h 411"/>
                <a:gd name="T4" fmla="*/ 117 w 277"/>
                <a:gd name="T5" fmla="*/ 384 h 411"/>
                <a:gd name="T6" fmla="*/ 43 w 277"/>
                <a:gd name="T7" fmla="*/ 362 h 411"/>
                <a:gd name="T8" fmla="*/ 3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8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0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3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3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1" y="318"/>
                    <a:pt x="168" y="341"/>
                    <a:pt x="163" y="349"/>
                  </a:cubicBezTo>
                  <a:cubicBezTo>
                    <a:pt x="144" y="383"/>
                    <a:pt x="134" y="384"/>
                    <a:pt x="117" y="384"/>
                  </a:cubicBezTo>
                  <a:cubicBezTo>
                    <a:pt x="108" y="384"/>
                    <a:pt x="73" y="382"/>
                    <a:pt x="43" y="362"/>
                  </a:cubicBezTo>
                  <a:cubicBezTo>
                    <a:pt x="21" y="363"/>
                    <a:pt x="3" y="381"/>
                    <a:pt x="3" y="386"/>
                  </a:cubicBezTo>
                  <a:cubicBezTo>
                    <a:pt x="3" y="391"/>
                    <a:pt x="37" y="411"/>
                    <a:pt x="84" y="411"/>
                  </a:cubicBezTo>
                  <a:cubicBezTo>
                    <a:pt x="120" y="411"/>
                    <a:pt x="178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8"/>
                    <a:pt x="254" y="168"/>
                  </a:cubicBezTo>
                  <a:cubicBezTo>
                    <a:pt x="249" y="168"/>
                    <a:pt x="241" y="170"/>
                    <a:pt x="230" y="177"/>
                  </a:cubicBezTo>
                  <a:cubicBezTo>
                    <a:pt x="219" y="185"/>
                    <a:pt x="218" y="187"/>
                    <a:pt x="215" y="199"/>
                  </a:cubicBezTo>
                  <a:cubicBezTo>
                    <a:pt x="210" y="216"/>
                    <a:pt x="180" y="290"/>
                    <a:pt x="119" y="290"/>
                  </a:cubicBezTo>
                  <a:cubicBezTo>
                    <a:pt x="70" y="290"/>
                    <a:pt x="42" y="251"/>
                    <a:pt x="42" y="194"/>
                  </a:cubicBezTo>
                  <a:cubicBezTo>
                    <a:pt x="42" y="156"/>
                    <a:pt x="57" y="105"/>
                    <a:pt x="86" y="70"/>
                  </a:cubicBezTo>
                  <a:cubicBezTo>
                    <a:pt x="100" y="54"/>
                    <a:pt x="124" y="27"/>
                    <a:pt x="180" y="27"/>
                  </a:cubicBezTo>
                  <a:cubicBezTo>
                    <a:pt x="190" y="27"/>
                    <a:pt x="204" y="29"/>
                    <a:pt x="217" y="33"/>
                  </a:cubicBezTo>
                  <a:cubicBezTo>
                    <a:pt x="222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3" y="110"/>
                    <a:pt x="203" y="112"/>
                  </a:cubicBezTo>
                  <a:cubicBezTo>
                    <a:pt x="203" y="116"/>
                    <a:pt x="206" y="116"/>
                    <a:pt x="209" y="116"/>
                  </a:cubicBezTo>
                  <a:cubicBezTo>
                    <a:pt x="223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0" y="0"/>
                    <a:pt x="213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66">
              <a:extLst>
                <a:ext uri="{FF2B5EF4-FFF2-40B4-BE49-F238E27FC236}">
                  <a16:creationId xmlns:a16="http://schemas.microsoft.com/office/drawing/2014/main" id="{CECE5887-47DF-9E76-BF95-5957D7CB5E4C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3665538" y="2635250"/>
              <a:ext cx="38100" cy="10001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100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0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67">
              <a:extLst>
                <a:ext uri="{FF2B5EF4-FFF2-40B4-BE49-F238E27FC236}">
                  <a16:creationId xmlns:a16="http://schemas.microsoft.com/office/drawing/2014/main" id="{4F685126-5E30-9166-C4F0-CEC617BABAD5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724275" y="2541588"/>
              <a:ext cx="25400" cy="214313"/>
            </a:xfrm>
            <a:custGeom>
              <a:avLst/>
              <a:gdLst>
                <a:gd name="T0" fmla="*/ 68 w 68"/>
                <a:gd name="T1" fmla="*/ 0 h 498"/>
                <a:gd name="T2" fmla="*/ 0 w 68"/>
                <a:gd name="T3" fmla="*/ 0 h 498"/>
                <a:gd name="T4" fmla="*/ 0 w 68"/>
                <a:gd name="T5" fmla="*/ 19 h 498"/>
                <a:gd name="T6" fmla="*/ 48 w 68"/>
                <a:gd name="T7" fmla="*/ 19 h 498"/>
                <a:gd name="T8" fmla="*/ 48 w 68"/>
                <a:gd name="T9" fmla="*/ 478 h 498"/>
                <a:gd name="T10" fmla="*/ 0 w 68"/>
                <a:gd name="T11" fmla="*/ 478 h 498"/>
                <a:gd name="T12" fmla="*/ 0 w 68"/>
                <a:gd name="T13" fmla="*/ 498 h 498"/>
                <a:gd name="T14" fmla="*/ 68 w 68"/>
                <a:gd name="T15" fmla="*/ 498 h 498"/>
                <a:gd name="T16" fmla="*/ 68 w 68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8">
                  <a:moveTo>
                    <a:pt x="68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48" y="19"/>
                  </a:lnTo>
                  <a:lnTo>
                    <a:pt x="48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8" y="498"/>
                  </a:lnTo>
                  <a:lnTo>
                    <a:pt x="6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68">
              <a:extLst>
                <a:ext uri="{FF2B5EF4-FFF2-40B4-BE49-F238E27FC236}">
                  <a16:creationId xmlns:a16="http://schemas.microsoft.com/office/drawing/2014/main" id="{FBC9704B-F3CB-224F-EDE2-3ACFA84BA6B1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3836988" y="2565400"/>
              <a:ext cx="111125" cy="165100"/>
            </a:xfrm>
            <a:custGeom>
              <a:avLst/>
              <a:gdLst>
                <a:gd name="T0" fmla="*/ 294 w 304"/>
                <a:gd name="T1" fmla="*/ 156 h 386"/>
                <a:gd name="T2" fmla="*/ 304 w 304"/>
                <a:gd name="T3" fmla="*/ 145 h 386"/>
                <a:gd name="T4" fmla="*/ 294 w 304"/>
                <a:gd name="T5" fmla="*/ 134 h 386"/>
                <a:gd name="T6" fmla="*/ 20 w 304"/>
                <a:gd name="T7" fmla="*/ 4 h 386"/>
                <a:gd name="T8" fmla="*/ 10 w 304"/>
                <a:gd name="T9" fmla="*/ 0 h 386"/>
                <a:gd name="T10" fmla="*/ 0 w 304"/>
                <a:gd name="T11" fmla="*/ 10 h 386"/>
                <a:gd name="T12" fmla="*/ 9 w 304"/>
                <a:gd name="T13" fmla="*/ 21 h 386"/>
                <a:gd name="T14" fmla="*/ 271 w 304"/>
                <a:gd name="T15" fmla="*/ 145 h 386"/>
                <a:gd name="T16" fmla="*/ 10 w 304"/>
                <a:gd name="T17" fmla="*/ 268 h 386"/>
                <a:gd name="T18" fmla="*/ 0 w 304"/>
                <a:gd name="T19" fmla="*/ 279 h 386"/>
                <a:gd name="T20" fmla="*/ 10 w 304"/>
                <a:gd name="T21" fmla="*/ 289 h 386"/>
                <a:gd name="T22" fmla="*/ 19 w 304"/>
                <a:gd name="T23" fmla="*/ 286 h 386"/>
                <a:gd name="T24" fmla="*/ 294 w 304"/>
                <a:gd name="T25" fmla="*/ 156 h 386"/>
                <a:gd name="T26" fmla="*/ 287 w 304"/>
                <a:gd name="T27" fmla="*/ 386 h 386"/>
                <a:gd name="T28" fmla="*/ 304 w 304"/>
                <a:gd name="T29" fmla="*/ 376 h 386"/>
                <a:gd name="T30" fmla="*/ 286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4" y="156"/>
                  </a:moveTo>
                  <a:cubicBezTo>
                    <a:pt x="301" y="153"/>
                    <a:pt x="304" y="150"/>
                    <a:pt x="304" y="145"/>
                  </a:cubicBezTo>
                  <a:cubicBezTo>
                    <a:pt x="304" y="140"/>
                    <a:pt x="302" y="137"/>
                    <a:pt x="294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5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6"/>
                  </a:cubicBezTo>
                  <a:lnTo>
                    <a:pt x="294" y="156"/>
                  </a:lnTo>
                  <a:close/>
                  <a:moveTo>
                    <a:pt x="287" y="386"/>
                  </a:moveTo>
                  <a:cubicBezTo>
                    <a:pt x="295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6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69">
              <a:extLst>
                <a:ext uri="{FF2B5EF4-FFF2-40B4-BE49-F238E27FC236}">
                  <a16:creationId xmlns:a16="http://schemas.microsoft.com/office/drawing/2014/main" id="{DC79F190-19C1-9588-ACBA-F69196FF200C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022725" y="2609850"/>
              <a:ext cx="58738" cy="93663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7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7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1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3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7" y="86"/>
                  </a:cubicBezTo>
                  <a:lnTo>
                    <a:pt x="47" y="86"/>
                  </a:lnTo>
                  <a:cubicBezTo>
                    <a:pt x="58" y="44"/>
                    <a:pt x="86" y="15"/>
                    <a:pt x="132" y="15"/>
                  </a:cubicBezTo>
                  <a:lnTo>
                    <a:pt x="147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6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2" y="220"/>
                    <a:pt x="155" y="200"/>
                    <a:pt x="155" y="195"/>
                  </a:cubicBezTo>
                  <a:cubicBezTo>
                    <a:pt x="155" y="193"/>
                    <a:pt x="154" y="188"/>
                    <a:pt x="150" y="188"/>
                  </a:cubicBezTo>
                  <a:cubicBezTo>
                    <a:pt x="149" y="188"/>
                    <a:pt x="148" y="188"/>
                    <a:pt x="143" y="191"/>
                  </a:cubicBezTo>
                  <a:cubicBezTo>
                    <a:pt x="128" y="201"/>
                    <a:pt x="109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70">
              <a:extLst>
                <a:ext uri="{FF2B5EF4-FFF2-40B4-BE49-F238E27FC236}">
                  <a16:creationId xmlns:a16="http://schemas.microsoft.com/office/drawing/2014/main" id="{CB04C6ED-4C24-F966-3AE7-FCBF944C088D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94163" y="2540000"/>
              <a:ext cx="31750" cy="77788"/>
            </a:xfrm>
            <a:custGeom>
              <a:avLst/>
              <a:gdLst>
                <a:gd name="T0" fmla="*/ 85 w 88"/>
                <a:gd name="T1" fmla="*/ 30 h 180"/>
                <a:gd name="T2" fmla="*/ 88 w 88"/>
                <a:gd name="T3" fmla="*/ 19 h 180"/>
                <a:gd name="T4" fmla="*/ 67 w 88"/>
                <a:gd name="T5" fmla="*/ 0 h 180"/>
                <a:gd name="T6" fmla="*/ 48 w 88"/>
                <a:gd name="T7" fmla="*/ 16 h 180"/>
                <a:gd name="T8" fmla="*/ 2 w 88"/>
                <a:gd name="T9" fmla="*/ 167 h 180"/>
                <a:gd name="T10" fmla="*/ 0 w 88"/>
                <a:gd name="T11" fmla="*/ 173 h 180"/>
                <a:gd name="T12" fmla="*/ 14 w 88"/>
                <a:gd name="T13" fmla="*/ 180 h 180"/>
                <a:gd name="T14" fmla="*/ 19 w 88"/>
                <a:gd name="T15" fmla="*/ 174 h 180"/>
                <a:gd name="T16" fmla="*/ 85 w 88"/>
                <a:gd name="T17" fmla="*/ 3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0">
                  <a:moveTo>
                    <a:pt x="85" y="30"/>
                  </a:moveTo>
                  <a:cubicBezTo>
                    <a:pt x="88" y="24"/>
                    <a:pt x="88" y="21"/>
                    <a:pt x="88" y="19"/>
                  </a:cubicBezTo>
                  <a:cubicBezTo>
                    <a:pt x="88" y="8"/>
                    <a:pt x="78" y="0"/>
                    <a:pt x="67" y="0"/>
                  </a:cubicBezTo>
                  <a:cubicBezTo>
                    <a:pt x="54" y="0"/>
                    <a:pt x="50" y="10"/>
                    <a:pt x="48" y="16"/>
                  </a:cubicBezTo>
                  <a:lnTo>
                    <a:pt x="2" y="167"/>
                  </a:lnTo>
                  <a:cubicBezTo>
                    <a:pt x="2" y="168"/>
                    <a:pt x="0" y="172"/>
                    <a:pt x="0" y="173"/>
                  </a:cubicBezTo>
                  <a:cubicBezTo>
                    <a:pt x="0" y="177"/>
                    <a:pt x="11" y="180"/>
                    <a:pt x="14" y="180"/>
                  </a:cubicBezTo>
                  <a:cubicBezTo>
                    <a:pt x="16" y="180"/>
                    <a:pt x="17" y="180"/>
                    <a:pt x="19" y="174"/>
                  </a:cubicBezTo>
                  <a:lnTo>
                    <a:pt x="85" y="3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71">
              <a:extLst>
                <a:ext uri="{FF2B5EF4-FFF2-40B4-BE49-F238E27FC236}">
                  <a16:creationId xmlns:a16="http://schemas.microsoft.com/office/drawing/2014/main" id="{1FB64A78-AA61-B666-1A6A-E55FE2CE9281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4156075" y="2541588"/>
              <a:ext cx="42863" cy="2143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72">
              <a:extLst>
                <a:ext uri="{FF2B5EF4-FFF2-40B4-BE49-F238E27FC236}">
                  <a16:creationId xmlns:a16="http://schemas.microsoft.com/office/drawing/2014/main" id="{23CB707E-253B-5285-A69C-50DA4AB7119B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4219575" y="2552700"/>
              <a:ext cx="90488" cy="152400"/>
            </a:xfrm>
            <a:custGeom>
              <a:avLst/>
              <a:gdLst>
                <a:gd name="T0" fmla="*/ 151 w 246"/>
                <a:gd name="T1" fmla="*/ 201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5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4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1" y="253"/>
                    <a:pt x="195" y="330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5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4" y="353"/>
                  </a:cubicBezTo>
                  <a:cubicBezTo>
                    <a:pt x="22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73">
              <a:extLst>
                <a:ext uri="{FF2B5EF4-FFF2-40B4-BE49-F238E27FC236}">
                  <a16:creationId xmlns:a16="http://schemas.microsoft.com/office/drawing/2014/main" id="{7F963AD7-179E-A1E6-F426-8114340AC459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4325938" y="2541588"/>
              <a:ext cx="42863" cy="2143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1" name="Group 130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there exists some $i \in [\tilde{t}]$ and another noticeable $\epsilon'(\secpar)$ s.t.&#10;&#10;&#10;\end{document}" title="IguanaTex Vector Display">
            <a:extLst>
              <a:ext uri="{FF2B5EF4-FFF2-40B4-BE49-F238E27FC236}">
                <a16:creationId xmlns:a16="http://schemas.microsoft.com/office/drawing/2014/main" id="{AAEEB78C-E125-5326-D546-88266D25D12B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1411191" y="1633181"/>
            <a:ext cx="6149976" cy="322263"/>
            <a:chOff x="2171700" y="5527675"/>
            <a:chExt cx="6149976" cy="322263"/>
          </a:xfrm>
          <a:solidFill>
            <a:srgbClr val="7030A0"/>
          </a:solidFill>
        </p:grpSpPr>
        <p:sp>
          <p:nvSpPr>
            <p:cNvPr id="132" name="Freeform 286">
              <a:extLst>
                <a:ext uri="{FF2B5EF4-FFF2-40B4-BE49-F238E27FC236}">
                  <a16:creationId xmlns:a16="http://schemas.microsoft.com/office/drawing/2014/main" id="{64B8DA74-5D08-C448-4A0B-71C7448F4660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171700" y="5608638"/>
              <a:ext cx="77788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87">
              <a:extLst>
                <a:ext uri="{FF2B5EF4-FFF2-40B4-BE49-F238E27FC236}">
                  <a16:creationId xmlns:a16="http://schemas.microsoft.com/office/drawing/2014/main" id="{78D094F9-71D8-A929-7C4B-DCF6FA4F2BEA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271713" y="5586413"/>
              <a:ext cx="125413" cy="193675"/>
            </a:xfrm>
            <a:custGeom>
              <a:avLst/>
              <a:gdLst>
                <a:gd name="T0" fmla="*/ 38 w 250"/>
                <a:gd name="T1" fmla="*/ 309 h 347"/>
                <a:gd name="T2" fmla="*/ 0 w 250"/>
                <a:gd name="T3" fmla="*/ 331 h 347"/>
                <a:gd name="T4" fmla="*/ 0 w 250"/>
                <a:gd name="T5" fmla="*/ 347 h 347"/>
                <a:gd name="T6" fmla="*/ 56 w 250"/>
                <a:gd name="T7" fmla="*/ 345 h 347"/>
                <a:gd name="T8" fmla="*/ 112 w 250"/>
                <a:gd name="T9" fmla="*/ 347 h 347"/>
                <a:gd name="T10" fmla="*/ 112 w 250"/>
                <a:gd name="T11" fmla="*/ 331 h 347"/>
                <a:gd name="T12" fmla="*/ 73 w 250"/>
                <a:gd name="T13" fmla="*/ 309 h 347"/>
                <a:gd name="T14" fmla="*/ 73 w 250"/>
                <a:gd name="T15" fmla="*/ 217 h 347"/>
                <a:gd name="T16" fmla="*/ 140 w 250"/>
                <a:gd name="T17" fmla="*/ 137 h 347"/>
                <a:gd name="T18" fmla="*/ 177 w 250"/>
                <a:gd name="T19" fmla="*/ 192 h 347"/>
                <a:gd name="T20" fmla="*/ 177 w 250"/>
                <a:gd name="T21" fmla="*/ 309 h 347"/>
                <a:gd name="T22" fmla="*/ 138 w 250"/>
                <a:gd name="T23" fmla="*/ 331 h 347"/>
                <a:gd name="T24" fmla="*/ 138 w 250"/>
                <a:gd name="T25" fmla="*/ 347 h 347"/>
                <a:gd name="T26" fmla="*/ 194 w 250"/>
                <a:gd name="T27" fmla="*/ 345 h 347"/>
                <a:gd name="T28" fmla="*/ 250 w 250"/>
                <a:gd name="T29" fmla="*/ 347 h 347"/>
                <a:gd name="T30" fmla="*/ 250 w 250"/>
                <a:gd name="T31" fmla="*/ 331 h 347"/>
                <a:gd name="T32" fmla="*/ 211 w 250"/>
                <a:gd name="T33" fmla="*/ 316 h 347"/>
                <a:gd name="T34" fmla="*/ 211 w 250"/>
                <a:gd name="T35" fmla="*/ 221 h 347"/>
                <a:gd name="T36" fmla="*/ 196 w 250"/>
                <a:gd name="T37" fmla="*/ 144 h 347"/>
                <a:gd name="T38" fmla="*/ 144 w 250"/>
                <a:gd name="T39" fmla="*/ 126 h 347"/>
                <a:gd name="T40" fmla="*/ 71 w 250"/>
                <a:gd name="T41" fmla="*/ 175 h 347"/>
                <a:gd name="T42" fmla="*/ 71 w 250"/>
                <a:gd name="T43" fmla="*/ 0 h 347"/>
                <a:gd name="T44" fmla="*/ 0 w 250"/>
                <a:gd name="T45" fmla="*/ 6 h 347"/>
                <a:gd name="T46" fmla="*/ 0 w 250"/>
                <a:gd name="T47" fmla="*/ 21 h 347"/>
                <a:gd name="T48" fmla="*/ 38 w 250"/>
                <a:gd name="T49" fmla="*/ 49 h 347"/>
                <a:gd name="T50" fmla="*/ 38 w 250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7">
                  <a:moveTo>
                    <a:pt x="38" y="309"/>
                  </a:moveTo>
                  <a:cubicBezTo>
                    <a:pt x="38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2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1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1" y="331"/>
                    <a:pt x="138" y="331"/>
                  </a:cubicBezTo>
                  <a:lnTo>
                    <a:pt x="138" y="347"/>
                  </a:lnTo>
                  <a:cubicBezTo>
                    <a:pt x="156" y="346"/>
                    <a:pt x="181" y="345"/>
                    <a:pt x="194" y="345"/>
                  </a:cubicBezTo>
                  <a:cubicBezTo>
                    <a:pt x="207" y="345"/>
                    <a:pt x="233" y="346"/>
                    <a:pt x="250" y="347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1" y="316"/>
                  </a:cubicBezTo>
                  <a:lnTo>
                    <a:pt x="211" y="221"/>
                  </a:lnTo>
                  <a:cubicBezTo>
                    <a:pt x="211" y="178"/>
                    <a:pt x="211" y="162"/>
                    <a:pt x="196" y="144"/>
                  </a:cubicBezTo>
                  <a:cubicBezTo>
                    <a:pt x="189" y="136"/>
                    <a:pt x="172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30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88">
              <a:extLst>
                <a:ext uri="{FF2B5EF4-FFF2-40B4-BE49-F238E27FC236}">
                  <a16:creationId xmlns:a16="http://schemas.microsoft.com/office/drawing/2014/main" id="{C3C3C968-63F3-9422-7DE4-7485E10A39D5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2409825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89">
              <a:extLst>
                <a:ext uri="{FF2B5EF4-FFF2-40B4-BE49-F238E27FC236}">
                  <a16:creationId xmlns:a16="http://schemas.microsoft.com/office/drawing/2014/main" id="{4E545AA4-87A8-5203-74C2-BA1CB288A7CE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520950" y="5657850"/>
              <a:ext cx="84138" cy="1222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4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90">
              <a:extLst>
                <a:ext uri="{FF2B5EF4-FFF2-40B4-BE49-F238E27FC236}">
                  <a16:creationId xmlns:a16="http://schemas.microsoft.com/office/drawing/2014/main" id="{33CA9465-9CEE-C806-03A8-BB3905F46A68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2619375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91">
              <a:extLst>
                <a:ext uri="{FF2B5EF4-FFF2-40B4-BE49-F238E27FC236}">
                  <a16:creationId xmlns:a16="http://schemas.microsoft.com/office/drawing/2014/main" id="{08F3A19A-7536-3E14-F00B-892F00F60DD4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2813050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92">
              <a:extLst>
                <a:ext uri="{FF2B5EF4-FFF2-40B4-BE49-F238E27FC236}">
                  <a16:creationId xmlns:a16="http://schemas.microsoft.com/office/drawing/2014/main" id="{6727D7DC-1099-244D-A1D4-FCD6D1C92A3C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921000" y="5659438"/>
              <a:ext cx="125413" cy="120650"/>
            </a:xfrm>
            <a:custGeom>
              <a:avLst/>
              <a:gdLst>
                <a:gd name="T0" fmla="*/ 137 w 251"/>
                <a:gd name="T1" fmla="*/ 98 h 216"/>
                <a:gd name="T2" fmla="*/ 182 w 251"/>
                <a:gd name="T3" fmla="*/ 42 h 216"/>
                <a:gd name="T4" fmla="*/ 242 w 251"/>
                <a:gd name="T5" fmla="*/ 16 h 216"/>
                <a:gd name="T6" fmla="*/ 242 w 251"/>
                <a:gd name="T7" fmla="*/ 0 h 216"/>
                <a:gd name="T8" fmla="*/ 201 w 251"/>
                <a:gd name="T9" fmla="*/ 2 h 216"/>
                <a:gd name="T10" fmla="*/ 153 w 251"/>
                <a:gd name="T11" fmla="*/ 0 h 216"/>
                <a:gd name="T12" fmla="*/ 153 w 251"/>
                <a:gd name="T13" fmla="*/ 16 h 216"/>
                <a:gd name="T14" fmla="*/ 167 w 251"/>
                <a:gd name="T15" fmla="*/ 31 h 216"/>
                <a:gd name="T16" fmla="*/ 160 w 251"/>
                <a:gd name="T17" fmla="*/ 49 h 216"/>
                <a:gd name="T18" fmla="*/ 129 w 251"/>
                <a:gd name="T19" fmla="*/ 88 h 216"/>
                <a:gd name="T20" fmla="*/ 90 w 251"/>
                <a:gd name="T21" fmla="*/ 37 h 216"/>
                <a:gd name="T22" fmla="*/ 86 w 251"/>
                <a:gd name="T23" fmla="*/ 28 h 216"/>
                <a:gd name="T24" fmla="*/ 103 w 251"/>
                <a:gd name="T25" fmla="*/ 16 h 216"/>
                <a:gd name="T26" fmla="*/ 103 w 251"/>
                <a:gd name="T27" fmla="*/ 0 h 216"/>
                <a:gd name="T28" fmla="*/ 49 w 251"/>
                <a:gd name="T29" fmla="*/ 2 h 216"/>
                <a:gd name="T30" fmla="*/ 2 w 251"/>
                <a:gd name="T31" fmla="*/ 0 h 216"/>
                <a:gd name="T32" fmla="*/ 2 w 251"/>
                <a:gd name="T33" fmla="*/ 16 h 216"/>
                <a:gd name="T34" fmla="*/ 61 w 251"/>
                <a:gd name="T35" fmla="*/ 46 h 216"/>
                <a:gd name="T36" fmla="*/ 110 w 251"/>
                <a:gd name="T37" fmla="*/ 111 h 216"/>
                <a:gd name="T38" fmla="*/ 63 w 251"/>
                <a:gd name="T39" fmla="*/ 170 h 216"/>
                <a:gd name="T40" fmla="*/ 0 w 251"/>
                <a:gd name="T41" fmla="*/ 200 h 216"/>
                <a:gd name="T42" fmla="*/ 0 w 251"/>
                <a:gd name="T43" fmla="*/ 216 h 216"/>
                <a:gd name="T44" fmla="*/ 41 w 251"/>
                <a:gd name="T45" fmla="*/ 214 h 216"/>
                <a:gd name="T46" fmla="*/ 88 w 251"/>
                <a:gd name="T47" fmla="*/ 216 h 216"/>
                <a:gd name="T48" fmla="*/ 88 w 251"/>
                <a:gd name="T49" fmla="*/ 200 h 216"/>
                <a:gd name="T50" fmla="*/ 74 w 251"/>
                <a:gd name="T51" fmla="*/ 185 h 216"/>
                <a:gd name="T52" fmla="*/ 119 w 251"/>
                <a:gd name="T53" fmla="*/ 121 h 216"/>
                <a:gd name="T54" fmla="*/ 156 w 251"/>
                <a:gd name="T55" fmla="*/ 171 h 216"/>
                <a:gd name="T56" fmla="*/ 167 w 251"/>
                <a:gd name="T57" fmla="*/ 188 h 216"/>
                <a:gd name="T58" fmla="*/ 149 w 251"/>
                <a:gd name="T59" fmla="*/ 200 h 216"/>
                <a:gd name="T60" fmla="*/ 149 w 251"/>
                <a:gd name="T61" fmla="*/ 216 h 216"/>
                <a:gd name="T62" fmla="*/ 203 w 251"/>
                <a:gd name="T63" fmla="*/ 214 h 216"/>
                <a:gd name="T64" fmla="*/ 251 w 251"/>
                <a:gd name="T65" fmla="*/ 216 h 216"/>
                <a:gd name="T66" fmla="*/ 251 w 251"/>
                <a:gd name="T67" fmla="*/ 200 h 216"/>
                <a:gd name="T68" fmla="*/ 203 w 251"/>
                <a:gd name="T69" fmla="*/ 185 h 216"/>
                <a:gd name="T70" fmla="*/ 137 w 251"/>
                <a:gd name="T71" fmla="*/ 9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6">
                  <a:moveTo>
                    <a:pt x="137" y="98"/>
                  </a:moveTo>
                  <a:cubicBezTo>
                    <a:pt x="152" y="79"/>
                    <a:pt x="170" y="55"/>
                    <a:pt x="182" y="42"/>
                  </a:cubicBezTo>
                  <a:cubicBezTo>
                    <a:pt x="198" y="24"/>
                    <a:pt x="218" y="16"/>
                    <a:pt x="242" y="16"/>
                  </a:cubicBezTo>
                  <a:lnTo>
                    <a:pt x="242" y="0"/>
                  </a:lnTo>
                  <a:cubicBezTo>
                    <a:pt x="229" y="1"/>
                    <a:pt x="214" y="2"/>
                    <a:pt x="201" y="2"/>
                  </a:cubicBezTo>
                  <a:cubicBezTo>
                    <a:pt x="186" y="2"/>
                    <a:pt x="159" y="1"/>
                    <a:pt x="153" y="0"/>
                  </a:cubicBezTo>
                  <a:lnTo>
                    <a:pt x="153" y="16"/>
                  </a:lnTo>
                  <a:cubicBezTo>
                    <a:pt x="163" y="17"/>
                    <a:pt x="167" y="23"/>
                    <a:pt x="167" y="31"/>
                  </a:cubicBezTo>
                  <a:cubicBezTo>
                    <a:pt x="167" y="39"/>
                    <a:pt x="162" y="46"/>
                    <a:pt x="160" y="49"/>
                  </a:cubicBezTo>
                  <a:lnTo>
                    <a:pt x="129" y="88"/>
                  </a:lnTo>
                  <a:lnTo>
                    <a:pt x="90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1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9" y="2"/>
                    <a:pt x="15" y="1"/>
                    <a:pt x="2" y="0"/>
                  </a:cubicBezTo>
                  <a:lnTo>
                    <a:pt x="2" y="16"/>
                  </a:lnTo>
                  <a:cubicBezTo>
                    <a:pt x="37" y="16"/>
                    <a:pt x="37" y="16"/>
                    <a:pt x="61" y="46"/>
                  </a:cubicBezTo>
                  <a:lnTo>
                    <a:pt x="110" y="111"/>
                  </a:lnTo>
                  <a:lnTo>
                    <a:pt x="63" y="170"/>
                  </a:lnTo>
                  <a:cubicBezTo>
                    <a:pt x="39" y="199"/>
                    <a:pt x="10" y="200"/>
                    <a:pt x="0" y="200"/>
                  </a:cubicBezTo>
                  <a:lnTo>
                    <a:pt x="0" y="216"/>
                  </a:lnTo>
                  <a:cubicBezTo>
                    <a:pt x="12" y="215"/>
                    <a:pt x="28" y="214"/>
                    <a:pt x="41" y="214"/>
                  </a:cubicBezTo>
                  <a:cubicBezTo>
                    <a:pt x="55" y="214"/>
                    <a:pt x="76" y="215"/>
                    <a:pt x="88" y="216"/>
                  </a:cubicBezTo>
                  <a:lnTo>
                    <a:pt x="88" y="200"/>
                  </a:lnTo>
                  <a:cubicBezTo>
                    <a:pt x="77" y="199"/>
                    <a:pt x="74" y="192"/>
                    <a:pt x="74" y="185"/>
                  </a:cubicBezTo>
                  <a:cubicBezTo>
                    <a:pt x="74" y="174"/>
                    <a:pt x="88" y="157"/>
                    <a:pt x="119" y="121"/>
                  </a:cubicBezTo>
                  <a:lnTo>
                    <a:pt x="156" y="171"/>
                  </a:lnTo>
                  <a:cubicBezTo>
                    <a:pt x="160" y="177"/>
                    <a:pt x="167" y="185"/>
                    <a:pt x="167" y="188"/>
                  </a:cubicBezTo>
                  <a:cubicBezTo>
                    <a:pt x="167" y="192"/>
                    <a:pt x="162" y="200"/>
                    <a:pt x="149" y="200"/>
                  </a:cubicBezTo>
                  <a:lnTo>
                    <a:pt x="149" y="216"/>
                  </a:lnTo>
                  <a:cubicBezTo>
                    <a:pt x="164" y="215"/>
                    <a:pt x="192" y="214"/>
                    <a:pt x="203" y="214"/>
                  </a:cubicBezTo>
                  <a:cubicBezTo>
                    <a:pt x="216" y="214"/>
                    <a:pt x="236" y="215"/>
                    <a:pt x="251" y="216"/>
                  </a:cubicBezTo>
                  <a:lnTo>
                    <a:pt x="251" y="200"/>
                  </a:lnTo>
                  <a:cubicBezTo>
                    <a:pt x="224" y="200"/>
                    <a:pt x="215" y="199"/>
                    <a:pt x="203" y="185"/>
                  </a:cubicBezTo>
                  <a:lnTo>
                    <a:pt x="137" y="9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93">
              <a:extLst>
                <a:ext uri="{FF2B5EF4-FFF2-40B4-BE49-F238E27FC236}">
                  <a16:creationId xmlns:a16="http://schemas.microsoft.com/office/drawing/2014/main" id="{5858B539-DF2D-0E9C-3900-83006BB2E92D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3057525" y="5594350"/>
              <a:ext cx="53975" cy="18573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94">
              <a:extLst>
                <a:ext uri="{FF2B5EF4-FFF2-40B4-BE49-F238E27FC236}">
                  <a16:creationId xmlns:a16="http://schemas.microsoft.com/office/drawing/2014/main" id="{995D3A77-43CC-280F-39F0-1C40107DC1F4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127375" y="5654675"/>
              <a:ext cx="80963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95">
              <a:extLst>
                <a:ext uri="{FF2B5EF4-FFF2-40B4-BE49-F238E27FC236}">
                  <a16:creationId xmlns:a16="http://schemas.microsoft.com/office/drawing/2014/main" id="{CECB5BB5-D38C-4592-7D7B-DF6DAD2F3C9B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222625" y="5608638"/>
              <a:ext cx="77788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96">
              <a:extLst>
                <a:ext uri="{FF2B5EF4-FFF2-40B4-BE49-F238E27FC236}">
                  <a16:creationId xmlns:a16="http://schemas.microsoft.com/office/drawing/2014/main" id="{3D531CB4-9EB8-CD90-2F06-8B19274B6D43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322638" y="5654675"/>
              <a:ext cx="82550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7" y="208"/>
                  </a:cubicBezTo>
                  <a:cubicBezTo>
                    <a:pt x="49" y="228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6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97">
              <a:extLst>
                <a:ext uri="{FF2B5EF4-FFF2-40B4-BE49-F238E27FC236}">
                  <a16:creationId xmlns:a16="http://schemas.microsoft.com/office/drawing/2014/main" id="{FAED82C8-6C2E-7AE0-DF4F-AA5E47E2174F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505200" y="5654675"/>
              <a:ext cx="80963" cy="128588"/>
            </a:xfrm>
            <a:custGeom>
              <a:avLst/>
              <a:gdLst>
                <a:gd name="T0" fmla="*/ 88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8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7"/>
                  </a:moveTo>
                  <a:cubicBezTo>
                    <a:pt x="99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7" y="92"/>
                    <a:pt x="86" y="88"/>
                  </a:cubicBezTo>
                  <a:cubicBezTo>
                    <a:pt x="58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2" y="120"/>
                    <a:pt x="88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98">
              <a:extLst>
                <a:ext uri="{FF2B5EF4-FFF2-40B4-BE49-F238E27FC236}">
                  <a16:creationId xmlns:a16="http://schemas.microsoft.com/office/drawing/2014/main" id="{C5B98780-F04B-FE5D-603B-41F3D59D8646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3602038" y="5654675"/>
              <a:ext cx="111125" cy="128588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0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99">
              <a:extLst>
                <a:ext uri="{FF2B5EF4-FFF2-40B4-BE49-F238E27FC236}">
                  <a16:creationId xmlns:a16="http://schemas.microsoft.com/office/drawing/2014/main" id="{C2D98F48-3A91-9543-00F7-69A4D854E2FC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729038" y="5657850"/>
              <a:ext cx="195263" cy="122238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5 h 221"/>
                <a:gd name="T6" fmla="*/ 0 w 390"/>
                <a:gd name="T7" fmla="*/ 221 h 221"/>
                <a:gd name="T8" fmla="*/ 57 w 390"/>
                <a:gd name="T9" fmla="*/ 219 h 221"/>
                <a:gd name="T10" fmla="*/ 113 w 390"/>
                <a:gd name="T11" fmla="*/ 221 h 221"/>
                <a:gd name="T12" fmla="*/ 113 w 390"/>
                <a:gd name="T13" fmla="*/ 205 h 221"/>
                <a:gd name="T14" fmla="*/ 74 w 390"/>
                <a:gd name="T15" fmla="*/ 183 h 221"/>
                <a:gd name="T16" fmla="*/ 74 w 390"/>
                <a:gd name="T17" fmla="*/ 91 h 221"/>
                <a:gd name="T18" fmla="*/ 141 w 390"/>
                <a:gd name="T19" fmla="*/ 11 h 221"/>
                <a:gd name="T20" fmla="*/ 178 w 390"/>
                <a:gd name="T21" fmla="*/ 66 h 221"/>
                <a:gd name="T22" fmla="*/ 178 w 390"/>
                <a:gd name="T23" fmla="*/ 183 h 221"/>
                <a:gd name="T24" fmla="*/ 139 w 390"/>
                <a:gd name="T25" fmla="*/ 205 h 221"/>
                <a:gd name="T26" fmla="*/ 139 w 390"/>
                <a:gd name="T27" fmla="*/ 221 h 221"/>
                <a:gd name="T28" fmla="*/ 195 w 390"/>
                <a:gd name="T29" fmla="*/ 219 h 221"/>
                <a:gd name="T30" fmla="*/ 251 w 390"/>
                <a:gd name="T31" fmla="*/ 221 h 221"/>
                <a:gd name="T32" fmla="*/ 251 w 390"/>
                <a:gd name="T33" fmla="*/ 205 h 221"/>
                <a:gd name="T34" fmla="*/ 212 w 390"/>
                <a:gd name="T35" fmla="*/ 183 h 221"/>
                <a:gd name="T36" fmla="*/ 212 w 390"/>
                <a:gd name="T37" fmla="*/ 91 h 221"/>
                <a:gd name="T38" fmla="*/ 279 w 390"/>
                <a:gd name="T39" fmla="*/ 11 h 221"/>
                <a:gd name="T40" fmla="*/ 316 w 390"/>
                <a:gd name="T41" fmla="*/ 66 h 221"/>
                <a:gd name="T42" fmla="*/ 316 w 390"/>
                <a:gd name="T43" fmla="*/ 183 h 221"/>
                <a:gd name="T44" fmla="*/ 278 w 390"/>
                <a:gd name="T45" fmla="*/ 205 h 221"/>
                <a:gd name="T46" fmla="*/ 278 w 390"/>
                <a:gd name="T47" fmla="*/ 221 h 221"/>
                <a:gd name="T48" fmla="*/ 334 w 390"/>
                <a:gd name="T49" fmla="*/ 219 h 221"/>
                <a:gd name="T50" fmla="*/ 390 w 390"/>
                <a:gd name="T51" fmla="*/ 221 h 221"/>
                <a:gd name="T52" fmla="*/ 390 w 390"/>
                <a:gd name="T53" fmla="*/ 205 h 221"/>
                <a:gd name="T54" fmla="*/ 351 w 390"/>
                <a:gd name="T55" fmla="*/ 190 h 221"/>
                <a:gd name="T56" fmla="*/ 351 w 390"/>
                <a:gd name="T57" fmla="*/ 95 h 221"/>
                <a:gd name="T58" fmla="*/ 335 w 390"/>
                <a:gd name="T59" fmla="*/ 18 h 221"/>
                <a:gd name="T60" fmla="*/ 283 w 390"/>
                <a:gd name="T61" fmla="*/ 0 h 221"/>
                <a:gd name="T62" fmla="*/ 211 w 390"/>
                <a:gd name="T63" fmla="*/ 49 h 221"/>
                <a:gd name="T64" fmla="*/ 144 w 390"/>
                <a:gd name="T65" fmla="*/ 0 h 221"/>
                <a:gd name="T66" fmla="*/ 71 w 390"/>
                <a:gd name="T67" fmla="*/ 52 h 221"/>
                <a:gd name="T68" fmla="*/ 71 w 390"/>
                <a:gd name="T69" fmla="*/ 0 h 221"/>
                <a:gd name="T70" fmla="*/ 0 w 390"/>
                <a:gd name="T71" fmla="*/ 5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1" y="205"/>
                    <a:pt x="278" y="205"/>
                  </a:cubicBezTo>
                  <a:lnTo>
                    <a:pt x="278" y="221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1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300">
              <a:extLst>
                <a:ext uri="{FF2B5EF4-FFF2-40B4-BE49-F238E27FC236}">
                  <a16:creationId xmlns:a16="http://schemas.microsoft.com/office/drawing/2014/main" id="{018F81AF-70F2-E9B7-BAF4-99EF5E5FE3FE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3935413" y="5654675"/>
              <a:ext cx="96838" cy="128588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79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8"/>
                    <a:pt x="166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79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301">
              <a:extLst>
                <a:ext uri="{FF2B5EF4-FFF2-40B4-BE49-F238E27FC236}">
                  <a16:creationId xmlns:a16="http://schemas.microsoft.com/office/drawing/2014/main" id="{D1060CCE-CDA0-A986-FCC3-ED6E3F15412C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4130675" y="5595938"/>
              <a:ext cx="66675" cy="187325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1 w 131"/>
                <a:gd name="T5" fmla="*/ 26 h 335"/>
                <a:gd name="T6" fmla="*/ 100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6 h 335"/>
                <a:gd name="T14" fmla="*/ 106 w 131"/>
                <a:gd name="T15" fmla="*/ 150 h 335"/>
                <a:gd name="T16" fmla="*/ 65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3 w 131"/>
                <a:gd name="T23" fmla="*/ 182 h 335"/>
                <a:gd name="T24" fmla="*/ 64 w 131"/>
                <a:gd name="T25" fmla="*/ 120 h 335"/>
                <a:gd name="T26" fmla="*/ 76 w 131"/>
                <a:gd name="T27" fmla="*/ 136 h 335"/>
                <a:gd name="T28" fmla="*/ 71 w 131"/>
                <a:gd name="T29" fmla="*/ 162 h 335"/>
                <a:gd name="T30" fmla="*/ 36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69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1" y="13"/>
                    <a:pt x="81" y="26"/>
                  </a:cubicBezTo>
                  <a:cubicBezTo>
                    <a:pt x="81" y="36"/>
                    <a:pt x="88" y="44"/>
                    <a:pt x="100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6" y="159"/>
                    <a:pt x="106" y="150"/>
                  </a:cubicBezTo>
                  <a:cubicBezTo>
                    <a:pt x="106" y="127"/>
                    <a:pt x="90" y="109"/>
                    <a:pt x="65" y="109"/>
                  </a:cubicBezTo>
                  <a:cubicBezTo>
                    <a:pt x="18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3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6" y="120"/>
                    <a:pt x="76" y="136"/>
                  </a:cubicBezTo>
                  <a:cubicBezTo>
                    <a:pt x="76" y="146"/>
                    <a:pt x="73" y="157"/>
                    <a:pt x="71" y="162"/>
                  </a:cubicBezTo>
                  <a:cubicBezTo>
                    <a:pt x="67" y="175"/>
                    <a:pt x="44" y="233"/>
                    <a:pt x="36" y="254"/>
                  </a:cubicBezTo>
                  <a:cubicBezTo>
                    <a:pt x="31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2" y="324"/>
                    <a:pt x="67" y="324"/>
                  </a:cubicBezTo>
                  <a:cubicBezTo>
                    <a:pt x="58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69" y="258"/>
                  </a:cubicBezTo>
                  <a:lnTo>
                    <a:pt x="89" y="20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302">
              <a:extLst>
                <a:ext uri="{FF2B5EF4-FFF2-40B4-BE49-F238E27FC236}">
                  <a16:creationId xmlns:a16="http://schemas.microsoft.com/office/drawing/2014/main" id="{A0440155-284D-AABE-5968-500E6DF6A279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4300538" y="5629275"/>
              <a:ext cx="123825" cy="161925"/>
            </a:xfrm>
            <a:custGeom>
              <a:avLst/>
              <a:gdLst>
                <a:gd name="T0" fmla="*/ 231 w 249"/>
                <a:gd name="T1" fmla="*/ 155 h 289"/>
                <a:gd name="T2" fmla="*/ 249 w 249"/>
                <a:gd name="T3" fmla="*/ 145 h 289"/>
                <a:gd name="T4" fmla="*/ 231 w 249"/>
                <a:gd name="T5" fmla="*/ 135 h 289"/>
                <a:gd name="T6" fmla="*/ 20 w 249"/>
                <a:gd name="T7" fmla="*/ 135 h 289"/>
                <a:gd name="T8" fmla="*/ 154 w 249"/>
                <a:gd name="T9" fmla="*/ 20 h 289"/>
                <a:gd name="T10" fmla="*/ 231 w 249"/>
                <a:gd name="T11" fmla="*/ 20 h 289"/>
                <a:gd name="T12" fmla="*/ 249 w 249"/>
                <a:gd name="T13" fmla="*/ 10 h 289"/>
                <a:gd name="T14" fmla="*/ 231 w 249"/>
                <a:gd name="T15" fmla="*/ 0 h 289"/>
                <a:gd name="T16" fmla="*/ 153 w 249"/>
                <a:gd name="T17" fmla="*/ 0 h 289"/>
                <a:gd name="T18" fmla="*/ 0 w 249"/>
                <a:gd name="T19" fmla="*/ 145 h 289"/>
                <a:gd name="T20" fmla="*/ 153 w 249"/>
                <a:gd name="T21" fmla="*/ 289 h 289"/>
                <a:gd name="T22" fmla="*/ 231 w 249"/>
                <a:gd name="T23" fmla="*/ 289 h 289"/>
                <a:gd name="T24" fmla="*/ 249 w 249"/>
                <a:gd name="T25" fmla="*/ 279 h 289"/>
                <a:gd name="T26" fmla="*/ 231 w 249"/>
                <a:gd name="T27" fmla="*/ 270 h 289"/>
                <a:gd name="T28" fmla="*/ 154 w 249"/>
                <a:gd name="T29" fmla="*/ 270 h 289"/>
                <a:gd name="T30" fmla="*/ 20 w 249"/>
                <a:gd name="T31" fmla="*/ 155 h 289"/>
                <a:gd name="T32" fmla="*/ 231 w 249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89">
                  <a:moveTo>
                    <a:pt x="231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1" y="135"/>
                  </a:cubicBezTo>
                  <a:lnTo>
                    <a:pt x="20" y="135"/>
                  </a:lnTo>
                  <a:cubicBezTo>
                    <a:pt x="26" y="68"/>
                    <a:pt x="83" y="20"/>
                    <a:pt x="154" y="20"/>
                  </a:cubicBezTo>
                  <a:lnTo>
                    <a:pt x="231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1" y="0"/>
                  </a:cubicBezTo>
                  <a:lnTo>
                    <a:pt x="153" y="0"/>
                  </a:lnTo>
                  <a:cubicBezTo>
                    <a:pt x="67" y="0"/>
                    <a:pt x="0" y="65"/>
                    <a:pt x="0" y="145"/>
                  </a:cubicBezTo>
                  <a:cubicBezTo>
                    <a:pt x="0" y="225"/>
                    <a:pt x="67" y="289"/>
                    <a:pt x="153" y="289"/>
                  </a:cubicBezTo>
                  <a:lnTo>
                    <a:pt x="231" y="289"/>
                  </a:lnTo>
                  <a:cubicBezTo>
                    <a:pt x="240" y="289"/>
                    <a:pt x="249" y="289"/>
                    <a:pt x="249" y="279"/>
                  </a:cubicBezTo>
                  <a:cubicBezTo>
                    <a:pt x="249" y="270"/>
                    <a:pt x="240" y="270"/>
                    <a:pt x="231" y="270"/>
                  </a:cubicBezTo>
                  <a:lnTo>
                    <a:pt x="154" y="270"/>
                  </a:lnTo>
                  <a:cubicBezTo>
                    <a:pt x="83" y="270"/>
                    <a:pt x="26" y="222"/>
                    <a:pt x="20" y="155"/>
                  </a:cubicBezTo>
                  <a:lnTo>
                    <a:pt x="231" y="15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303">
              <a:extLst>
                <a:ext uri="{FF2B5EF4-FFF2-40B4-BE49-F238E27FC236}">
                  <a16:creationId xmlns:a16="http://schemas.microsoft.com/office/drawing/2014/main" id="{F7BE03CE-FEBC-8AFA-4E43-B7BBA9E8B196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545013" y="5570538"/>
              <a:ext cx="33338" cy="279400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304">
              <a:extLst>
                <a:ext uri="{FF2B5EF4-FFF2-40B4-BE49-F238E27FC236}">
                  <a16:creationId xmlns:a16="http://schemas.microsoft.com/office/drawing/2014/main" id="{4A4DDABC-298B-F6C1-F624-905D289B557C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581525" y="5527675"/>
              <a:ext cx="138113" cy="3175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305">
              <a:extLst>
                <a:ext uri="{FF2B5EF4-FFF2-40B4-BE49-F238E27FC236}">
                  <a16:creationId xmlns:a16="http://schemas.microsoft.com/office/drawing/2014/main" id="{D6F4CAE7-5591-C961-26C1-8C6CB4B13F46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589463" y="5605463"/>
              <a:ext cx="77788" cy="177800"/>
            </a:xfrm>
            <a:custGeom>
              <a:avLst/>
              <a:gdLst>
                <a:gd name="T0" fmla="*/ 92 w 153"/>
                <a:gd name="T1" fmla="*/ 113 h 318"/>
                <a:gd name="T2" fmla="*/ 139 w 153"/>
                <a:gd name="T3" fmla="*/ 113 h 318"/>
                <a:gd name="T4" fmla="*/ 153 w 153"/>
                <a:gd name="T5" fmla="*/ 103 h 318"/>
                <a:gd name="T6" fmla="*/ 140 w 153"/>
                <a:gd name="T7" fmla="*/ 97 h 318"/>
                <a:gd name="T8" fmla="*/ 96 w 153"/>
                <a:gd name="T9" fmla="*/ 97 h 318"/>
                <a:gd name="T10" fmla="*/ 116 w 153"/>
                <a:gd name="T11" fmla="*/ 14 h 318"/>
                <a:gd name="T12" fmla="*/ 102 w 153"/>
                <a:gd name="T13" fmla="*/ 0 h 318"/>
                <a:gd name="T14" fmla="*/ 82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40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3" y="113"/>
                    <a:pt x="153" y="103"/>
                  </a:cubicBezTo>
                  <a:cubicBezTo>
                    <a:pt x="153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5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2" y="236"/>
                    <a:pt x="140" y="236"/>
                  </a:cubicBezTo>
                  <a:cubicBezTo>
                    <a:pt x="135" y="236"/>
                    <a:pt x="135" y="238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1"/>
                    <a:pt x="52" y="284"/>
                  </a:cubicBezTo>
                  <a:cubicBezTo>
                    <a:pt x="52" y="272"/>
                    <a:pt x="53" y="269"/>
                    <a:pt x="55" y="260"/>
                  </a:cubicBezTo>
                  <a:lnTo>
                    <a:pt x="92" y="1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306">
              <a:extLst>
                <a:ext uri="{FF2B5EF4-FFF2-40B4-BE49-F238E27FC236}">
                  <a16:creationId xmlns:a16="http://schemas.microsoft.com/office/drawing/2014/main" id="{6AC478C0-F07C-ADB2-DAC4-5CE641B3D9F2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679950" y="5570538"/>
              <a:ext cx="34925" cy="279400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307">
              <a:extLst>
                <a:ext uri="{FF2B5EF4-FFF2-40B4-BE49-F238E27FC236}">
                  <a16:creationId xmlns:a16="http://schemas.microsoft.com/office/drawing/2014/main" id="{E64D1B6E-FFB3-7532-78B2-ABD9FCD4557E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4838700" y="5654675"/>
              <a:ext cx="112713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308">
              <a:extLst>
                <a:ext uri="{FF2B5EF4-FFF2-40B4-BE49-F238E27FC236}">
                  <a16:creationId xmlns:a16="http://schemas.microsoft.com/office/drawing/2014/main" id="{2D02B323-EFF4-B71C-7FDC-ED5A19723027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960938" y="5657850"/>
              <a:ext cx="125413" cy="1222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309">
              <a:extLst>
                <a:ext uri="{FF2B5EF4-FFF2-40B4-BE49-F238E27FC236}">
                  <a16:creationId xmlns:a16="http://schemas.microsoft.com/office/drawing/2014/main" id="{0BAF754D-17C4-8E3E-6E89-E8577EC5B6D1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5100638" y="5586413"/>
              <a:ext cx="122238" cy="196850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310">
              <a:extLst>
                <a:ext uri="{FF2B5EF4-FFF2-40B4-BE49-F238E27FC236}">
                  <a16:creationId xmlns:a16="http://schemas.microsoft.com/office/drawing/2014/main" id="{04816EBB-D813-18F5-A9EB-F8E98143C13B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5324475" y="5654675"/>
              <a:ext cx="112713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311">
              <a:extLst>
                <a:ext uri="{FF2B5EF4-FFF2-40B4-BE49-F238E27FC236}">
                  <a16:creationId xmlns:a16="http://schemas.microsoft.com/office/drawing/2014/main" id="{E1C7F771-430F-585E-FAB5-AFBEEB55372C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5446713" y="5657850"/>
              <a:ext cx="125413" cy="1222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8 h 221"/>
                <a:gd name="T40" fmla="*/ 144 w 251"/>
                <a:gd name="T41" fmla="*/ 0 h 221"/>
                <a:gd name="T42" fmla="*/ 71 w 251"/>
                <a:gd name="T43" fmla="*/ 52 h 221"/>
                <a:gd name="T44" fmla="*/ 71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312">
              <a:extLst>
                <a:ext uri="{FF2B5EF4-FFF2-40B4-BE49-F238E27FC236}">
                  <a16:creationId xmlns:a16="http://schemas.microsoft.com/office/drawing/2014/main" id="{F8119409-3771-EEF0-16E6-CFFB69CB9F9D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5584825" y="5654675"/>
              <a:ext cx="111125" cy="12858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313">
              <a:extLst>
                <a:ext uri="{FF2B5EF4-FFF2-40B4-BE49-F238E27FC236}">
                  <a16:creationId xmlns:a16="http://schemas.microsoft.com/office/drawing/2014/main" id="{552CE6ED-83B6-D914-C566-03B073711EFA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708650" y="5608638"/>
              <a:ext cx="77788" cy="17462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314">
              <a:extLst>
                <a:ext uri="{FF2B5EF4-FFF2-40B4-BE49-F238E27FC236}">
                  <a16:creationId xmlns:a16="http://schemas.microsoft.com/office/drawing/2014/main" id="{E8C42FB4-D3AD-FF02-607C-CAD7119D8899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5808663" y="5586413"/>
              <a:ext cx="125413" cy="193675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0 w 251"/>
                <a:gd name="T17" fmla="*/ 137 h 347"/>
                <a:gd name="T18" fmla="*/ 177 w 251"/>
                <a:gd name="T19" fmla="*/ 192 h 347"/>
                <a:gd name="T20" fmla="*/ 177 w 251"/>
                <a:gd name="T21" fmla="*/ 309 h 347"/>
                <a:gd name="T22" fmla="*/ 138 w 251"/>
                <a:gd name="T23" fmla="*/ 331 h 347"/>
                <a:gd name="T24" fmla="*/ 138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4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315">
              <a:extLst>
                <a:ext uri="{FF2B5EF4-FFF2-40B4-BE49-F238E27FC236}">
                  <a16:creationId xmlns:a16="http://schemas.microsoft.com/office/drawing/2014/main" id="{8C5188CA-B0A5-ACD2-0743-6D52D97298A9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5945188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316">
              <a:extLst>
                <a:ext uri="{FF2B5EF4-FFF2-40B4-BE49-F238E27FC236}">
                  <a16:creationId xmlns:a16="http://schemas.microsoft.com/office/drawing/2014/main" id="{1DB42DF8-B610-76FE-78B2-99A482B78F82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057900" y="5657850"/>
              <a:ext cx="82550" cy="122238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1 w 167"/>
                <a:gd name="T29" fmla="*/ 11 h 221"/>
                <a:gd name="T30" fmla="*/ 136 w 167"/>
                <a:gd name="T31" fmla="*/ 11 h 221"/>
                <a:gd name="T32" fmla="*/ 125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1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317">
              <a:extLst>
                <a:ext uri="{FF2B5EF4-FFF2-40B4-BE49-F238E27FC236}">
                  <a16:creationId xmlns:a16="http://schemas.microsoft.com/office/drawing/2014/main" id="{87CA2401-B1A7-8342-E3F9-B436F9FF9271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6238875" y="5657850"/>
              <a:ext cx="127000" cy="1222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318">
              <a:extLst>
                <a:ext uri="{FF2B5EF4-FFF2-40B4-BE49-F238E27FC236}">
                  <a16:creationId xmlns:a16="http://schemas.microsoft.com/office/drawing/2014/main" id="{1E66C943-4B2D-ACBB-22BD-B6CDDF4EA403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6376988" y="5654675"/>
              <a:ext cx="111125" cy="12858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319">
              <a:extLst>
                <a:ext uri="{FF2B5EF4-FFF2-40B4-BE49-F238E27FC236}">
                  <a16:creationId xmlns:a16="http://schemas.microsoft.com/office/drawing/2014/main" id="{09311E98-3A08-BABD-0A2F-FCFE94D3D943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6499225" y="5608638"/>
              <a:ext cx="79375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320">
              <a:extLst>
                <a:ext uri="{FF2B5EF4-FFF2-40B4-BE49-F238E27FC236}">
                  <a16:creationId xmlns:a16="http://schemas.microsoft.com/office/drawing/2014/main" id="{0760EC87-B2C0-A063-A4CB-8EDB6604979C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6600825" y="5594350"/>
              <a:ext cx="53975" cy="18573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8 h 334"/>
                <a:gd name="T4" fmla="*/ 2 w 107"/>
                <a:gd name="T5" fmla="*/ 134 h 334"/>
                <a:gd name="T6" fmla="*/ 39 w 107"/>
                <a:gd name="T7" fmla="*/ 161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321">
              <a:extLst>
                <a:ext uri="{FF2B5EF4-FFF2-40B4-BE49-F238E27FC236}">
                  <a16:creationId xmlns:a16="http://schemas.microsoft.com/office/drawing/2014/main" id="{20390637-BCE3-286D-FA4D-9EFC1F4432A7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670675" y="5654675"/>
              <a:ext cx="95250" cy="128588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9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322">
              <a:extLst>
                <a:ext uri="{FF2B5EF4-FFF2-40B4-BE49-F238E27FC236}">
                  <a16:creationId xmlns:a16="http://schemas.microsoft.com/office/drawing/2014/main" id="{8EB21BD0-D93C-603A-9866-68BD73897703}"/>
                </a:ext>
              </a:extLst>
            </p:cNvPr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6780213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323">
              <a:extLst>
                <a:ext uri="{FF2B5EF4-FFF2-40B4-BE49-F238E27FC236}">
                  <a16:creationId xmlns:a16="http://schemas.microsoft.com/office/drawing/2014/main" id="{FBE20326-89FC-9145-0699-0623B4427C34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6894513" y="5654675"/>
              <a:ext cx="112713" cy="12858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1 w 225"/>
                <a:gd name="T33" fmla="*/ 75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1 w 225"/>
                <a:gd name="T45" fmla="*/ 104 h 229"/>
                <a:gd name="T46" fmla="*/ 141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1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324">
              <a:extLst>
                <a:ext uri="{FF2B5EF4-FFF2-40B4-BE49-F238E27FC236}">
                  <a16:creationId xmlns:a16="http://schemas.microsoft.com/office/drawing/2014/main" id="{2A333A1D-C6CE-4B0D-E20D-5B2E59EE2A02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7016750" y="5586413"/>
              <a:ext cx="123825" cy="19685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7 h 352"/>
                <a:gd name="T12" fmla="*/ 51 w 246"/>
                <a:gd name="T13" fmla="*/ 347 h 352"/>
                <a:gd name="T14" fmla="*/ 69 w 246"/>
                <a:gd name="T15" fmla="*/ 316 h 352"/>
                <a:gd name="T16" fmla="*/ 134 w 246"/>
                <a:gd name="T17" fmla="*/ 352 h 352"/>
                <a:gd name="T18" fmla="*/ 246 w 246"/>
                <a:gd name="T19" fmla="*/ 239 h 352"/>
                <a:gd name="T20" fmla="*/ 140 w 246"/>
                <a:gd name="T21" fmla="*/ 126 h 352"/>
                <a:gd name="T22" fmla="*/ 72 w 246"/>
                <a:gd name="T23" fmla="*/ 158 h 352"/>
                <a:gd name="T24" fmla="*/ 73 w 246"/>
                <a:gd name="T25" fmla="*/ 290 h 352"/>
                <a:gd name="T26" fmla="*/ 73 w 246"/>
                <a:gd name="T27" fmla="*/ 187 h 352"/>
                <a:gd name="T28" fmla="*/ 79 w 246"/>
                <a:gd name="T29" fmla="*/ 169 h 352"/>
                <a:gd name="T30" fmla="*/ 137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1 h 352"/>
                <a:gd name="T42" fmla="*/ 73 w 246"/>
                <a:gd name="T43" fmla="*/ 29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7"/>
                  </a:lnTo>
                  <a:lnTo>
                    <a:pt x="51" y="347"/>
                  </a:lnTo>
                  <a:cubicBezTo>
                    <a:pt x="52" y="346"/>
                    <a:pt x="56" y="339"/>
                    <a:pt x="69" y="316"/>
                  </a:cubicBezTo>
                  <a:cubicBezTo>
                    <a:pt x="77" y="327"/>
                    <a:pt x="98" y="352"/>
                    <a:pt x="134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80" y="149"/>
                    <a:pt x="72" y="158"/>
                  </a:cubicBezTo>
                  <a:close/>
                  <a:moveTo>
                    <a:pt x="73" y="290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9" y="169"/>
                  </a:cubicBezTo>
                  <a:cubicBezTo>
                    <a:pt x="98" y="141"/>
                    <a:pt x="126" y="137"/>
                    <a:pt x="137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8"/>
                    <a:pt x="204" y="238"/>
                  </a:cubicBezTo>
                  <a:cubicBezTo>
                    <a:pt x="204" y="257"/>
                    <a:pt x="203" y="287"/>
                    <a:pt x="189" y="309"/>
                  </a:cubicBezTo>
                  <a:cubicBezTo>
                    <a:pt x="178" y="325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1"/>
                  </a:cubicBezTo>
                  <a:cubicBezTo>
                    <a:pt x="73" y="300"/>
                    <a:pt x="73" y="299"/>
                    <a:pt x="73" y="29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325">
              <a:extLst>
                <a:ext uri="{FF2B5EF4-FFF2-40B4-BE49-F238E27FC236}">
                  <a16:creationId xmlns:a16="http://schemas.microsoft.com/office/drawing/2014/main" id="{07EF2B6E-1829-AB87-86B8-C10C961AECB5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7156450" y="5586413"/>
              <a:ext cx="55563" cy="193675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326">
              <a:extLst>
                <a:ext uri="{FF2B5EF4-FFF2-40B4-BE49-F238E27FC236}">
                  <a16:creationId xmlns:a16="http://schemas.microsoft.com/office/drawing/2014/main" id="{F5CF6F12-36AC-7AFA-FC93-21093607B2EE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7224713" y="5654675"/>
              <a:ext cx="96838" cy="1285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27">
              <a:extLst>
                <a:ext uri="{FF2B5EF4-FFF2-40B4-BE49-F238E27FC236}">
                  <a16:creationId xmlns:a16="http://schemas.microsoft.com/office/drawing/2014/main" id="{031353A7-C627-6F3E-7492-5C89D1E14D43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7424738" y="5659438"/>
              <a:ext cx="80963" cy="123825"/>
            </a:xfrm>
            <a:custGeom>
              <a:avLst/>
              <a:gdLst>
                <a:gd name="T0" fmla="*/ 125 w 164"/>
                <a:gd name="T1" fmla="*/ 103 h 221"/>
                <a:gd name="T2" fmla="*/ 142 w 164"/>
                <a:gd name="T3" fmla="*/ 94 h 221"/>
                <a:gd name="T4" fmla="*/ 127 w 164"/>
                <a:gd name="T5" fmla="*/ 87 h 221"/>
                <a:gd name="T6" fmla="*/ 47 w 164"/>
                <a:gd name="T7" fmla="*/ 87 h 221"/>
                <a:gd name="T8" fmla="*/ 132 w 164"/>
                <a:gd name="T9" fmla="*/ 16 h 221"/>
                <a:gd name="T10" fmla="*/ 147 w 164"/>
                <a:gd name="T11" fmla="*/ 16 h 221"/>
                <a:gd name="T12" fmla="*/ 164 w 164"/>
                <a:gd name="T13" fmla="*/ 7 h 221"/>
                <a:gd name="T14" fmla="*/ 149 w 164"/>
                <a:gd name="T15" fmla="*/ 0 h 221"/>
                <a:gd name="T16" fmla="*/ 131 w 164"/>
                <a:gd name="T17" fmla="*/ 0 h 221"/>
                <a:gd name="T18" fmla="*/ 0 w 164"/>
                <a:gd name="T19" fmla="*/ 127 h 221"/>
                <a:gd name="T20" fmla="*/ 90 w 164"/>
                <a:gd name="T21" fmla="*/ 221 h 221"/>
                <a:gd name="T22" fmla="*/ 155 w 164"/>
                <a:gd name="T23" fmla="*/ 196 h 221"/>
                <a:gd name="T24" fmla="*/ 150 w 164"/>
                <a:gd name="T25" fmla="*/ 189 h 221"/>
                <a:gd name="T26" fmla="*/ 143 w 164"/>
                <a:gd name="T27" fmla="*/ 192 h 221"/>
                <a:gd name="T28" fmla="*/ 91 w 164"/>
                <a:gd name="T29" fmla="*/ 210 h 221"/>
                <a:gd name="T30" fmla="*/ 37 w 164"/>
                <a:gd name="T31" fmla="*/ 145 h 221"/>
                <a:gd name="T32" fmla="*/ 43 w 164"/>
                <a:gd name="T33" fmla="*/ 103 h 221"/>
                <a:gd name="T34" fmla="*/ 125 w 164"/>
                <a:gd name="T35" fmla="*/ 10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1">
                  <a:moveTo>
                    <a:pt x="125" y="103"/>
                  </a:moveTo>
                  <a:cubicBezTo>
                    <a:pt x="133" y="103"/>
                    <a:pt x="142" y="103"/>
                    <a:pt x="142" y="94"/>
                  </a:cubicBezTo>
                  <a:cubicBezTo>
                    <a:pt x="142" y="87"/>
                    <a:pt x="136" y="87"/>
                    <a:pt x="127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2" y="16"/>
                  </a:cubicBezTo>
                  <a:lnTo>
                    <a:pt x="147" y="16"/>
                  </a:lnTo>
                  <a:cubicBezTo>
                    <a:pt x="156" y="16"/>
                    <a:pt x="164" y="16"/>
                    <a:pt x="164" y="7"/>
                  </a:cubicBezTo>
                  <a:cubicBezTo>
                    <a:pt x="164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7" y="0"/>
                    <a:pt x="0" y="50"/>
                    <a:pt x="0" y="127"/>
                  </a:cubicBezTo>
                  <a:cubicBezTo>
                    <a:pt x="0" y="182"/>
                    <a:pt x="37" y="221"/>
                    <a:pt x="90" y="221"/>
                  </a:cubicBezTo>
                  <a:cubicBezTo>
                    <a:pt x="122" y="221"/>
                    <a:pt x="155" y="201"/>
                    <a:pt x="155" y="196"/>
                  </a:cubicBezTo>
                  <a:cubicBezTo>
                    <a:pt x="155" y="194"/>
                    <a:pt x="154" y="189"/>
                    <a:pt x="150" y="189"/>
                  </a:cubicBezTo>
                  <a:cubicBezTo>
                    <a:pt x="149" y="189"/>
                    <a:pt x="148" y="189"/>
                    <a:pt x="143" y="192"/>
                  </a:cubicBezTo>
                  <a:cubicBezTo>
                    <a:pt x="128" y="202"/>
                    <a:pt x="109" y="210"/>
                    <a:pt x="91" y="210"/>
                  </a:cubicBezTo>
                  <a:cubicBezTo>
                    <a:pt x="62" y="210"/>
                    <a:pt x="37" y="189"/>
                    <a:pt x="37" y="145"/>
                  </a:cubicBezTo>
                  <a:cubicBezTo>
                    <a:pt x="37" y="128"/>
                    <a:pt x="41" y="109"/>
                    <a:pt x="43" y="103"/>
                  </a:cubicBezTo>
                  <a:lnTo>
                    <a:pt x="125" y="10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28">
              <a:extLst>
                <a:ext uri="{FF2B5EF4-FFF2-40B4-BE49-F238E27FC236}">
                  <a16:creationId xmlns:a16="http://schemas.microsoft.com/office/drawing/2014/main" id="{62E12169-B5B9-097B-95FE-94FA745C7540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7523163" y="5570538"/>
              <a:ext cx="42863" cy="100013"/>
            </a:xfrm>
            <a:custGeom>
              <a:avLst/>
              <a:gdLst>
                <a:gd name="T0" fmla="*/ 84 w 87"/>
                <a:gd name="T1" fmla="*/ 31 h 181"/>
                <a:gd name="T2" fmla="*/ 87 w 87"/>
                <a:gd name="T3" fmla="*/ 19 h 181"/>
                <a:gd name="T4" fmla="*/ 66 w 87"/>
                <a:gd name="T5" fmla="*/ 0 h 181"/>
                <a:gd name="T6" fmla="*/ 47 w 87"/>
                <a:gd name="T7" fmla="*/ 17 h 181"/>
                <a:gd name="T8" fmla="*/ 1 w 87"/>
                <a:gd name="T9" fmla="*/ 168 h 181"/>
                <a:gd name="T10" fmla="*/ 0 w 87"/>
                <a:gd name="T11" fmla="*/ 173 h 181"/>
                <a:gd name="T12" fmla="*/ 13 w 87"/>
                <a:gd name="T13" fmla="*/ 181 h 181"/>
                <a:gd name="T14" fmla="*/ 18 w 87"/>
                <a:gd name="T15" fmla="*/ 175 h 181"/>
                <a:gd name="T16" fmla="*/ 84 w 87"/>
                <a:gd name="T17" fmla="*/ 3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81">
                  <a:moveTo>
                    <a:pt x="84" y="31"/>
                  </a:moveTo>
                  <a:cubicBezTo>
                    <a:pt x="87" y="25"/>
                    <a:pt x="87" y="22"/>
                    <a:pt x="87" y="19"/>
                  </a:cubicBezTo>
                  <a:cubicBezTo>
                    <a:pt x="87" y="9"/>
                    <a:pt x="77" y="0"/>
                    <a:pt x="66" y="0"/>
                  </a:cubicBezTo>
                  <a:cubicBezTo>
                    <a:pt x="53" y="0"/>
                    <a:pt x="49" y="11"/>
                    <a:pt x="47" y="17"/>
                  </a:cubicBezTo>
                  <a:lnTo>
                    <a:pt x="1" y="168"/>
                  </a:lnTo>
                  <a:cubicBezTo>
                    <a:pt x="1" y="169"/>
                    <a:pt x="0" y="173"/>
                    <a:pt x="0" y="173"/>
                  </a:cubicBezTo>
                  <a:cubicBezTo>
                    <a:pt x="0" y="178"/>
                    <a:pt x="10" y="181"/>
                    <a:pt x="13" y="181"/>
                  </a:cubicBezTo>
                  <a:cubicBezTo>
                    <a:pt x="16" y="181"/>
                    <a:pt x="16" y="180"/>
                    <a:pt x="18" y="175"/>
                  </a:cubicBezTo>
                  <a:lnTo>
                    <a:pt x="84" y="3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329">
              <a:extLst>
                <a:ext uri="{FF2B5EF4-FFF2-40B4-BE49-F238E27FC236}">
                  <a16:creationId xmlns:a16="http://schemas.microsoft.com/office/drawing/2014/main" id="{EAC637F3-B0D9-1EE6-3A41-85C3B8842E2C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7608888" y="5570538"/>
              <a:ext cx="57150" cy="27940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50 h 499"/>
                <a:gd name="T6" fmla="*/ 109 w 115"/>
                <a:gd name="T7" fmla="*/ 14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8 h 499"/>
                <a:gd name="T14" fmla="*/ 0 w 115"/>
                <a:gd name="T15" fmla="*/ 250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3"/>
                    <a:pt x="115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5" y="8"/>
                    <a:pt x="115" y="7"/>
                    <a:pt x="115" y="5"/>
                  </a:cubicBezTo>
                  <a:cubicBezTo>
                    <a:pt x="115" y="2"/>
                    <a:pt x="113" y="0"/>
                    <a:pt x="110" y="0"/>
                  </a:cubicBezTo>
                  <a:cubicBezTo>
                    <a:pt x="105" y="0"/>
                    <a:pt x="61" y="34"/>
                    <a:pt x="31" y="98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5" y="499"/>
                    <a:pt x="110" y="499"/>
                  </a:cubicBezTo>
                  <a:cubicBezTo>
                    <a:pt x="113" y="499"/>
                    <a:pt x="115" y="498"/>
                    <a:pt x="115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0">
              <a:extLst>
                <a:ext uri="{FF2B5EF4-FFF2-40B4-BE49-F238E27FC236}">
                  <a16:creationId xmlns:a16="http://schemas.microsoft.com/office/drawing/2014/main" id="{DEC30776-2EB5-32FB-4C7A-09ED2A77B4C4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694613" y="5586413"/>
              <a:ext cx="123825" cy="196850"/>
            </a:xfrm>
            <a:custGeom>
              <a:avLst/>
              <a:gdLst>
                <a:gd name="T0" fmla="*/ 151 w 246"/>
                <a:gd name="T1" fmla="*/ 201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5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5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2" y="253"/>
                    <a:pt x="195" y="330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5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31">
              <a:extLst>
                <a:ext uri="{FF2B5EF4-FFF2-40B4-BE49-F238E27FC236}">
                  <a16:creationId xmlns:a16="http://schemas.microsoft.com/office/drawing/2014/main" id="{A037F99C-8475-182B-1B2E-810A51E51B12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7840663" y="5570538"/>
              <a:ext cx="58738" cy="27940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8" y="66"/>
                    <a:pt x="87" y="145"/>
                    <a:pt x="87" y="250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32">
              <a:extLst>
                <a:ext uri="{FF2B5EF4-FFF2-40B4-BE49-F238E27FC236}">
                  <a16:creationId xmlns:a16="http://schemas.microsoft.com/office/drawing/2014/main" id="{3C73B15B-984D-E41C-5398-79B4259F50E8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8015288" y="5654675"/>
              <a:ext cx="82550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Oval 333">
              <a:extLst>
                <a:ext uri="{FF2B5EF4-FFF2-40B4-BE49-F238E27FC236}">
                  <a16:creationId xmlns:a16="http://schemas.microsoft.com/office/drawing/2014/main" id="{F55441E2-1B9B-8AC9-46E8-725052C2062B}"/>
                </a:ext>
              </a:extLst>
            </p:cNvPr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8128000" y="5751513"/>
              <a:ext cx="26988" cy="2857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34">
              <a:extLst>
                <a:ext uri="{FF2B5EF4-FFF2-40B4-BE49-F238E27FC236}">
                  <a16:creationId xmlns:a16="http://schemas.microsoft.com/office/drawing/2014/main" id="{B0D3D3EB-B902-0041-3DAF-094B19EB5042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8180388" y="5608638"/>
              <a:ext cx="77788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Oval 335">
              <a:extLst>
                <a:ext uri="{FF2B5EF4-FFF2-40B4-BE49-F238E27FC236}">
                  <a16:creationId xmlns:a16="http://schemas.microsoft.com/office/drawing/2014/main" id="{EA6B432E-7A37-EA08-77BE-E71920F79D4A}"/>
                </a:ext>
              </a:extLst>
            </p:cNvPr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8294688" y="5751513"/>
              <a:ext cx="26988" cy="2857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2" name="Rectangle 181">
            <a:extLst>
              <a:ext uri="{FF2B5EF4-FFF2-40B4-BE49-F238E27FC236}">
                <a16:creationId xmlns:a16="http://schemas.microsoft.com/office/drawing/2014/main" id="{B0EDB1E9-96B8-1C76-4BAC-3205121C920D}"/>
              </a:ext>
            </a:extLst>
          </p:cNvPr>
          <p:cNvSpPr/>
          <p:nvPr/>
        </p:nvSpPr>
        <p:spPr>
          <a:xfrm>
            <a:off x="1051751" y="1030944"/>
            <a:ext cx="9688791" cy="1147835"/>
          </a:xfrm>
          <a:prstGeom prst="rect">
            <a:avLst/>
          </a:prstGeom>
          <a:noFill/>
          <a:ln w="1905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DCBC871F-ECB3-9D6F-68A4-BE8297A88EA7}"/>
              </a:ext>
            </a:extLst>
          </p:cNvPr>
          <p:cNvSpPr txBox="1"/>
          <p:nvPr/>
        </p:nvSpPr>
        <p:spPr>
          <a:xfrm>
            <a:off x="644046" y="3651582"/>
            <a:ext cx="11348214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That is, assume we never extract        in any       .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Then,  use (a more involved) Pigeon Hole argument to derive contradiction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To do that, jump between H0 and H1: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400" dirty="0"/>
              <a:t>H0 ensures that our reduction is efficient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400" dirty="0"/>
              <a:t>H1 allows use to use WI property (to effective perform the PH arg.)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Use a non-uniform argument to connect H0 and H1.</a:t>
            </a:r>
          </a:p>
          <a:p>
            <a:endParaRPr lang="en-US" sz="2400" dirty="0"/>
          </a:p>
        </p:txBody>
      </p: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ED51B643-B145-5294-3302-8B56220C22FA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4948141" y="3729924"/>
            <a:ext cx="270531" cy="254483"/>
            <a:chOff x="2541581" y="2538413"/>
            <a:chExt cx="187325" cy="176213"/>
          </a:xfrm>
        </p:grpSpPr>
        <p:sp>
          <p:nvSpPr>
            <p:cNvPr id="185" name="Freeform 16">
              <a:extLst>
                <a:ext uri="{FF2B5EF4-FFF2-40B4-BE49-F238E27FC236}">
                  <a16:creationId xmlns:a16="http://schemas.microsoft.com/office/drawing/2014/main" id="{EB759758-0406-AE3C-505D-A4325F7685F8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571744" y="2538413"/>
              <a:ext cx="127000" cy="28575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1 w 277"/>
                <a:gd name="T5" fmla="*/ 17 h 57"/>
                <a:gd name="T6" fmla="*/ 91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7">
              <a:extLst>
                <a:ext uri="{FF2B5EF4-FFF2-40B4-BE49-F238E27FC236}">
                  <a16:creationId xmlns:a16="http://schemas.microsoft.com/office/drawing/2014/main" id="{832F7EB1-5B48-A718-521E-2D6E2A749F9B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541581" y="2606676"/>
              <a:ext cx="187325" cy="10795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962CFD1-F7F6-2598-87C2-3FEF565422FA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6232398" y="3778069"/>
            <a:ext cx="254483" cy="256776"/>
            <a:chOff x="2541595" y="2540000"/>
            <a:chExt cx="176213" cy="177801"/>
          </a:xfrm>
        </p:grpSpPr>
        <p:sp>
          <p:nvSpPr>
            <p:cNvPr id="188" name="Freeform 24">
              <a:extLst>
                <a:ext uri="{FF2B5EF4-FFF2-40B4-BE49-F238E27FC236}">
                  <a16:creationId xmlns:a16="http://schemas.microsoft.com/office/drawing/2014/main" id="{CFD4BD59-2098-9704-8B97-E756F1B3C933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541595" y="2540000"/>
              <a:ext cx="123825" cy="169863"/>
            </a:xfrm>
            <a:custGeom>
              <a:avLst/>
              <a:gdLst>
                <a:gd name="T0" fmla="*/ 196 w 278"/>
                <a:gd name="T1" fmla="*/ 272 h 411"/>
                <a:gd name="T2" fmla="*/ 164 w 278"/>
                <a:gd name="T3" fmla="*/ 348 h 411"/>
                <a:gd name="T4" fmla="*/ 117 w 278"/>
                <a:gd name="T5" fmla="*/ 383 h 411"/>
                <a:gd name="T6" fmla="*/ 44 w 278"/>
                <a:gd name="T7" fmla="*/ 362 h 411"/>
                <a:gd name="T8" fmla="*/ 4 w 278"/>
                <a:gd name="T9" fmla="*/ 386 h 411"/>
                <a:gd name="T10" fmla="*/ 84 w 278"/>
                <a:gd name="T11" fmla="*/ 411 h 411"/>
                <a:gd name="T12" fmla="*/ 217 w 278"/>
                <a:gd name="T13" fmla="*/ 311 h 411"/>
                <a:gd name="T14" fmla="*/ 240 w 278"/>
                <a:gd name="T15" fmla="*/ 248 h 411"/>
                <a:gd name="T16" fmla="*/ 260 w 278"/>
                <a:gd name="T17" fmla="*/ 172 h 411"/>
                <a:gd name="T18" fmla="*/ 255 w 278"/>
                <a:gd name="T19" fmla="*/ 167 h 411"/>
                <a:gd name="T20" fmla="*/ 231 w 278"/>
                <a:gd name="T21" fmla="*/ 177 h 411"/>
                <a:gd name="T22" fmla="*/ 216 w 278"/>
                <a:gd name="T23" fmla="*/ 199 h 411"/>
                <a:gd name="T24" fmla="*/ 119 w 278"/>
                <a:gd name="T25" fmla="*/ 290 h 411"/>
                <a:gd name="T26" fmla="*/ 42 w 278"/>
                <a:gd name="T27" fmla="*/ 194 h 411"/>
                <a:gd name="T28" fmla="*/ 87 w 278"/>
                <a:gd name="T29" fmla="*/ 69 h 411"/>
                <a:gd name="T30" fmla="*/ 181 w 278"/>
                <a:gd name="T31" fmla="*/ 27 h 411"/>
                <a:gd name="T32" fmla="*/ 218 w 278"/>
                <a:gd name="T33" fmla="*/ 33 h 411"/>
                <a:gd name="T34" fmla="*/ 236 w 278"/>
                <a:gd name="T35" fmla="*/ 54 h 411"/>
                <a:gd name="T36" fmla="*/ 208 w 278"/>
                <a:gd name="T37" fmla="*/ 106 h 411"/>
                <a:gd name="T38" fmla="*/ 204 w 278"/>
                <a:gd name="T39" fmla="*/ 112 h 411"/>
                <a:gd name="T40" fmla="*/ 210 w 278"/>
                <a:gd name="T41" fmla="*/ 115 h 411"/>
                <a:gd name="T42" fmla="*/ 254 w 278"/>
                <a:gd name="T43" fmla="*/ 83 h 411"/>
                <a:gd name="T44" fmla="*/ 278 w 278"/>
                <a:gd name="T45" fmla="*/ 33 h 411"/>
                <a:gd name="T46" fmla="*/ 257 w 278"/>
                <a:gd name="T47" fmla="*/ 6 h 411"/>
                <a:gd name="T48" fmla="*/ 214 w 278"/>
                <a:gd name="T49" fmla="*/ 0 h 411"/>
                <a:gd name="T50" fmla="*/ 0 w 278"/>
                <a:gd name="T51" fmla="*/ 216 h 411"/>
                <a:gd name="T52" fmla="*/ 87 w 278"/>
                <a:gd name="T53" fmla="*/ 318 h 411"/>
                <a:gd name="T54" fmla="*/ 196 w 278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8" h="411">
                  <a:moveTo>
                    <a:pt x="196" y="272"/>
                  </a:moveTo>
                  <a:cubicBezTo>
                    <a:pt x="182" y="318"/>
                    <a:pt x="169" y="341"/>
                    <a:pt x="164" y="348"/>
                  </a:cubicBezTo>
                  <a:cubicBezTo>
                    <a:pt x="145" y="382"/>
                    <a:pt x="134" y="383"/>
                    <a:pt x="117" y="383"/>
                  </a:cubicBezTo>
                  <a:cubicBezTo>
                    <a:pt x="109" y="383"/>
                    <a:pt x="73" y="382"/>
                    <a:pt x="44" y="362"/>
                  </a:cubicBezTo>
                  <a:cubicBezTo>
                    <a:pt x="21" y="363"/>
                    <a:pt x="4" y="380"/>
                    <a:pt x="4" y="386"/>
                  </a:cubicBezTo>
                  <a:cubicBezTo>
                    <a:pt x="4" y="390"/>
                    <a:pt x="38" y="411"/>
                    <a:pt x="84" y="411"/>
                  </a:cubicBezTo>
                  <a:cubicBezTo>
                    <a:pt x="120" y="411"/>
                    <a:pt x="179" y="392"/>
                    <a:pt x="217" y="311"/>
                  </a:cubicBezTo>
                  <a:cubicBezTo>
                    <a:pt x="230" y="283"/>
                    <a:pt x="238" y="254"/>
                    <a:pt x="240" y="248"/>
                  </a:cubicBezTo>
                  <a:cubicBezTo>
                    <a:pt x="250" y="214"/>
                    <a:pt x="260" y="174"/>
                    <a:pt x="260" y="172"/>
                  </a:cubicBezTo>
                  <a:cubicBezTo>
                    <a:pt x="260" y="169"/>
                    <a:pt x="259" y="167"/>
                    <a:pt x="255" y="167"/>
                  </a:cubicBezTo>
                  <a:cubicBezTo>
                    <a:pt x="250" y="167"/>
                    <a:pt x="242" y="170"/>
                    <a:pt x="231" y="177"/>
                  </a:cubicBezTo>
                  <a:cubicBezTo>
                    <a:pt x="220" y="184"/>
                    <a:pt x="219" y="187"/>
                    <a:pt x="216" y="199"/>
                  </a:cubicBezTo>
                  <a:cubicBezTo>
                    <a:pt x="211" y="216"/>
                    <a:pt x="181" y="290"/>
                    <a:pt x="119" y="290"/>
                  </a:cubicBezTo>
                  <a:cubicBezTo>
                    <a:pt x="71" y="290"/>
                    <a:pt x="42" y="251"/>
                    <a:pt x="42" y="194"/>
                  </a:cubicBezTo>
                  <a:cubicBezTo>
                    <a:pt x="42" y="156"/>
                    <a:pt x="58" y="104"/>
                    <a:pt x="87" y="69"/>
                  </a:cubicBezTo>
                  <a:cubicBezTo>
                    <a:pt x="100" y="53"/>
                    <a:pt x="125" y="27"/>
                    <a:pt x="181" y="27"/>
                  </a:cubicBezTo>
                  <a:cubicBezTo>
                    <a:pt x="191" y="27"/>
                    <a:pt x="205" y="29"/>
                    <a:pt x="218" y="33"/>
                  </a:cubicBezTo>
                  <a:cubicBezTo>
                    <a:pt x="223" y="34"/>
                    <a:pt x="236" y="38"/>
                    <a:pt x="236" y="54"/>
                  </a:cubicBezTo>
                  <a:cubicBezTo>
                    <a:pt x="236" y="71"/>
                    <a:pt x="210" y="103"/>
                    <a:pt x="208" y="106"/>
                  </a:cubicBezTo>
                  <a:cubicBezTo>
                    <a:pt x="206" y="108"/>
                    <a:pt x="204" y="110"/>
                    <a:pt x="204" y="112"/>
                  </a:cubicBezTo>
                  <a:cubicBezTo>
                    <a:pt x="204" y="115"/>
                    <a:pt x="207" y="115"/>
                    <a:pt x="210" y="115"/>
                  </a:cubicBezTo>
                  <a:cubicBezTo>
                    <a:pt x="224" y="115"/>
                    <a:pt x="241" y="102"/>
                    <a:pt x="254" y="83"/>
                  </a:cubicBezTo>
                  <a:cubicBezTo>
                    <a:pt x="258" y="78"/>
                    <a:pt x="278" y="50"/>
                    <a:pt x="278" y="33"/>
                  </a:cubicBezTo>
                  <a:cubicBezTo>
                    <a:pt x="278" y="13"/>
                    <a:pt x="263" y="8"/>
                    <a:pt x="257" y="6"/>
                  </a:cubicBezTo>
                  <a:cubicBezTo>
                    <a:pt x="238" y="0"/>
                    <a:pt x="221" y="0"/>
                    <a:pt x="214" y="0"/>
                  </a:cubicBezTo>
                  <a:cubicBezTo>
                    <a:pt x="101" y="0"/>
                    <a:pt x="0" y="98"/>
                    <a:pt x="0" y="216"/>
                  </a:cubicBezTo>
                  <a:cubicBezTo>
                    <a:pt x="0" y="266"/>
                    <a:pt x="22" y="318"/>
                    <a:pt x="87" y="318"/>
                  </a:cubicBezTo>
                  <a:cubicBezTo>
                    <a:pt x="124" y="318"/>
                    <a:pt x="163" y="299"/>
                    <a:pt x="196" y="2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5">
              <a:extLst>
                <a:ext uri="{FF2B5EF4-FFF2-40B4-BE49-F238E27FC236}">
                  <a16:creationId xmlns:a16="http://schemas.microsoft.com/office/drawing/2014/main" id="{7439E2DB-FC2F-6E0F-1D80-4EE41E6ECAED}"/>
                </a:ext>
              </a:extLst>
            </p:cNvPr>
            <p:cNvSpPr>
              <a:spLocks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2671770" y="2620963"/>
              <a:ext cx="46038" cy="96838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7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10302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Graphic 63">
            <a:extLst>
              <a:ext uri="{FF2B5EF4-FFF2-40B4-BE49-F238E27FC236}">
                <a16:creationId xmlns:a16="http://schemas.microsoft.com/office/drawing/2014/main" id="{988B3953-CB3D-440D-823D-7E6FA4DA21F6}"/>
              </a:ext>
            </a:extLst>
          </p:cNvPr>
          <p:cNvPicPr>
            <a:picLocks noChangeAspect="1"/>
          </p:cNvPicPr>
          <p:nvPr/>
        </p:nvPicPr>
        <p:blipFill>
          <a:blip r:embed="rId1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3"/>
              </a:ext>
            </a:extLst>
          </a:blip>
          <a:stretch>
            <a:fillRect/>
          </a:stretch>
        </p:blipFill>
        <p:spPr>
          <a:xfrm>
            <a:off x="0" y="833822"/>
            <a:ext cx="5923280" cy="3331845"/>
          </a:xfrm>
          <a:prstGeom prst="rect">
            <a:avLst/>
          </a:prstGeom>
        </p:spPr>
      </p:pic>
      <p:pic>
        <p:nvPicPr>
          <p:cNvPr id="829" name="Graphic 828">
            <a:extLst>
              <a:ext uri="{FF2B5EF4-FFF2-40B4-BE49-F238E27FC236}">
                <a16:creationId xmlns:a16="http://schemas.microsoft.com/office/drawing/2014/main" id="{77BDB947-230B-608A-3561-295889F7BAEF}"/>
              </a:ext>
            </a:extLst>
          </p:cNvPr>
          <p:cNvPicPr>
            <a:picLocks noChangeAspect="1"/>
          </p:cNvPicPr>
          <p:nvPr/>
        </p:nvPicPr>
        <p:blipFill>
          <a:blip r:embed="rId1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5"/>
              </a:ext>
            </a:extLst>
          </a:blip>
          <a:stretch>
            <a:fillRect/>
          </a:stretch>
        </p:blipFill>
        <p:spPr>
          <a:xfrm>
            <a:off x="6121045" y="853441"/>
            <a:ext cx="5978595" cy="3362960"/>
          </a:xfrm>
          <a:prstGeom prst="rect">
            <a:avLst/>
          </a:prstGeom>
        </p:spPr>
      </p:pic>
      <p:sp>
        <p:nvSpPr>
          <p:cNvPr id="834" name="Title 1">
            <a:extLst>
              <a:ext uri="{FF2B5EF4-FFF2-40B4-BE49-F238E27FC236}">
                <a16:creationId xmlns:a16="http://schemas.microsoft.com/office/drawing/2014/main" id="{0D8D5A90-D2D5-C1B1-BDFF-842F9597C1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862149"/>
          </a:xfrm>
        </p:spPr>
        <p:txBody>
          <a:bodyPr/>
          <a:lstStyle/>
          <a:p>
            <a:r>
              <a:rPr lang="en-US" altLang="zh-CN" dirty="0"/>
              <a:t>Proving Main Lemma (1/3) – Analog of H0</a:t>
            </a:r>
            <a:endParaRPr lang="en-US" dirty="0"/>
          </a:p>
        </p:txBody>
      </p:sp>
      <p:sp>
        <p:nvSpPr>
          <p:cNvPr id="847" name="TextBox 846">
            <a:extLst>
              <a:ext uri="{FF2B5EF4-FFF2-40B4-BE49-F238E27FC236}">
                <a16:creationId xmlns:a16="http://schemas.microsoft.com/office/drawing/2014/main" id="{9648072A-A828-8416-47CC-EBA5E12FE42F}"/>
              </a:ext>
            </a:extLst>
          </p:cNvPr>
          <p:cNvSpPr txBox="1"/>
          <p:nvPr/>
        </p:nvSpPr>
        <p:spPr>
          <a:xfrm>
            <a:off x="193195" y="4341435"/>
            <a:ext cx="279238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dirty="0"/>
              <a:t>WI of right WIPoK-1 </a:t>
            </a:r>
          </a:p>
          <a:p>
            <a:pPr algn="l"/>
            <a:r>
              <a:rPr lang="en-US" dirty="0" err="1"/>
              <a:t>PoK</a:t>
            </a:r>
            <a:r>
              <a:rPr lang="en-US" dirty="0"/>
              <a:t> (WEE) of left WIPoK-1</a:t>
            </a:r>
          </a:p>
          <a:p>
            <a:pPr algn="l"/>
            <a:r>
              <a:rPr lang="en-US" dirty="0"/>
              <a:t>WI of left WIPoK-2</a:t>
            </a:r>
          </a:p>
          <a:p>
            <a:pPr algn="l"/>
            <a:r>
              <a:rPr lang="en-US" dirty="0" err="1"/>
              <a:t>PoK</a:t>
            </a:r>
            <a:r>
              <a:rPr lang="en-US" dirty="0"/>
              <a:t> (WEE) of right WIPoK-2</a:t>
            </a:r>
          </a:p>
        </p:txBody>
      </p:sp>
      <p:sp>
        <p:nvSpPr>
          <p:cNvPr id="848" name="Right Brace 847">
            <a:extLst>
              <a:ext uri="{FF2B5EF4-FFF2-40B4-BE49-F238E27FC236}">
                <a16:creationId xmlns:a16="http://schemas.microsoft.com/office/drawing/2014/main" id="{F3221EC6-7643-CB3A-9055-E400C0E208A9}"/>
              </a:ext>
            </a:extLst>
          </p:cNvPr>
          <p:cNvSpPr/>
          <p:nvPr/>
        </p:nvSpPr>
        <p:spPr>
          <a:xfrm>
            <a:off x="3004899" y="4379840"/>
            <a:ext cx="99739" cy="1022036"/>
          </a:xfrm>
          <a:prstGeom prst="rightBrace">
            <a:avLst>
              <a:gd name="adj1" fmla="val 5625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9" name="Freeform 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F9AE4BDC-6158-01D1-D20D-E5632A8E83D6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3330348" y="4761238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50" name="Group 84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\msf{pref}$&#10;&#10;&#10;\end{document}" title="IguanaTex Vector Display">
            <a:extLst>
              <a:ext uri="{FF2B5EF4-FFF2-40B4-BE49-F238E27FC236}">
                <a16:creationId xmlns:a16="http://schemas.microsoft.com/office/drawing/2014/main" id="{B816351F-5A13-9F06-BD81-9E27578369BD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089758" y="4761238"/>
            <a:ext cx="621355" cy="290596"/>
            <a:chOff x="2540000" y="2540000"/>
            <a:chExt cx="417513" cy="195263"/>
          </a:xfrm>
        </p:grpSpPr>
        <p:sp>
          <p:nvSpPr>
            <p:cNvPr id="851" name="Freeform 308">
              <a:extLst>
                <a:ext uri="{FF2B5EF4-FFF2-40B4-BE49-F238E27FC236}">
                  <a16:creationId xmlns:a16="http://schemas.microsoft.com/office/drawing/2014/main" id="{18D5352A-8F52-D0B7-BAE9-3A8B042DADD1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2540000" y="2541588"/>
              <a:ext cx="106363" cy="155575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6 w 277"/>
                <a:gd name="T7" fmla="*/ 12 h 357"/>
                <a:gd name="T8" fmla="*/ 214 w 277"/>
                <a:gd name="T9" fmla="*/ 122 h 357"/>
                <a:gd name="T10" fmla="*/ 63 w 277"/>
                <a:gd name="T11" fmla="*/ 122 h 357"/>
                <a:gd name="T12" fmla="*/ 21 w 277"/>
                <a:gd name="T13" fmla="*/ 12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6 h 357"/>
                <a:gd name="T22" fmla="*/ 138 w 277"/>
                <a:gd name="T23" fmla="*/ 357 h 357"/>
                <a:gd name="T24" fmla="*/ 149 w 277"/>
                <a:gd name="T25" fmla="*/ 347 h 357"/>
                <a:gd name="T26" fmla="*/ 274 w 277"/>
                <a:gd name="T27" fmla="*/ 19 h 357"/>
                <a:gd name="T28" fmla="*/ 71 w 277"/>
                <a:gd name="T29" fmla="*/ 141 h 357"/>
                <a:gd name="T30" fmla="*/ 206 w 277"/>
                <a:gd name="T31" fmla="*/ 141 h 357"/>
                <a:gd name="T32" fmla="*/ 138 w 277"/>
                <a:gd name="T33" fmla="*/ 319 h 357"/>
                <a:gd name="T34" fmla="*/ 71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4"/>
                    <a:pt x="277" y="13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1" y="0"/>
                    <a:pt x="258" y="6"/>
                    <a:pt x="256" y="12"/>
                  </a:cubicBezTo>
                  <a:lnTo>
                    <a:pt x="214" y="122"/>
                  </a:lnTo>
                  <a:lnTo>
                    <a:pt x="63" y="122"/>
                  </a:lnTo>
                  <a:lnTo>
                    <a:pt x="21" y="12"/>
                  </a:lnTo>
                  <a:cubicBezTo>
                    <a:pt x="19" y="5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6"/>
                  </a:lnTo>
                  <a:cubicBezTo>
                    <a:pt x="129" y="353"/>
                    <a:pt x="132" y="357"/>
                    <a:pt x="138" y="357"/>
                  </a:cubicBezTo>
                  <a:cubicBezTo>
                    <a:pt x="145" y="357"/>
                    <a:pt x="147" y="352"/>
                    <a:pt x="149" y="347"/>
                  </a:cubicBezTo>
                  <a:lnTo>
                    <a:pt x="274" y="19"/>
                  </a:lnTo>
                  <a:close/>
                  <a:moveTo>
                    <a:pt x="71" y="141"/>
                  </a:moveTo>
                  <a:lnTo>
                    <a:pt x="206" y="141"/>
                  </a:lnTo>
                  <a:lnTo>
                    <a:pt x="138" y="319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309">
              <a:extLst>
                <a:ext uri="{FF2B5EF4-FFF2-40B4-BE49-F238E27FC236}">
                  <a16:creationId xmlns:a16="http://schemas.microsoft.com/office/drawing/2014/main" id="{90B59C87-4C7E-EA0C-F0F5-8107731EB91E}"/>
                </a:ext>
              </a:extLst>
            </p:cNvPr>
            <p:cNvSpPr>
              <a:spLocks noEditPoints="1"/>
            </p:cNvSpPr>
            <p:nvPr>
              <p:custDataLst>
                <p:tags r:id="rId167"/>
              </p:custDataLst>
            </p:nvPr>
          </p:nvSpPr>
          <p:spPr bwMode="auto">
            <a:xfrm>
              <a:off x="2662238" y="2593975"/>
              <a:ext cx="76200" cy="141288"/>
            </a:xfrm>
            <a:custGeom>
              <a:avLst/>
              <a:gdLst>
                <a:gd name="T0" fmla="*/ 38 w 198"/>
                <a:gd name="T1" fmla="*/ 204 h 323"/>
                <a:gd name="T2" fmla="*/ 106 w 198"/>
                <a:gd name="T3" fmla="*/ 232 h 323"/>
                <a:gd name="T4" fmla="*/ 198 w 198"/>
                <a:gd name="T5" fmla="*/ 115 h 323"/>
                <a:gd name="T6" fmla="*/ 119 w 198"/>
                <a:gd name="T7" fmla="*/ 0 h 323"/>
                <a:gd name="T8" fmla="*/ 37 w 198"/>
                <a:gd name="T9" fmla="*/ 29 h 323"/>
                <a:gd name="T10" fmla="*/ 37 w 198"/>
                <a:gd name="T11" fmla="*/ 5 h 323"/>
                <a:gd name="T12" fmla="*/ 0 w 198"/>
                <a:gd name="T13" fmla="*/ 5 h 323"/>
                <a:gd name="T14" fmla="*/ 0 w 198"/>
                <a:gd name="T15" fmla="*/ 323 h 323"/>
                <a:gd name="T16" fmla="*/ 38 w 198"/>
                <a:gd name="T17" fmla="*/ 323 h 323"/>
                <a:gd name="T18" fmla="*/ 38 w 198"/>
                <a:gd name="T19" fmla="*/ 204 h 323"/>
                <a:gd name="T20" fmla="*/ 38 w 198"/>
                <a:gd name="T21" fmla="*/ 60 h 323"/>
                <a:gd name="T22" fmla="*/ 91 w 198"/>
                <a:gd name="T23" fmla="*/ 31 h 323"/>
                <a:gd name="T24" fmla="*/ 159 w 198"/>
                <a:gd name="T25" fmla="*/ 115 h 323"/>
                <a:gd name="T26" fmla="*/ 86 w 198"/>
                <a:gd name="T27" fmla="*/ 202 h 323"/>
                <a:gd name="T28" fmla="*/ 43 w 198"/>
                <a:gd name="T29" fmla="*/ 178 h 323"/>
                <a:gd name="T30" fmla="*/ 38 w 198"/>
                <a:gd name="T31" fmla="*/ 161 h 323"/>
                <a:gd name="T32" fmla="*/ 38 w 198"/>
                <a:gd name="T33" fmla="*/ 6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323">
                  <a:moveTo>
                    <a:pt x="38" y="204"/>
                  </a:moveTo>
                  <a:cubicBezTo>
                    <a:pt x="54" y="218"/>
                    <a:pt x="76" y="232"/>
                    <a:pt x="106" y="232"/>
                  </a:cubicBezTo>
                  <a:cubicBezTo>
                    <a:pt x="154" y="232"/>
                    <a:pt x="198" y="183"/>
                    <a:pt x="198" y="115"/>
                  </a:cubicBezTo>
                  <a:cubicBezTo>
                    <a:pt x="198" y="55"/>
                    <a:pt x="167" y="0"/>
                    <a:pt x="119" y="0"/>
                  </a:cubicBezTo>
                  <a:cubicBezTo>
                    <a:pt x="89" y="0"/>
                    <a:pt x="60" y="10"/>
                    <a:pt x="37" y="29"/>
                  </a:cubicBezTo>
                  <a:lnTo>
                    <a:pt x="37" y="5"/>
                  </a:lnTo>
                  <a:lnTo>
                    <a:pt x="0" y="5"/>
                  </a:lnTo>
                  <a:lnTo>
                    <a:pt x="0" y="323"/>
                  </a:lnTo>
                  <a:lnTo>
                    <a:pt x="38" y="323"/>
                  </a:lnTo>
                  <a:lnTo>
                    <a:pt x="38" y="204"/>
                  </a:lnTo>
                  <a:close/>
                  <a:moveTo>
                    <a:pt x="38" y="60"/>
                  </a:moveTo>
                  <a:cubicBezTo>
                    <a:pt x="50" y="43"/>
                    <a:pt x="70" y="31"/>
                    <a:pt x="91" y="31"/>
                  </a:cubicBezTo>
                  <a:cubicBezTo>
                    <a:pt x="129" y="31"/>
                    <a:pt x="159" y="69"/>
                    <a:pt x="159" y="115"/>
                  </a:cubicBezTo>
                  <a:cubicBezTo>
                    <a:pt x="159" y="167"/>
                    <a:pt x="124" y="202"/>
                    <a:pt x="86" y="202"/>
                  </a:cubicBezTo>
                  <a:cubicBezTo>
                    <a:pt x="67" y="202"/>
                    <a:pt x="53" y="192"/>
                    <a:pt x="43" y="178"/>
                  </a:cubicBezTo>
                  <a:cubicBezTo>
                    <a:pt x="38" y="171"/>
                    <a:pt x="38" y="170"/>
                    <a:pt x="38" y="161"/>
                  </a:cubicBezTo>
                  <a:lnTo>
                    <a:pt x="38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310">
              <a:extLst>
                <a:ext uri="{FF2B5EF4-FFF2-40B4-BE49-F238E27FC236}">
                  <a16:creationId xmlns:a16="http://schemas.microsoft.com/office/drawing/2014/main" id="{788248D9-7439-8938-C1E0-6CCB5C2A9A14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2755900" y="2593975"/>
              <a:ext cx="47625" cy="98425"/>
            </a:xfrm>
            <a:custGeom>
              <a:avLst/>
              <a:gdLst>
                <a:gd name="T0" fmla="*/ 37 w 122"/>
                <a:gd name="T1" fmla="*/ 120 h 226"/>
                <a:gd name="T2" fmla="*/ 122 w 122"/>
                <a:gd name="T3" fmla="*/ 33 h 226"/>
                <a:gd name="T4" fmla="*/ 122 w 122"/>
                <a:gd name="T5" fmla="*/ 0 h 226"/>
                <a:gd name="T6" fmla="*/ 35 w 122"/>
                <a:gd name="T7" fmla="*/ 47 h 226"/>
                <a:gd name="T8" fmla="*/ 35 w 122"/>
                <a:gd name="T9" fmla="*/ 2 h 226"/>
                <a:gd name="T10" fmla="*/ 0 w 122"/>
                <a:gd name="T11" fmla="*/ 2 h 226"/>
                <a:gd name="T12" fmla="*/ 0 w 122"/>
                <a:gd name="T13" fmla="*/ 226 h 226"/>
                <a:gd name="T14" fmla="*/ 37 w 122"/>
                <a:gd name="T15" fmla="*/ 226 h 226"/>
                <a:gd name="T16" fmla="*/ 37 w 122"/>
                <a:gd name="T17" fmla="*/ 12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6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4"/>
                    <a:pt x="35" y="47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7" y="226"/>
                  </a:lnTo>
                  <a:lnTo>
                    <a:pt x="37" y="1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4" name="Freeform 311">
              <a:extLst>
                <a:ext uri="{FF2B5EF4-FFF2-40B4-BE49-F238E27FC236}">
                  <a16:creationId xmlns:a16="http://schemas.microsoft.com/office/drawing/2014/main" id="{5494FB23-92AF-1D1D-F794-AE81DBF901B1}"/>
                </a:ext>
              </a:extLst>
            </p:cNvPr>
            <p:cNvSpPr>
              <a:spLocks noEditPoints="1"/>
            </p:cNvSpPr>
            <p:nvPr>
              <p:custDataLst>
                <p:tags r:id="rId169"/>
              </p:custDataLst>
            </p:nvPr>
          </p:nvSpPr>
          <p:spPr bwMode="auto">
            <a:xfrm>
              <a:off x="2813050" y="2592388"/>
              <a:ext cx="73025" cy="103188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0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5" y="0"/>
                    <a:pt x="0" y="52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7" y="223"/>
                    <a:pt x="187" y="209"/>
                  </a:cubicBezTo>
                  <a:lnTo>
                    <a:pt x="184" y="177"/>
                  </a:lnTo>
                  <a:cubicBezTo>
                    <a:pt x="152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312">
              <a:extLst>
                <a:ext uri="{FF2B5EF4-FFF2-40B4-BE49-F238E27FC236}">
                  <a16:creationId xmlns:a16="http://schemas.microsoft.com/office/drawing/2014/main" id="{52D3B3A2-4481-76D7-05B8-87AB200DF5B3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2897188" y="2540000"/>
              <a:ext cx="60325" cy="152400"/>
            </a:xfrm>
            <a:custGeom>
              <a:avLst/>
              <a:gdLst>
                <a:gd name="T0" fmla="*/ 75 w 160"/>
                <a:gd name="T1" fmla="*/ 159 h 351"/>
                <a:gd name="T2" fmla="*/ 129 w 160"/>
                <a:gd name="T3" fmla="*/ 159 h 351"/>
                <a:gd name="T4" fmla="*/ 129 w 160"/>
                <a:gd name="T5" fmla="*/ 130 h 351"/>
                <a:gd name="T6" fmla="*/ 73 w 160"/>
                <a:gd name="T7" fmla="*/ 130 h 351"/>
                <a:gd name="T8" fmla="*/ 73 w 160"/>
                <a:gd name="T9" fmla="*/ 71 h 351"/>
                <a:gd name="T10" fmla="*/ 120 w 160"/>
                <a:gd name="T11" fmla="*/ 30 h 351"/>
                <a:gd name="T12" fmla="*/ 160 w 160"/>
                <a:gd name="T13" fmla="*/ 39 h 351"/>
                <a:gd name="T14" fmla="*/ 160 w 160"/>
                <a:gd name="T15" fmla="*/ 5 h 351"/>
                <a:gd name="T16" fmla="*/ 120 w 160"/>
                <a:gd name="T17" fmla="*/ 0 h 351"/>
                <a:gd name="T18" fmla="*/ 37 w 160"/>
                <a:gd name="T19" fmla="*/ 85 h 351"/>
                <a:gd name="T20" fmla="*/ 37 w 160"/>
                <a:gd name="T21" fmla="*/ 130 h 351"/>
                <a:gd name="T22" fmla="*/ 0 w 160"/>
                <a:gd name="T23" fmla="*/ 130 h 351"/>
                <a:gd name="T24" fmla="*/ 0 w 160"/>
                <a:gd name="T25" fmla="*/ 159 h 351"/>
                <a:gd name="T26" fmla="*/ 37 w 160"/>
                <a:gd name="T27" fmla="*/ 159 h 351"/>
                <a:gd name="T28" fmla="*/ 37 w 160"/>
                <a:gd name="T29" fmla="*/ 351 h 351"/>
                <a:gd name="T30" fmla="*/ 75 w 160"/>
                <a:gd name="T31" fmla="*/ 351 h 351"/>
                <a:gd name="T32" fmla="*/ 75 w 160"/>
                <a:gd name="T33" fmla="*/ 15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1">
                  <a:moveTo>
                    <a:pt x="75" y="159"/>
                  </a:moveTo>
                  <a:lnTo>
                    <a:pt x="129" y="159"/>
                  </a:lnTo>
                  <a:lnTo>
                    <a:pt x="129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7" y="30"/>
                    <a:pt x="120" y="30"/>
                  </a:cubicBezTo>
                  <a:cubicBezTo>
                    <a:pt x="129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8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1"/>
                  </a:lnTo>
                  <a:lnTo>
                    <a:pt x="75" y="351"/>
                  </a:lnTo>
                  <a:lnTo>
                    <a:pt x="75" y="15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6" name="Group 855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 title="IguanaTex Vector Display">
            <a:extLst>
              <a:ext uri="{FF2B5EF4-FFF2-40B4-BE49-F238E27FC236}">
                <a16:creationId xmlns:a16="http://schemas.microsoft.com/office/drawing/2014/main" id="{AEFB2039-1DCF-90EA-3B37-C463137971A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947371" y="4718112"/>
            <a:ext cx="818304" cy="333722"/>
            <a:chOff x="2540000" y="2540000"/>
            <a:chExt cx="568325" cy="231775"/>
          </a:xfrm>
        </p:grpSpPr>
        <p:sp>
          <p:nvSpPr>
            <p:cNvPr id="857" name="Freeform 336">
              <a:extLst>
                <a:ext uri="{FF2B5EF4-FFF2-40B4-BE49-F238E27FC236}">
                  <a16:creationId xmlns:a16="http://schemas.microsoft.com/office/drawing/2014/main" id="{DF7AA2DD-D4DA-E86C-8525-4FC566324E85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2540000" y="2582863"/>
              <a:ext cx="107950" cy="142875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5 w 277"/>
                <a:gd name="T7" fmla="*/ 12 h 357"/>
                <a:gd name="T8" fmla="*/ 214 w 277"/>
                <a:gd name="T9" fmla="*/ 121 h 357"/>
                <a:gd name="T10" fmla="*/ 63 w 277"/>
                <a:gd name="T11" fmla="*/ 121 h 357"/>
                <a:gd name="T12" fmla="*/ 21 w 277"/>
                <a:gd name="T13" fmla="*/ 12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6 h 357"/>
                <a:gd name="T22" fmla="*/ 138 w 277"/>
                <a:gd name="T23" fmla="*/ 357 h 357"/>
                <a:gd name="T24" fmla="*/ 149 w 277"/>
                <a:gd name="T25" fmla="*/ 347 h 357"/>
                <a:gd name="T26" fmla="*/ 274 w 277"/>
                <a:gd name="T27" fmla="*/ 19 h 357"/>
                <a:gd name="T28" fmla="*/ 71 w 277"/>
                <a:gd name="T29" fmla="*/ 141 h 357"/>
                <a:gd name="T30" fmla="*/ 206 w 277"/>
                <a:gd name="T31" fmla="*/ 141 h 357"/>
                <a:gd name="T32" fmla="*/ 138 w 277"/>
                <a:gd name="T33" fmla="*/ 319 h 357"/>
                <a:gd name="T34" fmla="*/ 71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4"/>
                    <a:pt x="277" y="13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0" y="0"/>
                    <a:pt x="257" y="6"/>
                    <a:pt x="255" y="12"/>
                  </a:cubicBezTo>
                  <a:lnTo>
                    <a:pt x="214" y="121"/>
                  </a:lnTo>
                  <a:lnTo>
                    <a:pt x="63" y="121"/>
                  </a:lnTo>
                  <a:lnTo>
                    <a:pt x="21" y="12"/>
                  </a:lnTo>
                  <a:cubicBezTo>
                    <a:pt x="19" y="5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6"/>
                  </a:lnTo>
                  <a:cubicBezTo>
                    <a:pt x="129" y="353"/>
                    <a:pt x="132" y="357"/>
                    <a:pt x="138" y="357"/>
                  </a:cubicBezTo>
                  <a:cubicBezTo>
                    <a:pt x="145" y="357"/>
                    <a:pt x="147" y="352"/>
                    <a:pt x="149" y="347"/>
                  </a:cubicBezTo>
                  <a:lnTo>
                    <a:pt x="274" y="19"/>
                  </a:lnTo>
                  <a:close/>
                  <a:moveTo>
                    <a:pt x="71" y="141"/>
                  </a:moveTo>
                  <a:lnTo>
                    <a:pt x="206" y="141"/>
                  </a:lnTo>
                  <a:lnTo>
                    <a:pt x="138" y="319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337">
              <a:extLst>
                <a:ext uri="{FF2B5EF4-FFF2-40B4-BE49-F238E27FC236}">
                  <a16:creationId xmlns:a16="http://schemas.microsoft.com/office/drawing/2014/main" id="{06259A73-13A2-43C8-A8A3-69E5BA2974BC}"/>
                </a:ext>
              </a:extLst>
            </p:cNvPr>
            <p:cNvSpPr>
              <a:spLocks noEditPoints="1"/>
            </p:cNvSpPr>
            <p:nvPr>
              <p:custDataLst>
                <p:tags r:id="rId160"/>
              </p:custDataLst>
            </p:nvPr>
          </p:nvSpPr>
          <p:spPr bwMode="auto">
            <a:xfrm>
              <a:off x="2652713" y="2589213"/>
              <a:ext cx="50800" cy="134938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7 w 132"/>
                <a:gd name="T9" fmla="*/ 18 h 335"/>
                <a:gd name="T10" fmla="*/ 89 w 132"/>
                <a:gd name="T11" fmla="*/ 205 h 335"/>
                <a:gd name="T12" fmla="*/ 100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4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5 w 132"/>
                <a:gd name="T33" fmla="*/ 294 h 335"/>
                <a:gd name="T34" fmla="*/ 66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5 w 132"/>
                <a:gd name="T45" fmla="*/ 308 h 335"/>
                <a:gd name="T46" fmla="*/ 70 w 132"/>
                <a:gd name="T47" fmla="*/ 258 h 335"/>
                <a:gd name="T48" fmla="*/ 89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6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338">
              <a:extLst>
                <a:ext uri="{FF2B5EF4-FFF2-40B4-BE49-F238E27FC236}">
                  <a16:creationId xmlns:a16="http://schemas.microsoft.com/office/drawing/2014/main" id="{1F44DC59-CB10-7EB7-D647-F5F87F25BAD5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2782888" y="2613025"/>
              <a:ext cx="96838" cy="117475"/>
            </a:xfrm>
            <a:custGeom>
              <a:avLst/>
              <a:gdLst>
                <a:gd name="T0" fmla="*/ 232 w 249"/>
                <a:gd name="T1" fmla="*/ 155 h 289"/>
                <a:gd name="T2" fmla="*/ 249 w 249"/>
                <a:gd name="T3" fmla="*/ 145 h 289"/>
                <a:gd name="T4" fmla="*/ 232 w 249"/>
                <a:gd name="T5" fmla="*/ 135 h 289"/>
                <a:gd name="T6" fmla="*/ 20 w 249"/>
                <a:gd name="T7" fmla="*/ 135 h 289"/>
                <a:gd name="T8" fmla="*/ 154 w 249"/>
                <a:gd name="T9" fmla="*/ 20 h 289"/>
                <a:gd name="T10" fmla="*/ 232 w 249"/>
                <a:gd name="T11" fmla="*/ 20 h 289"/>
                <a:gd name="T12" fmla="*/ 249 w 249"/>
                <a:gd name="T13" fmla="*/ 10 h 289"/>
                <a:gd name="T14" fmla="*/ 232 w 249"/>
                <a:gd name="T15" fmla="*/ 0 h 289"/>
                <a:gd name="T16" fmla="*/ 153 w 249"/>
                <a:gd name="T17" fmla="*/ 0 h 289"/>
                <a:gd name="T18" fmla="*/ 0 w 249"/>
                <a:gd name="T19" fmla="*/ 145 h 289"/>
                <a:gd name="T20" fmla="*/ 153 w 249"/>
                <a:gd name="T21" fmla="*/ 289 h 289"/>
                <a:gd name="T22" fmla="*/ 232 w 249"/>
                <a:gd name="T23" fmla="*/ 289 h 289"/>
                <a:gd name="T24" fmla="*/ 249 w 249"/>
                <a:gd name="T25" fmla="*/ 279 h 289"/>
                <a:gd name="T26" fmla="*/ 232 w 249"/>
                <a:gd name="T27" fmla="*/ 270 h 289"/>
                <a:gd name="T28" fmla="*/ 154 w 249"/>
                <a:gd name="T29" fmla="*/ 270 h 289"/>
                <a:gd name="T30" fmla="*/ 20 w 249"/>
                <a:gd name="T31" fmla="*/ 155 h 289"/>
                <a:gd name="T32" fmla="*/ 232 w 249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89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0" y="289"/>
                    <a:pt x="249" y="289"/>
                    <a:pt x="249" y="279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339">
              <a:extLst>
                <a:ext uri="{FF2B5EF4-FFF2-40B4-BE49-F238E27FC236}">
                  <a16:creationId xmlns:a16="http://schemas.microsoft.com/office/drawing/2014/main" id="{27DC9D60-9A95-00EB-84D2-9F24A763E958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2971800" y="2571750"/>
              <a:ext cx="26988" cy="200025"/>
            </a:xfrm>
            <a:custGeom>
              <a:avLst/>
              <a:gdLst>
                <a:gd name="T0" fmla="*/ 68 w 68"/>
                <a:gd name="T1" fmla="*/ 499 h 499"/>
                <a:gd name="T2" fmla="*/ 68 w 68"/>
                <a:gd name="T3" fmla="*/ 479 h 499"/>
                <a:gd name="T4" fmla="*/ 20 w 68"/>
                <a:gd name="T5" fmla="*/ 479 h 499"/>
                <a:gd name="T6" fmla="*/ 20 w 68"/>
                <a:gd name="T7" fmla="*/ 20 h 499"/>
                <a:gd name="T8" fmla="*/ 68 w 68"/>
                <a:gd name="T9" fmla="*/ 20 h 499"/>
                <a:gd name="T10" fmla="*/ 68 w 68"/>
                <a:gd name="T11" fmla="*/ 0 h 499"/>
                <a:gd name="T12" fmla="*/ 0 w 68"/>
                <a:gd name="T13" fmla="*/ 0 h 499"/>
                <a:gd name="T14" fmla="*/ 0 w 68"/>
                <a:gd name="T15" fmla="*/ 499 h 499"/>
                <a:gd name="T16" fmla="*/ 68 w 68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499"/>
                  </a:moveTo>
                  <a:lnTo>
                    <a:pt x="68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8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340">
              <a:extLst>
                <a:ext uri="{FF2B5EF4-FFF2-40B4-BE49-F238E27FC236}">
                  <a16:creationId xmlns:a16="http://schemas.microsoft.com/office/drawing/2014/main" id="{5EE21AE7-ACBC-0DD5-4AD1-9AC2520EECEB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3000375" y="2540000"/>
              <a:ext cx="107950" cy="222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341">
              <a:extLst>
                <a:ext uri="{FF2B5EF4-FFF2-40B4-BE49-F238E27FC236}">
                  <a16:creationId xmlns:a16="http://schemas.microsoft.com/office/drawing/2014/main" id="{5197CF6F-507B-2C35-EF27-9E8618B4C6E9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3008313" y="2595563"/>
              <a:ext cx="58738" cy="12858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342">
              <a:extLst>
                <a:ext uri="{FF2B5EF4-FFF2-40B4-BE49-F238E27FC236}">
                  <a16:creationId xmlns:a16="http://schemas.microsoft.com/office/drawing/2014/main" id="{BCC5646D-B17A-2326-95D5-C241311906F7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3076575" y="2571750"/>
              <a:ext cx="26988" cy="200025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1" name="Group 880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} \pm \negl(\secpar)$&#10;&#10;&#10;\end{document}" title="IguanaTex Vector Display">
            <a:extLst>
              <a:ext uri="{FF2B5EF4-FFF2-40B4-BE49-F238E27FC236}">
                <a16:creationId xmlns:a16="http://schemas.microsoft.com/office/drawing/2014/main" id="{3F79114E-CDB9-49FD-93EE-A7C5DB1059A7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9336815" y="4760816"/>
            <a:ext cx="1732353" cy="307975"/>
            <a:chOff x="2540000" y="2540000"/>
            <a:chExt cx="1285876" cy="228601"/>
          </a:xfrm>
        </p:grpSpPr>
        <p:sp>
          <p:nvSpPr>
            <p:cNvPr id="882" name="Freeform 415">
              <a:extLst>
                <a:ext uri="{FF2B5EF4-FFF2-40B4-BE49-F238E27FC236}">
                  <a16:creationId xmlns:a16="http://schemas.microsoft.com/office/drawing/2014/main" id="{9636E4CD-626E-4259-8B77-402F3EB8D58D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2540000" y="2624138"/>
              <a:ext cx="122238" cy="52388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3" name="Freeform 416">
              <a:extLst>
                <a:ext uri="{FF2B5EF4-FFF2-40B4-BE49-F238E27FC236}">
                  <a16:creationId xmlns:a16="http://schemas.microsoft.com/office/drawing/2014/main" id="{AD1E1EDF-D7B1-76D4-6D11-D738E8689B93}"/>
                </a:ext>
              </a:extLst>
            </p:cNvPr>
            <p:cNvSpPr>
              <a:spLocks noEditPoints="1"/>
            </p:cNvSpPr>
            <p:nvPr>
              <p:custDataLst>
                <p:tags r:id="rId146"/>
              </p:custDataLst>
            </p:nvPr>
          </p:nvSpPr>
          <p:spPr bwMode="auto">
            <a:xfrm>
              <a:off x="2719388" y="2608263"/>
              <a:ext cx="95250" cy="13970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8 h 317"/>
                <a:gd name="T28" fmla="*/ 84 w 260"/>
                <a:gd name="T29" fmla="*/ 0 h 317"/>
                <a:gd name="T30" fmla="*/ 47 w 260"/>
                <a:gd name="T31" fmla="*/ 29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60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417">
              <a:extLst>
                <a:ext uri="{FF2B5EF4-FFF2-40B4-BE49-F238E27FC236}">
                  <a16:creationId xmlns:a16="http://schemas.microsoft.com/office/drawing/2014/main" id="{076468F6-D772-3FFD-E95D-996342581FB1}"/>
                </a:ext>
              </a:extLst>
            </p:cNvPr>
            <p:cNvSpPr>
              <a:spLocks noEditPoints="1"/>
            </p:cNvSpPr>
            <p:nvPr>
              <p:custDataLst>
                <p:tags r:id="rId147"/>
              </p:custDataLst>
            </p:nvPr>
          </p:nvSpPr>
          <p:spPr bwMode="auto">
            <a:xfrm>
              <a:off x="2828925" y="2668588"/>
              <a:ext cx="53975" cy="100013"/>
            </a:xfrm>
            <a:custGeom>
              <a:avLst/>
              <a:gdLst>
                <a:gd name="T0" fmla="*/ 30 w 149"/>
                <a:gd name="T1" fmla="*/ 142 h 226"/>
                <a:gd name="T2" fmla="*/ 81 w 149"/>
                <a:gd name="T3" fmla="*/ 162 h 226"/>
                <a:gd name="T4" fmla="*/ 149 w 149"/>
                <a:gd name="T5" fmla="*/ 80 h 226"/>
                <a:gd name="T6" fmla="*/ 92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2 h 226"/>
                <a:gd name="T22" fmla="*/ 69 w 149"/>
                <a:gd name="T23" fmla="*/ 24 h 226"/>
                <a:gd name="T24" fmla="*/ 119 w 149"/>
                <a:gd name="T25" fmla="*/ 80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9" y="159"/>
                    <a:pt x="69" y="162"/>
                    <a:pt x="81" y="162"/>
                  </a:cubicBezTo>
                  <a:cubicBezTo>
                    <a:pt x="118" y="162"/>
                    <a:pt x="149" y="127"/>
                    <a:pt x="149" y="80"/>
                  </a:cubicBezTo>
                  <a:cubicBezTo>
                    <a:pt x="149" y="39"/>
                    <a:pt x="126" y="0"/>
                    <a:pt x="92" y="0"/>
                  </a:cubicBezTo>
                  <a:cubicBezTo>
                    <a:pt x="76" y="0"/>
                    <a:pt x="50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2" y="24"/>
                    <a:pt x="69" y="24"/>
                  </a:cubicBezTo>
                  <a:cubicBezTo>
                    <a:pt x="97" y="24"/>
                    <a:pt x="119" y="50"/>
                    <a:pt x="119" y="80"/>
                  </a:cubicBezTo>
                  <a:cubicBezTo>
                    <a:pt x="119" y="115"/>
                    <a:pt x="93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2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Freeform 418">
              <a:extLst>
                <a:ext uri="{FF2B5EF4-FFF2-40B4-BE49-F238E27FC236}">
                  <a16:creationId xmlns:a16="http://schemas.microsoft.com/office/drawing/2014/main" id="{16FF58BC-0A8D-E06D-3D79-301D9A396866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2895600" y="2668588"/>
              <a:ext cx="33338" cy="69850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7 w 91"/>
                <a:gd name="T7" fmla="*/ 33 h 158"/>
                <a:gd name="T8" fmla="*/ 27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6"/>
                    <a:pt x="61" y="26"/>
                    <a:pt x="91" y="26"/>
                  </a:cubicBezTo>
                  <a:lnTo>
                    <a:pt x="91" y="0"/>
                  </a:lnTo>
                  <a:cubicBezTo>
                    <a:pt x="62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419">
              <a:extLst>
                <a:ext uri="{FF2B5EF4-FFF2-40B4-BE49-F238E27FC236}">
                  <a16:creationId xmlns:a16="http://schemas.microsoft.com/office/drawing/2014/main" id="{2EAADC95-55A1-4EFF-C678-5F70814B5ACE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2935288" y="2667000"/>
              <a:ext cx="52388" cy="73025"/>
            </a:xfrm>
            <a:custGeom>
              <a:avLst/>
              <a:gdLst>
                <a:gd name="T0" fmla="*/ 138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8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8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40" y="44"/>
                    <a:pt x="126" y="25"/>
                  </a:cubicBezTo>
                  <a:cubicBezTo>
                    <a:pt x="113" y="7"/>
                    <a:pt x="93" y="0"/>
                    <a:pt x="75" y="0"/>
                  </a:cubicBezTo>
                  <a:cubicBezTo>
                    <a:pt x="33" y="0"/>
                    <a:pt x="0" y="37"/>
                    <a:pt x="0" y="82"/>
                  </a:cubicBezTo>
                  <a:cubicBezTo>
                    <a:pt x="0" y="126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8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1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420">
              <a:extLst>
                <a:ext uri="{FF2B5EF4-FFF2-40B4-BE49-F238E27FC236}">
                  <a16:creationId xmlns:a16="http://schemas.microsoft.com/office/drawing/2014/main" id="{2F879E6F-395E-251F-216D-CC6A43C8EC88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2995613" y="2630488"/>
              <a:ext cx="44450" cy="107950"/>
            </a:xfrm>
            <a:custGeom>
              <a:avLst/>
              <a:gdLst>
                <a:gd name="T0" fmla="*/ 56 w 118"/>
                <a:gd name="T1" fmla="*/ 112 h 245"/>
                <a:gd name="T2" fmla="*/ 96 w 118"/>
                <a:gd name="T3" fmla="*/ 112 h 245"/>
                <a:gd name="T4" fmla="*/ 96 w 118"/>
                <a:gd name="T5" fmla="*/ 90 h 245"/>
                <a:gd name="T6" fmla="*/ 55 w 118"/>
                <a:gd name="T7" fmla="*/ 90 h 245"/>
                <a:gd name="T8" fmla="*/ 55 w 118"/>
                <a:gd name="T9" fmla="*/ 50 h 245"/>
                <a:gd name="T10" fmla="*/ 88 w 118"/>
                <a:gd name="T11" fmla="*/ 23 h 245"/>
                <a:gd name="T12" fmla="*/ 118 w 118"/>
                <a:gd name="T13" fmla="*/ 29 h 245"/>
                <a:gd name="T14" fmla="*/ 118 w 118"/>
                <a:gd name="T15" fmla="*/ 3 h 245"/>
                <a:gd name="T16" fmla="*/ 89 w 118"/>
                <a:gd name="T17" fmla="*/ 0 h 245"/>
                <a:gd name="T18" fmla="*/ 26 w 118"/>
                <a:gd name="T19" fmla="*/ 60 h 245"/>
                <a:gd name="T20" fmla="*/ 26 w 118"/>
                <a:gd name="T21" fmla="*/ 90 h 245"/>
                <a:gd name="T22" fmla="*/ 0 w 118"/>
                <a:gd name="T23" fmla="*/ 90 h 245"/>
                <a:gd name="T24" fmla="*/ 0 w 118"/>
                <a:gd name="T25" fmla="*/ 112 h 245"/>
                <a:gd name="T26" fmla="*/ 26 w 118"/>
                <a:gd name="T27" fmla="*/ 112 h 245"/>
                <a:gd name="T28" fmla="*/ 26 w 118"/>
                <a:gd name="T29" fmla="*/ 245 h 245"/>
                <a:gd name="T30" fmla="*/ 56 w 118"/>
                <a:gd name="T31" fmla="*/ 245 h 245"/>
                <a:gd name="T32" fmla="*/ 56 w 118"/>
                <a:gd name="T33" fmla="*/ 11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5">
                  <a:moveTo>
                    <a:pt x="56" y="112"/>
                  </a:moveTo>
                  <a:lnTo>
                    <a:pt x="96" y="112"/>
                  </a:lnTo>
                  <a:lnTo>
                    <a:pt x="96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8" y="23"/>
                  </a:cubicBezTo>
                  <a:cubicBezTo>
                    <a:pt x="96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8" y="0"/>
                    <a:pt x="89" y="0"/>
                  </a:cubicBezTo>
                  <a:cubicBezTo>
                    <a:pt x="53" y="0"/>
                    <a:pt x="26" y="25"/>
                    <a:pt x="26" y="60"/>
                  </a:cubicBezTo>
                  <a:lnTo>
                    <a:pt x="26" y="90"/>
                  </a:lnTo>
                  <a:lnTo>
                    <a:pt x="0" y="90"/>
                  </a:lnTo>
                  <a:lnTo>
                    <a:pt x="0" y="112"/>
                  </a:lnTo>
                  <a:lnTo>
                    <a:pt x="26" y="112"/>
                  </a:lnTo>
                  <a:lnTo>
                    <a:pt x="26" y="245"/>
                  </a:lnTo>
                  <a:lnTo>
                    <a:pt x="56" y="245"/>
                  </a:lnTo>
                  <a:lnTo>
                    <a:pt x="56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421">
              <a:extLst>
                <a:ext uri="{FF2B5EF4-FFF2-40B4-BE49-F238E27FC236}">
                  <a16:creationId xmlns:a16="http://schemas.microsoft.com/office/drawing/2014/main" id="{E1AB6FC8-1711-071A-30A8-9B0561B5FE50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3105150" y="2557463"/>
              <a:ext cx="122238" cy="147638"/>
            </a:xfrm>
            <a:custGeom>
              <a:avLst/>
              <a:gdLst>
                <a:gd name="T0" fmla="*/ 176 w 332"/>
                <a:gd name="T1" fmla="*/ 177 h 333"/>
                <a:gd name="T2" fmla="*/ 315 w 332"/>
                <a:gd name="T3" fmla="*/ 177 h 333"/>
                <a:gd name="T4" fmla="*/ 332 w 332"/>
                <a:gd name="T5" fmla="*/ 167 h 333"/>
                <a:gd name="T6" fmla="*/ 315 w 332"/>
                <a:gd name="T7" fmla="*/ 157 h 333"/>
                <a:gd name="T8" fmla="*/ 176 w 332"/>
                <a:gd name="T9" fmla="*/ 157 h 333"/>
                <a:gd name="T10" fmla="*/ 176 w 332"/>
                <a:gd name="T11" fmla="*/ 19 h 333"/>
                <a:gd name="T12" fmla="*/ 166 w 332"/>
                <a:gd name="T13" fmla="*/ 0 h 333"/>
                <a:gd name="T14" fmla="*/ 156 w 332"/>
                <a:gd name="T15" fmla="*/ 17 h 333"/>
                <a:gd name="T16" fmla="*/ 156 w 332"/>
                <a:gd name="T17" fmla="*/ 157 h 333"/>
                <a:gd name="T18" fmla="*/ 17 w 332"/>
                <a:gd name="T19" fmla="*/ 157 h 333"/>
                <a:gd name="T20" fmla="*/ 0 w 332"/>
                <a:gd name="T21" fmla="*/ 167 h 333"/>
                <a:gd name="T22" fmla="*/ 17 w 332"/>
                <a:gd name="T23" fmla="*/ 177 h 333"/>
                <a:gd name="T24" fmla="*/ 156 w 332"/>
                <a:gd name="T25" fmla="*/ 177 h 333"/>
                <a:gd name="T26" fmla="*/ 156 w 332"/>
                <a:gd name="T27" fmla="*/ 313 h 333"/>
                <a:gd name="T28" fmla="*/ 17 w 332"/>
                <a:gd name="T29" fmla="*/ 313 h 333"/>
                <a:gd name="T30" fmla="*/ 0 w 332"/>
                <a:gd name="T31" fmla="*/ 323 h 333"/>
                <a:gd name="T32" fmla="*/ 17 w 332"/>
                <a:gd name="T33" fmla="*/ 333 h 333"/>
                <a:gd name="T34" fmla="*/ 315 w 332"/>
                <a:gd name="T35" fmla="*/ 333 h 333"/>
                <a:gd name="T36" fmla="*/ 332 w 332"/>
                <a:gd name="T37" fmla="*/ 323 h 333"/>
                <a:gd name="T38" fmla="*/ 315 w 332"/>
                <a:gd name="T39" fmla="*/ 313 h 333"/>
                <a:gd name="T40" fmla="*/ 176 w 332"/>
                <a:gd name="T41" fmla="*/ 313 h 333"/>
                <a:gd name="T42" fmla="*/ 176 w 332"/>
                <a:gd name="T43" fmla="*/ 177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2" h="333">
                  <a:moveTo>
                    <a:pt x="176" y="177"/>
                  </a:moveTo>
                  <a:lnTo>
                    <a:pt x="315" y="177"/>
                  </a:lnTo>
                  <a:cubicBezTo>
                    <a:pt x="323" y="177"/>
                    <a:pt x="332" y="177"/>
                    <a:pt x="332" y="167"/>
                  </a:cubicBezTo>
                  <a:cubicBezTo>
                    <a:pt x="332" y="157"/>
                    <a:pt x="323" y="157"/>
                    <a:pt x="315" y="157"/>
                  </a:cubicBezTo>
                  <a:lnTo>
                    <a:pt x="176" y="157"/>
                  </a:lnTo>
                  <a:lnTo>
                    <a:pt x="176" y="19"/>
                  </a:lnTo>
                  <a:cubicBezTo>
                    <a:pt x="176" y="11"/>
                    <a:pt x="176" y="0"/>
                    <a:pt x="166" y="0"/>
                  </a:cubicBezTo>
                  <a:cubicBezTo>
                    <a:pt x="156" y="0"/>
                    <a:pt x="156" y="9"/>
                    <a:pt x="156" y="17"/>
                  </a:cubicBezTo>
                  <a:lnTo>
                    <a:pt x="156" y="157"/>
                  </a:lnTo>
                  <a:lnTo>
                    <a:pt x="17" y="157"/>
                  </a:lnTo>
                  <a:cubicBezTo>
                    <a:pt x="9" y="157"/>
                    <a:pt x="0" y="157"/>
                    <a:pt x="0" y="167"/>
                  </a:cubicBezTo>
                  <a:cubicBezTo>
                    <a:pt x="0" y="177"/>
                    <a:pt x="9" y="177"/>
                    <a:pt x="17" y="177"/>
                  </a:cubicBezTo>
                  <a:lnTo>
                    <a:pt x="156" y="177"/>
                  </a:lnTo>
                  <a:lnTo>
                    <a:pt x="156" y="313"/>
                  </a:lnTo>
                  <a:lnTo>
                    <a:pt x="17" y="313"/>
                  </a:lnTo>
                  <a:cubicBezTo>
                    <a:pt x="9" y="313"/>
                    <a:pt x="0" y="313"/>
                    <a:pt x="0" y="323"/>
                  </a:cubicBezTo>
                  <a:cubicBezTo>
                    <a:pt x="0" y="333"/>
                    <a:pt x="9" y="333"/>
                    <a:pt x="17" y="333"/>
                  </a:cubicBezTo>
                  <a:lnTo>
                    <a:pt x="315" y="333"/>
                  </a:lnTo>
                  <a:cubicBezTo>
                    <a:pt x="323" y="333"/>
                    <a:pt x="332" y="333"/>
                    <a:pt x="332" y="323"/>
                  </a:cubicBezTo>
                  <a:cubicBezTo>
                    <a:pt x="332" y="313"/>
                    <a:pt x="323" y="313"/>
                    <a:pt x="315" y="313"/>
                  </a:cubicBezTo>
                  <a:lnTo>
                    <a:pt x="176" y="313"/>
                  </a:lnTo>
                  <a:lnTo>
                    <a:pt x="176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Freeform 422">
              <a:extLst>
                <a:ext uri="{FF2B5EF4-FFF2-40B4-BE49-F238E27FC236}">
                  <a16:creationId xmlns:a16="http://schemas.microsoft.com/office/drawing/2014/main" id="{E4E2AB2D-6308-3FC3-D688-46BFF09B186E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3294063" y="2605088"/>
              <a:ext cx="65088" cy="100013"/>
            </a:xfrm>
            <a:custGeom>
              <a:avLst/>
              <a:gdLst>
                <a:gd name="T0" fmla="*/ 176 w 176"/>
                <a:gd name="T1" fmla="*/ 78 h 227"/>
                <a:gd name="T2" fmla="*/ 108 w 176"/>
                <a:gd name="T3" fmla="*/ 0 h 227"/>
                <a:gd name="T4" fmla="*/ 36 w 176"/>
                <a:gd name="T5" fmla="*/ 38 h 227"/>
                <a:gd name="T6" fmla="*/ 36 w 176"/>
                <a:gd name="T7" fmla="*/ 2 h 227"/>
                <a:gd name="T8" fmla="*/ 0 w 176"/>
                <a:gd name="T9" fmla="*/ 2 h 227"/>
                <a:gd name="T10" fmla="*/ 0 w 176"/>
                <a:gd name="T11" fmla="*/ 227 h 227"/>
                <a:gd name="T12" fmla="*/ 39 w 176"/>
                <a:gd name="T13" fmla="*/ 227 h 227"/>
                <a:gd name="T14" fmla="*/ 39 w 176"/>
                <a:gd name="T15" fmla="*/ 104 h 227"/>
                <a:gd name="T16" fmla="*/ 89 w 176"/>
                <a:gd name="T17" fmla="*/ 30 h 227"/>
                <a:gd name="T18" fmla="*/ 137 w 176"/>
                <a:gd name="T19" fmla="*/ 81 h 227"/>
                <a:gd name="T20" fmla="*/ 137 w 176"/>
                <a:gd name="T21" fmla="*/ 227 h 227"/>
                <a:gd name="T22" fmla="*/ 176 w 176"/>
                <a:gd name="T23" fmla="*/ 227 h 227"/>
                <a:gd name="T24" fmla="*/ 176 w 176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8"/>
                  </a:moveTo>
                  <a:cubicBezTo>
                    <a:pt x="176" y="45"/>
                    <a:pt x="169" y="0"/>
                    <a:pt x="108" y="0"/>
                  </a:cubicBezTo>
                  <a:cubicBezTo>
                    <a:pt x="63" y="0"/>
                    <a:pt x="39" y="34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4"/>
                  </a:lnTo>
                  <a:cubicBezTo>
                    <a:pt x="39" y="71"/>
                    <a:pt x="51" y="30"/>
                    <a:pt x="89" y="30"/>
                  </a:cubicBezTo>
                  <a:cubicBezTo>
                    <a:pt x="137" y="30"/>
                    <a:pt x="137" y="66"/>
                    <a:pt x="137" y="81"/>
                  </a:cubicBezTo>
                  <a:lnTo>
                    <a:pt x="137" y="227"/>
                  </a:lnTo>
                  <a:lnTo>
                    <a:pt x="176" y="227"/>
                  </a:lnTo>
                  <a:lnTo>
                    <a:pt x="176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" name="Freeform 423">
              <a:extLst>
                <a:ext uri="{FF2B5EF4-FFF2-40B4-BE49-F238E27FC236}">
                  <a16:creationId xmlns:a16="http://schemas.microsoft.com/office/drawing/2014/main" id="{DEFFF614-11F0-6E9F-1D78-36284AA9882B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3381375" y="2603500"/>
              <a:ext cx="69850" cy="104775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8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8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9" y="205"/>
                    <a:pt x="37" y="169"/>
                    <a:pt x="35" y="120"/>
                  </a:cubicBezTo>
                  <a:lnTo>
                    <a:pt x="189" y="120"/>
                  </a:lnTo>
                  <a:close/>
                  <a:moveTo>
                    <a:pt x="38" y="93"/>
                  </a:moveTo>
                  <a:cubicBezTo>
                    <a:pt x="46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8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424">
              <a:extLst>
                <a:ext uri="{FF2B5EF4-FFF2-40B4-BE49-F238E27FC236}">
                  <a16:creationId xmlns:a16="http://schemas.microsoft.com/office/drawing/2014/main" id="{6032B9FA-CD27-5EF1-3172-D724DA788EC4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3462338" y="2605088"/>
              <a:ext cx="84138" cy="146050"/>
            </a:xfrm>
            <a:custGeom>
              <a:avLst/>
              <a:gdLst>
                <a:gd name="T0" fmla="*/ 162 w 228"/>
                <a:gd name="T1" fmla="*/ 32 h 329"/>
                <a:gd name="T2" fmla="*/ 199 w 228"/>
                <a:gd name="T3" fmla="*/ 30 h 329"/>
                <a:gd name="T4" fmla="*/ 228 w 228"/>
                <a:gd name="T5" fmla="*/ 31 h 329"/>
                <a:gd name="T6" fmla="*/ 222 w 228"/>
                <a:gd name="T7" fmla="*/ 0 h 329"/>
                <a:gd name="T8" fmla="*/ 144 w 228"/>
                <a:gd name="T9" fmla="*/ 16 h 329"/>
                <a:gd name="T10" fmla="*/ 96 w 228"/>
                <a:gd name="T11" fmla="*/ 0 h 329"/>
                <a:gd name="T12" fmla="*/ 17 w 228"/>
                <a:gd name="T13" fmla="*/ 81 h 329"/>
                <a:gd name="T14" fmla="*/ 34 w 228"/>
                <a:gd name="T15" fmla="*/ 130 h 329"/>
                <a:gd name="T16" fmla="*/ 19 w 228"/>
                <a:gd name="T17" fmla="*/ 173 h 329"/>
                <a:gd name="T18" fmla="*/ 32 w 228"/>
                <a:gd name="T19" fmla="*/ 211 h 329"/>
                <a:gd name="T20" fmla="*/ 0 w 228"/>
                <a:gd name="T21" fmla="*/ 262 h 329"/>
                <a:gd name="T22" fmla="*/ 110 w 228"/>
                <a:gd name="T23" fmla="*/ 329 h 329"/>
                <a:gd name="T24" fmla="*/ 221 w 228"/>
                <a:gd name="T25" fmla="*/ 262 h 329"/>
                <a:gd name="T26" fmla="*/ 118 w 228"/>
                <a:gd name="T27" fmla="*/ 192 h 329"/>
                <a:gd name="T28" fmla="*/ 74 w 228"/>
                <a:gd name="T29" fmla="*/ 192 h 329"/>
                <a:gd name="T30" fmla="*/ 46 w 228"/>
                <a:gd name="T31" fmla="*/ 166 h 329"/>
                <a:gd name="T32" fmla="*/ 51 w 228"/>
                <a:gd name="T33" fmla="*/ 148 h 329"/>
                <a:gd name="T34" fmla="*/ 96 w 228"/>
                <a:gd name="T35" fmla="*/ 162 h 329"/>
                <a:gd name="T36" fmla="*/ 176 w 228"/>
                <a:gd name="T37" fmla="*/ 81 h 329"/>
                <a:gd name="T38" fmla="*/ 160 w 228"/>
                <a:gd name="T39" fmla="*/ 31 h 329"/>
                <a:gd name="T40" fmla="*/ 162 w 228"/>
                <a:gd name="T41" fmla="*/ 32 h 329"/>
                <a:gd name="T42" fmla="*/ 96 w 228"/>
                <a:gd name="T43" fmla="*/ 134 h 329"/>
                <a:gd name="T44" fmla="*/ 52 w 228"/>
                <a:gd name="T45" fmla="*/ 81 h 329"/>
                <a:gd name="T46" fmla="*/ 96 w 228"/>
                <a:gd name="T47" fmla="*/ 28 h 329"/>
                <a:gd name="T48" fmla="*/ 141 w 228"/>
                <a:gd name="T49" fmla="*/ 81 h 329"/>
                <a:gd name="T50" fmla="*/ 96 w 228"/>
                <a:gd name="T51" fmla="*/ 134 h 329"/>
                <a:gd name="T52" fmla="*/ 119 w 228"/>
                <a:gd name="T53" fmla="*/ 228 h 329"/>
                <a:gd name="T54" fmla="*/ 186 w 228"/>
                <a:gd name="T55" fmla="*/ 263 h 329"/>
                <a:gd name="T56" fmla="*/ 111 w 228"/>
                <a:gd name="T57" fmla="*/ 301 h 329"/>
                <a:gd name="T58" fmla="*/ 35 w 228"/>
                <a:gd name="T59" fmla="*/ 262 h 329"/>
                <a:gd name="T60" fmla="*/ 74 w 228"/>
                <a:gd name="T61" fmla="*/ 228 h 329"/>
                <a:gd name="T62" fmla="*/ 119 w 228"/>
                <a:gd name="T63" fmla="*/ 22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29">
                  <a:moveTo>
                    <a:pt x="162" y="32"/>
                  </a:moveTo>
                  <a:cubicBezTo>
                    <a:pt x="173" y="32"/>
                    <a:pt x="187" y="30"/>
                    <a:pt x="199" y="30"/>
                  </a:cubicBezTo>
                  <a:cubicBezTo>
                    <a:pt x="208" y="30"/>
                    <a:pt x="227" y="31"/>
                    <a:pt x="228" y="31"/>
                  </a:cubicBezTo>
                  <a:lnTo>
                    <a:pt x="222" y="0"/>
                  </a:lnTo>
                  <a:cubicBezTo>
                    <a:pt x="188" y="0"/>
                    <a:pt x="159" y="9"/>
                    <a:pt x="144" y="16"/>
                  </a:cubicBezTo>
                  <a:cubicBezTo>
                    <a:pt x="133" y="7"/>
                    <a:pt x="116" y="0"/>
                    <a:pt x="96" y="0"/>
                  </a:cubicBezTo>
                  <a:cubicBezTo>
                    <a:pt x="54" y="0"/>
                    <a:pt x="17" y="36"/>
                    <a:pt x="17" y="81"/>
                  </a:cubicBezTo>
                  <a:cubicBezTo>
                    <a:pt x="17" y="99"/>
                    <a:pt x="24" y="117"/>
                    <a:pt x="34" y="130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4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299"/>
                    <a:pt x="50" y="329"/>
                    <a:pt x="110" y="329"/>
                  </a:cubicBezTo>
                  <a:cubicBezTo>
                    <a:pt x="172" y="329"/>
                    <a:pt x="221" y="300"/>
                    <a:pt x="221" y="262"/>
                  </a:cubicBezTo>
                  <a:cubicBezTo>
                    <a:pt x="221" y="192"/>
                    <a:pt x="138" y="192"/>
                    <a:pt x="118" y="192"/>
                  </a:cubicBezTo>
                  <a:lnTo>
                    <a:pt x="74" y="192"/>
                  </a:lnTo>
                  <a:cubicBezTo>
                    <a:pt x="68" y="192"/>
                    <a:pt x="46" y="192"/>
                    <a:pt x="46" y="166"/>
                  </a:cubicBezTo>
                  <a:cubicBezTo>
                    <a:pt x="46" y="160"/>
                    <a:pt x="48" y="152"/>
                    <a:pt x="51" y="148"/>
                  </a:cubicBezTo>
                  <a:cubicBezTo>
                    <a:pt x="62" y="155"/>
                    <a:pt x="78" y="162"/>
                    <a:pt x="96" y="162"/>
                  </a:cubicBezTo>
                  <a:cubicBezTo>
                    <a:pt x="141" y="162"/>
                    <a:pt x="176" y="125"/>
                    <a:pt x="176" y="81"/>
                  </a:cubicBezTo>
                  <a:cubicBezTo>
                    <a:pt x="176" y="57"/>
                    <a:pt x="165" y="39"/>
                    <a:pt x="160" y="31"/>
                  </a:cubicBezTo>
                  <a:lnTo>
                    <a:pt x="162" y="32"/>
                  </a:lnTo>
                  <a:close/>
                  <a:moveTo>
                    <a:pt x="96" y="134"/>
                  </a:moveTo>
                  <a:cubicBezTo>
                    <a:pt x="78" y="134"/>
                    <a:pt x="52" y="122"/>
                    <a:pt x="52" y="81"/>
                  </a:cubicBezTo>
                  <a:cubicBezTo>
                    <a:pt x="52" y="40"/>
                    <a:pt x="78" y="28"/>
                    <a:pt x="96" y="28"/>
                  </a:cubicBezTo>
                  <a:cubicBezTo>
                    <a:pt x="118" y="28"/>
                    <a:pt x="141" y="42"/>
                    <a:pt x="141" y="81"/>
                  </a:cubicBezTo>
                  <a:cubicBezTo>
                    <a:pt x="141" y="120"/>
                    <a:pt x="118" y="134"/>
                    <a:pt x="96" y="134"/>
                  </a:cubicBezTo>
                  <a:close/>
                  <a:moveTo>
                    <a:pt x="119" y="228"/>
                  </a:moveTo>
                  <a:cubicBezTo>
                    <a:pt x="130" y="228"/>
                    <a:pt x="186" y="228"/>
                    <a:pt x="186" y="263"/>
                  </a:cubicBezTo>
                  <a:cubicBezTo>
                    <a:pt x="186" y="284"/>
                    <a:pt x="152" y="301"/>
                    <a:pt x="111" y="301"/>
                  </a:cubicBezTo>
                  <a:cubicBezTo>
                    <a:pt x="71" y="301"/>
                    <a:pt x="35" y="285"/>
                    <a:pt x="35" y="262"/>
                  </a:cubicBezTo>
                  <a:cubicBezTo>
                    <a:pt x="35" y="261"/>
                    <a:pt x="35" y="228"/>
                    <a:pt x="74" y="228"/>
                  </a:cubicBezTo>
                  <a:lnTo>
                    <a:pt x="119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Rectangle 425">
              <a:extLst>
                <a:ext uri="{FF2B5EF4-FFF2-40B4-BE49-F238E27FC236}">
                  <a16:creationId xmlns:a16="http://schemas.microsoft.com/office/drawing/2014/main" id="{80A39E50-B2D6-A487-5C03-F44BB4DDA39D}"/>
                </a:ext>
              </a:extLst>
            </p:cNvPr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auto">
            <a:xfrm>
              <a:off x="3563938" y="2552700"/>
              <a:ext cx="14288" cy="152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Freeform 426">
              <a:extLst>
                <a:ext uri="{FF2B5EF4-FFF2-40B4-BE49-F238E27FC236}">
                  <a16:creationId xmlns:a16="http://schemas.microsoft.com/office/drawing/2014/main" id="{C2EBDF9A-D18C-FF88-8C24-08DADB33C1AF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3611563" y="2540000"/>
              <a:ext cx="42863" cy="22066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427">
              <a:extLst>
                <a:ext uri="{FF2B5EF4-FFF2-40B4-BE49-F238E27FC236}">
                  <a16:creationId xmlns:a16="http://schemas.microsoft.com/office/drawing/2014/main" id="{CDBA3CFC-8B4B-273F-6CEE-322B3FE590D8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3675063" y="2552700"/>
              <a:ext cx="90488" cy="155575"/>
            </a:xfrm>
            <a:custGeom>
              <a:avLst/>
              <a:gdLst>
                <a:gd name="T0" fmla="*/ 151 w 246"/>
                <a:gd name="T1" fmla="*/ 201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5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5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2" y="253"/>
                    <a:pt x="195" y="330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5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5" name="Freeform 428">
              <a:extLst>
                <a:ext uri="{FF2B5EF4-FFF2-40B4-BE49-F238E27FC236}">
                  <a16:creationId xmlns:a16="http://schemas.microsoft.com/office/drawing/2014/main" id="{8E8F319A-4A8C-1053-1FB9-F2C92E5E95F7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3783013" y="2540000"/>
              <a:ext cx="42863" cy="220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F3D667B-F1A6-4A12-A2B0-959A5A52326E}"/>
              </a:ext>
            </a:extLst>
          </p:cNvPr>
          <p:cNvCxnSpPr>
            <a:cxnSpLocks/>
          </p:cNvCxnSpPr>
          <p:nvPr/>
        </p:nvCxnSpPr>
        <p:spPr>
          <a:xfrm>
            <a:off x="6098001" y="837738"/>
            <a:ext cx="0" cy="342022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tangle 67">
            <a:extLst>
              <a:ext uri="{FF2B5EF4-FFF2-40B4-BE49-F238E27FC236}">
                <a16:creationId xmlns:a16="http://schemas.microsoft.com/office/drawing/2014/main" id="{97163548-8FB0-42B6-A7B1-028D7AC3EA85}"/>
              </a:ext>
            </a:extLst>
          </p:cNvPr>
          <p:cNvSpPr/>
          <p:nvPr/>
        </p:nvSpPr>
        <p:spPr>
          <a:xfrm>
            <a:off x="147352" y="1496290"/>
            <a:ext cx="5773157" cy="665830"/>
          </a:xfrm>
          <a:prstGeom prst="rect">
            <a:avLst/>
          </a:prstGeom>
          <a:noFill/>
          <a:ln w="1905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 title="IguanaTex Vector Display">
            <a:extLst>
              <a:ext uri="{FF2B5EF4-FFF2-40B4-BE49-F238E27FC236}">
                <a16:creationId xmlns:a16="http://schemas.microsoft.com/office/drawing/2014/main" id="{57644C22-A8A3-40EE-9203-259549A950C6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5447418" y="1843672"/>
            <a:ext cx="388658" cy="210820"/>
            <a:chOff x="2540000" y="2540000"/>
            <a:chExt cx="319088" cy="195263"/>
          </a:xfrm>
          <a:solidFill>
            <a:schemeClr val="accent1"/>
          </a:solidFill>
        </p:grpSpPr>
        <p:sp>
          <p:nvSpPr>
            <p:cNvPr id="70" name="Freeform 287">
              <a:extLst>
                <a:ext uri="{FF2B5EF4-FFF2-40B4-BE49-F238E27FC236}">
                  <a16:creationId xmlns:a16="http://schemas.microsoft.com/office/drawing/2014/main" id="{80AA7DCD-2EC9-4B26-9964-BEEAD30943C6}"/>
                </a:ext>
              </a:extLst>
            </p:cNvPr>
            <p:cNvSpPr>
              <a:spLocks noEditPoints="1"/>
            </p:cNvSpPr>
            <p:nvPr>
              <p:custDataLst>
                <p:tags r:id="rId141"/>
              </p:custDataLst>
            </p:nvPr>
          </p:nvSpPr>
          <p:spPr bwMode="auto">
            <a:xfrm>
              <a:off x="2540000" y="2593975"/>
              <a:ext cx="82550" cy="141288"/>
            </a:xfrm>
            <a:custGeom>
              <a:avLst/>
              <a:gdLst>
                <a:gd name="T0" fmla="*/ 39 w 199"/>
                <a:gd name="T1" fmla="*/ 204 h 323"/>
                <a:gd name="T2" fmla="*/ 106 w 199"/>
                <a:gd name="T3" fmla="*/ 232 h 323"/>
                <a:gd name="T4" fmla="*/ 199 w 199"/>
                <a:gd name="T5" fmla="*/ 115 h 323"/>
                <a:gd name="T6" fmla="*/ 119 w 199"/>
                <a:gd name="T7" fmla="*/ 0 h 323"/>
                <a:gd name="T8" fmla="*/ 38 w 199"/>
                <a:gd name="T9" fmla="*/ 29 h 323"/>
                <a:gd name="T10" fmla="*/ 38 w 199"/>
                <a:gd name="T11" fmla="*/ 5 h 323"/>
                <a:gd name="T12" fmla="*/ 0 w 199"/>
                <a:gd name="T13" fmla="*/ 5 h 323"/>
                <a:gd name="T14" fmla="*/ 0 w 199"/>
                <a:gd name="T15" fmla="*/ 323 h 323"/>
                <a:gd name="T16" fmla="*/ 39 w 199"/>
                <a:gd name="T17" fmla="*/ 323 h 323"/>
                <a:gd name="T18" fmla="*/ 39 w 199"/>
                <a:gd name="T19" fmla="*/ 204 h 323"/>
                <a:gd name="T20" fmla="*/ 39 w 199"/>
                <a:gd name="T21" fmla="*/ 60 h 323"/>
                <a:gd name="T22" fmla="*/ 92 w 199"/>
                <a:gd name="T23" fmla="*/ 31 h 323"/>
                <a:gd name="T24" fmla="*/ 160 w 199"/>
                <a:gd name="T25" fmla="*/ 115 h 323"/>
                <a:gd name="T26" fmla="*/ 87 w 199"/>
                <a:gd name="T27" fmla="*/ 202 h 323"/>
                <a:gd name="T28" fmla="*/ 44 w 199"/>
                <a:gd name="T29" fmla="*/ 178 h 323"/>
                <a:gd name="T30" fmla="*/ 39 w 199"/>
                <a:gd name="T31" fmla="*/ 161 h 323"/>
                <a:gd name="T32" fmla="*/ 39 w 199"/>
                <a:gd name="T33" fmla="*/ 6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9" h="323">
                  <a:moveTo>
                    <a:pt x="39" y="204"/>
                  </a:moveTo>
                  <a:cubicBezTo>
                    <a:pt x="55" y="218"/>
                    <a:pt x="77" y="232"/>
                    <a:pt x="106" y="232"/>
                  </a:cubicBezTo>
                  <a:cubicBezTo>
                    <a:pt x="155" y="232"/>
                    <a:pt x="199" y="183"/>
                    <a:pt x="199" y="115"/>
                  </a:cubicBezTo>
                  <a:cubicBezTo>
                    <a:pt x="199" y="55"/>
                    <a:pt x="167" y="0"/>
                    <a:pt x="119" y="0"/>
                  </a:cubicBezTo>
                  <a:cubicBezTo>
                    <a:pt x="90" y="0"/>
                    <a:pt x="61" y="10"/>
                    <a:pt x="38" y="29"/>
                  </a:cubicBezTo>
                  <a:lnTo>
                    <a:pt x="38" y="5"/>
                  </a:lnTo>
                  <a:lnTo>
                    <a:pt x="0" y="5"/>
                  </a:lnTo>
                  <a:lnTo>
                    <a:pt x="0" y="323"/>
                  </a:lnTo>
                  <a:lnTo>
                    <a:pt x="39" y="323"/>
                  </a:lnTo>
                  <a:lnTo>
                    <a:pt x="39" y="204"/>
                  </a:lnTo>
                  <a:close/>
                  <a:moveTo>
                    <a:pt x="39" y="60"/>
                  </a:moveTo>
                  <a:cubicBezTo>
                    <a:pt x="51" y="43"/>
                    <a:pt x="71" y="31"/>
                    <a:pt x="92" y="31"/>
                  </a:cubicBezTo>
                  <a:cubicBezTo>
                    <a:pt x="130" y="31"/>
                    <a:pt x="160" y="69"/>
                    <a:pt x="160" y="115"/>
                  </a:cubicBezTo>
                  <a:cubicBezTo>
                    <a:pt x="160" y="167"/>
                    <a:pt x="124" y="202"/>
                    <a:pt x="87" y="202"/>
                  </a:cubicBezTo>
                  <a:cubicBezTo>
                    <a:pt x="68" y="202"/>
                    <a:pt x="54" y="192"/>
                    <a:pt x="44" y="178"/>
                  </a:cubicBezTo>
                  <a:cubicBezTo>
                    <a:pt x="39" y="171"/>
                    <a:pt x="39" y="170"/>
                    <a:pt x="39" y="161"/>
                  </a:cubicBezTo>
                  <a:lnTo>
                    <a:pt x="39" y="6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88">
              <a:extLst>
                <a:ext uri="{FF2B5EF4-FFF2-40B4-BE49-F238E27FC236}">
                  <a16:creationId xmlns:a16="http://schemas.microsoft.com/office/drawing/2014/main" id="{F0903FF4-A868-4795-BF46-35F887DA87BA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2641600" y="2593975"/>
              <a:ext cx="50800" cy="98425"/>
            </a:xfrm>
            <a:custGeom>
              <a:avLst/>
              <a:gdLst>
                <a:gd name="T0" fmla="*/ 37 w 122"/>
                <a:gd name="T1" fmla="*/ 120 h 226"/>
                <a:gd name="T2" fmla="*/ 122 w 122"/>
                <a:gd name="T3" fmla="*/ 33 h 226"/>
                <a:gd name="T4" fmla="*/ 122 w 122"/>
                <a:gd name="T5" fmla="*/ 0 h 226"/>
                <a:gd name="T6" fmla="*/ 35 w 122"/>
                <a:gd name="T7" fmla="*/ 47 h 226"/>
                <a:gd name="T8" fmla="*/ 35 w 122"/>
                <a:gd name="T9" fmla="*/ 2 h 226"/>
                <a:gd name="T10" fmla="*/ 0 w 122"/>
                <a:gd name="T11" fmla="*/ 2 h 226"/>
                <a:gd name="T12" fmla="*/ 0 w 122"/>
                <a:gd name="T13" fmla="*/ 226 h 226"/>
                <a:gd name="T14" fmla="*/ 37 w 122"/>
                <a:gd name="T15" fmla="*/ 226 h 226"/>
                <a:gd name="T16" fmla="*/ 37 w 122"/>
                <a:gd name="T17" fmla="*/ 12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6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4"/>
                    <a:pt x="35" y="47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7" y="226"/>
                  </a:lnTo>
                  <a:lnTo>
                    <a:pt x="37" y="12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89">
              <a:extLst>
                <a:ext uri="{FF2B5EF4-FFF2-40B4-BE49-F238E27FC236}">
                  <a16:creationId xmlns:a16="http://schemas.microsoft.com/office/drawing/2014/main" id="{4ECEDE7F-9D5D-4487-9DC5-5BED290F63D3}"/>
                </a:ext>
              </a:extLst>
            </p:cNvPr>
            <p:cNvSpPr>
              <a:spLocks noEditPoints="1"/>
            </p:cNvSpPr>
            <p:nvPr>
              <p:custDataLst>
                <p:tags r:id="rId143"/>
              </p:custDataLst>
            </p:nvPr>
          </p:nvSpPr>
          <p:spPr bwMode="auto">
            <a:xfrm>
              <a:off x="2703513" y="2592388"/>
              <a:ext cx="77788" cy="103188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2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90">
              <a:extLst>
                <a:ext uri="{FF2B5EF4-FFF2-40B4-BE49-F238E27FC236}">
                  <a16:creationId xmlns:a16="http://schemas.microsoft.com/office/drawing/2014/main" id="{5E8443BB-5BEA-4C58-AF8B-D1F70003EB2A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2794000" y="2540000"/>
              <a:ext cx="65088" cy="152400"/>
            </a:xfrm>
            <a:custGeom>
              <a:avLst/>
              <a:gdLst>
                <a:gd name="T0" fmla="*/ 75 w 160"/>
                <a:gd name="T1" fmla="*/ 159 h 351"/>
                <a:gd name="T2" fmla="*/ 130 w 160"/>
                <a:gd name="T3" fmla="*/ 159 h 351"/>
                <a:gd name="T4" fmla="*/ 130 w 160"/>
                <a:gd name="T5" fmla="*/ 130 h 351"/>
                <a:gd name="T6" fmla="*/ 73 w 160"/>
                <a:gd name="T7" fmla="*/ 130 h 351"/>
                <a:gd name="T8" fmla="*/ 73 w 160"/>
                <a:gd name="T9" fmla="*/ 71 h 351"/>
                <a:gd name="T10" fmla="*/ 120 w 160"/>
                <a:gd name="T11" fmla="*/ 30 h 351"/>
                <a:gd name="T12" fmla="*/ 160 w 160"/>
                <a:gd name="T13" fmla="*/ 39 h 351"/>
                <a:gd name="T14" fmla="*/ 160 w 160"/>
                <a:gd name="T15" fmla="*/ 5 h 351"/>
                <a:gd name="T16" fmla="*/ 120 w 160"/>
                <a:gd name="T17" fmla="*/ 0 h 351"/>
                <a:gd name="T18" fmla="*/ 37 w 160"/>
                <a:gd name="T19" fmla="*/ 85 h 351"/>
                <a:gd name="T20" fmla="*/ 37 w 160"/>
                <a:gd name="T21" fmla="*/ 130 h 351"/>
                <a:gd name="T22" fmla="*/ 0 w 160"/>
                <a:gd name="T23" fmla="*/ 130 h 351"/>
                <a:gd name="T24" fmla="*/ 0 w 160"/>
                <a:gd name="T25" fmla="*/ 159 h 351"/>
                <a:gd name="T26" fmla="*/ 37 w 160"/>
                <a:gd name="T27" fmla="*/ 159 h 351"/>
                <a:gd name="T28" fmla="*/ 37 w 160"/>
                <a:gd name="T29" fmla="*/ 351 h 351"/>
                <a:gd name="T30" fmla="*/ 75 w 160"/>
                <a:gd name="T31" fmla="*/ 351 h 351"/>
                <a:gd name="T32" fmla="*/ 75 w 160"/>
                <a:gd name="T33" fmla="*/ 15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1">
                  <a:moveTo>
                    <a:pt x="75" y="159"/>
                  </a:moveTo>
                  <a:lnTo>
                    <a:pt x="130" y="159"/>
                  </a:lnTo>
                  <a:lnTo>
                    <a:pt x="130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7" y="30"/>
                    <a:pt x="120" y="30"/>
                  </a:cubicBezTo>
                  <a:cubicBezTo>
                    <a:pt x="130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9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1"/>
                  </a:lnTo>
                  <a:lnTo>
                    <a:pt x="75" y="351"/>
                  </a:lnTo>
                  <a:lnTo>
                    <a:pt x="75" y="15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94C90214-B174-4DE3-9FCE-A10D18A3A01F}"/>
              </a:ext>
            </a:extLst>
          </p:cNvPr>
          <p:cNvCxnSpPr>
            <a:cxnSpLocks/>
          </p:cNvCxnSpPr>
          <p:nvPr/>
        </p:nvCxnSpPr>
        <p:spPr>
          <a:xfrm>
            <a:off x="175491" y="4240260"/>
            <a:ext cx="1181254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Arc 77">
            <a:extLst>
              <a:ext uri="{FF2B5EF4-FFF2-40B4-BE49-F238E27FC236}">
                <a16:creationId xmlns:a16="http://schemas.microsoft.com/office/drawing/2014/main" id="{E2B8100B-5DFD-4808-BF74-7107A27DE2E0}"/>
              </a:ext>
            </a:extLst>
          </p:cNvPr>
          <p:cNvSpPr/>
          <p:nvPr/>
        </p:nvSpPr>
        <p:spPr>
          <a:xfrm rot="2779180">
            <a:off x="10857180" y="3234228"/>
            <a:ext cx="797693" cy="804280"/>
          </a:xfrm>
          <a:prstGeom prst="arc">
            <a:avLst/>
          </a:prstGeom>
          <a:ln w="22225">
            <a:solidFill>
              <a:srgbClr val="C00000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CE4348D6-82F7-4A1D-9208-A2A386997672}"/>
              </a:ext>
            </a:extLst>
          </p:cNvPr>
          <p:cNvCxnSpPr>
            <a:cxnSpLocks/>
          </p:cNvCxnSpPr>
          <p:nvPr/>
        </p:nvCxnSpPr>
        <p:spPr>
          <a:xfrm flipH="1">
            <a:off x="11703773" y="4090709"/>
            <a:ext cx="174191" cy="0"/>
          </a:xfrm>
          <a:prstGeom prst="straightConnector1">
            <a:avLst/>
          </a:prstGeom>
          <a:ln w="19050">
            <a:solidFill>
              <a:srgbClr val="C00000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80" name="Group 79">
            <a:extLst>
              <a:ext uri="{FF2B5EF4-FFF2-40B4-BE49-F238E27FC236}">
                <a16:creationId xmlns:a16="http://schemas.microsoft.com/office/drawing/2014/main" id="{3C6E3B14-BD76-43FC-84D2-338502789280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1328710" y="3980940"/>
            <a:ext cx="329339" cy="188194"/>
            <a:chOff x="10204450" y="6153151"/>
            <a:chExt cx="466726" cy="266701"/>
          </a:xfrm>
          <a:solidFill>
            <a:srgbClr val="C00000"/>
          </a:solidFill>
        </p:grpSpPr>
        <p:sp>
          <p:nvSpPr>
            <p:cNvPr id="81" name="Freeform 86">
              <a:extLst>
                <a:ext uri="{FF2B5EF4-FFF2-40B4-BE49-F238E27FC236}">
                  <a16:creationId xmlns:a16="http://schemas.microsoft.com/office/drawing/2014/main" id="{0F896D5C-F663-4985-B29B-1E2B8DFEEE20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7">
              <a:extLst>
                <a:ext uri="{FF2B5EF4-FFF2-40B4-BE49-F238E27FC236}">
                  <a16:creationId xmlns:a16="http://schemas.microsoft.com/office/drawing/2014/main" id="{32455CF9-4D38-4ED9-85DB-DAAFE9B75A8E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" name="Group 82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9FEDB3F0-414F-4F06-96F5-A13C934CFEC5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11895264" y="3941834"/>
            <a:ext cx="158191" cy="228042"/>
            <a:chOff x="2540000" y="2540000"/>
            <a:chExt cx="122238" cy="176213"/>
          </a:xfrm>
          <a:solidFill>
            <a:srgbClr val="C00000"/>
          </a:solidFill>
        </p:grpSpPr>
        <p:sp>
          <p:nvSpPr>
            <p:cNvPr id="84" name="Freeform 7 3">
              <a:extLst>
                <a:ext uri="{FF2B5EF4-FFF2-40B4-BE49-F238E27FC236}">
                  <a16:creationId xmlns:a16="http://schemas.microsoft.com/office/drawing/2014/main" id="{8397D803-9E5E-461B-ACC4-7CC5C704317C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 3">
              <a:extLst>
                <a:ext uri="{FF2B5EF4-FFF2-40B4-BE49-F238E27FC236}">
                  <a16:creationId xmlns:a16="http://schemas.microsoft.com/office/drawing/2014/main" id="{3A240335-0227-4C01-B92C-9BDC165119CE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" name="Freeform 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E904A97B-4AC4-49A2-B0CB-22D8608E58A3}"/>
              </a:ext>
            </a:extLst>
          </p:cNvPr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2363253" y="5766895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8" name="Group 8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} \pm \negl(\secpar)$&#10;&#10;&#10;\end{document}" title="IguanaTex Vector Display">
            <a:extLst>
              <a:ext uri="{FF2B5EF4-FFF2-40B4-BE49-F238E27FC236}">
                <a16:creationId xmlns:a16="http://schemas.microsoft.com/office/drawing/2014/main" id="{A7EE84E7-7324-4019-995C-D1164F39E3E6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5624608" y="5757236"/>
            <a:ext cx="1732353" cy="307975"/>
            <a:chOff x="2540000" y="2540000"/>
            <a:chExt cx="1285876" cy="228601"/>
          </a:xfrm>
        </p:grpSpPr>
        <p:sp>
          <p:nvSpPr>
            <p:cNvPr id="89" name="Freeform 415">
              <a:extLst>
                <a:ext uri="{FF2B5EF4-FFF2-40B4-BE49-F238E27FC236}">
                  <a16:creationId xmlns:a16="http://schemas.microsoft.com/office/drawing/2014/main" id="{ACCE9277-CD20-4661-B6D5-8982DABE24EF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2540000" y="2624138"/>
              <a:ext cx="122238" cy="52388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416">
              <a:extLst>
                <a:ext uri="{FF2B5EF4-FFF2-40B4-BE49-F238E27FC236}">
                  <a16:creationId xmlns:a16="http://schemas.microsoft.com/office/drawing/2014/main" id="{49EC3F56-7AE2-4F87-88CC-6A959D2035DF}"/>
                </a:ext>
              </a:extLst>
            </p:cNvPr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2719388" y="2608263"/>
              <a:ext cx="95250" cy="139700"/>
            </a:xfrm>
            <a:custGeom>
              <a:avLst/>
              <a:gdLst>
                <a:gd name="T0" fmla="*/ 38 w 260"/>
                <a:gd name="T1" fmla="*/ 281 h 317"/>
                <a:gd name="T2" fmla="*/ 11 w 260"/>
                <a:gd name="T3" fmla="*/ 302 h 317"/>
                <a:gd name="T4" fmla="*/ 0 w 260"/>
                <a:gd name="T5" fmla="*/ 311 h 317"/>
                <a:gd name="T6" fmla="*/ 6 w 260"/>
                <a:gd name="T7" fmla="*/ 317 h 317"/>
                <a:gd name="T8" fmla="*/ 48 w 260"/>
                <a:gd name="T9" fmla="*/ 316 h 317"/>
                <a:gd name="T10" fmla="*/ 97 w 260"/>
                <a:gd name="T11" fmla="*/ 317 h 317"/>
                <a:gd name="T12" fmla="*/ 106 w 260"/>
                <a:gd name="T13" fmla="*/ 307 h 317"/>
                <a:gd name="T14" fmla="*/ 94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8 w 260"/>
                <a:gd name="T27" fmla="*/ 38 h 317"/>
                <a:gd name="T28" fmla="*/ 84 w 260"/>
                <a:gd name="T29" fmla="*/ 0 h 317"/>
                <a:gd name="T30" fmla="*/ 47 w 260"/>
                <a:gd name="T31" fmla="*/ 29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7 w 260"/>
                <a:gd name="T41" fmla="*/ 34 h 317"/>
                <a:gd name="T42" fmla="*/ 94 w 260"/>
                <a:gd name="T43" fmla="*/ 60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39 w 260"/>
                <a:gd name="T57" fmla="*/ 215 h 317"/>
                <a:gd name="T58" fmla="*/ 100 w 260"/>
                <a:gd name="T59" fmla="*/ 171 h 317"/>
                <a:gd name="T60" fmla="*/ 101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1" y="302"/>
                  </a:cubicBezTo>
                  <a:cubicBezTo>
                    <a:pt x="5" y="302"/>
                    <a:pt x="0" y="302"/>
                    <a:pt x="0" y="311"/>
                  </a:cubicBezTo>
                  <a:cubicBezTo>
                    <a:pt x="0" y="315"/>
                    <a:pt x="2" y="317"/>
                    <a:pt x="6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7" y="317"/>
                  </a:cubicBezTo>
                  <a:cubicBezTo>
                    <a:pt x="100" y="317"/>
                    <a:pt x="106" y="317"/>
                    <a:pt x="106" y="307"/>
                  </a:cubicBezTo>
                  <a:cubicBezTo>
                    <a:pt x="106" y="302"/>
                    <a:pt x="101" y="302"/>
                    <a:pt x="94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0" y="207"/>
                    <a:pt x="94" y="194"/>
                  </a:cubicBezTo>
                  <a:cubicBezTo>
                    <a:pt x="100" y="209"/>
                    <a:pt x="114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8" y="38"/>
                  </a:cubicBezTo>
                  <a:cubicBezTo>
                    <a:pt x="123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9"/>
                  </a:cubicBezTo>
                  <a:cubicBezTo>
                    <a:pt x="38" y="46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0" y="11"/>
                    <a:pt x="97" y="15"/>
                    <a:pt x="97" y="34"/>
                  </a:cubicBezTo>
                  <a:cubicBezTo>
                    <a:pt x="97" y="46"/>
                    <a:pt x="96" y="51"/>
                    <a:pt x="94" y="60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29" y="52"/>
                    <a:pt x="143" y="38"/>
                    <a:pt x="152" y="30"/>
                  </a:cubicBezTo>
                  <a:cubicBezTo>
                    <a:pt x="169" y="15"/>
                    <a:pt x="184" y="11"/>
                    <a:pt x="192" y="11"/>
                  </a:cubicBezTo>
                  <a:cubicBezTo>
                    <a:pt x="212" y="11"/>
                    <a:pt x="224" y="29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39" y="215"/>
                  </a:cubicBezTo>
                  <a:cubicBezTo>
                    <a:pt x="106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1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417">
              <a:extLst>
                <a:ext uri="{FF2B5EF4-FFF2-40B4-BE49-F238E27FC236}">
                  <a16:creationId xmlns:a16="http://schemas.microsoft.com/office/drawing/2014/main" id="{72293931-A7C4-4721-B86F-808A77184CF5}"/>
                </a:ext>
              </a:extLst>
            </p:cNvPr>
            <p:cNvSpPr>
              <a:spLocks noEditPoints="1"/>
            </p:cNvSpPr>
            <p:nvPr>
              <p:custDataLst>
                <p:tags r:id="rId125"/>
              </p:custDataLst>
            </p:nvPr>
          </p:nvSpPr>
          <p:spPr bwMode="auto">
            <a:xfrm>
              <a:off x="2828925" y="2668588"/>
              <a:ext cx="53975" cy="100013"/>
            </a:xfrm>
            <a:custGeom>
              <a:avLst/>
              <a:gdLst>
                <a:gd name="T0" fmla="*/ 30 w 149"/>
                <a:gd name="T1" fmla="*/ 142 h 226"/>
                <a:gd name="T2" fmla="*/ 81 w 149"/>
                <a:gd name="T3" fmla="*/ 162 h 226"/>
                <a:gd name="T4" fmla="*/ 149 w 149"/>
                <a:gd name="T5" fmla="*/ 80 h 226"/>
                <a:gd name="T6" fmla="*/ 92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2 h 226"/>
                <a:gd name="T22" fmla="*/ 69 w 149"/>
                <a:gd name="T23" fmla="*/ 24 h 226"/>
                <a:gd name="T24" fmla="*/ 119 w 149"/>
                <a:gd name="T25" fmla="*/ 80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9" y="159"/>
                    <a:pt x="69" y="162"/>
                    <a:pt x="81" y="162"/>
                  </a:cubicBezTo>
                  <a:cubicBezTo>
                    <a:pt x="118" y="162"/>
                    <a:pt x="149" y="127"/>
                    <a:pt x="149" y="80"/>
                  </a:cubicBezTo>
                  <a:cubicBezTo>
                    <a:pt x="149" y="39"/>
                    <a:pt x="126" y="0"/>
                    <a:pt x="92" y="0"/>
                  </a:cubicBezTo>
                  <a:cubicBezTo>
                    <a:pt x="76" y="0"/>
                    <a:pt x="50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2" y="24"/>
                    <a:pt x="69" y="24"/>
                  </a:cubicBezTo>
                  <a:cubicBezTo>
                    <a:pt x="97" y="24"/>
                    <a:pt x="119" y="50"/>
                    <a:pt x="119" y="80"/>
                  </a:cubicBezTo>
                  <a:cubicBezTo>
                    <a:pt x="119" y="115"/>
                    <a:pt x="93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2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418">
              <a:extLst>
                <a:ext uri="{FF2B5EF4-FFF2-40B4-BE49-F238E27FC236}">
                  <a16:creationId xmlns:a16="http://schemas.microsoft.com/office/drawing/2014/main" id="{6ECB98C1-1EAB-41ED-92B8-5639EE2C2852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2895600" y="2668588"/>
              <a:ext cx="33338" cy="69850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7 w 91"/>
                <a:gd name="T7" fmla="*/ 33 h 158"/>
                <a:gd name="T8" fmla="*/ 27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6"/>
                    <a:pt x="61" y="26"/>
                    <a:pt x="91" y="26"/>
                  </a:cubicBezTo>
                  <a:lnTo>
                    <a:pt x="91" y="0"/>
                  </a:lnTo>
                  <a:cubicBezTo>
                    <a:pt x="62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19">
              <a:extLst>
                <a:ext uri="{FF2B5EF4-FFF2-40B4-BE49-F238E27FC236}">
                  <a16:creationId xmlns:a16="http://schemas.microsoft.com/office/drawing/2014/main" id="{66E65251-B32D-45A7-8ECE-8F6510A7B917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2935288" y="2667000"/>
              <a:ext cx="52388" cy="73025"/>
            </a:xfrm>
            <a:custGeom>
              <a:avLst/>
              <a:gdLst>
                <a:gd name="T0" fmla="*/ 138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8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8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40" y="44"/>
                    <a:pt x="126" y="25"/>
                  </a:cubicBezTo>
                  <a:cubicBezTo>
                    <a:pt x="113" y="7"/>
                    <a:pt x="93" y="0"/>
                    <a:pt x="75" y="0"/>
                  </a:cubicBezTo>
                  <a:cubicBezTo>
                    <a:pt x="33" y="0"/>
                    <a:pt x="0" y="37"/>
                    <a:pt x="0" y="82"/>
                  </a:cubicBezTo>
                  <a:cubicBezTo>
                    <a:pt x="0" y="126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8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1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20">
              <a:extLst>
                <a:ext uri="{FF2B5EF4-FFF2-40B4-BE49-F238E27FC236}">
                  <a16:creationId xmlns:a16="http://schemas.microsoft.com/office/drawing/2014/main" id="{6CACEAD3-CDB3-4627-ABDB-DDEA6C55F54D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2995613" y="2630488"/>
              <a:ext cx="44450" cy="107950"/>
            </a:xfrm>
            <a:custGeom>
              <a:avLst/>
              <a:gdLst>
                <a:gd name="T0" fmla="*/ 56 w 118"/>
                <a:gd name="T1" fmla="*/ 112 h 245"/>
                <a:gd name="T2" fmla="*/ 96 w 118"/>
                <a:gd name="T3" fmla="*/ 112 h 245"/>
                <a:gd name="T4" fmla="*/ 96 w 118"/>
                <a:gd name="T5" fmla="*/ 90 h 245"/>
                <a:gd name="T6" fmla="*/ 55 w 118"/>
                <a:gd name="T7" fmla="*/ 90 h 245"/>
                <a:gd name="T8" fmla="*/ 55 w 118"/>
                <a:gd name="T9" fmla="*/ 50 h 245"/>
                <a:gd name="T10" fmla="*/ 88 w 118"/>
                <a:gd name="T11" fmla="*/ 23 h 245"/>
                <a:gd name="T12" fmla="*/ 118 w 118"/>
                <a:gd name="T13" fmla="*/ 29 h 245"/>
                <a:gd name="T14" fmla="*/ 118 w 118"/>
                <a:gd name="T15" fmla="*/ 3 h 245"/>
                <a:gd name="T16" fmla="*/ 89 w 118"/>
                <a:gd name="T17" fmla="*/ 0 h 245"/>
                <a:gd name="T18" fmla="*/ 26 w 118"/>
                <a:gd name="T19" fmla="*/ 60 h 245"/>
                <a:gd name="T20" fmla="*/ 26 w 118"/>
                <a:gd name="T21" fmla="*/ 90 h 245"/>
                <a:gd name="T22" fmla="*/ 0 w 118"/>
                <a:gd name="T23" fmla="*/ 90 h 245"/>
                <a:gd name="T24" fmla="*/ 0 w 118"/>
                <a:gd name="T25" fmla="*/ 112 h 245"/>
                <a:gd name="T26" fmla="*/ 26 w 118"/>
                <a:gd name="T27" fmla="*/ 112 h 245"/>
                <a:gd name="T28" fmla="*/ 26 w 118"/>
                <a:gd name="T29" fmla="*/ 245 h 245"/>
                <a:gd name="T30" fmla="*/ 56 w 118"/>
                <a:gd name="T31" fmla="*/ 245 h 245"/>
                <a:gd name="T32" fmla="*/ 56 w 118"/>
                <a:gd name="T33" fmla="*/ 11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5">
                  <a:moveTo>
                    <a:pt x="56" y="112"/>
                  </a:moveTo>
                  <a:lnTo>
                    <a:pt x="96" y="112"/>
                  </a:lnTo>
                  <a:lnTo>
                    <a:pt x="96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8" y="23"/>
                  </a:cubicBezTo>
                  <a:cubicBezTo>
                    <a:pt x="96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8" y="0"/>
                    <a:pt x="89" y="0"/>
                  </a:cubicBezTo>
                  <a:cubicBezTo>
                    <a:pt x="53" y="0"/>
                    <a:pt x="26" y="25"/>
                    <a:pt x="26" y="60"/>
                  </a:cubicBezTo>
                  <a:lnTo>
                    <a:pt x="26" y="90"/>
                  </a:lnTo>
                  <a:lnTo>
                    <a:pt x="0" y="90"/>
                  </a:lnTo>
                  <a:lnTo>
                    <a:pt x="0" y="112"/>
                  </a:lnTo>
                  <a:lnTo>
                    <a:pt x="26" y="112"/>
                  </a:lnTo>
                  <a:lnTo>
                    <a:pt x="26" y="245"/>
                  </a:lnTo>
                  <a:lnTo>
                    <a:pt x="56" y="245"/>
                  </a:lnTo>
                  <a:lnTo>
                    <a:pt x="56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21">
              <a:extLst>
                <a:ext uri="{FF2B5EF4-FFF2-40B4-BE49-F238E27FC236}">
                  <a16:creationId xmlns:a16="http://schemas.microsoft.com/office/drawing/2014/main" id="{49C5765C-7AA1-4720-945B-D55C52C3D2F5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105150" y="2557463"/>
              <a:ext cx="122238" cy="147638"/>
            </a:xfrm>
            <a:custGeom>
              <a:avLst/>
              <a:gdLst>
                <a:gd name="T0" fmla="*/ 176 w 332"/>
                <a:gd name="T1" fmla="*/ 177 h 333"/>
                <a:gd name="T2" fmla="*/ 315 w 332"/>
                <a:gd name="T3" fmla="*/ 177 h 333"/>
                <a:gd name="T4" fmla="*/ 332 w 332"/>
                <a:gd name="T5" fmla="*/ 167 h 333"/>
                <a:gd name="T6" fmla="*/ 315 w 332"/>
                <a:gd name="T7" fmla="*/ 157 h 333"/>
                <a:gd name="T8" fmla="*/ 176 w 332"/>
                <a:gd name="T9" fmla="*/ 157 h 333"/>
                <a:gd name="T10" fmla="*/ 176 w 332"/>
                <a:gd name="T11" fmla="*/ 19 h 333"/>
                <a:gd name="T12" fmla="*/ 166 w 332"/>
                <a:gd name="T13" fmla="*/ 0 h 333"/>
                <a:gd name="T14" fmla="*/ 156 w 332"/>
                <a:gd name="T15" fmla="*/ 17 h 333"/>
                <a:gd name="T16" fmla="*/ 156 w 332"/>
                <a:gd name="T17" fmla="*/ 157 h 333"/>
                <a:gd name="T18" fmla="*/ 17 w 332"/>
                <a:gd name="T19" fmla="*/ 157 h 333"/>
                <a:gd name="T20" fmla="*/ 0 w 332"/>
                <a:gd name="T21" fmla="*/ 167 h 333"/>
                <a:gd name="T22" fmla="*/ 17 w 332"/>
                <a:gd name="T23" fmla="*/ 177 h 333"/>
                <a:gd name="T24" fmla="*/ 156 w 332"/>
                <a:gd name="T25" fmla="*/ 177 h 333"/>
                <a:gd name="T26" fmla="*/ 156 w 332"/>
                <a:gd name="T27" fmla="*/ 313 h 333"/>
                <a:gd name="T28" fmla="*/ 17 w 332"/>
                <a:gd name="T29" fmla="*/ 313 h 333"/>
                <a:gd name="T30" fmla="*/ 0 w 332"/>
                <a:gd name="T31" fmla="*/ 323 h 333"/>
                <a:gd name="T32" fmla="*/ 17 w 332"/>
                <a:gd name="T33" fmla="*/ 333 h 333"/>
                <a:gd name="T34" fmla="*/ 315 w 332"/>
                <a:gd name="T35" fmla="*/ 333 h 333"/>
                <a:gd name="T36" fmla="*/ 332 w 332"/>
                <a:gd name="T37" fmla="*/ 323 h 333"/>
                <a:gd name="T38" fmla="*/ 315 w 332"/>
                <a:gd name="T39" fmla="*/ 313 h 333"/>
                <a:gd name="T40" fmla="*/ 176 w 332"/>
                <a:gd name="T41" fmla="*/ 313 h 333"/>
                <a:gd name="T42" fmla="*/ 176 w 332"/>
                <a:gd name="T43" fmla="*/ 177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2" h="333">
                  <a:moveTo>
                    <a:pt x="176" y="177"/>
                  </a:moveTo>
                  <a:lnTo>
                    <a:pt x="315" y="177"/>
                  </a:lnTo>
                  <a:cubicBezTo>
                    <a:pt x="323" y="177"/>
                    <a:pt x="332" y="177"/>
                    <a:pt x="332" y="167"/>
                  </a:cubicBezTo>
                  <a:cubicBezTo>
                    <a:pt x="332" y="157"/>
                    <a:pt x="323" y="157"/>
                    <a:pt x="315" y="157"/>
                  </a:cubicBezTo>
                  <a:lnTo>
                    <a:pt x="176" y="157"/>
                  </a:lnTo>
                  <a:lnTo>
                    <a:pt x="176" y="19"/>
                  </a:lnTo>
                  <a:cubicBezTo>
                    <a:pt x="176" y="11"/>
                    <a:pt x="176" y="0"/>
                    <a:pt x="166" y="0"/>
                  </a:cubicBezTo>
                  <a:cubicBezTo>
                    <a:pt x="156" y="0"/>
                    <a:pt x="156" y="9"/>
                    <a:pt x="156" y="17"/>
                  </a:cubicBezTo>
                  <a:lnTo>
                    <a:pt x="156" y="157"/>
                  </a:lnTo>
                  <a:lnTo>
                    <a:pt x="17" y="157"/>
                  </a:lnTo>
                  <a:cubicBezTo>
                    <a:pt x="9" y="157"/>
                    <a:pt x="0" y="157"/>
                    <a:pt x="0" y="167"/>
                  </a:cubicBezTo>
                  <a:cubicBezTo>
                    <a:pt x="0" y="177"/>
                    <a:pt x="9" y="177"/>
                    <a:pt x="17" y="177"/>
                  </a:cubicBezTo>
                  <a:lnTo>
                    <a:pt x="156" y="177"/>
                  </a:lnTo>
                  <a:lnTo>
                    <a:pt x="156" y="313"/>
                  </a:lnTo>
                  <a:lnTo>
                    <a:pt x="17" y="313"/>
                  </a:lnTo>
                  <a:cubicBezTo>
                    <a:pt x="9" y="313"/>
                    <a:pt x="0" y="313"/>
                    <a:pt x="0" y="323"/>
                  </a:cubicBezTo>
                  <a:cubicBezTo>
                    <a:pt x="0" y="333"/>
                    <a:pt x="9" y="333"/>
                    <a:pt x="17" y="333"/>
                  </a:cubicBezTo>
                  <a:lnTo>
                    <a:pt x="315" y="333"/>
                  </a:lnTo>
                  <a:cubicBezTo>
                    <a:pt x="323" y="333"/>
                    <a:pt x="332" y="333"/>
                    <a:pt x="332" y="323"/>
                  </a:cubicBezTo>
                  <a:cubicBezTo>
                    <a:pt x="332" y="313"/>
                    <a:pt x="323" y="313"/>
                    <a:pt x="315" y="313"/>
                  </a:cubicBezTo>
                  <a:lnTo>
                    <a:pt x="176" y="313"/>
                  </a:lnTo>
                  <a:lnTo>
                    <a:pt x="176" y="1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2">
              <a:extLst>
                <a:ext uri="{FF2B5EF4-FFF2-40B4-BE49-F238E27FC236}">
                  <a16:creationId xmlns:a16="http://schemas.microsoft.com/office/drawing/2014/main" id="{6C5E1BDF-AF09-4997-A007-F646B06778EA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294063" y="2605088"/>
              <a:ext cx="65088" cy="100013"/>
            </a:xfrm>
            <a:custGeom>
              <a:avLst/>
              <a:gdLst>
                <a:gd name="T0" fmla="*/ 176 w 176"/>
                <a:gd name="T1" fmla="*/ 78 h 227"/>
                <a:gd name="T2" fmla="*/ 108 w 176"/>
                <a:gd name="T3" fmla="*/ 0 h 227"/>
                <a:gd name="T4" fmla="*/ 36 w 176"/>
                <a:gd name="T5" fmla="*/ 38 h 227"/>
                <a:gd name="T6" fmla="*/ 36 w 176"/>
                <a:gd name="T7" fmla="*/ 2 h 227"/>
                <a:gd name="T8" fmla="*/ 0 w 176"/>
                <a:gd name="T9" fmla="*/ 2 h 227"/>
                <a:gd name="T10" fmla="*/ 0 w 176"/>
                <a:gd name="T11" fmla="*/ 227 h 227"/>
                <a:gd name="T12" fmla="*/ 39 w 176"/>
                <a:gd name="T13" fmla="*/ 227 h 227"/>
                <a:gd name="T14" fmla="*/ 39 w 176"/>
                <a:gd name="T15" fmla="*/ 104 h 227"/>
                <a:gd name="T16" fmla="*/ 89 w 176"/>
                <a:gd name="T17" fmla="*/ 30 h 227"/>
                <a:gd name="T18" fmla="*/ 137 w 176"/>
                <a:gd name="T19" fmla="*/ 81 h 227"/>
                <a:gd name="T20" fmla="*/ 137 w 176"/>
                <a:gd name="T21" fmla="*/ 227 h 227"/>
                <a:gd name="T22" fmla="*/ 176 w 176"/>
                <a:gd name="T23" fmla="*/ 227 h 227"/>
                <a:gd name="T24" fmla="*/ 176 w 176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8"/>
                  </a:moveTo>
                  <a:cubicBezTo>
                    <a:pt x="176" y="45"/>
                    <a:pt x="169" y="0"/>
                    <a:pt x="108" y="0"/>
                  </a:cubicBezTo>
                  <a:cubicBezTo>
                    <a:pt x="63" y="0"/>
                    <a:pt x="39" y="34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4"/>
                  </a:lnTo>
                  <a:cubicBezTo>
                    <a:pt x="39" y="71"/>
                    <a:pt x="51" y="30"/>
                    <a:pt x="89" y="30"/>
                  </a:cubicBezTo>
                  <a:cubicBezTo>
                    <a:pt x="137" y="30"/>
                    <a:pt x="137" y="66"/>
                    <a:pt x="137" y="81"/>
                  </a:cubicBezTo>
                  <a:lnTo>
                    <a:pt x="137" y="227"/>
                  </a:lnTo>
                  <a:lnTo>
                    <a:pt x="176" y="227"/>
                  </a:lnTo>
                  <a:lnTo>
                    <a:pt x="176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23">
              <a:extLst>
                <a:ext uri="{FF2B5EF4-FFF2-40B4-BE49-F238E27FC236}">
                  <a16:creationId xmlns:a16="http://schemas.microsoft.com/office/drawing/2014/main" id="{36DC6C7B-CE31-4C87-BC19-6117EE11944F}"/>
                </a:ext>
              </a:extLst>
            </p:cNvPr>
            <p:cNvSpPr>
              <a:spLocks noEditPoints="1"/>
            </p:cNvSpPr>
            <p:nvPr>
              <p:custDataLst>
                <p:tags r:id="rId131"/>
              </p:custDataLst>
            </p:nvPr>
          </p:nvSpPr>
          <p:spPr bwMode="auto">
            <a:xfrm>
              <a:off x="3381375" y="2603500"/>
              <a:ext cx="69850" cy="104775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8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8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9" y="205"/>
                    <a:pt x="37" y="169"/>
                    <a:pt x="35" y="120"/>
                  </a:cubicBezTo>
                  <a:lnTo>
                    <a:pt x="189" y="120"/>
                  </a:lnTo>
                  <a:close/>
                  <a:moveTo>
                    <a:pt x="38" y="93"/>
                  </a:moveTo>
                  <a:cubicBezTo>
                    <a:pt x="46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8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424">
              <a:extLst>
                <a:ext uri="{FF2B5EF4-FFF2-40B4-BE49-F238E27FC236}">
                  <a16:creationId xmlns:a16="http://schemas.microsoft.com/office/drawing/2014/main" id="{6936373A-7AE5-408A-8162-2919EAA76E10}"/>
                </a:ext>
              </a:extLst>
            </p:cNvPr>
            <p:cNvSpPr>
              <a:spLocks noEditPoints="1"/>
            </p:cNvSpPr>
            <p:nvPr>
              <p:custDataLst>
                <p:tags r:id="rId132"/>
              </p:custDataLst>
            </p:nvPr>
          </p:nvSpPr>
          <p:spPr bwMode="auto">
            <a:xfrm>
              <a:off x="3462338" y="2605088"/>
              <a:ext cx="84138" cy="146050"/>
            </a:xfrm>
            <a:custGeom>
              <a:avLst/>
              <a:gdLst>
                <a:gd name="T0" fmla="*/ 162 w 228"/>
                <a:gd name="T1" fmla="*/ 32 h 329"/>
                <a:gd name="T2" fmla="*/ 199 w 228"/>
                <a:gd name="T3" fmla="*/ 30 h 329"/>
                <a:gd name="T4" fmla="*/ 228 w 228"/>
                <a:gd name="T5" fmla="*/ 31 h 329"/>
                <a:gd name="T6" fmla="*/ 222 w 228"/>
                <a:gd name="T7" fmla="*/ 0 h 329"/>
                <a:gd name="T8" fmla="*/ 144 w 228"/>
                <a:gd name="T9" fmla="*/ 16 h 329"/>
                <a:gd name="T10" fmla="*/ 96 w 228"/>
                <a:gd name="T11" fmla="*/ 0 h 329"/>
                <a:gd name="T12" fmla="*/ 17 w 228"/>
                <a:gd name="T13" fmla="*/ 81 h 329"/>
                <a:gd name="T14" fmla="*/ 34 w 228"/>
                <a:gd name="T15" fmla="*/ 130 h 329"/>
                <a:gd name="T16" fmla="*/ 19 w 228"/>
                <a:gd name="T17" fmla="*/ 173 h 329"/>
                <a:gd name="T18" fmla="*/ 32 w 228"/>
                <a:gd name="T19" fmla="*/ 211 h 329"/>
                <a:gd name="T20" fmla="*/ 0 w 228"/>
                <a:gd name="T21" fmla="*/ 262 h 329"/>
                <a:gd name="T22" fmla="*/ 110 w 228"/>
                <a:gd name="T23" fmla="*/ 329 h 329"/>
                <a:gd name="T24" fmla="*/ 221 w 228"/>
                <a:gd name="T25" fmla="*/ 262 h 329"/>
                <a:gd name="T26" fmla="*/ 118 w 228"/>
                <a:gd name="T27" fmla="*/ 192 h 329"/>
                <a:gd name="T28" fmla="*/ 74 w 228"/>
                <a:gd name="T29" fmla="*/ 192 h 329"/>
                <a:gd name="T30" fmla="*/ 46 w 228"/>
                <a:gd name="T31" fmla="*/ 166 h 329"/>
                <a:gd name="T32" fmla="*/ 51 w 228"/>
                <a:gd name="T33" fmla="*/ 148 h 329"/>
                <a:gd name="T34" fmla="*/ 96 w 228"/>
                <a:gd name="T35" fmla="*/ 162 h 329"/>
                <a:gd name="T36" fmla="*/ 176 w 228"/>
                <a:gd name="T37" fmla="*/ 81 h 329"/>
                <a:gd name="T38" fmla="*/ 160 w 228"/>
                <a:gd name="T39" fmla="*/ 31 h 329"/>
                <a:gd name="T40" fmla="*/ 162 w 228"/>
                <a:gd name="T41" fmla="*/ 32 h 329"/>
                <a:gd name="T42" fmla="*/ 96 w 228"/>
                <a:gd name="T43" fmla="*/ 134 h 329"/>
                <a:gd name="T44" fmla="*/ 52 w 228"/>
                <a:gd name="T45" fmla="*/ 81 h 329"/>
                <a:gd name="T46" fmla="*/ 96 w 228"/>
                <a:gd name="T47" fmla="*/ 28 h 329"/>
                <a:gd name="T48" fmla="*/ 141 w 228"/>
                <a:gd name="T49" fmla="*/ 81 h 329"/>
                <a:gd name="T50" fmla="*/ 96 w 228"/>
                <a:gd name="T51" fmla="*/ 134 h 329"/>
                <a:gd name="T52" fmla="*/ 119 w 228"/>
                <a:gd name="T53" fmla="*/ 228 h 329"/>
                <a:gd name="T54" fmla="*/ 186 w 228"/>
                <a:gd name="T55" fmla="*/ 263 h 329"/>
                <a:gd name="T56" fmla="*/ 111 w 228"/>
                <a:gd name="T57" fmla="*/ 301 h 329"/>
                <a:gd name="T58" fmla="*/ 35 w 228"/>
                <a:gd name="T59" fmla="*/ 262 h 329"/>
                <a:gd name="T60" fmla="*/ 74 w 228"/>
                <a:gd name="T61" fmla="*/ 228 h 329"/>
                <a:gd name="T62" fmla="*/ 119 w 228"/>
                <a:gd name="T63" fmla="*/ 22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29">
                  <a:moveTo>
                    <a:pt x="162" y="32"/>
                  </a:moveTo>
                  <a:cubicBezTo>
                    <a:pt x="173" y="32"/>
                    <a:pt x="187" y="30"/>
                    <a:pt x="199" y="30"/>
                  </a:cubicBezTo>
                  <a:cubicBezTo>
                    <a:pt x="208" y="30"/>
                    <a:pt x="227" y="31"/>
                    <a:pt x="228" y="31"/>
                  </a:cubicBezTo>
                  <a:lnTo>
                    <a:pt x="222" y="0"/>
                  </a:lnTo>
                  <a:cubicBezTo>
                    <a:pt x="188" y="0"/>
                    <a:pt x="159" y="9"/>
                    <a:pt x="144" y="16"/>
                  </a:cubicBezTo>
                  <a:cubicBezTo>
                    <a:pt x="133" y="7"/>
                    <a:pt x="116" y="0"/>
                    <a:pt x="96" y="0"/>
                  </a:cubicBezTo>
                  <a:cubicBezTo>
                    <a:pt x="54" y="0"/>
                    <a:pt x="17" y="36"/>
                    <a:pt x="17" y="81"/>
                  </a:cubicBezTo>
                  <a:cubicBezTo>
                    <a:pt x="17" y="99"/>
                    <a:pt x="24" y="117"/>
                    <a:pt x="34" y="130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4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299"/>
                    <a:pt x="50" y="329"/>
                    <a:pt x="110" y="329"/>
                  </a:cubicBezTo>
                  <a:cubicBezTo>
                    <a:pt x="172" y="329"/>
                    <a:pt x="221" y="300"/>
                    <a:pt x="221" y="262"/>
                  </a:cubicBezTo>
                  <a:cubicBezTo>
                    <a:pt x="221" y="192"/>
                    <a:pt x="138" y="192"/>
                    <a:pt x="118" y="192"/>
                  </a:cubicBezTo>
                  <a:lnTo>
                    <a:pt x="74" y="192"/>
                  </a:lnTo>
                  <a:cubicBezTo>
                    <a:pt x="68" y="192"/>
                    <a:pt x="46" y="192"/>
                    <a:pt x="46" y="166"/>
                  </a:cubicBezTo>
                  <a:cubicBezTo>
                    <a:pt x="46" y="160"/>
                    <a:pt x="48" y="152"/>
                    <a:pt x="51" y="148"/>
                  </a:cubicBezTo>
                  <a:cubicBezTo>
                    <a:pt x="62" y="155"/>
                    <a:pt x="78" y="162"/>
                    <a:pt x="96" y="162"/>
                  </a:cubicBezTo>
                  <a:cubicBezTo>
                    <a:pt x="141" y="162"/>
                    <a:pt x="176" y="125"/>
                    <a:pt x="176" y="81"/>
                  </a:cubicBezTo>
                  <a:cubicBezTo>
                    <a:pt x="176" y="57"/>
                    <a:pt x="165" y="39"/>
                    <a:pt x="160" y="31"/>
                  </a:cubicBezTo>
                  <a:lnTo>
                    <a:pt x="162" y="32"/>
                  </a:lnTo>
                  <a:close/>
                  <a:moveTo>
                    <a:pt x="96" y="134"/>
                  </a:moveTo>
                  <a:cubicBezTo>
                    <a:pt x="78" y="134"/>
                    <a:pt x="52" y="122"/>
                    <a:pt x="52" y="81"/>
                  </a:cubicBezTo>
                  <a:cubicBezTo>
                    <a:pt x="52" y="40"/>
                    <a:pt x="78" y="28"/>
                    <a:pt x="96" y="28"/>
                  </a:cubicBezTo>
                  <a:cubicBezTo>
                    <a:pt x="118" y="28"/>
                    <a:pt x="141" y="42"/>
                    <a:pt x="141" y="81"/>
                  </a:cubicBezTo>
                  <a:cubicBezTo>
                    <a:pt x="141" y="120"/>
                    <a:pt x="118" y="134"/>
                    <a:pt x="96" y="134"/>
                  </a:cubicBezTo>
                  <a:close/>
                  <a:moveTo>
                    <a:pt x="119" y="228"/>
                  </a:moveTo>
                  <a:cubicBezTo>
                    <a:pt x="130" y="228"/>
                    <a:pt x="186" y="228"/>
                    <a:pt x="186" y="263"/>
                  </a:cubicBezTo>
                  <a:cubicBezTo>
                    <a:pt x="186" y="284"/>
                    <a:pt x="152" y="301"/>
                    <a:pt x="111" y="301"/>
                  </a:cubicBezTo>
                  <a:cubicBezTo>
                    <a:pt x="71" y="301"/>
                    <a:pt x="35" y="285"/>
                    <a:pt x="35" y="262"/>
                  </a:cubicBezTo>
                  <a:cubicBezTo>
                    <a:pt x="35" y="261"/>
                    <a:pt x="35" y="228"/>
                    <a:pt x="74" y="228"/>
                  </a:cubicBezTo>
                  <a:lnTo>
                    <a:pt x="119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Rectangle 425">
              <a:extLst>
                <a:ext uri="{FF2B5EF4-FFF2-40B4-BE49-F238E27FC236}">
                  <a16:creationId xmlns:a16="http://schemas.microsoft.com/office/drawing/2014/main" id="{FA8B4A41-99E4-4DC5-9BBE-D3A18952BC83}"/>
                </a:ext>
              </a:extLst>
            </p:cNvPr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auto">
            <a:xfrm>
              <a:off x="3563938" y="2552700"/>
              <a:ext cx="14288" cy="152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26">
              <a:extLst>
                <a:ext uri="{FF2B5EF4-FFF2-40B4-BE49-F238E27FC236}">
                  <a16:creationId xmlns:a16="http://schemas.microsoft.com/office/drawing/2014/main" id="{E53402B1-8FBD-4341-BDB5-0E58181D5778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611563" y="2540000"/>
              <a:ext cx="42863" cy="22066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27">
              <a:extLst>
                <a:ext uri="{FF2B5EF4-FFF2-40B4-BE49-F238E27FC236}">
                  <a16:creationId xmlns:a16="http://schemas.microsoft.com/office/drawing/2014/main" id="{5EC88637-AD00-478E-8EBB-4998B6F572C6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3675063" y="2552700"/>
              <a:ext cx="90488" cy="155575"/>
            </a:xfrm>
            <a:custGeom>
              <a:avLst/>
              <a:gdLst>
                <a:gd name="T0" fmla="*/ 151 w 246"/>
                <a:gd name="T1" fmla="*/ 201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5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5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2" y="253"/>
                    <a:pt x="195" y="330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5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28">
              <a:extLst>
                <a:ext uri="{FF2B5EF4-FFF2-40B4-BE49-F238E27FC236}">
                  <a16:creationId xmlns:a16="http://schemas.microsoft.com/office/drawing/2014/main" id="{E641869E-146A-4D6C-9E59-21D534D0E9E1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3783013" y="2540000"/>
              <a:ext cx="42863" cy="220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B5725932-6BBE-41C4-B22F-68A2761B0267}"/>
                  </a:ext>
                </a:extLst>
              </p:cNvPr>
              <p:cNvSpPr txBox="1"/>
              <p:nvPr/>
            </p:nvSpPr>
            <p:spPr>
              <a:xfrm>
                <a:off x="111363" y="5705601"/>
                <a:ext cx="2088187" cy="4133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en-US" sz="2000" dirty="0"/>
                  <a:t>One-</a:t>
                </a:r>
                <a:r>
                  <a:rPr lang="en-US" sz="2000" dirty="0" err="1"/>
                  <a:t>wayness</a:t>
                </a:r>
                <a:r>
                  <a:rPr lang="en-US" sz="2000" dirty="0"/>
                  <a:t> of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</m:acc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120" name="TextBox 119">
                <a:extLst>
                  <a:ext uri="{FF2B5EF4-FFF2-40B4-BE49-F238E27FC236}">
                    <a16:creationId xmlns:a16="http://schemas.microsoft.com/office/drawing/2014/main" id="{B5725932-6BBE-41C4-B22F-68A2761B026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363" y="5705601"/>
                <a:ext cx="2088187" cy="413383"/>
              </a:xfrm>
              <a:prstGeom prst="rect">
                <a:avLst/>
              </a:prstGeom>
              <a:blipFill>
                <a:blip r:embed="rId176"/>
                <a:stretch>
                  <a:fillRect l="-2915" t="-5882" r="-8746" b="-2647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1" name="Right Brace 120">
            <a:extLst>
              <a:ext uri="{FF2B5EF4-FFF2-40B4-BE49-F238E27FC236}">
                <a16:creationId xmlns:a16="http://schemas.microsoft.com/office/drawing/2014/main" id="{1AE9D858-ABBF-40C8-A067-F6C8312A6391}"/>
              </a:ext>
            </a:extLst>
          </p:cNvPr>
          <p:cNvSpPr/>
          <p:nvPr/>
        </p:nvSpPr>
        <p:spPr>
          <a:xfrm rot="10800000">
            <a:off x="2837369" y="5717310"/>
            <a:ext cx="136239" cy="392545"/>
          </a:xfrm>
          <a:prstGeom prst="rightBrace">
            <a:avLst>
              <a:gd name="adj1" fmla="val 5625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70BCD6B2-87EC-4D28-8D69-6C32A5C5F990}"/>
              </a:ext>
            </a:extLst>
          </p:cNvPr>
          <p:cNvSpPr txBox="1"/>
          <p:nvPr/>
        </p:nvSpPr>
        <p:spPr>
          <a:xfrm>
            <a:off x="2039285" y="6269053"/>
            <a:ext cx="2829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Our </a:t>
            </a:r>
            <a:r>
              <a:rPr lang="en-US" sz="2000" dirty="0" err="1"/>
              <a:t>assump</a:t>
            </a:r>
            <a:r>
              <a:rPr lang="en-US" sz="2000" dirty="0"/>
              <a:t>. for contr.:</a:t>
            </a:r>
          </a:p>
        </p:txBody>
      </p:sp>
      <p:sp>
        <p:nvSpPr>
          <p:cNvPr id="124" name="Right Brace 123">
            <a:extLst>
              <a:ext uri="{FF2B5EF4-FFF2-40B4-BE49-F238E27FC236}">
                <a16:creationId xmlns:a16="http://schemas.microsoft.com/office/drawing/2014/main" id="{0F653098-D65B-4751-A370-C18B724A680B}"/>
              </a:ext>
            </a:extLst>
          </p:cNvPr>
          <p:cNvSpPr/>
          <p:nvPr/>
        </p:nvSpPr>
        <p:spPr>
          <a:xfrm>
            <a:off x="7476836" y="5750412"/>
            <a:ext cx="150092" cy="756608"/>
          </a:xfrm>
          <a:prstGeom prst="rightBrace">
            <a:avLst>
              <a:gd name="adj1" fmla="val 5625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AB3A19D9-849D-4395-89FB-513EE4A6FB2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750863" y="6011658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4" name="Group 17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 title="IguanaTex Vector Display">
            <a:extLst>
              <a:ext uri="{FF2B5EF4-FFF2-40B4-BE49-F238E27FC236}">
                <a16:creationId xmlns:a16="http://schemas.microsoft.com/office/drawing/2014/main" id="{008FF897-0312-4AFD-8C21-955725FFAFDA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9289363" y="5696062"/>
            <a:ext cx="818304" cy="333722"/>
            <a:chOff x="2540000" y="2540000"/>
            <a:chExt cx="568325" cy="231775"/>
          </a:xfrm>
        </p:grpSpPr>
        <p:sp>
          <p:nvSpPr>
            <p:cNvPr id="175" name="Freeform 336">
              <a:extLst>
                <a:ext uri="{FF2B5EF4-FFF2-40B4-BE49-F238E27FC236}">
                  <a16:creationId xmlns:a16="http://schemas.microsoft.com/office/drawing/2014/main" id="{E0E6109D-9650-46C5-8828-FAFC7E2766AE}"/>
                </a:ext>
              </a:extLst>
            </p:cNvPr>
            <p:cNvSpPr>
              <a:spLocks noEditPoints="1"/>
            </p:cNvSpPr>
            <p:nvPr>
              <p:custDataLst>
                <p:tags r:id="rId116"/>
              </p:custDataLst>
            </p:nvPr>
          </p:nvSpPr>
          <p:spPr bwMode="auto">
            <a:xfrm>
              <a:off x="2540000" y="2582863"/>
              <a:ext cx="107950" cy="142875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5 w 277"/>
                <a:gd name="T7" fmla="*/ 12 h 357"/>
                <a:gd name="T8" fmla="*/ 214 w 277"/>
                <a:gd name="T9" fmla="*/ 121 h 357"/>
                <a:gd name="T10" fmla="*/ 63 w 277"/>
                <a:gd name="T11" fmla="*/ 121 h 357"/>
                <a:gd name="T12" fmla="*/ 21 w 277"/>
                <a:gd name="T13" fmla="*/ 12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6 h 357"/>
                <a:gd name="T22" fmla="*/ 138 w 277"/>
                <a:gd name="T23" fmla="*/ 357 h 357"/>
                <a:gd name="T24" fmla="*/ 149 w 277"/>
                <a:gd name="T25" fmla="*/ 347 h 357"/>
                <a:gd name="T26" fmla="*/ 274 w 277"/>
                <a:gd name="T27" fmla="*/ 19 h 357"/>
                <a:gd name="T28" fmla="*/ 71 w 277"/>
                <a:gd name="T29" fmla="*/ 141 h 357"/>
                <a:gd name="T30" fmla="*/ 206 w 277"/>
                <a:gd name="T31" fmla="*/ 141 h 357"/>
                <a:gd name="T32" fmla="*/ 138 w 277"/>
                <a:gd name="T33" fmla="*/ 319 h 357"/>
                <a:gd name="T34" fmla="*/ 71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4"/>
                    <a:pt x="277" y="13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0" y="0"/>
                    <a:pt x="257" y="6"/>
                    <a:pt x="255" y="12"/>
                  </a:cubicBezTo>
                  <a:lnTo>
                    <a:pt x="214" y="121"/>
                  </a:lnTo>
                  <a:lnTo>
                    <a:pt x="63" y="121"/>
                  </a:lnTo>
                  <a:lnTo>
                    <a:pt x="21" y="12"/>
                  </a:lnTo>
                  <a:cubicBezTo>
                    <a:pt x="19" y="5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6"/>
                  </a:lnTo>
                  <a:cubicBezTo>
                    <a:pt x="129" y="353"/>
                    <a:pt x="132" y="357"/>
                    <a:pt x="138" y="357"/>
                  </a:cubicBezTo>
                  <a:cubicBezTo>
                    <a:pt x="145" y="357"/>
                    <a:pt x="147" y="352"/>
                    <a:pt x="149" y="347"/>
                  </a:cubicBezTo>
                  <a:lnTo>
                    <a:pt x="274" y="19"/>
                  </a:lnTo>
                  <a:close/>
                  <a:moveTo>
                    <a:pt x="71" y="141"/>
                  </a:moveTo>
                  <a:lnTo>
                    <a:pt x="206" y="141"/>
                  </a:lnTo>
                  <a:lnTo>
                    <a:pt x="138" y="319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37">
              <a:extLst>
                <a:ext uri="{FF2B5EF4-FFF2-40B4-BE49-F238E27FC236}">
                  <a16:creationId xmlns:a16="http://schemas.microsoft.com/office/drawing/2014/main" id="{8BF50EB1-18AC-4B24-A67E-6028BFC7FD22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2652713" y="2589213"/>
              <a:ext cx="50800" cy="134938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7 w 132"/>
                <a:gd name="T9" fmla="*/ 18 h 335"/>
                <a:gd name="T10" fmla="*/ 89 w 132"/>
                <a:gd name="T11" fmla="*/ 205 h 335"/>
                <a:gd name="T12" fmla="*/ 100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4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5 w 132"/>
                <a:gd name="T33" fmla="*/ 294 h 335"/>
                <a:gd name="T34" fmla="*/ 66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5 w 132"/>
                <a:gd name="T45" fmla="*/ 308 h 335"/>
                <a:gd name="T46" fmla="*/ 70 w 132"/>
                <a:gd name="T47" fmla="*/ 258 h 335"/>
                <a:gd name="T48" fmla="*/ 89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6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38">
              <a:extLst>
                <a:ext uri="{FF2B5EF4-FFF2-40B4-BE49-F238E27FC236}">
                  <a16:creationId xmlns:a16="http://schemas.microsoft.com/office/drawing/2014/main" id="{7D0B735A-3FDD-4794-B818-563F808394CD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2782888" y="2613025"/>
              <a:ext cx="96838" cy="117475"/>
            </a:xfrm>
            <a:custGeom>
              <a:avLst/>
              <a:gdLst>
                <a:gd name="T0" fmla="*/ 232 w 249"/>
                <a:gd name="T1" fmla="*/ 155 h 289"/>
                <a:gd name="T2" fmla="*/ 249 w 249"/>
                <a:gd name="T3" fmla="*/ 145 h 289"/>
                <a:gd name="T4" fmla="*/ 232 w 249"/>
                <a:gd name="T5" fmla="*/ 135 h 289"/>
                <a:gd name="T6" fmla="*/ 20 w 249"/>
                <a:gd name="T7" fmla="*/ 135 h 289"/>
                <a:gd name="T8" fmla="*/ 154 w 249"/>
                <a:gd name="T9" fmla="*/ 20 h 289"/>
                <a:gd name="T10" fmla="*/ 232 w 249"/>
                <a:gd name="T11" fmla="*/ 20 h 289"/>
                <a:gd name="T12" fmla="*/ 249 w 249"/>
                <a:gd name="T13" fmla="*/ 10 h 289"/>
                <a:gd name="T14" fmla="*/ 232 w 249"/>
                <a:gd name="T15" fmla="*/ 0 h 289"/>
                <a:gd name="T16" fmla="*/ 153 w 249"/>
                <a:gd name="T17" fmla="*/ 0 h 289"/>
                <a:gd name="T18" fmla="*/ 0 w 249"/>
                <a:gd name="T19" fmla="*/ 145 h 289"/>
                <a:gd name="T20" fmla="*/ 153 w 249"/>
                <a:gd name="T21" fmla="*/ 289 h 289"/>
                <a:gd name="T22" fmla="*/ 232 w 249"/>
                <a:gd name="T23" fmla="*/ 289 h 289"/>
                <a:gd name="T24" fmla="*/ 249 w 249"/>
                <a:gd name="T25" fmla="*/ 279 h 289"/>
                <a:gd name="T26" fmla="*/ 232 w 249"/>
                <a:gd name="T27" fmla="*/ 270 h 289"/>
                <a:gd name="T28" fmla="*/ 154 w 249"/>
                <a:gd name="T29" fmla="*/ 270 h 289"/>
                <a:gd name="T30" fmla="*/ 20 w 249"/>
                <a:gd name="T31" fmla="*/ 155 h 289"/>
                <a:gd name="T32" fmla="*/ 232 w 249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89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0" y="289"/>
                    <a:pt x="249" y="289"/>
                    <a:pt x="249" y="279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39">
              <a:extLst>
                <a:ext uri="{FF2B5EF4-FFF2-40B4-BE49-F238E27FC236}">
                  <a16:creationId xmlns:a16="http://schemas.microsoft.com/office/drawing/2014/main" id="{4A840571-FD8C-4F6A-80CC-57C12E5A2FEA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2971800" y="2571750"/>
              <a:ext cx="26988" cy="200025"/>
            </a:xfrm>
            <a:custGeom>
              <a:avLst/>
              <a:gdLst>
                <a:gd name="T0" fmla="*/ 68 w 68"/>
                <a:gd name="T1" fmla="*/ 499 h 499"/>
                <a:gd name="T2" fmla="*/ 68 w 68"/>
                <a:gd name="T3" fmla="*/ 479 h 499"/>
                <a:gd name="T4" fmla="*/ 20 w 68"/>
                <a:gd name="T5" fmla="*/ 479 h 499"/>
                <a:gd name="T6" fmla="*/ 20 w 68"/>
                <a:gd name="T7" fmla="*/ 20 h 499"/>
                <a:gd name="T8" fmla="*/ 68 w 68"/>
                <a:gd name="T9" fmla="*/ 20 h 499"/>
                <a:gd name="T10" fmla="*/ 68 w 68"/>
                <a:gd name="T11" fmla="*/ 0 h 499"/>
                <a:gd name="T12" fmla="*/ 0 w 68"/>
                <a:gd name="T13" fmla="*/ 0 h 499"/>
                <a:gd name="T14" fmla="*/ 0 w 68"/>
                <a:gd name="T15" fmla="*/ 499 h 499"/>
                <a:gd name="T16" fmla="*/ 68 w 68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499"/>
                  </a:moveTo>
                  <a:lnTo>
                    <a:pt x="68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8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40">
              <a:extLst>
                <a:ext uri="{FF2B5EF4-FFF2-40B4-BE49-F238E27FC236}">
                  <a16:creationId xmlns:a16="http://schemas.microsoft.com/office/drawing/2014/main" id="{8D2F55AC-330B-407A-8F06-C6A4F0E0857A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3000375" y="2540000"/>
              <a:ext cx="107950" cy="222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41">
              <a:extLst>
                <a:ext uri="{FF2B5EF4-FFF2-40B4-BE49-F238E27FC236}">
                  <a16:creationId xmlns:a16="http://schemas.microsoft.com/office/drawing/2014/main" id="{AE512B1E-0B80-4677-896A-A93A80954384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3008313" y="2595563"/>
              <a:ext cx="58738" cy="12858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42">
              <a:extLst>
                <a:ext uri="{FF2B5EF4-FFF2-40B4-BE49-F238E27FC236}">
                  <a16:creationId xmlns:a16="http://schemas.microsoft.com/office/drawing/2014/main" id="{81F0D736-E2C9-42FA-8419-010363BD81F2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3076575" y="2571750"/>
              <a:ext cx="26988" cy="200025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7236C437-B33F-40F2-82D0-018D0FE68492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8304213" y="5730011"/>
            <a:ext cx="709612" cy="295276"/>
            <a:chOff x="8304213" y="5905500"/>
            <a:chExt cx="709612" cy="295276"/>
          </a:xfrm>
        </p:grpSpPr>
        <p:sp>
          <p:nvSpPr>
            <p:cNvPr id="190" name="Freeform 145">
              <a:extLst>
                <a:ext uri="{FF2B5EF4-FFF2-40B4-BE49-F238E27FC236}">
                  <a16:creationId xmlns:a16="http://schemas.microsoft.com/office/drawing/2014/main" id="{9AF5B048-95EB-410E-A918-D80209D3E289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8304213" y="5929313"/>
              <a:ext cx="127000" cy="211138"/>
            </a:xfrm>
            <a:custGeom>
              <a:avLst/>
              <a:gdLst>
                <a:gd name="T0" fmla="*/ 222 w 222"/>
                <a:gd name="T1" fmla="*/ 18 h 347"/>
                <a:gd name="T2" fmla="*/ 205 w 222"/>
                <a:gd name="T3" fmla="*/ 0 h 347"/>
                <a:gd name="T4" fmla="*/ 18 w 222"/>
                <a:gd name="T5" fmla="*/ 0 h 347"/>
                <a:gd name="T6" fmla="*/ 0 w 222"/>
                <a:gd name="T7" fmla="*/ 10 h 347"/>
                <a:gd name="T8" fmla="*/ 18 w 222"/>
                <a:gd name="T9" fmla="*/ 20 h 347"/>
                <a:gd name="T10" fmla="*/ 202 w 222"/>
                <a:gd name="T11" fmla="*/ 20 h 347"/>
                <a:gd name="T12" fmla="*/ 202 w 222"/>
                <a:gd name="T13" fmla="*/ 164 h 347"/>
                <a:gd name="T14" fmla="*/ 25 w 222"/>
                <a:gd name="T15" fmla="*/ 164 h 347"/>
                <a:gd name="T16" fmla="*/ 7 w 222"/>
                <a:gd name="T17" fmla="*/ 174 h 347"/>
                <a:gd name="T18" fmla="*/ 25 w 222"/>
                <a:gd name="T19" fmla="*/ 184 h 347"/>
                <a:gd name="T20" fmla="*/ 202 w 222"/>
                <a:gd name="T21" fmla="*/ 184 h 347"/>
                <a:gd name="T22" fmla="*/ 202 w 222"/>
                <a:gd name="T23" fmla="*/ 327 h 347"/>
                <a:gd name="T24" fmla="*/ 18 w 222"/>
                <a:gd name="T25" fmla="*/ 327 h 347"/>
                <a:gd name="T26" fmla="*/ 0 w 222"/>
                <a:gd name="T27" fmla="*/ 337 h 347"/>
                <a:gd name="T28" fmla="*/ 18 w 222"/>
                <a:gd name="T29" fmla="*/ 347 h 347"/>
                <a:gd name="T30" fmla="*/ 205 w 222"/>
                <a:gd name="T31" fmla="*/ 347 h 347"/>
                <a:gd name="T32" fmla="*/ 222 w 222"/>
                <a:gd name="T33" fmla="*/ 329 h 347"/>
                <a:gd name="T34" fmla="*/ 222 w 222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7">
                  <a:moveTo>
                    <a:pt x="222" y="18"/>
                  </a:moveTo>
                  <a:cubicBezTo>
                    <a:pt x="222" y="2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4"/>
                  </a:lnTo>
                  <a:lnTo>
                    <a:pt x="25" y="164"/>
                  </a:lnTo>
                  <a:cubicBezTo>
                    <a:pt x="16" y="164"/>
                    <a:pt x="7" y="164"/>
                    <a:pt x="7" y="174"/>
                  </a:cubicBezTo>
                  <a:cubicBezTo>
                    <a:pt x="7" y="184"/>
                    <a:pt x="16" y="184"/>
                    <a:pt x="25" y="184"/>
                  </a:cubicBezTo>
                  <a:lnTo>
                    <a:pt x="202" y="184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8" y="347"/>
                  </a:cubicBezTo>
                  <a:lnTo>
                    <a:pt x="205" y="347"/>
                  </a:lnTo>
                  <a:cubicBezTo>
                    <a:pt x="221" y="347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46">
              <a:extLst>
                <a:ext uri="{FF2B5EF4-FFF2-40B4-BE49-F238E27FC236}">
                  <a16:creationId xmlns:a16="http://schemas.microsoft.com/office/drawing/2014/main" id="{993E03A3-CDDF-4A22-9D0F-573AE2F12F5E}"/>
                </a:ext>
              </a:extLst>
            </p:cNvPr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8470900" y="6002338"/>
              <a:ext cx="112712" cy="198438"/>
            </a:xfrm>
            <a:custGeom>
              <a:avLst/>
              <a:gdLst>
                <a:gd name="T0" fmla="*/ 38 w 198"/>
                <a:gd name="T1" fmla="*/ 204 h 324"/>
                <a:gd name="T2" fmla="*/ 106 w 198"/>
                <a:gd name="T3" fmla="*/ 232 h 324"/>
                <a:gd name="T4" fmla="*/ 198 w 198"/>
                <a:gd name="T5" fmla="*/ 116 h 324"/>
                <a:gd name="T6" fmla="*/ 119 w 198"/>
                <a:gd name="T7" fmla="*/ 0 h 324"/>
                <a:gd name="T8" fmla="*/ 37 w 198"/>
                <a:gd name="T9" fmla="*/ 30 h 324"/>
                <a:gd name="T10" fmla="*/ 37 w 198"/>
                <a:gd name="T11" fmla="*/ 5 h 324"/>
                <a:gd name="T12" fmla="*/ 0 w 198"/>
                <a:gd name="T13" fmla="*/ 5 h 324"/>
                <a:gd name="T14" fmla="*/ 0 w 198"/>
                <a:gd name="T15" fmla="*/ 324 h 324"/>
                <a:gd name="T16" fmla="*/ 38 w 198"/>
                <a:gd name="T17" fmla="*/ 324 h 324"/>
                <a:gd name="T18" fmla="*/ 38 w 198"/>
                <a:gd name="T19" fmla="*/ 204 h 324"/>
                <a:gd name="T20" fmla="*/ 38 w 198"/>
                <a:gd name="T21" fmla="*/ 61 h 324"/>
                <a:gd name="T22" fmla="*/ 91 w 198"/>
                <a:gd name="T23" fmla="*/ 32 h 324"/>
                <a:gd name="T24" fmla="*/ 159 w 198"/>
                <a:gd name="T25" fmla="*/ 116 h 324"/>
                <a:gd name="T26" fmla="*/ 86 w 198"/>
                <a:gd name="T27" fmla="*/ 202 h 324"/>
                <a:gd name="T28" fmla="*/ 43 w 198"/>
                <a:gd name="T29" fmla="*/ 178 h 324"/>
                <a:gd name="T30" fmla="*/ 38 w 198"/>
                <a:gd name="T31" fmla="*/ 161 h 324"/>
                <a:gd name="T32" fmla="*/ 38 w 198"/>
                <a:gd name="T33" fmla="*/ 6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324">
                  <a:moveTo>
                    <a:pt x="38" y="204"/>
                  </a:moveTo>
                  <a:cubicBezTo>
                    <a:pt x="54" y="218"/>
                    <a:pt x="76" y="232"/>
                    <a:pt x="106" y="232"/>
                  </a:cubicBezTo>
                  <a:cubicBezTo>
                    <a:pt x="154" y="232"/>
                    <a:pt x="198" y="183"/>
                    <a:pt x="198" y="116"/>
                  </a:cubicBezTo>
                  <a:cubicBezTo>
                    <a:pt x="198" y="56"/>
                    <a:pt x="167" y="0"/>
                    <a:pt x="119" y="0"/>
                  </a:cubicBezTo>
                  <a:cubicBezTo>
                    <a:pt x="89" y="0"/>
                    <a:pt x="60" y="10"/>
                    <a:pt x="37" y="30"/>
                  </a:cubicBezTo>
                  <a:lnTo>
                    <a:pt x="37" y="5"/>
                  </a:lnTo>
                  <a:lnTo>
                    <a:pt x="0" y="5"/>
                  </a:lnTo>
                  <a:lnTo>
                    <a:pt x="0" y="324"/>
                  </a:lnTo>
                  <a:lnTo>
                    <a:pt x="38" y="324"/>
                  </a:lnTo>
                  <a:lnTo>
                    <a:pt x="38" y="204"/>
                  </a:lnTo>
                  <a:close/>
                  <a:moveTo>
                    <a:pt x="38" y="61"/>
                  </a:moveTo>
                  <a:cubicBezTo>
                    <a:pt x="50" y="43"/>
                    <a:pt x="70" y="32"/>
                    <a:pt x="91" y="32"/>
                  </a:cubicBezTo>
                  <a:cubicBezTo>
                    <a:pt x="129" y="32"/>
                    <a:pt x="159" y="70"/>
                    <a:pt x="159" y="116"/>
                  </a:cubicBezTo>
                  <a:cubicBezTo>
                    <a:pt x="159" y="167"/>
                    <a:pt x="124" y="202"/>
                    <a:pt x="86" y="202"/>
                  </a:cubicBezTo>
                  <a:cubicBezTo>
                    <a:pt x="67" y="202"/>
                    <a:pt x="53" y="192"/>
                    <a:pt x="43" y="178"/>
                  </a:cubicBezTo>
                  <a:cubicBezTo>
                    <a:pt x="38" y="171"/>
                    <a:pt x="38" y="170"/>
                    <a:pt x="38" y="161"/>
                  </a:cubicBezTo>
                  <a:lnTo>
                    <a:pt x="38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47">
              <a:extLst>
                <a:ext uri="{FF2B5EF4-FFF2-40B4-BE49-F238E27FC236}">
                  <a16:creationId xmlns:a16="http://schemas.microsoft.com/office/drawing/2014/main" id="{8D845A17-BF4F-47AB-AA60-8E205BB8C110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8609013" y="6002338"/>
              <a:ext cx="69850" cy="138113"/>
            </a:xfrm>
            <a:custGeom>
              <a:avLst/>
              <a:gdLst>
                <a:gd name="T0" fmla="*/ 37 w 122"/>
                <a:gd name="T1" fmla="*/ 120 h 227"/>
                <a:gd name="T2" fmla="*/ 122 w 122"/>
                <a:gd name="T3" fmla="*/ 33 h 227"/>
                <a:gd name="T4" fmla="*/ 122 w 122"/>
                <a:gd name="T5" fmla="*/ 0 h 227"/>
                <a:gd name="T6" fmla="*/ 35 w 122"/>
                <a:gd name="T7" fmla="*/ 48 h 227"/>
                <a:gd name="T8" fmla="*/ 35 w 122"/>
                <a:gd name="T9" fmla="*/ 2 h 227"/>
                <a:gd name="T10" fmla="*/ 0 w 122"/>
                <a:gd name="T11" fmla="*/ 2 h 227"/>
                <a:gd name="T12" fmla="*/ 0 w 122"/>
                <a:gd name="T13" fmla="*/ 227 h 227"/>
                <a:gd name="T14" fmla="*/ 37 w 122"/>
                <a:gd name="T15" fmla="*/ 227 h 227"/>
                <a:gd name="T16" fmla="*/ 37 w 122"/>
                <a:gd name="T17" fmla="*/ 12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7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5"/>
                    <a:pt x="35" y="4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7" y="227"/>
                  </a:lnTo>
                  <a:lnTo>
                    <a:pt x="37" y="1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48">
              <a:extLst>
                <a:ext uri="{FF2B5EF4-FFF2-40B4-BE49-F238E27FC236}">
                  <a16:creationId xmlns:a16="http://schemas.microsoft.com/office/drawing/2014/main" id="{85124D3E-BEDE-49E4-AC3A-A04784B3FA3A}"/>
                </a:ext>
              </a:extLst>
            </p:cNvPr>
            <p:cNvSpPr>
              <a:spLocks noEditPoints="1"/>
            </p:cNvSpPr>
            <p:nvPr>
              <p:custDataLst>
                <p:tags r:id="rId113"/>
              </p:custDataLst>
            </p:nvPr>
          </p:nvSpPr>
          <p:spPr bwMode="auto">
            <a:xfrm>
              <a:off x="8693150" y="6000750"/>
              <a:ext cx="107950" cy="142875"/>
            </a:xfrm>
            <a:custGeom>
              <a:avLst/>
              <a:gdLst>
                <a:gd name="T0" fmla="*/ 189 w 189"/>
                <a:gd name="T1" fmla="*/ 121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7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4 w 189"/>
                <a:gd name="T17" fmla="*/ 121 h 235"/>
                <a:gd name="T18" fmla="*/ 189 w 189"/>
                <a:gd name="T19" fmla="*/ 121 h 235"/>
                <a:gd name="T20" fmla="*/ 37 w 189"/>
                <a:gd name="T21" fmla="*/ 93 h 235"/>
                <a:gd name="T22" fmla="*/ 100 w 189"/>
                <a:gd name="T23" fmla="*/ 30 h 235"/>
                <a:gd name="T24" fmla="*/ 160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1"/>
                  </a:moveTo>
                  <a:cubicBezTo>
                    <a:pt x="189" y="104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3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7" y="209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1"/>
                  </a:cubicBezTo>
                  <a:lnTo>
                    <a:pt x="189" y="121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49">
              <a:extLst>
                <a:ext uri="{FF2B5EF4-FFF2-40B4-BE49-F238E27FC236}">
                  <a16:creationId xmlns:a16="http://schemas.microsoft.com/office/drawing/2014/main" id="{A948C1B8-FED4-4230-85EA-5C13C0E8AF59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8816975" y="5926138"/>
              <a:ext cx="90487" cy="214313"/>
            </a:xfrm>
            <a:custGeom>
              <a:avLst/>
              <a:gdLst>
                <a:gd name="T0" fmla="*/ 74 w 160"/>
                <a:gd name="T1" fmla="*/ 159 h 352"/>
                <a:gd name="T2" fmla="*/ 129 w 160"/>
                <a:gd name="T3" fmla="*/ 159 h 352"/>
                <a:gd name="T4" fmla="*/ 129 w 160"/>
                <a:gd name="T5" fmla="*/ 130 h 352"/>
                <a:gd name="T6" fmla="*/ 73 w 160"/>
                <a:gd name="T7" fmla="*/ 130 h 352"/>
                <a:gd name="T8" fmla="*/ 73 w 160"/>
                <a:gd name="T9" fmla="*/ 71 h 352"/>
                <a:gd name="T10" fmla="*/ 119 w 160"/>
                <a:gd name="T11" fmla="*/ 30 h 352"/>
                <a:gd name="T12" fmla="*/ 160 w 160"/>
                <a:gd name="T13" fmla="*/ 39 h 352"/>
                <a:gd name="T14" fmla="*/ 160 w 160"/>
                <a:gd name="T15" fmla="*/ 5 h 352"/>
                <a:gd name="T16" fmla="*/ 120 w 160"/>
                <a:gd name="T17" fmla="*/ 0 h 352"/>
                <a:gd name="T18" fmla="*/ 37 w 160"/>
                <a:gd name="T19" fmla="*/ 85 h 352"/>
                <a:gd name="T20" fmla="*/ 37 w 160"/>
                <a:gd name="T21" fmla="*/ 130 h 352"/>
                <a:gd name="T22" fmla="*/ 0 w 160"/>
                <a:gd name="T23" fmla="*/ 130 h 352"/>
                <a:gd name="T24" fmla="*/ 0 w 160"/>
                <a:gd name="T25" fmla="*/ 159 h 352"/>
                <a:gd name="T26" fmla="*/ 37 w 160"/>
                <a:gd name="T27" fmla="*/ 159 h 352"/>
                <a:gd name="T28" fmla="*/ 37 w 160"/>
                <a:gd name="T29" fmla="*/ 352 h 352"/>
                <a:gd name="T30" fmla="*/ 74 w 160"/>
                <a:gd name="T31" fmla="*/ 352 h 352"/>
                <a:gd name="T32" fmla="*/ 74 w 160"/>
                <a:gd name="T33" fmla="*/ 15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2">
                  <a:moveTo>
                    <a:pt x="74" y="159"/>
                  </a:moveTo>
                  <a:lnTo>
                    <a:pt x="129" y="159"/>
                  </a:lnTo>
                  <a:lnTo>
                    <a:pt x="129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6" y="30"/>
                    <a:pt x="119" y="30"/>
                  </a:cubicBezTo>
                  <a:cubicBezTo>
                    <a:pt x="129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8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2"/>
                  </a:lnTo>
                  <a:lnTo>
                    <a:pt x="74" y="352"/>
                  </a:lnTo>
                  <a:lnTo>
                    <a:pt x="74" y="15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50">
              <a:extLst>
                <a:ext uri="{FF2B5EF4-FFF2-40B4-BE49-F238E27FC236}">
                  <a16:creationId xmlns:a16="http://schemas.microsoft.com/office/drawing/2014/main" id="{4FA60455-F5DF-46CE-B9B3-FB65B3BAB989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8932863" y="5905500"/>
              <a:ext cx="80962" cy="92075"/>
            </a:xfrm>
            <a:custGeom>
              <a:avLst/>
              <a:gdLst>
                <a:gd name="T0" fmla="*/ 82 w 142"/>
                <a:gd name="T1" fmla="*/ 75 h 150"/>
                <a:gd name="T2" fmla="*/ 132 w 142"/>
                <a:gd name="T3" fmla="*/ 53 h 150"/>
                <a:gd name="T4" fmla="*/ 142 w 142"/>
                <a:gd name="T5" fmla="*/ 42 h 150"/>
                <a:gd name="T6" fmla="*/ 131 w 142"/>
                <a:gd name="T7" fmla="*/ 31 h 150"/>
                <a:gd name="T8" fmla="*/ 124 w 142"/>
                <a:gd name="T9" fmla="*/ 34 h 150"/>
                <a:gd name="T10" fmla="*/ 76 w 142"/>
                <a:gd name="T11" fmla="*/ 66 h 150"/>
                <a:gd name="T12" fmla="*/ 82 w 142"/>
                <a:gd name="T13" fmla="*/ 14 h 150"/>
                <a:gd name="T14" fmla="*/ 71 w 142"/>
                <a:gd name="T15" fmla="*/ 0 h 150"/>
                <a:gd name="T16" fmla="*/ 60 w 142"/>
                <a:gd name="T17" fmla="*/ 10 h 150"/>
                <a:gd name="T18" fmla="*/ 62 w 142"/>
                <a:gd name="T19" fmla="*/ 27 h 150"/>
                <a:gd name="T20" fmla="*/ 66 w 142"/>
                <a:gd name="T21" fmla="*/ 66 h 150"/>
                <a:gd name="T22" fmla="*/ 19 w 142"/>
                <a:gd name="T23" fmla="*/ 34 h 150"/>
                <a:gd name="T24" fmla="*/ 11 w 142"/>
                <a:gd name="T25" fmla="*/ 31 h 150"/>
                <a:gd name="T26" fmla="*/ 0 w 142"/>
                <a:gd name="T27" fmla="*/ 42 h 150"/>
                <a:gd name="T28" fmla="*/ 8 w 142"/>
                <a:gd name="T29" fmla="*/ 53 h 150"/>
                <a:gd name="T30" fmla="*/ 60 w 142"/>
                <a:gd name="T31" fmla="*/ 75 h 150"/>
                <a:gd name="T32" fmla="*/ 10 w 142"/>
                <a:gd name="T33" fmla="*/ 96 h 150"/>
                <a:gd name="T34" fmla="*/ 0 w 142"/>
                <a:gd name="T35" fmla="*/ 107 h 150"/>
                <a:gd name="T36" fmla="*/ 11 w 142"/>
                <a:gd name="T37" fmla="*/ 118 h 150"/>
                <a:gd name="T38" fmla="*/ 19 w 142"/>
                <a:gd name="T39" fmla="*/ 115 h 150"/>
                <a:gd name="T40" fmla="*/ 66 w 142"/>
                <a:gd name="T41" fmla="*/ 83 h 150"/>
                <a:gd name="T42" fmla="*/ 60 w 142"/>
                <a:gd name="T43" fmla="*/ 139 h 150"/>
                <a:gd name="T44" fmla="*/ 71 w 142"/>
                <a:gd name="T45" fmla="*/ 150 h 150"/>
                <a:gd name="T46" fmla="*/ 82 w 142"/>
                <a:gd name="T47" fmla="*/ 139 h 150"/>
                <a:gd name="T48" fmla="*/ 80 w 142"/>
                <a:gd name="T49" fmla="*/ 122 h 150"/>
                <a:gd name="T50" fmla="*/ 76 w 142"/>
                <a:gd name="T51" fmla="*/ 83 h 150"/>
                <a:gd name="T52" fmla="*/ 118 w 142"/>
                <a:gd name="T53" fmla="*/ 111 h 150"/>
                <a:gd name="T54" fmla="*/ 131 w 142"/>
                <a:gd name="T55" fmla="*/ 118 h 150"/>
                <a:gd name="T56" fmla="*/ 142 w 142"/>
                <a:gd name="T57" fmla="*/ 107 h 150"/>
                <a:gd name="T58" fmla="*/ 135 w 142"/>
                <a:gd name="T59" fmla="*/ 97 h 150"/>
                <a:gd name="T60" fmla="*/ 82 w 142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0">
                  <a:moveTo>
                    <a:pt x="82" y="75"/>
                  </a:moveTo>
                  <a:cubicBezTo>
                    <a:pt x="111" y="62"/>
                    <a:pt x="124" y="57"/>
                    <a:pt x="132" y="53"/>
                  </a:cubicBezTo>
                  <a:cubicBezTo>
                    <a:pt x="139" y="50"/>
                    <a:pt x="142" y="49"/>
                    <a:pt x="142" y="42"/>
                  </a:cubicBezTo>
                  <a:cubicBezTo>
                    <a:pt x="142" y="36"/>
                    <a:pt x="137" y="31"/>
                    <a:pt x="131" y="31"/>
                  </a:cubicBezTo>
                  <a:cubicBezTo>
                    <a:pt x="129" y="31"/>
                    <a:pt x="128" y="31"/>
                    <a:pt x="124" y="34"/>
                  </a:cubicBezTo>
                  <a:lnTo>
                    <a:pt x="76" y="66"/>
                  </a:lnTo>
                  <a:lnTo>
                    <a:pt x="82" y="14"/>
                  </a:lnTo>
                  <a:cubicBezTo>
                    <a:pt x="82" y="8"/>
                    <a:pt x="82" y="0"/>
                    <a:pt x="71" y="0"/>
                  </a:cubicBezTo>
                  <a:cubicBezTo>
                    <a:pt x="67" y="0"/>
                    <a:pt x="60" y="2"/>
                    <a:pt x="60" y="10"/>
                  </a:cubicBezTo>
                  <a:cubicBezTo>
                    <a:pt x="60" y="13"/>
                    <a:pt x="62" y="24"/>
                    <a:pt x="62" y="27"/>
                  </a:cubicBezTo>
                  <a:cubicBezTo>
                    <a:pt x="63" y="33"/>
                    <a:pt x="65" y="58"/>
                    <a:pt x="66" y="66"/>
                  </a:cubicBezTo>
                  <a:lnTo>
                    <a:pt x="19" y="34"/>
                  </a:lnTo>
                  <a:cubicBezTo>
                    <a:pt x="15" y="32"/>
                    <a:pt x="14" y="31"/>
                    <a:pt x="11" y="31"/>
                  </a:cubicBezTo>
                  <a:cubicBezTo>
                    <a:pt x="5" y="31"/>
                    <a:pt x="0" y="36"/>
                    <a:pt x="0" y="42"/>
                  </a:cubicBezTo>
                  <a:cubicBezTo>
                    <a:pt x="0" y="49"/>
                    <a:pt x="5" y="51"/>
                    <a:pt x="8" y="53"/>
                  </a:cubicBezTo>
                  <a:lnTo>
                    <a:pt x="60" y="75"/>
                  </a:lnTo>
                  <a:cubicBezTo>
                    <a:pt x="32" y="87"/>
                    <a:pt x="19" y="92"/>
                    <a:pt x="10" y="96"/>
                  </a:cubicBezTo>
                  <a:cubicBezTo>
                    <a:pt x="4" y="99"/>
                    <a:pt x="0" y="100"/>
                    <a:pt x="0" y="107"/>
                  </a:cubicBezTo>
                  <a:cubicBezTo>
                    <a:pt x="0" y="113"/>
                    <a:pt x="5" y="118"/>
                    <a:pt x="11" y="118"/>
                  </a:cubicBezTo>
                  <a:cubicBezTo>
                    <a:pt x="14" y="118"/>
                    <a:pt x="14" y="118"/>
                    <a:pt x="19" y="115"/>
                  </a:cubicBezTo>
                  <a:lnTo>
                    <a:pt x="66" y="83"/>
                  </a:lnTo>
                  <a:lnTo>
                    <a:pt x="60" y="139"/>
                  </a:lnTo>
                  <a:cubicBezTo>
                    <a:pt x="60" y="147"/>
                    <a:pt x="67" y="150"/>
                    <a:pt x="71" y="150"/>
                  </a:cubicBezTo>
                  <a:cubicBezTo>
                    <a:pt x="75" y="150"/>
                    <a:pt x="82" y="147"/>
                    <a:pt x="82" y="139"/>
                  </a:cubicBezTo>
                  <a:cubicBezTo>
                    <a:pt x="82" y="136"/>
                    <a:pt x="81" y="126"/>
                    <a:pt x="80" y="122"/>
                  </a:cubicBezTo>
                  <a:cubicBezTo>
                    <a:pt x="80" y="116"/>
                    <a:pt x="77" y="91"/>
                    <a:pt x="76" y="83"/>
                  </a:cubicBezTo>
                  <a:lnTo>
                    <a:pt x="118" y="111"/>
                  </a:lnTo>
                  <a:cubicBezTo>
                    <a:pt x="127" y="118"/>
                    <a:pt x="128" y="118"/>
                    <a:pt x="131" y="118"/>
                  </a:cubicBezTo>
                  <a:cubicBezTo>
                    <a:pt x="137" y="118"/>
                    <a:pt x="142" y="113"/>
                    <a:pt x="142" y="107"/>
                  </a:cubicBezTo>
                  <a:cubicBezTo>
                    <a:pt x="142" y="100"/>
                    <a:pt x="138" y="98"/>
                    <a:pt x="135" y="97"/>
                  </a:cubicBezTo>
                  <a:lnTo>
                    <a:pt x="82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DBF9C2B0-90B8-4759-9110-074C4EEFBA1E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10287577" y="6177108"/>
            <a:ext cx="1806575" cy="307976"/>
            <a:chOff x="9798050" y="6334125"/>
            <a:chExt cx="1806575" cy="307976"/>
          </a:xfrm>
        </p:grpSpPr>
        <p:sp>
          <p:nvSpPr>
            <p:cNvPr id="197" name="Freeform 157">
              <a:extLst>
                <a:ext uri="{FF2B5EF4-FFF2-40B4-BE49-F238E27FC236}">
                  <a16:creationId xmlns:a16="http://schemas.microsoft.com/office/drawing/2014/main" id="{4CADCEB7-D6F9-4CB1-ABF0-343F9DFCC05C}"/>
                </a:ext>
              </a:extLst>
            </p:cNvPr>
            <p:cNvSpPr>
              <a:spLocks noEditPoints="1"/>
            </p:cNvSpPr>
            <p:nvPr>
              <p:custDataLst>
                <p:tags r:id="rId95"/>
              </p:custDataLst>
            </p:nvPr>
          </p:nvSpPr>
          <p:spPr bwMode="auto">
            <a:xfrm>
              <a:off x="9798050" y="6446838"/>
              <a:ext cx="163513" cy="698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58">
              <a:extLst>
                <a:ext uri="{FF2B5EF4-FFF2-40B4-BE49-F238E27FC236}">
                  <a16:creationId xmlns:a16="http://schemas.microsoft.com/office/drawing/2014/main" id="{E4B92BB9-B3C6-467A-A798-7725F6FEFFF4}"/>
                </a:ext>
              </a:extLst>
            </p:cNvPr>
            <p:cNvSpPr>
              <a:spLocks noEditPoints="1"/>
            </p:cNvSpPr>
            <p:nvPr>
              <p:custDataLst>
                <p:tags r:id="rId96"/>
              </p:custDataLst>
            </p:nvPr>
          </p:nvSpPr>
          <p:spPr bwMode="auto">
            <a:xfrm>
              <a:off x="10034588" y="6426200"/>
              <a:ext cx="128588" cy="1889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7 h 318"/>
                <a:gd name="T28" fmla="*/ 84 w 260"/>
                <a:gd name="T29" fmla="*/ 0 h 318"/>
                <a:gd name="T30" fmla="*/ 47 w 260"/>
                <a:gd name="T31" fmla="*/ 28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59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59">
              <a:extLst>
                <a:ext uri="{FF2B5EF4-FFF2-40B4-BE49-F238E27FC236}">
                  <a16:creationId xmlns:a16="http://schemas.microsoft.com/office/drawing/2014/main" id="{73D9DDC3-0F2B-4B7F-85CD-8EF2F1010666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10180638" y="6507163"/>
              <a:ext cx="73025" cy="134938"/>
            </a:xfrm>
            <a:custGeom>
              <a:avLst/>
              <a:gdLst>
                <a:gd name="T0" fmla="*/ 31 w 149"/>
                <a:gd name="T1" fmla="*/ 142 h 226"/>
                <a:gd name="T2" fmla="*/ 81 w 149"/>
                <a:gd name="T3" fmla="*/ 162 h 226"/>
                <a:gd name="T4" fmla="*/ 149 w 149"/>
                <a:gd name="T5" fmla="*/ 81 h 226"/>
                <a:gd name="T6" fmla="*/ 92 w 149"/>
                <a:gd name="T7" fmla="*/ 0 h 226"/>
                <a:gd name="T8" fmla="*/ 30 w 149"/>
                <a:gd name="T9" fmla="*/ 20 h 226"/>
                <a:gd name="T10" fmla="*/ 30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1 w 149"/>
                <a:gd name="T17" fmla="*/ 226 h 226"/>
                <a:gd name="T18" fmla="*/ 31 w 149"/>
                <a:gd name="T19" fmla="*/ 142 h 226"/>
                <a:gd name="T20" fmla="*/ 31 w 149"/>
                <a:gd name="T21" fmla="*/ 43 h 226"/>
                <a:gd name="T22" fmla="*/ 69 w 149"/>
                <a:gd name="T23" fmla="*/ 24 h 226"/>
                <a:gd name="T24" fmla="*/ 119 w 149"/>
                <a:gd name="T25" fmla="*/ 81 h 226"/>
                <a:gd name="T26" fmla="*/ 66 w 149"/>
                <a:gd name="T27" fmla="*/ 139 h 226"/>
                <a:gd name="T28" fmla="*/ 43 w 149"/>
                <a:gd name="T29" fmla="*/ 131 h 226"/>
                <a:gd name="T30" fmla="*/ 31 w 149"/>
                <a:gd name="T31" fmla="*/ 111 h 226"/>
                <a:gd name="T32" fmla="*/ 31 w 149"/>
                <a:gd name="T33" fmla="*/ 4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1" y="142"/>
                  </a:moveTo>
                  <a:cubicBezTo>
                    <a:pt x="49" y="159"/>
                    <a:pt x="69" y="162"/>
                    <a:pt x="81" y="162"/>
                  </a:cubicBezTo>
                  <a:cubicBezTo>
                    <a:pt x="118" y="162"/>
                    <a:pt x="149" y="127"/>
                    <a:pt x="149" y="81"/>
                  </a:cubicBezTo>
                  <a:cubicBezTo>
                    <a:pt x="149" y="39"/>
                    <a:pt x="126" y="0"/>
                    <a:pt x="92" y="0"/>
                  </a:cubicBezTo>
                  <a:cubicBezTo>
                    <a:pt x="76" y="0"/>
                    <a:pt x="50" y="5"/>
                    <a:pt x="30" y="20"/>
                  </a:cubicBezTo>
                  <a:lnTo>
                    <a:pt x="30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1" y="226"/>
                  </a:lnTo>
                  <a:lnTo>
                    <a:pt x="31" y="142"/>
                  </a:lnTo>
                  <a:close/>
                  <a:moveTo>
                    <a:pt x="31" y="43"/>
                  </a:moveTo>
                  <a:cubicBezTo>
                    <a:pt x="39" y="33"/>
                    <a:pt x="52" y="24"/>
                    <a:pt x="69" y="24"/>
                  </a:cubicBezTo>
                  <a:cubicBezTo>
                    <a:pt x="97" y="24"/>
                    <a:pt x="119" y="50"/>
                    <a:pt x="119" y="81"/>
                  </a:cubicBezTo>
                  <a:cubicBezTo>
                    <a:pt x="119" y="115"/>
                    <a:pt x="93" y="139"/>
                    <a:pt x="66" y="139"/>
                  </a:cubicBezTo>
                  <a:cubicBezTo>
                    <a:pt x="60" y="139"/>
                    <a:pt x="52" y="138"/>
                    <a:pt x="43" y="131"/>
                  </a:cubicBezTo>
                  <a:cubicBezTo>
                    <a:pt x="32" y="123"/>
                    <a:pt x="31" y="118"/>
                    <a:pt x="31" y="111"/>
                  </a:cubicBezTo>
                  <a:lnTo>
                    <a:pt x="31" y="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60">
              <a:extLst>
                <a:ext uri="{FF2B5EF4-FFF2-40B4-BE49-F238E27FC236}">
                  <a16:creationId xmlns:a16="http://schemas.microsoft.com/office/drawing/2014/main" id="{050227FA-7AB6-443F-B0FA-3039B1944132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10269538" y="6507163"/>
              <a:ext cx="44450" cy="95250"/>
            </a:xfrm>
            <a:custGeom>
              <a:avLst/>
              <a:gdLst>
                <a:gd name="T0" fmla="*/ 29 w 91"/>
                <a:gd name="T1" fmla="*/ 84 h 159"/>
                <a:gd name="T2" fmla="*/ 91 w 91"/>
                <a:gd name="T3" fmla="*/ 26 h 159"/>
                <a:gd name="T4" fmla="*/ 91 w 91"/>
                <a:gd name="T5" fmla="*/ 0 h 159"/>
                <a:gd name="T6" fmla="*/ 27 w 91"/>
                <a:gd name="T7" fmla="*/ 33 h 159"/>
                <a:gd name="T8" fmla="*/ 27 w 91"/>
                <a:gd name="T9" fmla="*/ 1 h 159"/>
                <a:gd name="T10" fmla="*/ 0 w 91"/>
                <a:gd name="T11" fmla="*/ 1 h 159"/>
                <a:gd name="T12" fmla="*/ 0 w 91"/>
                <a:gd name="T13" fmla="*/ 159 h 159"/>
                <a:gd name="T14" fmla="*/ 29 w 91"/>
                <a:gd name="T15" fmla="*/ 159 h 159"/>
                <a:gd name="T16" fmla="*/ 29 w 91"/>
                <a:gd name="T17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9">
                  <a:moveTo>
                    <a:pt x="29" y="84"/>
                  </a:moveTo>
                  <a:cubicBezTo>
                    <a:pt x="29" y="46"/>
                    <a:pt x="61" y="26"/>
                    <a:pt x="91" y="26"/>
                  </a:cubicBezTo>
                  <a:lnTo>
                    <a:pt x="91" y="0"/>
                  </a:lnTo>
                  <a:cubicBezTo>
                    <a:pt x="62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9"/>
                  </a:lnTo>
                  <a:lnTo>
                    <a:pt x="29" y="159"/>
                  </a:lnTo>
                  <a:lnTo>
                    <a:pt x="29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61">
              <a:extLst>
                <a:ext uri="{FF2B5EF4-FFF2-40B4-BE49-F238E27FC236}">
                  <a16:creationId xmlns:a16="http://schemas.microsoft.com/office/drawing/2014/main" id="{12015958-E6D9-459B-8D13-FE3BAF064699}"/>
                </a:ext>
              </a:extLst>
            </p:cNvPr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10321925" y="6505575"/>
              <a:ext cx="69850" cy="98425"/>
            </a:xfrm>
            <a:custGeom>
              <a:avLst/>
              <a:gdLst>
                <a:gd name="T0" fmla="*/ 138 w 141"/>
                <a:gd name="T1" fmla="*/ 123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5 h 164"/>
                <a:gd name="T10" fmla="*/ 76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8 w 141"/>
                <a:gd name="T19" fmla="*/ 123 h 164"/>
                <a:gd name="T20" fmla="*/ 30 w 141"/>
                <a:gd name="T21" fmla="*/ 63 h 164"/>
                <a:gd name="T22" fmla="*/ 76 w 141"/>
                <a:gd name="T23" fmla="*/ 23 h 164"/>
                <a:gd name="T24" fmla="*/ 120 w 141"/>
                <a:gd name="T25" fmla="*/ 63 h 164"/>
                <a:gd name="T26" fmla="*/ 30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8" y="123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40" y="45"/>
                    <a:pt x="126" y="25"/>
                  </a:cubicBezTo>
                  <a:cubicBezTo>
                    <a:pt x="114" y="7"/>
                    <a:pt x="93" y="0"/>
                    <a:pt x="76" y="0"/>
                  </a:cubicBezTo>
                  <a:cubicBezTo>
                    <a:pt x="33" y="0"/>
                    <a:pt x="0" y="38"/>
                    <a:pt x="0" y="82"/>
                  </a:cubicBezTo>
                  <a:cubicBezTo>
                    <a:pt x="0" y="127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8" y="123"/>
                  </a:lnTo>
                  <a:close/>
                  <a:moveTo>
                    <a:pt x="30" y="63"/>
                  </a:moveTo>
                  <a:cubicBezTo>
                    <a:pt x="38" y="35"/>
                    <a:pt x="58" y="23"/>
                    <a:pt x="76" y="23"/>
                  </a:cubicBezTo>
                  <a:cubicBezTo>
                    <a:pt x="91" y="23"/>
                    <a:pt x="114" y="31"/>
                    <a:pt x="120" y="63"/>
                  </a:cubicBezTo>
                  <a:lnTo>
                    <a:pt x="30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62">
              <a:extLst>
                <a:ext uri="{FF2B5EF4-FFF2-40B4-BE49-F238E27FC236}">
                  <a16:creationId xmlns:a16="http://schemas.microsoft.com/office/drawing/2014/main" id="{E2E55A66-59BD-4F0B-A0B3-1854A31BF475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10402888" y="6454775"/>
              <a:ext cx="57150" cy="147638"/>
            </a:xfrm>
            <a:custGeom>
              <a:avLst/>
              <a:gdLst>
                <a:gd name="T0" fmla="*/ 56 w 118"/>
                <a:gd name="T1" fmla="*/ 113 h 246"/>
                <a:gd name="T2" fmla="*/ 96 w 118"/>
                <a:gd name="T3" fmla="*/ 113 h 246"/>
                <a:gd name="T4" fmla="*/ 96 w 118"/>
                <a:gd name="T5" fmla="*/ 90 h 246"/>
                <a:gd name="T6" fmla="*/ 55 w 118"/>
                <a:gd name="T7" fmla="*/ 90 h 246"/>
                <a:gd name="T8" fmla="*/ 55 w 118"/>
                <a:gd name="T9" fmla="*/ 50 h 246"/>
                <a:gd name="T10" fmla="*/ 88 w 118"/>
                <a:gd name="T11" fmla="*/ 23 h 246"/>
                <a:gd name="T12" fmla="*/ 118 w 118"/>
                <a:gd name="T13" fmla="*/ 29 h 246"/>
                <a:gd name="T14" fmla="*/ 118 w 118"/>
                <a:gd name="T15" fmla="*/ 3 h 246"/>
                <a:gd name="T16" fmla="*/ 89 w 118"/>
                <a:gd name="T17" fmla="*/ 0 h 246"/>
                <a:gd name="T18" fmla="*/ 27 w 118"/>
                <a:gd name="T19" fmla="*/ 60 h 246"/>
                <a:gd name="T20" fmla="*/ 27 w 118"/>
                <a:gd name="T21" fmla="*/ 90 h 246"/>
                <a:gd name="T22" fmla="*/ 0 w 118"/>
                <a:gd name="T23" fmla="*/ 90 h 246"/>
                <a:gd name="T24" fmla="*/ 0 w 118"/>
                <a:gd name="T25" fmla="*/ 113 h 246"/>
                <a:gd name="T26" fmla="*/ 27 w 118"/>
                <a:gd name="T27" fmla="*/ 113 h 246"/>
                <a:gd name="T28" fmla="*/ 27 w 118"/>
                <a:gd name="T29" fmla="*/ 246 h 246"/>
                <a:gd name="T30" fmla="*/ 56 w 118"/>
                <a:gd name="T31" fmla="*/ 246 h 246"/>
                <a:gd name="T32" fmla="*/ 56 w 118"/>
                <a:gd name="T33" fmla="*/ 11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6">
                  <a:moveTo>
                    <a:pt x="56" y="113"/>
                  </a:moveTo>
                  <a:lnTo>
                    <a:pt x="96" y="113"/>
                  </a:lnTo>
                  <a:lnTo>
                    <a:pt x="96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8" y="23"/>
                  </a:cubicBezTo>
                  <a:cubicBezTo>
                    <a:pt x="96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8" y="0"/>
                    <a:pt x="89" y="0"/>
                  </a:cubicBezTo>
                  <a:cubicBezTo>
                    <a:pt x="53" y="0"/>
                    <a:pt x="27" y="26"/>
                    <a:pt x="27" y="60"/>
                  </a:cubicBezTo>
                  <a:lnTo>
                    <a:pt x="27" y="90"/>
                  </a:lnTo>
                  <a:lnTo>
                    <a:pt x="0" y="90"/>
                  </a:lnTo>
                  <a:lnTo>
                    <a:pt x="0" y="113"/>
                  </a:lnTo>
                  <a:lnTo>
                    <a:pt x="27" y="113"/>
                  </a:lnTo>
                  <a:lnTo>
                    <a:pt x="27" y="246"/>
                  </a:lnTo>
                  <a:lnTo>
                    <a:pt x="56" y="246"/>
                  </a:lnTo>
                  <a:lnTo>
                    <a:pt x="56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63">
              <a:extLst>
                <a:ext uri="{FF2B5EF4-FFF2-40B4-BE49-F238E27FC236}">
                  <a16:creationId xmlns:a16="http://schemas.microsoft.com/office/drawing/2014/main" id="{B6B919D9-2143-413F-B11C-298DF4001580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10482263" y="6461125"/>
              <a:ext cx="57150" cy="65088"/>
            </a:xfrm>
            <a:custGeom>
              <a:avLst/>
              <a:gdLst>
                <a:gd name="T0" fmla="*/ 61 w 114"/>
                <a:gd name="T1" fmla="*/ 47 h 107"/>
                <a:gd name="T2" fmla="*/ 66 w 114"/>
                <a:gd name="T3" fmla="*/ 8 h 107"/>
                <a:gd name="T4" fmla="*/ 57 w 114"/>
                <a:gd name="T5" fmla="*/ 0 h 107"/>
                <a:gd name="T6" fmla="*/ 49 w 114"/>
                <a:gd name="T7" fmla="*/ 7 h 107"/>
                <a:gd name="T8" fmla="*/ 53 w 114"/>
                <a:gd name="T9" fmla="*/ 47 h 107"/>
                <a:gd name="T10" fmla="*/ 15 w 114"/>
                <a:gd name="T11" fmla="*/ 23 h 107"/>
                <a:gd name="T12" fmla="*/ 9 w 114"/>
                <a:gd name="T13" fmla="*/ 21 h 107"/>
                <a:gd name="T14" fmla="*/ 0 w 114"/>
                <a:gd name="T15" fmla="*/ 30 h 107"/>
                <a:gd name="T16" fmla="*/ 6 w 114"/>
                <a:gd name="T17" fmla="*/ 38 h 107"/>
                <a:gd name="T18" fmla="*/ 47 w 114"/>
                <a:gd name="T19" fmla="*/ 53 h 107"/>
                <a:gd name="T20" fmla="*/ 6 w 114"/>
                <a:gd name="T21" fmla="*/ 68 h 107"/>
                <a:gd name="T22" fmla="*/ 0 w 114"/>
                <a:gd name="T23" fmla="*/ 76 h 107"/>
                <a:gd name="T24" fmla="*/ 9 w 114"/>
                <a:gd name="T25" fmla="*/ 85 h 107"/>
                <a:gd name="T26" fmla="*/ 53 w 114"/>
                <a:gd name="T27" fmla="*/ 60 h 107"/>
                <a:gd name="T28" fmla="*/ 49 w 114"/>
                <a:gd name="T29" fmla="*/ 99 h 107"/>
                <a:gd name="T30" fmla="*/ 57 w 114"/>
                <a:gd name="T31" fmla="*/ 107 h 107"/>
                <a:gd name="T32" fmla="*/ 66 w 114"/>
                <a:gd name="T33" fmla="*/ 99 h 107"/>
                <a:gd name="T34" fmla="*/ 61 w 114"/>
                <a:gd name="T35" fmla="*/ 60 h 107"/>
                <a:gd name="T36" fmla="*/ 101 w 114"/>
                <a:gd name="T37" fmla="*/ 83 h 107"/>
                <a:gd name="T38" fmla="*/ 106 w 114"/>
                <a:gd name="T39" fmla="*/ 85 h 107"/>
                <a:gd name="T40" fmla="*/ 114 w 114"/>
                <a:gd name="T41" fmla="*/ 76 h 107"/>
                <a:gd name="T42" fmla="*/ 109 w 114"/>
                <a:gd name="T43" fmla="*/ 69 h 107"/>
                <a:gd name="T44" fmla="*/ 67 w 114"/>
                <a:gd name="T45" fmla="*/ 53 h 107"/>
                <a:gd name="T46" fmla="*/ 108 w 114"/>
                <a:gd name="T47" fmla="*/ 38 h 107"/>
                <a:gd name="T48" fmla="*/ 114 w 114"/>
                <a:gd name="T49" fmla="*/ 30 h 107"/>
                <a:gd name="T50" fmla="*/ 106 w 114"/>
                <a:gd name="T51" fmla="*/ 21 h 107"/>
                <a:gd name="T52" fmla="*/ 100 w 114"/>
                <a:gd name="T53" fmla="*/ 23 h 107"/>
                <a:gd name="T54" fmla="*/ 61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1" y="47"/>
                  </a:moveTo>
                  <a:cubicBezTo>
                    <a:pt x="62" y="42"/>
                    <a:pt x="66" y="10"/>
                    <a:pt x="66" y="8"/>
                  </a:cubicBezTo>
                  <a:cubicBezTo>
                    <a:pt x="66" y="3"/>
                    <a:pt x="62" y="0"/>
                    <a:pt x="57" y="0"/>
                  </a:cubicBezTo>
                  <a:cubicBezTo>
                    <a:pt x="52" y="0"/>
                    <a:pt x="49" y="4"/>
                    <a:pt x="49" y="7"/>
                  </a:cubicBezTo>
                  <a:cubicBezTo>
                    <a:pt x="49" y="10"/>
                    <a:pt x="52" y="41"/>
                    <a:pt x="53" y="47"/>
                  </a:cubicBezTo>
                  <a:lnTo>
                    <a:pt x="15" y="23"/>
                  </a:lnTo>
                  <a:cubicBezTo>
                    <a:pt x="12" y="22"/>
                    <a:pt x="11" y="21"/>
                    <a:pt x="9" y="21"/>
                  </a:cubicBezTo>
                  <a:cubicBezTo>
                    <a:pt x="5" y="21"/>
                    <a:pt x="0" y="25"/>
                    <a:pt x="0" y="30"/>
                  </a:cubicBezTo>
                  <a:cubicBezTo>
                    <a:pt x="0" y="34"/>
                    <a:pt x="3" y="37"/>
                    <a:pt x="6" y="38"/>
                  </a:cubicBezTo>
                  <a:cubicBezTo>
                    <a:pt x="19" y="43"/>
                    <a:pt x="33" y="48"/>
                    <a:pt x="47" y="53"/>
                  </a:cubicBezTo>
                  <a:cubicBezTo>
                    <a:pt x="33" y="58"/>
                    <a:pt x="11" y="67"/>
                    <a:pt x="6" y="68"/>
                  </a:cubicBezTo>
                  <a:cubicBezTo>
                    <a:pt x="5" y="69"/>
                    <a:pt x="0" y="71"/>
                    <a:pt x="0" y="76"/>
                  </a:cubicBezTo>
                  <a:cubicBezTo>
                    <a:pt x="0" y="81"/>
                    <a:pt x="5" y="85"/>
                    <a:pt x="9" y="85"/>
                  </a:cubicBezTo>
                  <a:cubicBezTo>
                    <a:pt x="12" y="85"/>
                    <a:pt x="19" y="80"/>
                    <a:pt x="53" y="60"/>
                  </a:cubicBezTo>
                  <a:cubicBezTo>
                    <a:pt x="52" y="65"/>
                    <a:pt x="49" y="97"/>
                    <a:pt x="49" y="99"/>
                  </a:cubicBezTo>
                  <a:cubicBezTo>
                    <a:pt x="49" y="103"/>
                    <a:pt x="52" y="107"/>
                    <a:pt x="57" y="107"/>
                  </a:cubicBezTo>
                  <a:cubicBezTo>
                    <a:pt x="62" y="107"/>
                    <a:pt x="66" y="103"/>
                    <a:pt x="66" y="99"/>
                  </a:cubicBezTo>
                  <a:cubicBezTo>
                    <a:pt x="66" y="97"/>
                    <a:pt x="62" y="65"/>
                    <a:pt x="61" y="60"/>
                  </a:cubicBezTo>
                  <a:lnTo>
                    <a:pt x="101" y="83"/>
                  </a:lnTo>
                  <a:cubicBezTo>
                    <a:pt x="102" y="84"/>
                    <a:pt x="103" y="85"/>
                    <a:pt x="106" y="85"/>
                  </a:cubicBezTo>
                  <a:cubicBezTo>
                    <a:pt x="110" y="85"/>
                    <a:pt x="114" y="81"/>
                    <a:pt x="114" y="76"/>
                  </a:cubicBezTo>
                  <a:cubicBezTo>
                    <a:pt x="114" y="72"/>
                    <a:pt x="112" y="70"/>
                    <a:pt x="109" y="69"/>
                  </a:cubicBezTo>
                  <a:cubicBezTo>
                    <a:pt x="95" y="63"/>
                    <a:pt x="81" y="58"/>
                    <a:pt x="67" y="53"/>
                  </a:cubicBezTo>
                  <a:cubicBezTo>
                    <a:pt x="81" y="48"/>
                    <a:pt x="104" y="40"/>
                    <a:pt x="108" y="38"/>
                  </a:cubicBezTo>
                  <a:cubicBezTo>
                    <a:pt x="110" y="37"/>
                    <a:pt x="114" y="36"/>
                    <a:pt x="114" y="30"/>
                  </a:cubicBezTo>
                  <a:cubicBezTo>
                    <a:pt x="114" y="25"/>
                    <a:pt x="110" y="21"/>
                    <a:pt x="106" y="21"/>
                  </a:cubicBezTo>
                  <a:cubicBezTo>
                    <a:pt x="103" y="21"/>
                    <a:pt x="102" y="22"/>
                    <a:pt x="100" y="23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64">
              <a:extLst>
                <a:ext uri="{FF2B5EF4-FFF2-40B4-BE49-F238E27FC236}">
                  <a16:creationId xmlns:a16="http://schemas.microsoft.com/office/drawing/2014/main" id="{DA5BD942-B648-4AAC-ACC9-BFCB7D280A4F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10648950" y="6357938"/>
              <a:ext cx="163513" cy="200025"/>
            </a:xfrm>
            <a:custGeom>
              <a:avLst/>
              <a:gdLst>
                <a:gd name="T0" fmla="*/ 176 w 333"/>
                <a:gd name="T1" fmla="*/ 176 h 333"/>
                <a:gd name="T2" fmla="*/ 315 w 333"/>
                <a:gd name="T3" fmla="*/ 176 h 333"/>
                <a:gd name="T4" fmla="*/ 333 w 333"/>
                <a:gd name="T5" fmla="*/ 166 h 333"/>
                <a:gd name="T6" fmla="*/ 315 w 333"/>
                <a:gd name="T7" fmla="*/ 156 h 333"/>
                <a:gd name="T8" fmla="*/ 176 w 333"/>
                <a:gd name="T9" fmla="*/ 156 h 333"/>
                <a:gd name="T10" fmla="*/ 176 w 333"/>
                <a:gd name="T11" fmla="*/ 19 h 333"/>
                <a:gd name="T12" fmla="*/ 166 w 333"/>
                <a:gd name="T13" fmla="*/ 0 h 333"/>
                <a:gd name="T14" fmla="*/ 157 w 333"/>
                <a:gd name="T15" fmla="*/ 17 h 333"/>
                <a:gd name="T16" fmla="*/ 157 w 333"/>
                <a:gd name="T17" fmla="*/ 156 h 333"/>
                <a:gd name="T18" fmla="*/ 17 w 333"/>
                <a:gd name="T19" fmla="*/ 156 h 333"/>
                <a:gd name="T20" fmla="*/ 0 w 333"/>
                <a:gd name="T21" fmla="*/ 166 h 333"/>
                <a:gd name="T22" fmla="*/ 17 w 333"/>
                <a:gd name="T23" fmla="*/ 176 h 333"/>
                <a:gd name="T24" fmla="*/ 157 w 333"/>
                <a:gd name="T25" fmla="*/ 176 h 333"/>
                <a:gd name="T26" fmla="*/ 157 w 333"/>
                <a:gd name="T27" fmla="*/ 313 h 333"/>
                <a:gd name="T28" fmla="*/ 17 w 333"/>
                <a:gd name="T29" fmla="*/ 313 h 333"/>
                <a:gd name="T30" fmla="*/ 0 w 333"/>
                <a:gd name="T31" fmla="*/ 323 h 333"/>
                <a:gd name="T32" fmla="*/ 17 w 333"/>
                <a:gd name="T33" fmla="*/ 333 h 333"/>
                <a:gd name="T34" fmla="*/ 315 w 333"/>
                <a:gd name="T35" fmla="*/ 333 h 333"/>
                <a:gd name="T36" fmla="*/ 333 w 333"/>
                <a:gd name="T37" fmla="*/ 323 h 333"/>
                <a:gd name="T38" fmla="*/ 315 w 333"/>
                <a:gd name="T39" fmla="*/ 313 h 333"/>
                <a:gd name="T40" fmla="*/ 176 w 333"/>
                <a:gd name="T41" fmla="*/ 313 h 333"/>
                <a:gd name="T42" fmla="*/ 176 w 333"/>
                <a:gd name="T43" fmla="*/ 17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3" h="333">
                  <a:moveTo>
                    <a:pt x="176" y="176"/>
                  </a:moveTo>
                  <a:lnTo>
                    <a:pt x="315" y="176"/>
                  </a:lnTo>
                  <a:cubicBezTo>
                    <a:pt x="324" y="176"/>
                    <a:pt x="333" y="176"/>
                    <a:pt x="333" y="166"/>
                  </a:cubicBezTo>
                  <a:cubicBezTo>
                    <a:pt x="333" y="156"/>
                    <a:pt x="324" y="156"/>
                    <a:pt x="315" y="156"/>
                  </a:cubicBezTo>
                  <a:lnTo>
                    <a:pt x="176" y="156"/>
                  </a:lnTo>
                  <a:lnTo>
                    <a:pt x="176" y="19"/>
                  </a:lnTo>
                  <a:cubicBezTo>
                    <a:pt x="176" y="11"/>
                    <a:pt x="176" y="0"/>
                    <a:pt x="166" y="0"/>
                  </a:cubicBezTo>
                  <a:cubicBezTo>
                    <a:pt x="157" y="0"/>
                    <a:pt x="157" y="9"/>
                    <a:pt x="157" y="17"/>
                  </a:cubicBezTo>
                  <a:lnTo>
                    <a:pt x="157" y="156"/>
                  </a:lnTo>
                  <a:lnTo>
                    <a:pt x="17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7" y="176"/>
                  </a:cubicBezTo>
                  <a:lnTo>
                    <a:pt x="157" y="176"/>
                  </a:lnTo>
                  <a:lnTo>
                    <a:pt x="157" y="313"/>
                  </a:lnTo>
                  <a:lnTo>
                    <a:pt x="17" y="313"/>
                  </a:lnTo>
                  <a:cubicBezTo>
                    <a:pt x="9" y="313"/>
                    <a:pt x="0" y="313"/>
                    <a:pt x="0" y="323"/>
                  </a:cubicBezTo>
                  <a:cubicBezTo>
                    <a:pt x="0" y="333"/>
                    <a:pt x="9" y="333"/>
                    <a:pt x="17" y="333"/>
                  </a:cubicBezTo>
                  <a:lnTo>
                    <a:pt x="315" y="333"/>
                  </a:lnTo>
                  <a:cubicBezTo>
                    <a:pt x="324" y="333"/>
                    <a:pt x="333" y="333"/>
                    <a:pt x="333" y="323"/>
                  </a:cubicBezTo>
                  <a:cubicBezTo>
                    <a:pt x="333" y="313"/>
                    <a:pt x="324" y="313"/>
                    <a:pt x="315" y="313"/>
                  </a:cubicBezTo>
                  <a:lnTo>
                    <a:pt x="176" y="313"/>
                  </a:ln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65">
              <a:extLst>
                <a:ext uri="{FF2B5EF4-FFF2-40B4-BE49-F238E27FC236}">
                  <a16:creationId xmlns:a16="http://schemas.microsoft.com/office/drawing/2014/main" id="{D6C96A35-703C-493C-BD13-D13371E00CB8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10899775" y="6421438"/>
              <a:ext cx="87313" cy="136525"/>
            </a:xfrm>
            <a:custGeom>
              <a:avLst/>
              <a:gdLst>
                <a:gd name="T0" fmla="*/ 177 w 177"/>
                <a:gd name="T1" fmla="*/ 78 h 227"/>
                <a:gd name="T2" fmla="*/ 108 w 177"/>
                <a:gd name="T3" fmla="*/ 0 h 227"/>
                <a:gd name="T4" fmla="*/ 36 w 177"/>
                <a:gd name="T5" fmla="*/ 37 h 227"/>
                <a:gd name="T6" fmla="*/ 36 w 177"/>
                <a:gd name="T7" fmla="*/ 2 h 227"/>
                <a:gd name="T8" fmla="*/ 0 w 177"/>
                <a:gd name="T9" fmla="*/ 2 h 227"/>
                <a:gd name="T10" fmla="*/ 0 w 177"/>
                <a:gd name="T11" fmla="*/ 227 h 227"/>
                <a:gd name="T12" fmla="*/ 39 w 177"/>
                <a:gd name="T13" fmla="*/ 227 h 227"/>
                <a:gd name="T14" fmla="*/ 39 w 177"/>
                <a:gd name="T15" fmla="*/ 104 h 227"/>
                <a:gd name="T16" fmla="*/ 89 w 177"/>
                <a:gd name="T17" fmla="*/ 30 h 227"/>
                <a:gd name="T18" fmla="*/ 138 w 177"/>
                <a:gd name="T19" fmla="*/ 81 h 227"/>
                <a:gd name="T20" fmla="*/ 138 w 177"/>
                <a:gd name="T21" fmla="*/ 227 h 227"/>
                <a:gd name="T22" fmla="*/ 177 w 177"/>
                <a:gd name="T23" fmla="*/ 227 h 227"/>
                <a:gd name="T24" fmla="*/ 177 w 177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227">
                  <a:moveTo>
                    <a:pt x="177" y="78"/>
                  </a:moveTo>
                  <a:cubicBezTo>
                    <a:pt x="177" y="45"/>
                    <a:pt x="169" y="0"/>
                    <a:pt x="108" y="0"/>
                  </a:cubicBezTo>
                  <a:cubicBezTo>
                    <a:pt x="63" y="0"/>
                    <a:pt x="39" y="33"/>
                    <a:pt x="36" y="37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4"/>
                  </a:lnTo>
                  <a:cubicBezTo>
                    <a:pt x="39" y="71"/>
                    <a:pt x="51" y="30"/>
                    <a:pt x="89" y="30"/>
                  </a:cubicBezTo>
                  <a:cubicBezTo>
                    <a:pt x="137" y="30"/>
                    <a:pt x="138" y="65"/>
                    <a:pt x="138" y="81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66">
              <a:extLst>
                <a:ext uri="{FF2B5EF4-FFF2-40B4-BE49-F238E27FC236}">
                  <a16:creationId xmlns:a16="http://schemas.microsoft.com/office/drawing/2014/main" id="{216AA05D-B153-45C5-981F-954381FF508F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11014075" y="6419850"/>
              <a:ext cx="93663" cy="139700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7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4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0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2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7" y="209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67">
              <a:extLst>
                <a:ext uri="{FF2B5EF4-FFF2-40B4-BE49-F238E27FC236}">
                  <a16:creationId xmlns:a16="http://schemas.microsoft.com/office/drawing/2014/main" id="{F4C60617-E169-4070-BE52-29F5A0B02FC1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11122025" y="6421438"/>
              <a:ext cx="111125" cy="196850"/>
            </a:xfrm>
            <a:custGeom>
              <a:avLst/>
              <a:gdLst>
                <a:gd name="T0" fmla="*/ 162 w 228"/>
                <a:gd name="T1" fmla="*/ 31 h 330"/>
                <a:gd name="T2" fmla="*/ 199 w 228"/>
                <a:gd name="T3" fmla="*/ 29 h 330"/>
                <a:gd name="T4" fmla="*/ 228 w 228"/>
                <a:gd name="T5" fmla="*/ 31 h 330"/>
                <a:gd name="T6" fmla="*/ 223 w 228"/>
                <a:gd name="T7" fmla="*/ 0 h 330"/>
                <a:gd name="T8" fmla="*/ 144 w 228"/>
                <a:gd name="T9" fmla="*/ 16 h 330"/>
                <a:gd name="T10" fmla="*/ 97 w 228"/>
                <a:gd name="T11" fmla="*/ 0 h 330"/>
                <a:gd name="T12" fmla="*/ 17 w 228"/>
                <a:gd name="T13" fmla="*/ 81 h 330"/>
                <a:gd name="T14" fmla="*/ 34 w 228"/>
                <a:gd name="T15" fmla="*/ 130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2 h 330"/>
                <a:gd name="T22" fmla="*/ 111 w 228"/>
                <a:gd name="T23" fmla="*/ 330 h 330"/>
                <a:gd name="T24" fmla="*/ 221 w 228"/>
                <a:gd name="T25" fmla="*/ 262 h 330"/>
                <a:gd name="T26" fmla="*/ 119 w 228"/>
                <a:gd name="T27" fmla="*/ 192 h 330"/>
                <a:gd name="T28" fmla="*/ 75 w 228"/>
                <a:gd name="T29" fmla="*/ 192 h 330"/>
                <a:gd name="T30" fmla="*/ 46 w 228"/>
                <a:gd name="T31" fmla="*/ 166 h 330"/>
                <a:gd name="T32" fmla="*/ 51 w 228"/>
                <a:gd name="T33" fmla="*/ 148 h 330"/>
                <a:gd name="T34" fmla="*/ 97 w 228"/>
                <a:gd name="T35" fmla="*/ 162 h 330"/>
                <a:gd name="T36" fmla="*/ 176 w 228"/>
                <a:gd name="T37" fmla="*/ 81 h 330"/>
                <a:gd name="T38" fmla="*/ 160 w 228"/>
                <a:gd name="T39" fmla="*/ 31 h 330"/>
                <a:gd name="T40" fmla="*/ 162 w 228"/>
                <a:gd name="T41" fmla="*/ 31 h 330"/>
                <a:gd name="T42" fmla="*/ 97 w 228"/>
                <a:gd name="T43" fmla="*/ 134 h 330"/>
                <a:gd name="T44" fmla="*/ 52 w 228"/>
                <a:gd name="T45" fmla="*/ 81 h 330"/>
                <a:gd name="T46" fmla="*/ 97 w 228"/>
                <a:gd name="T47" fmla="*/ 28 h 330"/>
                <a:gd name="T48" fmla="*/ 142 w 228"/>
                <a:gd name="T49" fmla="*/ 81 h 330"/>
                <a:gd name="T50" fmla="*/ 97 w 228"/>
                <a:gd name="T51" fmla="*/ 134 h 330"/>
                <a:gd name="T52" fmla="*/ 119 w 228"/>
                <a:gd name="T53" fmla="*/ 228 h 330"/>
                <a:gd name="T54" fmla="*/ 186 w 228"/>
                <a:gd name="T55" fmla="*/ 263 h 330"/>
                <a:gd name="T56" fmla="*/ 111 w 228"/>
                <a:gd name="T57" fmla="*/ 301 h 330"/>
                <a:gd name="T58" fmla="*/ 35 w 228"/>
                <a:gd name="T59" fmla="*/ 262 h 330"/>
                <a:gd name="T60" fmla="*/ 74 w 228"/>
                <a:gd name="T61" fmla="*/ 228 h 330"/>
                <a:gd name="T62" fmla="*/ 119 w 228"/>
                <a:gd name="T63" fmla="*/ 22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1"/>
                  </a:moveTo>
                  <a:cubicBezTo>
                    <a:pt x="173" y="31"/>
                    <a:pt x="187" y="29"/>
                    <a:pt x="199" y="29"/>
                  </a:cubicBezTo>
                  <a:cubicBezTo>
                    <a:pt x="208" y="29"/>
                    <a:pt x="227" y="31"/>
                    <a:pt x="228" y="31"/>
                  </a:cubicBezTo>
                  <a:lnTo>
                    <a:pt x="223" y="0"/>
                  </a:lnTo>
                  <a:cubicBezTo>
                    <a:pt x="188" y="0"/>
                    <a:pt x="159" y="9"/>
                    <a:pt x="144" y="16"/>
                  </a:cubicBezTo>
                  <a:cubicBezTo>
                    <a:pt x="134" y="7"/>
                    <a:pt x="117" y="0"/>
                    <a:pt x="97" y="0"/>
                  </a:cubicBezTo>
                  <a:cubicBezTo>
                    <a:pt x="54" y="0"/>
                    <a:pt x="17" y="35"/>
                    <a:pt x="17" y="81"/>
                  </a:cubicBezTo>
                  <a:cubicBezTo>
                    <a:pt x="17" y="99"/>
                    <a:pt x="24" y="117"/>
                    <a:pt x="34" y="130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4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300"/>
                    <a:pt x="50" y="330"/>
                    <a:pt x="111" y="330"/>
                  </a:cubicBezTo>
                  <a:cubicBezTo>
                    <a:pt x="172" y="330"/>
                    <a:pt x="221" y="300"/>
                    <a:pt x="221" y="262"/>
                  </a:cubicBezTo>
                  <a:cubicBezTo>
                    <a:pt x="221" y="192"/>
                    <a:pt x="138" y="192"/>
                    <a:pt x="119" y="192"/>
                  </a:cubicBezTo>
                  <a:lnTo>
                    <a:pt x="75" y="192"/>
                  </a:lnTo>
                  <a:cubicBezTo>
                    <a:pt x="68" y="192"/>
                    <a:pt x="46" y="192"/>
                    <a:pt x="46" y="166"/>
                  </a:cubicBezTo>
                  <a:cubicBezTo>
                    <a:pt x="46" y="160"/>
                    <a:pt x="48" y="152"/>
                    <a:pt x="51" y="148"/>
                  </a:cubicBezTo>
                  <a:cubicBezTo>
                    <a:pt x="62" y="155"/>
                    <a:pt x="78" y="162"/>
                    <a:pt x="97" y="162"/>
                  </a:cubicBezTo>
                  <a:cubicBezTo>
                    <a:pt x="142" y="162"/>
                    <a:pt x="176" y="125"/>
                    <a:pt x="176" y="81"/>
                  </a:cubicBezTo>
                  <a:cubicBezTo>
                    <a:pt x="176" y="57"/>
                    <a:pt x="166" y="38"/>
                    <a:pt x="160" y="31"/>
                  </a:cubicBezTo>
                  <a:lnTo>
                    <a:pt x="162" y="31"/>
                  </a:lnTo>
                  <a:close/>
                  <a:moveTo>
                    <a:pt x="97" y="134"/>
                  </a:moveTo>
                  <a:cubicBezTo>
                    <a:pt x="78" y="134"/>
                    <a:pt x="52" y="122"/>
                    <a:pt x="52" y="81"/>
                  </a:cubicBezTo>
                  <a:cubicBezTo>
                    <a:pt x="52" y="39"/>
                    <a:pt x="78" y="28"/>
                    <a:pt x="97" y="28"/>
                  </a:cubicBezTo>
                  <a:cubicBezTo>
                    <a:pt x="118" y="28"/>
                    <a:pt x="142" y="42"/>
                    <a:pt x="142" y="81"/>
                  </a:cubicBezTo>
                  <a:cubicBezTo>
                    <a:pt x="142" y="120"/>
                    <a:pt x="118" y="134"/>
                    <a:pt x="97" y="134"/>
                  </a:cubicBezTo>
                  <a:close/>
                  <a:moveTo>
                    <a:pt x="119" y="228"/>
                  </a:moveTo>
                  <a:cubicBezTo>
                    <a:pt x="130" y="228"/>
                    <a:pt x="186" y="228"/>
                    <a:pt x="186" y="263"/>
                  </a:cubicBezTo>
                  <a:cubicBezTo>
                    <a:pt x="186" y="285"/>
                    <a:pt x="152" y="301"/>
                    <a:pt x="111" y="301"/>
                  </a:cubicBezTo>
                  <a:cubicBezTo>
                    <a:pt x="71" y="301"/>
                    <a:pt x="35" y="286"/>
                    <a:pt x="35" y="262"/>
                  </a:cubicBezTo>
                  <a:cubicBezTo>
                    <a:pt x="35" y="261"/>
                    <a:pt x="35" y="228"/>
                    <a:pt x="74" y="228"/>
                  </a:cubicBezTo>
                  <a:lnTo>
                    <a:pt x="119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168">
              <a:extLst>
                <a:ext uri="{FF2B5EF4-FFF2-40B4-BE49-F238E27FC236}">
                  <a16:creationId xmlns:a16="http://schemas.microsoft.com/office/drawing/2014/main" id="{211D1753-26E8-45BB-8F2D-4E09796E61A9}"/>
                </a:ext>
              </a:extLst>
            </p:cNvPr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auto">
            <a:xfrm>
              <a:off x="11256963" y="6350000"/>
              <a:ext cx="19050" cy="2079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69">
              <a:extLst>
                <a:ext uri="{FF2B5EF4-FFF2-40B4-BE49-F238E27FC236}">
                  <a16:creationId xmlns:a16="http://schemas.microsoft.com/office/drawing/2014/main" id="{A1F15007-3152-49DF-AC35-84F9338A7BB8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11320463" y="6334125"/>
              <a:ext cx="57150" cy="298450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70">
              <a:extLst>
                <a:ext uri="{FF2B5EF4-FFF2-40B4-BE49-F238E27FC236}">
                  <a16:creationId xmlns:a16="http://schemas.microsoft.com/office/drawing/2014/main" id="{64A43384-D22E-49E4-8D08-79BDF8BAED9D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11404600" y="6350000"/>
              <a:ext cx="120650" cy="21113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71">
              <a:extLst>
                <a:ext uri="{FF2B5EF4-FFF2-40B4-BE49-F238E27FC236}">
                  <a16:creationId xmlns:a16="http://schemas.microsoft.com/office/drawing/2014/main" id="{CDFD894E-B38E-46D4-B7C3-A65E088D28F5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11547475" y="6334125"/>
              <a:ext cx="57150" cy="2984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646E7704-9473-4E69-821D-1E9BE85BE0C3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4637447" y="6339395"/>
            <a:ext cx="2621035" cy="277989"/>
            <a:chOff x="7845424" y="5422900"/>
            <a:chExt cx="2828925" cy="300038"/>
          </a:xfrm>
          <a:solidFill>
            <a:schemeClr val="tx1"/>
          </a:solidFill>
        </p:grpSpPr>
        <p:sp>
          <p:nvSpPr>
            <p:cNvPr id="154" name="Freeform 77">
              <a:extLst>
                <a:ext uri="{FF2B5EF4-FFF2-40B4-BE49-F238E27FC236}">
                  <a16:creationId xmlns:a16="http://schemas.microsoft.com/office/drawing/2014/main" id="{9853AFDD-14B7-4DA5-BE59-C128A48C0856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7845424" y="5443538"/>
              <a:ext cx="150813" cy="203200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8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3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8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78">
              <a:extLst>
                <a:ext uri="{FF2B5EF4-FFF2-40B4-BE49-F238E27FC236}">
                  <a16:creationId xmlns:a16="http://schemas.microsoft.com/office/drawing/2014/main" id="{B30CF117-ABDD-4EC7-AA31-F30515B58B07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8016874" y="5514975"/>
              <a:ext cx="87313" cy="1317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79">
              <a:extLst>
                <a:ext uri="{FF2B5EF4-FFF2-40B4-BE49-F238E27FC236}">
                  <a16:creationId xmlns:a16="http://schemas.microsoft.com/office/drawing/2014/main" id="{F2EE08F2-D3CA-47C8-9C48-6B0613D66356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8140699" y="5422900"/>
              <a:ext cx="34925" cy="300038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80">
              <a:extLst>
                <a:ext uri="{FF2B5EF4-FFF2-40B4-BE49-F238E27FC236}">
                  <a16:creationId xmlns:a16="http://schemas.microsoft.com/office/drawing/2014/main" id="{A7D2D6D6-3B8F-4065-B80F-D80B382C1FB2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8185149" y="5430838"/>
              <a:ext cx="141288" cy="349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6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1" y="43"/>
                    <a:pt x="241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81">
              <a:extLst>
                <a:ext uri="{FF2B5EF4-FFF2-40B4-BE49-F238E27FC236}">
                  <a16:creationId xmlns:a16="http://schemas.microsoft.com/office/drawing/2014/main" id="{E308C554-F2B3-4788-92FA-F70D891FCE3C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8189912" y="5514975"/>
              <a:ext cx="111125" cy="136525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79 h 226"/>
                <a:gd name="T10" fmla="*/ 109 w 219"/>
                <a:gd name="T11" fmla="*/ 215 h 226"/>
                <a:gd name="T12" fmla="*/ 72 w 219"/>
                <a:gd name="T13" fmla="*/ 171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6 h 226"/>
                <a:gd name="T22" fmla="*/ 6 w 219"/>
                <a:gd name="T23" fmla="*/ 81 h 226"/>
                <a:gd name="T24" fmla="*/ 14 w 219"/>
                <a:gd name="T25" fmla="*/ 72 h 226"/>
                <a:gd name="T26" fmla="*/ 65 w 219"/>
                <a:gd name="T27" fmla="*/ 11 h 226"/>
                <a:gd name="T28" fmla="*/ 77 w 219"/>
                <a:gd name="T29" fmla="*/ 27 h 226"/>
                <a:gd name="T30" fmla="*/ 69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0"/>
                    <a:pt x="175" y="33"/>
                    <a:pt x="181" y="39"/>
                  </a:cubicBezTo>
                  <a:cubicBezTo>
                    <a:pt x="191" y="49"/>
                    <a:pt x="198" y="62"/>
                    <a:pt x="198" y="79"/>
                  </a:cubicBezTo>
                  <a:cubicBezTo>
                    <a:pt x="198" y="100"/>
                    <a:pt x="167" y="215"/>
                    <a:pt x="109" y="215"/>
                  </a:cubicBezTo>
                  <a:cubicBezTo>
                    <a:pt x="84" y="215"/>
                    <a:pt x="72" y="197"/>
                    <a:pt x="72" y="171"/>
                  </a:cubicBezTo>
                  <a:cubicBezTo>
                    <a:pt x="72" y="143"/>
                    <a:pt x="86" y="107"/>
                    <a:pt x="101" y="66"/>
                  </a:cubicBezTo>
                  <a:cubicBezTo>
                    <a:pt x="105" y="57"/>
                    <a:pt x="107" y="50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0"/>
                    <a:pt x="14" y="72"/>
                  </a:cubicBezTo>
                  <a:cubicBezTo>
                    <a:pt x="29" y="22"/>
                    <a:pt x="50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2" y="53"/>
                    <a:pt x="69" y="62"/>
                  </a:cubicBezTo>
                  <a:cubicBezTo>
                    <a:pt x="47" y="119"/>
                    <a:pt x="40" y="142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82">
              <a:extLst>
                <a:ext uri="{FF2B5EF4-FFF2-40B4-BE49-F238E27FC236}">
                  <a16:creationId xmlns:a16="http://schemas.microsoft.com/office/drawing/2014/main" id="{A9217CA6-0907-44A2-AA11-BEBBE7C431B2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8401049" y="5537200"/>
              <a:ext cx="169863" cy="698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3" y="117"/>
                    <a:pt x="332" y="117"/>
                    <a:pt x="332" y="107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83">
              <a:extLst>
                <a:ext uri="{FF2B5EF4-FFF2-40B4-BE49-F238E27FC236}">
                  <a16:creationId xmlns:a16="http://schemas.microsoft.com/office/drawing/2014/main" id="{B8E4C6CC-F20D-40DA-A9AE-0945C7369521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8697912" y="5430838"/>
              <a:ext cx="141288" cy="34925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5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8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9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84">
              <a:extLst>
                <a:ext uri="{FF2B5EF4-FFF2-40B4-BE49-F238E27FC236}">
                  <a16:creationId xmlns:a16="http://schemas.microsoft.com/office/drawing/2014/main" id="{1CCBEAFB-8869-4F2F-9630-8CC8127539CC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8664574" y="5514975"/>
              <a:ext cx="209550" cy="136525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2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6 h 226"/>
                <a:gd name="T14" fmla="*/ 93 w 408"/>
                <a:gd name="T15" fmla="*/ 71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2 h 226"/>
                <a:gd name="T28" fmla="*/ 178 w 408"/>
                <a:gd name="T29" fmla="*/ 226 h 226"/>
                <a:gd name="T30" fmla="*/ 200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39 w 408"/>
                <a:gd name="T37" fmla="*/ 46 h 226"/>
                <a:gd name="T38" fmla="*/ 309 w 408"/>
                <a:gd name="T39" fmla="*/ 157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6 h 226"/>
                <a:gd name="T74" fmla="*/ 6 w 408"/>
                <a:gd name="T75" fmla="*/ 81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5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2"/>
                  </a:cubicBezTo>
                  <a:cubicBezTo>
                    <a:pt x="163" y="221"/>
                    <a:pt x="170" y="226"/>
                    <a:pt x="178" y="226"/>
                  </a:cubicBezTo>
                  <a:cubicBezTo>
                    <a:pt x="193" y="226"/>
                    <a:pt x="196" y="213"/>
                    <a:pt x="200" y="197"/>
                  </a:cubicBezTo>
                  <a:cubicBezTo>
                    <a:pt x="207" y="169"/>
                    <a:pt x="226" y="96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5"/>
                    <a:pt x="395" y="153"/>
                  </a:cubicBezTo>
                  <a:cubicBezTo>
                    <a:pt x="387" y="179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8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1"/>
                    <a:pt x="371" y="53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85">
              <a:extLst>
                <a:ext uri="{FF2B5EF4-FFF2-40B4-BE49-F238E27FC236}">
                  <a16:creationId xmlns:a16="http://schemas.microsoft.com/office/drawing/2014/main" id="{863596BD-39AB-41C5-9F3F-5F437FDC2416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8975724" y="5446713"/>
              <a:ext cx="53975" cy="200025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86">
              <a:extLst>
                <a:ext uri="{FF2B5EF4-FFF2-40B4-BE49-F238E27FC236}">
                  <a16:creationId xmlns:a16="http://schemas.microsoft.com/office/drawing/2014/main" id="{3292720E-AEE1-4F77-91DA-B1CDE91E1D44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9045574" y="5514975"/>
              <a:ext cx="130175" cy="1317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87">
              <a:extLst>
                <a:ext uri="{FF2B5EF4-FFF2-40B4-BE49-F238E27FC236}">
                  <a16:creationId xmlns:a16="http://schemas.microsoft.com/office/drawing/2014/main" id="{F3B93FFB-844E-46B0-A839-77D868D7B2EF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9277349" y="5435600"/>
              <a:ext cx="142875" cy="247650"/>
            </a:xfrm>
            <a:custGeom>
              <a:avLst/>
              <a:gdLst>
                <a:gd name="T0" fmla="*/ 195 w 278"/>
                <a:gd name="T1" fmla="*/ 272 h 410"/>
                <a:gd name="T2" fmla="*/ 164 w 278"/>
                <a:gd name="T3" fmla="*/ 348 h 410"/>
                <a:gd name="T4" fmla="*/ 117 w 278"/>
                <a:gd name="T5" fmla="*/ 383 h 410"/>
                <a:gd name="T6" fmla="*/ 44 w 278"/>
                <a:gd name="T7" fmla="*/ 362 h 410"/>
                <a:gd name="T8" fmla="*/ 4 w 278"/>
                <a:gd name="T9" fmla="*/ 385 h 410"/>
                <a:gd name="T10" fmla="*/ 84 w 278"/>
                <a:gd name="T11" fmla="*/ 410 h 410"/>
                <a:gd name="T12" fmla="*/ 216 w 278"/>
                <a:gd name="T13" fmla="*/ 310 h 410"/>
                <a:gd name="T14" fmla="*/ 239 w 278"/>
                <a:gd name="T15" fmla="*/ 248 h 410"/>
                <a:gd name="T16" fmla="*/ 260 w 278"/>
                <a:gd name="T17" fmla="*/ 172 h 410"/>
                <a:gd name="T18" fmla="*/ 254 w 278"/>
                <a:gd name="T19" fmla="*/ 167 h 410"/>
                <a:gd name="T20" fmla="*/ 231 w 278"/>
                <a:gd name="T21" fmla="*/ 177 h 410"/>
                <a:gd name="T22" fmla="*/ 215 w 278"/>
                <a:gd name="T23" fmla="*/ 199 h 410"/>
                <a:gd name="T24" fmla="*/ 119 w 278"/>
                <a:gd name="T25" fmla="*/ 290 h 410"/>
                <a:gd name="T26" fmla="*/ 42 w 278"/>
                <a:gd name="T27" fmla="*/ 194 h 410"/>
                <a:gd name="T28" fmla="*/ 87 w 278"/>
                <a:gd name="T29" fmla="*/ 69 h 410"/>
                <a:gd name="T30" fmla="*/ 181 w 278"/>
                <a:gd name="T31" fmla="*/ 27 h 410"/>
                <a:gd name="T32" fmla="*/ 217 w 278"/>
                <a:gd name="T33" fmla="*/ 32 h 410"/>
                <a:gd name="T34" fmla="*/ 235 w 278"/>
                <a:gd name="T35" fmla="*/ 54 h 410"/>
                <a:gd name="T36" fmla="*/ 207 w 278"/>
                <a:gd name="T37" fmla="*/ 106 h 410"/>
                <a:gd name="T38" fmla="*/ 204 w 278"/>
                <a:gd name="T39" fmla="*/ 112 h 410"/>
                <a:gd name="T40" fmla="*/ 209 w 278"/>
                <a:gd name="T41" fmla="*/ 115 h 410"/>
                <a:gd name="T42" fmla="*/ 254 w 278"/>
                <a:gd name="T43" fmla="*/ 83 h 410"/>
                <a:gd name="T44" fmla="*/ 278 w 278"/>
                <a:gd name="T45" fmla="*/ 33 h 410"/>
                <a:gd name="T46" fmla="*/ 256 w 278"/>
                <a:gd name="T47" fmla="*/ 6 h 410"/>
                <a:gd name="T48" fmla="*/ 214 w 278"/>
                <a:gd name="T49" fmla="*/ 0 h 410"/>
                <a:gd name="T50" fmla="*/ 0 w 278"/>
                <a:gd name="T51" fmla="*/ 215 h 410"/>
                <a:gd name="T52" fmla="*/ 87 w 278"/>
                <a:gd name="T53" fmla="*/ 317 h 410"/>
                <a:gd name="T54" fmla="*/ 195 w 278"/>
                <a:gd name="T55" fmla="*/ 27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8" h="410">
                  <a:moveTo>
                    <a:pt x="195" y="272"/>
                  </a:moveTo>
                  <a:cubicBezTo>
                    <a:pt x="182" y="317"/>
                    <a:pt x="169" y="340"/>
                    <a:pt x="164" y="348"/>
                  </a:cubicBezTo>
                  <a:cubicBezTo>
                    <a:pt x="145" y="382"/>
                    <a:pt x="134" y="383"/>
                    <a:pt x="117" y="383"/>
                  </a:cubicBezTo>
                  <a:cubicBezTo>
                    <a:pt x="109" y="383"/>
                    <a:pt x="73" y="382"/>
                    <a:pt x="44" y="362"/>
                  </a:cubicBezTo>
                  <a:cubicBezTo>
                    <a:pt x="21" y="363"/>
                    <a:pt x="4" y="380"/>
                    <a:pt x="4" y="385"/>
                  </a:cubicBezTo>
                  <a:cubicBezTo>
                    <a:pt x="4" y="390"/>
                    <a:pt x="38" y="410"/>
                    <a:pt x="84" y="410"/>
                  </a:cubicBezTo>
                  <a:cubicBezTo>
                    <a:pt x="120" y="410"/>
                    <a:pt x="179" y="391"/>
                    <a:pt x="216" y="310"/>
                  </a:cubicBezTo>
                  <a:cubicBezTo>
                    <a:pt x="229" y="282"/>
                    <a:pt x="238" y="254"/>
                    <a:pt x="239" y="248"/>
                  </a:cubicBezTo>
                  <a:cubicBezTo>
                    <a:pt x="249" y="213"/>
                    <a:pt x="260" y="174"/>
                    <a:pt x="260" y="172"/>
                  </a:cubicBezTo>
                  <a:cubicBezTo>
                    <a:pt x="260" y="169"/>
                    <a:pt x="259" y="167"/>
                    <a:pt x="254" y="167"/>
                  </a:cubicBezTo>
                  <a:cubicBezTo>
                    <a:pt x="250" y="167"/>
                    <a:pt x="241" y="170"/>
                    <a:pt x="231" y="177"/>
                  </a:cubicBezTo>
                  <a:cubicBezTo>
                    <a:pt x="219" y="184"/>
                    <a:pt x="219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1" y="290"/>
                    <a:pt x="42" y="250"/>
                    <a:pt x="42" y="194"/>
                  </a:cubicBezTo>
                  <a:cubicBezTo>
                    <a:pt x="42" y="156"/>
                    <a:pt x="58" y="104"/>
                    <a:pt x="87" y="69"/>
                  </a:cubicBezTo>
                  <a:cubicBezTo>
                    <a:pt x="100" y="53"/>
                    <a:pt x="125" y="27"/>
                    <a:pt x="181" y="27"/>
                  </a:cubicBezTo>
                  <a:cubicBezTo>
                    <a:pt x="190" y="27"/>
                    <a:pt x="205" y="28"/>
                    <a:pt x="217" y="32"/>
                  </a:cubicBezTo>
                  <a:cubicBezTo>
                    <a:pt x="223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4" y="110"/>
                    <a:pt x="204" y="112"/>
                  </a:cubicBezTo>
                  <a:cubicBezTo>
                    <a:pt x="204" y="115"/>
                    <a:pt x="206" y="115"/>
                    <a:pt x="209" y="115"/>
                  </a:cubicBezTo>
                  <a:cubicBezTo>
                    <a:pt x="224" y="115"/>
                    <a:pt x="240" y="102"/>
                    <a:pt x="254" y="83"/>
                  </a:cubicBezTo>
                  <a:cubicBezTo>
                    <a:pt x="258" y="78"/>
                    <a:pt x="278" y="50"/>
                    <a:pt x="278" y="33"/>
                  </a:cubicBezTo>
                  <a:cubicBezTo>
                    <a:pt x="278" y="13"/>
                    <a:pt x="262" y="8"/>
                    <a:pt x="256" y="6"/>
                  </a:cubicBezTo>
                  <a:cubicBezTo>
                    <a:pt x="238" y="0"/>
                    <a:pt x="221" y="0"/>
                    <a:pt x="214" y="0"/>
                  </a:cubicBezTo>
                  <a:cubicBezTo>
                    <a:pt x="101" y="0"/>
                    <a:pt x="0" y="98"/>
                    <a:pt x="0" y="215"/>
                  </a:cubicBezTo>
                  <a:cubicBezTo>
                    <a:pt x="0" y="266"/>
                    <a:pt x="22" y="317"/>
                    <a:pt x="87" y="317"/>
                  </a:cubicBezTo>
                  <a:cubicBezTo>
                    <a:pt x="124" y="317"/>
                    <a:pt x="162" y="298"/>
                    <a:pt x="195" y="27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88">
              <a:extLst>
                <a:ext uri="{FF2B5EF4-FFF2-40B4-BE49-F238E27FC236}">
                  <a16:creationId xmlns:a16="http://schemas.microsoft.com/office/drawing/2014/main" id="{3B58C8DE-D279-4DFD-8EFB-74D4D22BD825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9426574" y="5553075"/>
              <a:ext cx="53975" cy="141288"/>
            </a:xfrm>
            <a:custGeom>
              <a:avLst/>
              <a:gdLst>
                <a:gd name="T0" fmla="*/ 96 w 105"/>
                <a:gd name="T1" fmla="*/ 13 h 234"/>
                <a:gd name="T2" fmla="*/ 82 w 105"/>
                <a:gd name="T3" fmla="*/ 0 h 234"/>
                <a:gd name="T4" fmla="*/ 63 w 105"/>
                <a:gd name="T5" fmla="*/ 19 h 234"/>
                <a:gd name="T6" fmla="*/ 77 w 105"/>
                <a:gd name="T7" fmla="*/ 32 h 234"/>
                <a:gd name="T8" fmla="*/ 96 w 105"/>
                <a:gd name="T9" fmla="*/ 13 h 234"/>
                <a:gd name="T10" fmla="*/ 25 w 105"/>
                <a:gd name="T11" fmla="*/ 190 h 234"/>
                <a:gd name="T12" fmla="*/ 22 w 105"/>
                <a:gd name="T13" fmla="*/ 205 h 234"/>
                <a:gd name="T14" fmla="*/ 55 w 105"/>
                <a:gd name="T15" fmla="*/ 234 h 234"/>
                <a:gd name="T16" fmla="*/ 105 w 105"/>
                <a:gd name="T17" fmla="*/ 181 h 234"/>
                <a:gd name="T18" fmla="*/ 100 w 105"/>
                <a:gd name="T19" fmla="*/ 176 h 234"/>
                <a:gd name="T20" fmla="*/ 93 w 105"/>
                <a:gd name="T21" fmla="*/ 182 h 234"/>
                <a:gd name="T22" fmla="*/ 56 w 105"/>
                <a:gd name="T23" fmla="*/ 224 h 234"/>
                <a:gd name="T24" fmla="*/ 47 w 105"/>
                <a:gd name="T25" fmla="*/ 212 h 234"/>
                <a:gd name="T26" fmla="*/ 53 w 105"/>
                <a:gd name="T27" fmla="*/ 190 h 234"/>
                <a:gd name="T28" fmla="*/ 64 w 105"/>
                <a:gd name="T29" fmla="*/ 162 h 234"/>
                <a:gd name="T30" fmla="*/ 81 w 105"/>
                <a:gd name="T31" fmla="*/ 118 h 234"/>
                <a:gd name="T32" fmla="*/ 83 w 105"/>
                <a:gd name="T33" fmla="*/ 107 h 234"/>
                <a:gd name="T34" fmla="*/ 50 w 105"/>
                <a:gd name="T35" fmla="*/ 77 h 234"/>
                <a:gd name="T36" fmla="*/ 0 w 105"/>
                <a:gd name="T37" fmla="*/ 130 h 234"/>
                <a:gd name="T38" fmla="*/ 6 w 105"/>
                <a:gd name="T39" fmla="*/ 135 h 234"/>
                <a:gd name="T40" fmla="*/ 12 w 105"/>
                <a:gd name="T41" fmla="*/ 129 h 234"/>
                <a:gd name="T42" fmla="*/ 49 w 105"/>
                <a:gd name="T43" fmla="*/ 87 h 234"/>
                <a:gd name="T44" fmla="*/ 58 w 105"/>
                <a:gd name="T45" fmla="*/ 99 h 234"/>
                <a:gd name="T46" fmla="*/ 47 w 105"/>
                <a:gd name="T47" fmla="*/ 134 h 234"/>
                <a:gd name="T48" fmla="*/ 25 w 105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4">
                  <a:moveTo>
                    <a:pt x="96" y="13"/>
                  </a:moveTo>
                  <a:cubicBezTo>
                    <a:pt x="96" y="7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4"/>
                    <a:pt x="22" y="199"/>
                    <a:pt x="22" y="205"/>
                  </a:cubicBezTo>
                  <a:cubicBezTo>
                    <a:pt x="22" y="221"/>
                    <a:pt x="36" y="234"/>
                    <a:pt x="55" y="234"/>
                  </a:cubicBezTo>
                  <a:cubicBezTo>
                    <a:pt x="90" y="234"/>
                    <a:pt x="105" y="186"/>
                    <a:pt x="105" y="181"/>
                  </a:cubicBezTo>
                  <a:cubicBezTo>
                    <a:pt x="105" y="176"/>
                    <a:pt x="101" y="176"/>
                    <a:pt x="100" y="176"/>
                  </a:cubicBezTo>
                  <a:cubicBezTo>
                    <a:pt x="95" y="176"/>
                    <a:pt x="94" y="178"/>
                    <a:pt x="93" y="182"/>
                  </a:cubicBezTo>
                  <a:cubicBezTo>
                    <a:pt x="85" y="210"/>
                    <a:pt x="70" y="224"/>
                    <a:pt x="56" y="224"/>
                  </a:cubicBezTo>
                  <a:cubicBezTo>
                    <a:pt x="49" y="224"/>
                    <a:pt x="47" y="220"/>
                    <a:pt x="47" y="212"/>
                  </a:cubicBezTo>
                  <a:cubicBezTo>
                    <a:pt x="47" y="204"/>
                    <a:pt x="50" y="198"/>
                    <a:pt x="53" y="190"/>
                  </a:cubicBezTo>
                  <a:cubicBezTo>
                    <a:pt x="56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4"/>
                    <a:pt x="83" y="110"/>
                    <a:pt x="83" y="107"/>
                  </a:cubicBezTo>
                  <a:cubicBezTo>
                    <a:pt x="83" y="90"/>
                    <a:pt x="69" y="77"/>
                    <a:pt x="50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4" y="135"/>
                    <a:pt x="6" y="135"/>
                  </a:cubicBezTo>
                  <a:cubicBezTo>
                    <a:pt x="10" y="135"/>
                    <a:pt x="11" y="133"/>
                    <a:pt x="12" y="129"/>
                  </a:cubicBezTo>
                  <a:cubicBezTo>
                    <a:pt x="21" y="99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89">
              <a:extLst>
                <a:ext uri="{FF2B5EF4-FFF2-40B4-BE49-F238E27FC236}">
                  <a16:creationId xmlns:a16="http://schemas.microsoft.com/office/drawing/2014/main" id="{FC9E87E2-EA97-4264-B7AB-52EE0829A0E5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9509124" y="5422900"/>
              <a:ext cx="34925" cy="300038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90">
              <a:extLst>
                <a:ext uri="{FF2B5EF4-FFF2-40B4-BE49-F238E27FC236}">
                  <a16:creationId xmlns:a16="http://schemas.microsoft.com/office/drawing/2014/main" id="{5B934AB0-1023-4CC6-BF5A-796B71F88FC3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9666287" y="5484813"/>
              <a:ext cx="157163" cy="174625"/>
            </a:xfrm>
            <a:custGeom>
              <a:avLst/>
              <a:gdLst>
                <a:gd name="T0" fmla="*/ 295 w 305"/>
                <a:gd name="T1" fmla="*/ 21 h 289"/>
                <a:gd name="T2" fmla="*/ 305 w 305"/>
                <a:gd name="T3" fmla="*/ 10 h 289"/>
                <a:gd name="T4" fmla="*/ 295 w 305"/>
                <a:gd name="T5" fmla="*/ 0 h 289"/>
                <a:gd name="T6" fmla="*/ 286 w 305"/>
                <a:gd name="T7" fmla="*/ 3 h 289"/>
                <a:gd name="T8" fmla="*/ 10 w 305"/>
                <a:gd name="T9" fmla="*/ 133 h 289"/>
                <a:gd name="T10" fmla="*/ 0 w 305"/>
                <a:gd name="T11" fmla="*/ 144 h 289"/>
                <a:gd name="T12" fmla="*/ 10 w 305"/>
                <a:gd name="T13" fmla="*/ 155 h 289"/>
                <a:gd name="T14" fmla="*/ 286 w 305"/>
                <a:gd name="T15" fmla="*/ 286 h 289"/>
                <a:gd name="T16" fmla="*/ 295 w 305"/>
                <a:gd name="T17" fmla="*/ 289 h 289"/>
                <a:gd name="T18" fmla="*/ 305 w 305"/>
                <a:gd name="T19" fmla="*/ 279 h 289"/>
                <a:gd name="T20" fmla="*/ 295 w 305"/>
                <a:gd name="T21" fmla="*/ 268 h 289"/>
                <a:gd name="T22" fmla="*/ 34 w 305"/>
                <a:gd name="T23" fmla="*/ 144 h 289"/>
                <a:gd name="T24" fmla="*/ 295 w 305"/>
                <a:gd name="T25" fmla="*/ 2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5" h="289">
                  <a:moveTo>
                    <a:pt x="295" y="21"/>
                  </a:moveTo>
                  <a:cubicBezTo>
                    <a:pt x="301" y="18"/>
                    <a:pt x="305" y="15"/>
                    <a:pt x="305" y="10"/>
                  </a:cubicBezTo>
                  <a:cubicBezTo>
                    <a:pt x="305" y="4"/>
                    <a:pt x="300" y="0"/>
                    <a:pt x="295" y="0"/>
                  </a:cubicBezTo>
                  <a:cubicBezTo>
                    <a:pt x="293" y="0"/>
                    <a:pt x="292" y="0"/>
                    <a:pt x="286" y="3"/>
                  </a:cubicBezTo>
                  <a:lnTo>
                    <a:pt x="10" y="133"/>
                  </a:lnTo>
                  <a:cubicBezTo>
                    <a:pt x="4" y="136"/>
                    <a:pt x="0" y="138"/>
                    <a:pt x="0" y="144"/>
                  </a:cubicBezTo>
                  <a:cubicBezTo>
                    <a:pt x="0" y="150"/>
                    <a:pt x="4" y="153"/>
                    <a:pt x="10" y="155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5" y="285"/>
                    <a:pt x="305" y="279"/>
                  </a:cubicBezTo>
                  <a:cubicBezTo>
                    <a:pt x="305" y="274"/>
                    <a:pt x="301" y="271"/>
                    <a:pt x="295" y="268"/>
                  </a:cubicBezTo>
                  <a:lnTo>
                    <a:pt x="34" y="144"/>
                  </a:lnTo>
                  <a:lnTo>
                    <a:pt x="295" y="2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91">
              <a:extLst>
                <a:ext uri="{FF2B5EF4-FFF2-40B4-BE49-F238E27FC236}">
                  <a16:creationId xmlns:a16="http://schemas.microsoft.com/office/drawing/2014/main" id="{DA81DC94-72FA-48B3-AC27-5EF3D85E8465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9936162" y="5510213"/>
              <a:ext cx="90488" cy="136525"/>
            </a:xfrm>
            <a:custGeom>
              <a:avLst/>
              <a:gdLst>
                <a:gd name="T0" fmla="*/ 176 w 176"/>
                <a:gd name="T1" fmla="*/ 78 h 227"/>
                <a:gd name="T2" fmla="*/ 108 w 176"/>
                <a:gd name="T3" fmla="*/ 0 h 227"/>
                <a:gd name="T4" fmla="*/ 36 w 176"/>
                <a:gd name="T5" fmla="*/ 38 h 227"/>
                <a:gd name="T6" fmla="*/ 36 w 176"/>
                <a:gd name="T7" fmla="*/ 3 h 227"/>
                <a:gd name="T8" fmla="*/ 0 w 176"/>
                <a:gd name="T9" fmla="*/ 3 h 227"/>
                <a:gd name="T10" fmla="*/ 0 w 176"/>
                <a:gd name="T11" fmla="*/ 227 h 227"/>
                <a:gd name="T12" fmla="*/ 39 w 176"/>
                <a:gd name="T13" fmla="*/ 227 h 227"/>
                <a:gd name="T14" fmla="*/ 39 w 176"/>
                <a:gd name="T15" fmla="*/ 105 h 227"/>
                <a:gd name="T16" fmla="*/ 89 w 176"/>
                <a:gd name="T17" fmla="*/ 31 h 227"/>
                <a:gd name="T18" fmla="*/ 138 w 176"/>
                <a:gd name="T19" fmla="*/ 82 h 227"/>
                <a:gd name="T20" fmla="*/ 138 w 176"/>
                <a:gd name="T21" fmla="*/ 227 h 227"/>
                <a:gd name="T22" fmla="*/ 176 w 176"/>
                <a:gd name="T23" fmla="*/ 227 h 227"/>
                <a:gd name="T24" fmla="*/ 176 w 176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8"/>
                  </a:moveTo>
                  <a:cubicBezTo>
                    <a:pt x="176" y="46"/>
                    <a:pt x="169" y="0"/>
                    <a:pt x="108" y="0"/>
                  </a:cubicBezTo>
                  <a:cubicBezTo>
                    <a:pt x="63" y="0"/>
                    <a:pt x="39" y="34"/>
                    <a:pt x="36" y="38"/>
                  </a:cubicBezTo>
                  <a:lnTo>
                    <a:pt x="36" y="3"/>
                  </a:lnTo>
                  <a:lnTo>
                    <a:pt x="0" y="3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2"/>
                    <a:pt x="51" y="31"/>
                    <a:pt x="89" y="31"/>
                  </a:cubicBezTo>
                  <a:cubicBezTo>
                    <a:pt x="137" y="31"/>
                    <a:pt x="138" y="66"/>
                    <a:pt x="138" y="82"/>
                  </a:cubicBezTo>
                  <a:lnTo>
                    <a:pt x="138" y="227"/>
                  </a:lnTo>
                  <a:lnTo>
                    <a:pt x="176" y="227"/>
                  </a:lnTo>
                  <a:lnTo>
                    <a:pt x="176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92">
              <a:extLst>
                <a:ext uri="{FF2B5EF4-FFF2-40B4-BE49-F238E27FC236}">
                  <a16:creationId xmlns:a16="http://schemas.microsoft.com/office/drawing/2014/main" id="{39A59673-EC81-44C1-9106-9F240AFD1DF7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10056812" y="5508625"/>
              <a:ext cx="96838" cy="142875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1 w 189"/>
                <a:gd name="T5" fmla="*/ 0 h 236"/>
                <a:gd name="T6" fmla="*/ 0 w 189"/>
                <a:gd name="T7" fmla="*/ 117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9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8 w 189"/>
                <a:gd name="T21" fmla="*/ 93 h 236"/>
                <a:gd name="T22" fmla="*/ 101 w 189"/>
                <a:gd name="T23" fmla="*/ 31 h 236"/>
                <a:gd name="T24" fmla="*/ 161 w 189"/>
                <a:gd name="T25" fmla="*/ 93 h 236"/>
                <a:gd name="T26" fmla="*/ 38 w 189"/>
                <a:gd name="T27" fmla="*/ 9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9" y="67"/>
                    <a:pt x="169" y="37"/>
                  </a:cubicBezTo>
                  <a:cubicBezTo>
                    <a:pt x="149" y="6"/>
                    <a:pt x="119" y="0"/>
                    <a:pt x="101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40" y="236"/>
                    <a:pt x="168" y="224"/>
                    <a:pt x="187" y="210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9" y="205"/>
                  </a:cubicBezTo>
                  <a:cubicBezTo>
                    <a:pt x="69" y="205"/>
                    <a:pt x="37" y="170"/>
                    <a:pt x="35" y="121"/>
                  </a:cubicBezTo>
                  <a:lnTo>
                    <a:pt x="189" y="121"/>
                  </a:lnTo>
                  <a:close/>
                  <a:moveTo>
                    <a:pt x="38" y="93"/>
                  </a:moveTo>
                  <a:cubicBezTo>
                    <a:pt x="46" y="56"/>
                    <a:pt x="72" y="31"/>
                    <a:pt x="101" y="31"/>
                  </a:cubicBezTo>
                  <a:cubicBezTo>
                    <a:pt x="127" y="31"/>
                    <a:pt x="154" y="48"/>
                    <a:pt x="161" y="93"/>
                  </a:cubicBezTo>
                  <a:lnTo>
                    <a:pt x="38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93">
              <a:extLst>
                <a:ext uri="{FF2B5EF4-FFF2-40B4-BE49-F238E27FC236}">
                  <a16:creationId xmlns:a16="http://schemas.microsoft.com/office/drawing/2014/main" id="{39C76486-460C-4479-9720-FD43219B6D7E}"/>
                </a:ext>
              </a:extLst>
            </p:cNvPr>
            <p:cNvSpPr>
              <a:spLocks noEditPoints="1"/>
            </p:cNvSpPr>
            <p:nvPr>
              <p:custDataLst>
                <p:tags r:id="rId90"/>
              </p:custDataLst>
            </p:nvPr>
          </p:nvSpPr>
          <p:spPr bwMode="auto">
            <a:xfrm>
              <a:off x="10167937" y="5510213"/>
              <a:ext cx="117475" cy="198438"/>
            </a:xfrm>
            <a:custGeom>
              <a:avLst/>
              <a:gdLst>
                <a:gd name="T0" fmla="*/ 162 w 228"/>
                <a:gd name="T1" fmla="*/ 32 h 330"/>
                <a:gd name="T2" fmla="*/ 199 w 228"/>
                <a:gd name="T3" fmla="*/ 30 h 330"/>
                <a:gd name="T4" fmla="*/ 228 w 228"/>
                <a:gd name="T5" fmla="*/ 32 h 330"/>
                <a:gd name="T6" fmla="*/ 223 w 228"/>
                <a:gd name="T7" fmla="*/ 0 h 330"/>
                <a:gd name="T8" fmla="*/ 144 w 228"/>
                <a:gd name="T9" fmla="*/ 16 h 330"/>
                <a:gd name="T10" fmla="*/ 97 w 228"/>
                <a:gd name="T11" fmla="*/ 0 h 330"/>
                <a:gd name="T12" fmla="*/ 17 w 228"/>
                <a:gd name="T13" fmla="*/ 81 h 330"/>
                <a:gd name="T14" fmla="*/ 34 w 228"/>
                <a:gd name="T15" fmla="*/ 131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2 h 330"/>
                <a:gd name="T22" fmla="*/ 110 w 228"/>
                <a:gd name="T23" fmla="*/ 330 h 330"/>
                <a:gd name="T24" fmla="*/ 221 w 228"/>
                <a:gd name="T25" fmla="*/ 262 h 330"/>
                <a:gd name="T26" fmla="*/ 118 w 228"/>
                <a:gd name="T27" fmla="*/ 193 h 330"/>
                <a:gd name="T28" fmla="*/ 75 w 228"/>
                <a:gd name="T29" fmla="*/ 193 h 330"/>
                <a:gd name="T30" fmla="*/ 46 w 228"/>
                <a:gd name="T31" fmla="*/ 166 h 330"/>
                <a:gd name="T32" fmla="*/ 51 w 228"/>
                <a:gd name="T33" fmla="*/ 148 h 330"/>
                <a:gd name="T34" fmla="*/ 97 w 228"/>
                <a:gd name="T35" fmla="*/ 163 h 330"/>
                <a:gd name="T36" fmla="*/ 176 w 228"/>
                <a:gd name="T37" fmla="*/ 81 h 330"/>
                <a:gd name="T38" fmla="*/ 160 w 228"/>
                <a:gd name="T39" fmla="*/ 32 h 330"/>
                <a:gd name="T40" fmla="*/ 162 w 228"/>
                <a:gd name="T41" fmla="*/ 32 h 330"/>
                <a:gd name="T42" fmla="*/ 97 w 228"/>
                <a:gd name="T43" fmla="*/ 134 h 330"/>
                <a:gd name="T44" fmla="*/ 52 w 228"/>
                <a:gd name="T45" fmla="*/ 81 h 330"/>
                <a:gd name="T46" fmla="*/ 97 w 228"/>
                <a:gd name="T47" fmla="*/ 29 h 330"/>
                <a:gd name="T48" fmla="*/ 141 w 228"/>
                <a:gd name="T49" fmla="*/ 81 h 330"/>
                <a:gd name="T50" fmla="*/ 97 w 228"/>
                <a:gd name="T51" fmla="*/ 134 h 330"/>
                <a:gd name="T52" fmla="*/ 119 w 228"/>
                <a:gd name="T53" fmla="*/ 229 h 330"/>
                <a:gd name="T54" fmla="*/ 186 w 228"/>
                <a:gd name="T55" fmla="*/ 263 h 330"/>
                <a:gd name="T56" fmla="*/ 111 w 228"/>
                <a:gd name="T57" fmla="*/ 301 h 330"/>
                <a:gd name="T58" fmla="*/ 35 w 228"/>
                <a:gd name="T59" fmla="*/ 262 h 330"/>
                <a:gd name="T60" fmla="*/ 74 w 228"/>
                <a:gd name="T61" fmla="*/ 229 h 330"/>
                <a:gd name="T62" fmla="*/ 119 w 228"/>
                <a:gd name="T63" fmla="*/ 2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2"/>
                  </a:moveTo>
                  <a:cubicBezTo>
                    <a:pt x="173" y="32"/>
                    <a:pt x="187" y="30"/>
                    <a:pt x="199" y="30"/>
                  </a:cubicBezTo>
                  <a:cubicBezTo>
                    <a:pt x="208" y="30"/>
                    <a:pt x="227" y="32"/>
                    <a:pt x="228" y="32"/>
                  </a:cubicBezTo>
                  <a:lnTo>
                    <a:pt x="223" y="0"/>
                  </a:lnTo>
                  <a:cubicBezTo>
                    <a:pt x="188" y="0"/>
                    <a:pt x="159" y="10"/>
                    <a:pt x="144" y="16"/>
                  </a:cubicBezTo>
                  <a:cubicBezTo>
                    <a:pt x="133" y="8"/>
                    <a:pt x="116" y="0"/>
                    <a:pt x="97" y="0"/>
                  </a:cubicBezTo>
                  <a:cubicBezTo>
                    <a:pt x="54" y="0"/>
                    <a:pt x="17" y="36"/>
                    <a:pt x="17" y="81"/>
                  </a:cubicBezTo>
                  <a:cubicBezTo>
                    <a:pt x="17" y="100"/>
                    <a:pt x="24" y="118"/>
                    <a:pt x="34" y="131"/>
                  </a:cubicBezTo>
                  <a:cubicBezTo>
                    <a:pt x="19" y="151"/>
                    <a:pt x="19" y="171"/>
                    <a:pt x="19" y="173"/>
                  </a:cubicBezTo>
                  <a:cubicBezTo>
                    <a:pt x="19" y="186"/>
                    <a:pt x="24" y="201"/>
                    <a:pt x="32" y="211"/>
                  </a:cubicBezTo>
                  <a:cubicBezTo>
                    <a:pt x="6" y="227"/>
                    <a:pt x="0" y="250"/>
                    <a:pt x="0" y="262"/>
                  </a:cubicBezTo>
                  <a:cubicBezTo>
                    <a:pt x="0" y="300"/>
                    <a:pt x="50" y="330"/>
                    <a:pt x="110" y="330"/>
                  </a:cubicBezTo>
                  <a:cubicBezTo>
                    <a:pt x="172" y="330"/>
                    <a:pt x="221" y="300"/>
                    <a:pt x="221" y="262"/>
                  </a:cubicBezTo>
                  <a:cubicBezTo>
                    <a:pt x="221" y="193"/>
                    <a:pt x="138" y="193"/>
                    <a:pt x="118" y="193"/>
                  </a:cubicBezTo>
                  <a:lnTo>
                    <a:pt x="75" y="193"/>
                  </a:lnTo>
                  <a:cubicBezTo>
                    <a:pt x="68" y="193"/>
                    <a:pt x="46" y="193"/>
                    <a:pt x="46" y="166"/>
                  </a:cubicBezTo>
                  <a:cubicBezTo>
                    <a:pt x="46" y="161"/>
                    <a:pt x="48" y="153"/>
                    <a:pt x="51" y="148"/>
                  </a:cubicBezTo>
                  <a:cubicBezTo>
                    <a:pt x="62" y="156"/>
                    <a:pt x="78" y="163"/>
                    <a:pt x="97" y="163"/>
                  </a:cubicBezTo>
                  <a:cubicBezTo>
                    <a:pt x="141" y="163"/>
                    <a:pt x="176" y="126"/>
                    <a:pt x="176" y="81"/>
                  </a:cubicBezTo>
                  <a:cubicBezTo>
                    <a:pt x="176" y="58"/>
                    <a:pt x="165" y="39"/>
                    <a:pt x="160" y="32"/>
                  </a:cubicBezTo>
                  <a:lnTo>
                    <a:pt x="162" y="32"/>
                  </a:lnTo>
                  <a:close/>
                  <a:moveTo>
                    <a:pt x="97" y="134"/>
                  </a:moveTo>
                  <a:cubicBezTo>
                    <a:pt x="78" y="134"/>
                    <a:pt x="52" y="123"/>
                    <a:pt x="52" y="81"/>
                  </a:cubicBezTo>
                  <a:cubicBezTo>
                    <a:pt x="52" y="40"/>
                    <a:pt x="78" y="29"/>
                    <a:pt x="97" y="29"/>
                  </a:cubicBezTo>
                  <a:cubicBezTo>
                    <a:pt x="118" y="29"/>
                    <a:pt x="141" y="43"/>
                    <a:pt x="141" y="81"/>
                  </a:cubicBezTo>
                  <a:cubicBezTo>
                    <a:pt x="141" y="120"/>
                    <a:pt x="118" y="134"/>
                    <a:pt x="97" y="134"/>
                  </a:cubicBezTo>
                  <a:close/>
                  <a:moveTo>
                    <a:pt x="119" y="229"/>
                  </a:moveTo>
                  <a:cubicBezTo>
                    <a:pt x="130" y="229"/>
                    <a:pt x="186" y="229"/>
                    <a:pt x="186" y="263"/>
                  </a:cubicBezTo>
                  <a:cubicBezTo>
                    <a:pt x="186" y="285"/>
                    <a:pt x="152" y="301"/>
                    <a:pt x="111" y="301"/>
                  </a:cubicBezTo>
                  <a:cubicBezTo>
                    <a:pt x="71" y="301"/>
                    <a:pt x="35" y="286"/>
                    <a:pt x="35" y="262"/>
                  </a:cubicBezTo>
                  <a:cubicBezTo>
                    <a:pt x="35" y="261"/>
                    <a:pt x="35" y="229"/>
                    <a:pt x="74" y="229"/>
                  </a:cubicBezTo>
                  <a:lnTo>
                    <a:pt x="119" y="22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94">
              <a:extLst>
                <a:ext uri="{FF2B5EF4-FFF2-40B4-BE49-F238E27FC236}">
                  <a16:creationId xmlns:a16="http://schemas.microsoft.com/office/drawing/2014/main" id="{606D3944-6418-4536-9D66-5EAA852AF838}"/>
                </a:ext>
              </a:extLst>
            </p:cNvPr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10310812" y="5438775"/>
              <a:ext cx="19050" cy="209550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95">
              <a:extLst>
                <a:ext uri="{FF2B5EF4-FFF2-40B4-BE49-F238E27FC236}">
                  <a16:creationId xmlns:a16="http://schemas.microsoft.com/office/drawing/2014/main" id="{82FAFDF9-68C3-4320-B7B4-D05BB24E6D26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10375899" y="5422900"/>
              <a:ext cx="60325" cy="3000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96">
              <a:extLst>
                <a:ext uri="{FF2B5EF4-FFF2-40B4-BE49-F238E27FC236}">
                  <a16:creationId xmlns:a16="http://schemas.microsoft.com/office/drawing/2014/main" id="{28B7AF35-72F9-4E7D-88E7-A3F2253A854C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10463212" y="5438775"/>
              <a:ext cx="127000" cy="212725"/>
            </a:xfrm>
            <a:custGeom>
              <a:avLst/>
              <a:gdLst>
                <a:gd name="T0" fmla="*/ 151 w 246"/>
                <a:gd name="T1" fmla="*/ 200 h 353"/>
                <a:gd name="T2" fmla="*/ 204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2 h 353"/>
                <a:gd name="T12" fmla="*/ 233 w 246"/>
                <a:gd name="T13" fmla="*/ 319 h 353"/>
                <a:gd name="T14" fmla="*/ 131 w 246"/>
                <a:gd name="T15" fmla="*/ 35 h 353"/>
                <a:gd name="T16" fmla="*/ 70 w 246"/>
                <a:gd name="T17" fmla="*/ 0 h 353"/>
                <a:gd name="T18" fmla="*/ 61 w 246"/>
                <a:gd name="T19" fmla="*/ 6 h 353"/>
                <a:gd name="T20" fmla="*/ 66 w 246"/>
                <a:gd name="T21" fmla="*/ 11 h 353"/>
                <a:gd name="T22" fmla="*/ 98 w 246"/>
                <a:gd name="T23" fmla="*/ 50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8 h 353"/>
                <a:gd name="T30" fmla="*/ 15 w 246"/>
                <a:gd name="T31" fmla="*/ 353 h 353"/>
                <a:gd name="T32" fmla="*/ 31 w 246"/>
                <a:gd name="T33" fmla="*/ 342 h 353"/>
                <a:gd name="T34" fmla="*/ 151 w 246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6" y="348"/>
                    <a:pt x="246" y="347"/>
                  </a:cubicBezTo>
                  <a:cubicBezTo>
                    <a:pt x="246" y="345"/>
                    <a:pt x="245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5" y="17"/>
                    <a:pt x="98" y="50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97">
              <a:extLst>
                <a:ext uri="{FF2B5EF4-FFF2-40B4-BE49-F238E27FC236}">
                  <a16:creationId xmlns:a16="http://schemas.microsoft.com/office/drawing/2014/main" id="{25145D05-8969-4EB6-8396-3E53F561AFF5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10614024" y="5422900"/>
              <a:ext cx="60325" cy="30003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FD5624C-4AB3-7BE8-0876-D62A445796DB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6192083" y="4762018"/>
            <a:ext cx="2894013" cy="306388"/>
            <a:chOff x="6400802" y="4811713"/>
            <a:chExt cx="2894013" cy="306388"/>
          </a:xfrm>
        </p:grpSpPr>
        <p:sp>
          <p:nvSpPr>
            <p:cNvPr id="23" name="Freeform 82">
              <a:extLst>
                <a:ext uri="{FF2B5EF4-FFF2-40B4-BE49-F238E27FC236}">
                  <a16:creationId xmlns:a16="http://schemas.microsoft.com/office/drawing/2014/main" id="{4773DC5C-2BB1-BE32-3697-9E23876659A3}"/>
                </a:ext>
              </a:extLst>
            </p:cNvPr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6400802" y="4832351"/>
              <a:ext cx="155575" cy="209550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8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3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8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3">
              <a:extLst>
                <a:ext uri="{FF2B5EF4-FFF2-40B4-BE49-F238E27FC236}">
                  <a16:creationId xmlns:a16="http://schemas.microsoft.com/office/drawing/2014/main" id="{875F786F-9DD2-0AFF-3E81-68DAC11A8845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577015" y="4905376"/>
              <a:ext cx="88900" cy="136525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4">
              <a:extLst>
                <a:ext uri="{FF2B5EF4-FFF2-40B4-BE49-F238E27FC236}">
                  <a16:creationId xmlns:a16="http://schemas.microsoft.com/office/drawing/2014/main" id="{240ACC63-B91C-0E0F-088A-9A1757B485FC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6704015" y="4811713"/>
              <a:ext cx="36513" cy="306388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5">
              <a:extLst>
                <a:ext uri="{FF2B5EF4-FFF2-40B4-BE49-F238E27FC236}">
                  <a16:creationId xmlns:a16="http://schemas.microsoft.com/office/drawing/2014/main" id="{CEAFD243-F64F-DB5C-55C0-F9487D498AF1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6748465" y="4819651"/>
              <a:ext cx="146050" cy="349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6">
              <a:extLst>
                <a:ext uri="{FF2B5EF4-FFF2-40B4-BE49-F238E27FC236}">
                  <a16:creationId xmlns:a16="http://schemas.microsoft.com/office/drawing/2014/main" id="{B084ACB0-9DD8-59BD-7BFA-FB897D4D278F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6753227" y="4905376"/>
              <a:ext cx="115888" cy="13970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79 h 226"/>
                <a:gd name="T10" fmla="*/ 109 w 219"/>
                <a:gd name="T11" fmla="*/ 215 h 226"/>
                <a:gd name="T12" fmla="*/ 72 w 219"/>
                <a:gd name="T13" fmla="*/ 171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6 h 226"/>
                <a:gd name="T22" fmla="*/ 6 w 219"/>
                <a:gd name="T23" fmla="*/ 81 h 226"/>
                <a:gd name="T24" fmla="*/ 14 w 219"/>
                <a:gd name="T25" fmla="*/ 72 h 226"/>
                <a:gd name="T26" fmla="*/ 65 w 219"/>
                <a:gd name="T27" fmla="*/ 11 h 226"/>
                <a:gd name="T28" fmla="*/ 77 w 219"/>
                <a:gd name="T29" fmla="*/ 27 h 226"/>
                <a:gd name="T30" fmla="*/ 69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0"/>
                    <a:pt x="175" y="33"/>
                    <a:pt x="181" y="39"/>
                  </a:cubicBezTo>
                  <a:cubicBezTo>
                    <a:pt x="191" y="49"/>
                    <a:pt x="198" y="62"/>
                    <a:pt x="198" y="79"/>
                  </a:cubicBezTo>
                  <a:cubicBezTo>
                    <a:pt x="198" y="100"/>
                    <a:pt x="167" y="215"/>
                    <a:pt x="109" y="215"/>
                  </a:cubicBezTo>
                  <a:cubicBezTo>
                    <a:pt x="84" y="215"/>
                    <a:pt x="72" y="197"/>
                    <a:pt x="72" y="171"/>
                  </a:cubicBezTo>
                  <a:cubicBezTo>
                    <a:pt x="72" y="143"/>
                    <a:pt x="86" y="107"/>
                    <a:pt x="101" y="66"/>
                  </a:cubicBezTo>
                  <a:cubicBezTo>
                    <a:pt x="105" y="57"/>
                    <a:pt x="107" y="50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0"/>
                    <a:pt x="14" y="72"/>
                  </a:cubicBezTo>
                  <a:cubicBezTo>
                    <a:pt x="29" y="22"/>
                    <a:pt x="50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2" y="53"/>
                    <a:pt x="69" y="62"/>
                  </a:cubicBezTo>
                  <a:cubicBezTo>
                    <a:pt x="47" y="119"/>
                    <a:pt x="40" y="142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7">
              <a:extLst>
                <a:ext uri="{FF2B5EF4-FFF2-40B4-BE49-F238E27FC236}">
                  <a16:creationId xmlns:a16="http://schemas.microsoft.com/office/drawing/2014/main" id="{E0465CCA-0D04-40A6-D90E-D2F3332D3142}"/>
                </a:ext>
              </a:extLst>
            </p:cNvPr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6978652" y="4837113"/>
              <a:ext cx="57150" cy="204788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8">
              <a:extLst>
                <a:ext uri="{FF2B5EF4-FFF2-40B4-BE49-F238E27FC236}">
                  <a16:creationId xmlns:a16="http://schemas.microsoft.com/office/drawing/2014/main" id="{988D460F-4152-47F4-FD72-50C7C12F7B2D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7051677" y="4903788"/>
              <a:ext cx="85725" cy="141288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9">
              <a:extLst>
                <a:ext uri="{FF2B5EF4-FFF2-40B4-BE49-F238E27FC236}">
                  <a16:creationId xmlns:a16="http://schemas.microsoft.com/office/drawing/2014/main" id="{B0536413-584A-C3F7-AE93-349F7A34AF9D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7245352" y="4903788"/>
              <a:ext cx="119063" cy="141288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7 w 225"/>
                <a:gd name="T25" fmla="*/ 79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7" y="79"/>
                  </a:cubicBezTo>
                  <a:cubicBezTo>
                    <a:pt x="51" y="79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90">
              <a:extLst>
                <a:ext uri="{FF2B5EF4-FFF2-40B4-BE49-F238E27FC236}">
                  <a16:creationId xmlns:a16="http://schemas.microsoft.com/office/drawing/2014/main" id="{220E2C28-660F-8F65-5180-AB7FCE6A5D05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458077" y="4908551"/>
              <a:ext cx="128588" cy="136525"/>
            </a:xfrm>
            <a:custGeom>
              <a:avLst/>
              <a:gdLst>
                <a:gd name="T0" fmla="*/ 198 w 244"/>
                <a:gd name="T1" fmla="*/ 49 h 221"/>
                <a:gd name="T2" fmla="*/ 244 w 244"/>
                <a:gd name="T3" fmla="*/ 16 h 221"/>
                <a:gd name="T4" fmla="*/ 244 w 244"/>
                <a:gd name="T5" fmla="*/ 0 h 221"/>
                <a:gd name="T6" fmla="*/ 207 w 244"/>
                <a:gd name="T7" fmla="*/ 2 h 221"/>
                <a:gd name="T8" fmla="*/ 163 w 244"/>
                <a:gd name="T9" fmla="*/ 0 h 221"/>
                <a:gd name="T10" fmla="*/ 163 w 244"/>
                <a:gd name="T11" fmla="*/ 16 h 221"/>
                <a:gd name="T12" fmla="*/ 187 w 244"/>
                <a:gd name="T13" fmla="*/ 37 h 221"/>
                <a:gd name="T14" fmla="*/ 184 w 244"/>
                <a:gd name="T15" fmla="*/ 49 h 221"/>
                <a:gd name="T16" fmla="*/ 133 w 244"/>
                <a:gd name="T17" fmla="*/ 176 h 221"/>
                <a:gd name="T18" fmla="*/ 77 w 244"/>
                <a:gd name="T19" fmla="*/ 37 h 221"/>
                <a:gd name="T20" fmla="*/ 74 w 244"/>
                <a:gd name="T21" fmla="*/ 29 h 221"/>
                <a:gd name="T22" fmla="*/ 103 w 244"/>
                <a:gd name="T23" fmla="*/ 16 h 221"/>
                <a:gd name="T24" fmla="*/ 103 w 244"/>
                <a:gd name="T25" fmla="*/ 0 h 221"/>
                <a:gd name="T26" fmla="*/ 48 w 244"/>
                <a:gd name="T27" fmla="*/ 2 h 221"/>
                <a:gd name="T28" fmla="*/ 0 w 244"/>
                <a:gd name="T29" fmla="*/ 0 h 221"/>
                <a:gd name="T30" fmla="*/ 0 w 244"/>
                <a:gd name="T31" fmla="*/ 16 h 221"/>
                <a:gd name="T32" fmla="*/ 40 w 244"/>
                <a:gd name="T33" fmla="*/ 34 h 221"/>
                <a:gd name="T34" fmla="*/ 112 w 244"/>
                <a:gd name="T35" fmla="*/ 211 h 221"/>
                <a:gd name="T36" fmla="*/ 122 w 244"/>
                <a:gd name="T37" fmla="*/ 221 h 221"/>
                <a:gd name="T38" fmla="*/ 133 w 244"/>
                <a:gd name="T39" fmla="*/ 211 h 221"/>
                <a:gd name="T40" fmla="*/ 198 w 244"/>
                <a:gd name="T4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221">
                  <a:moveTo>
                    <a:pt x="198" y="49"/>
                  </a:moveTo>
                  <a:cubicBezTo>
                    <a:pt x="203" y="38"/>
                    <a:pt x="211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7" y="2"/>
                  </a:cubicBezTo>
                  <a:cubicBezTo>
                    <a:pt x="195" y="2"/>
                    <a:pt x="172" y="1"/>
                    <a:pt x="163" y="0"/>
                  </a:cubicBezTo>
                  <a:lnTo>
                    <a:pt x="163" y="16"/>
                  </a:lnTo>
                  <a:cubicBezTo>
                    <a:pt x="182" y="16"/>
                    <a:pt x="187" y="28"/>
                    <a:pt x="187" y="37"/>
                  </a:cubicBezTo>
                  <a:cubicBezTo>
                    <a:pt x="187" y="42"/>
                    <a:pt x="186" y="44"/>
                    <a:pt x="184" y="49"/>
                  </a:cubicBezTo>
                  <a:lnTo>
                    <a:pt x="133" y="176"/>
                  </a:lnTo>
                  <a:lnTo>
                    <a:pt x="77" y="37"/>
                  </a:lnTo>
                  <a:cubicBezTo>
                    <a:pt x="74" y="31"/>
                    <a:pt x="74" y="30"/>
                    <a:pt x="74" y="29"/>
                  </a:cubicBezTo>
                  <a:cubicBezTo>
                    <a:pt x="74" y="16"/>
                    <a:pt x="94" y="16"/>
                    <a:pt x="103" y="16"/>
                  </a:cubicBezTo>
                  <a:lnTo>
                    <a:pt x="103" y="0"/>
                  </a:lnTo>
                  <a:cubicBezTo>
                    <a:pt x="88" y="1"/>
                    <a:pt x="60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32" y="16"/>
                    <a:pt x="34" y="19"/>
                    <a:pt x="40" y="34"/>
                  </a:cubicBezTo>
                  <a:lnTo>
                    <a:pt x="112" y="211"/>
                  </a:lnTo>
                  <a:cubicBezTo>
                    <a:pt x="115" y="218"/>
                    <a:pt x="116" y="221"/>
                    <a:pt x="122" y="221"/>
                  </a:cubicBezTo>
                  <a:cubicBezTo>
                    <a:pt x="129" y="221"/>
                    <a:pt x="131" y="216"/>
                    <a:pt x="133" y="211"/>
                  </a:cubicBezTo>
                  <a:lnTo>
                    <a:pt x="198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1">
              <a:extLst>
                <a:ext uri="{FF2B5EF4-FFF2-40B4-BE49-F238E27FC236}">
                  <a16:creationId xmlns:a16="http://schemas.microsoft.com/office/drawing/2014/main" id="{D37340D7-B82A-BB96-01AF-AB10B5C04CE0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7588252" y="4903788"/>
              <a:ext cx="117475" cy="141288"/>
            </a:xfrm>
            <a:custGeom>
              <a:avLst/>
              <a:gdLst>
                <a:gd name="T0" fmla="*/ 145 w 224"/>
                <a:gd name="T1" fmla="*/ 185 h 229"/>
                <a:gd name="T2" fmla="*/ 183 w 224"/>
                <a:gd name="T3" fmla="*/ 226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6 w 224"/>
                <a:gd name="T15" fmla="*/ 186 h 229"/>
                <a:gd name="T16" fmla="*/ 176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79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4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5 h 229"/>
                <a:gd name="T44" fmla="*/ 141 w 224"/>
                <a:gd name="T45" fmla="*/ 103 h 229"/>
                <a:gd name="T46" fmla="*/ 141 w 224"/>
                <a:gd name="T47" fmla="*/ 153 h 229"/>
                <a:gd name="T48" fmla="*/ 83 w 224"/>
                <a:gd name="T49" fmla="*/ 218 h 229"/>
                <a:gd name="T50" fmla="*/ 38 w 224"/>
                <a:gd name="T51" fmla="*/ 175 h 229"/>
                <a:gd name="T52" fmla="*/ 141 w 224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5"/>
                  </a:moveTo>
                  <a:cubicBezTo>
                    <a:pt x="147" y="205"/>
                    <a:pt x="160" y="226"/>
                    <a:pt x="183" y="226"/>
                  </a:cubicBezTo>
                  <a:cubicBezTo>
                    <a:pt x="194" y="226"/>
                    <a:pt x="224" y="219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70"/>
                    <a:pt x="60" y="57"/>
                  </a:cubicBezTo>
                  <a:cubicBezTo>
                    <a:pt x="60" y="51"/>
                    <a:pt x="57" y="34"/>
                    <a:pt x="34" y="34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2">
              <a:extLst>
                <a:ext uri="{FF2B5EF4-FFF2-40B4-BE49-F238E27FC236}">
                  <a16:creationId xmlns:a16="http://schemas.microsoft.com/office/drawing/2014/main" id="{50282E99-44F7-BFA8-F0B3-811DA7F8C02F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7716840" y="4827588"/>
              <a:ext cx="58738" cy="21431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93">
              <a:extLst>
                <a:ext uri="{FF2B5EF4-FFF2-40B4-BE49-F238E27FC236}">
                  <a16:creationId xmlns:a16="http://schemas.microsoft.com/office/drawing/2014/main" id="{3B0704DF-419C-9DC4-DCED-4CF3AB501E1D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7789865" y="4837113"/>
              <a:ext cx="55563" cy="204788"/>
            </a:xfrm>
            <a:custGeom>
              <a:avLst/>
              <a:gdLst>
                <a:gd name="T0" fmla="*/ 71 w 106"/>
                <a:gd name="T1" fmla="*/ 113 h 333"/>
                <a:gd name="T2" fmla="*/ 2 w 106"/>
                <a:gd name="T3" fmla="*/ 118 h 333"/>
                <a:gd name="T4" fmla="*/ 2 w 106"/>
                <a:gd name="T5" fmla="*/ 134 h 333"/>
                <a:gd name="T6" fmla="*/ 39 w 106"/>
                <a:gd name="T7" fmla="*/ 161 h 333"/>
                <a:gd name="T8" fmla="*/ 39 w 106"/>
                <a:gd name="T9" fmla="*/ 295 h 333"/>
                <a:gd name="T10" fmla="*/ 0 w 106"/>
                <a:gd name="T11" fmla="*/ 318 h 333"/>
                <a:gd name="T12" fmla="*/ 0 w 106"/>
                <a:gd name="T13" fmla="*/ 333 h 333"/>
                <a:gd name="T14" fmla="*/ 54 w 106"/>
                <a:gd name="T15" fmla="*/ 332 h 333"/>
                <a:gd name="T16" fmla="*/ 106 w 106"/>
                <a:gd name="T17" fmla="*/ 333 h 333"/>
                <a:gd name="T18" fmla="*/ 106 w 106"/>
                <a:gd name="T19" fmla="*/ 318 h 333"/>
                <a:gd name="T20" fmla="*/ 71 w 106"/>
                <a:gd name="T21" fmla="*/ 296 h 333"/>
                <a:gd name="T22" fmla="*/ 71 w 106"/>
                <a:gd name="T23" fmla="*/ 113 h 333"/>
                <a:gd name="T24" fmla="*/ 73 w 106"/>
                <a:gd name="T25" fmla="*/ 26 h 333"/>
                <a:gd name="T26" fmla="*/ 47 w 106"/>
                <a:gd name="T27" fmla="*/ 0 h 333"/>
                <a:gd name="T28" fmla="*/ 21 w 106"/>
                <a:gd name="T29" fmla="*/ 26 h 333"/>
                <a:gd name="T30" fmla="*/ 47 w 106"/>
                <a:gd name="T31" fmla="*/ 52 h 333"/>
                <a:gd name="T32" fmla="*/ 73 w 106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3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3"/>
                  </a:cubicBezTo>
                  <a:lnTo>
                    <a:pt x="106" y="318"/>
                  </a:lnTo>
                  <a:cubicBezTo>
                    <a:pt x="73" y="318"/>
                    <a:pt x="71" y="315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94">
              <a:extLst>
                <a:ext uri="{FF2B5EF4-FFF2-40B4-BE49-F238E27FC236}">
                  <a16:creationId xmlns:a16="http://schemas.microsoft.com/office/drawing/2014/main" id="{72F3C22A-FACC-918C-47F4-A2141D24858F}"/>
                </a:ext>
              </a:extLst>
            </p:cNvPr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7862890" y="4827588"/>
              <a:ext cx="130175" cy="217488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8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9 h 352"/>
                <a:gd name="T42" fmla="*/ 114 w 246"/>
                <a:gd name="T43" fmla="*/ 137 h 352"/>
                <a:gd name="T44" fmla="*/ 168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8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8" y="153"/>
                    <a:pt x="87" y="137"/>
                    <a:pt x="114" y="137"/>
                  </a:cubicBezTo>
                  <a:cubicBezTo>
                    <a:pt x="131" y="137"/>
                    <a:pt x="152" y="144"/>
                    <a:pt x="168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5">
              <a:extLst>
                <a:ext uri="{FF2B5EF4-FFF2-40B4-BE49-F238E27FC236}">
                  <a16:creationId xmlns:a16="http://schemas.microsoft.com/office/drawing/2014/main" id="{E712EB8A-C4A1-734A-AEED-8A7CC41FF295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8091490" y="4908551"/>
              <a:ext cx="180975" cy="136525"/>
            </a:xfrm>
            <a:custGeom>
              <a:avLst/>
              <a:gdLst>
                <a:gd name="T0" fmla="*/ 300 w 342"/>
                <a:gd name="T1" fmla="*/ 48 h 221"/>
                <a:gd name="T2" fmla="*/ 342 w 342"/>
                <a:gd name="T3" fmla="*/ 16 h 221"/>
                <a:gd name="T4" fmla="*/ 342 w 342"/>
                <a:gd name="T5" fmla="*/ 0 h 221"/>
                <a:gd name="T6" fmla="*/ 305 w 342"/>
                <a:gd name="T7" fmla="*/ 2 h 221"/>
                <a:gd name="T8" fmla="*/ 259 w 342"/>
                <a:gd name="T9" fmla="*/ 0 h 221"/>
                <a:gd name="T10" fmla="*/ 259 w 342"/>
                <a:gd name="T11" fmla="*/ 16 h 221"/>
                <a:gd name="T12" fmla="*/ 288 w 342"/>
                <a:gd name="T13" fmla="*/ 40 h 221"/>
                <a:gd name="T14" fmla="*/ 285 w 342"/>
                <a:gd name="T15" fmla="*/ 50 h 221"/>
                <a:gd name="T16" fmla="*/ 240 w 342"/>
                <a:gd name="T17" fmla="*/ 178 h 221"/>
                <a:gd name="T18" fmla="*/ 191 w 342"/>
                <a:gd name="T19" fmla="*/ 39 h 221"/>
                <a:gd name="T20" fmla="*/ 188 w 342"/>
                <a:gd name="T21" fmla="*/ 29 h 221"/>
                <a:gd name="T22" fmla="*/ 218 w 342"/>
                <a:gd name="T23" fmla="*/ 16 h 221"/>
                <a:gd name="T24" fmla="*/ 218 w 342"/>
                <a:gd name="T25" fmla="*/ 0 h 221"/>
                <a:gd name="T26" fmla="*/ 166 w 342"/>
                <a:gd name="T27" fmla="*/ 2 h 221"/>
                <a:gd name="T28" fmla="*/ 121 w 342"/>
                <a:gd name="T29" fmla="*/ 0 h 221"/>
                <a:gd name="T30" fmla="*/ 121 w 342"/>
                <a:gd name="T31" fmla="*/ 16 h 221"/>
                <a:gd name="T32" fmla="*/ 153 w 342"/>
                <a:gd name="T33" fmla="*/ 23 h 221"/>
                <a:gd name="T34" fmla="*/ 164 w 342"/>
                <a:gd name="T35" fmla="*/ 51 h 221"/>
                <a:gd name="T36" fmla="*/ 121 w 342"/>
                <a:gd name="T37" fmla="*/ 171 h 221"/>
                <a:gd name="T38" fmla="*/ 74 w 342"/>
                <a:gd name="T39" fmla="*/ 38 h 221"/>
                <a:gd name="T40" fmla="*/ 71 w 342"/>
                <a:gd name="T41" fmla="*/ 29 h 221"/>
                <a:gd name="T42" fmla="*/ 101 w 342"/>
                <a:gd name="T43" fmla="*/ 16 h 221"/>
                <a:gd name="T44" fmla="*/ 101 w 342"/>
                <a:gd name="T45" fmla="*/ 0 h 221"/>
                <a:gd name="T46" fmla="*/ 47 w 342"/>
                <a:gd name="T47" fmla="*/ 2 h 221"/>
                <a:gd name="T48" fmla="*/ 0 w 342"/>
                <a:gd name="T49" fmla="*/ 0 h 221"/>
                <a:gd name="T50" fmla="*/ 0 w 342"/>
                <a:gd name="T51" fmla="*/ 16 h 221"/>
                <a:gd name="T52" fmla="*/ 37 w 342"/>
                <a:gd name="T53" fmla="*/ 33 h 221"/>
                <a:gd name="T54" fmla="*/ 100 w 342"/>
                <a:gd name="T55" fmla="*/ 210 h 221"/>
                <a:gd name="T56" fmla="*/ 110 w 342"/>
                <a:gd name="T57" fmla="*/ 221 h 221"/>
                <a:gd name="T58" fmla="*/ 120 w 342"/>
                <a:gd name="T59" fmla="*/ 211 h 221"/>
                <a:gd name="T60" fmla="*/ 171 w 342"/>
                <a:gd name="T61" fmla="*/ 69 h 221"/>
                <a:gd name="T62" fmla="*/ 222 w 342"/>
                <a:gd name="T63" fmla="*/ 211 h 221"/>
                <a:gd name="T64" fmla="*/ 232 w 342"/>
                <a:gd name="T65" fmla="*/ 221 h 221"/>
                <a:gd name="T66" fmla="*/ 241 w 342"/>
                <a:gd name="T67" fmla="*/ 211 h 221"/>
                <a:gd name="T68" fmla="*/ 300 w 342"/>
                <a:gd name="T69" fmla="*/ 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2" h="221">
                  <a:moveTo>
                    <a:pt x="300" y="48"/>
                  </a:moveTo>
                  <a:cubicBezTo>
                    <a:pt x="309" y="23"/>
                    <a:pt x="324" y="16"/>
                    <a:pt x="342" y="16"/>
                  </a:cubicBezTo>
                  <a:lnTo>
                    <a:pt x="342" y="0"/>
                  </a:lnTo>
                  <a:cubicBezTo>
                    <a:pt x="331" y="1"/>
                    <a:pt x="316" y="2"/>
                    <a:pt x="305" y="2"/>
                  </a:cubicBezTo>
                  <a:cubicBezTo>
                    <a:pt x="291" y="2"/>
                    <a:pt x="268" y="1"/>
                    <a:pt x="259" y="0"/>
                  </a:cubicBezTo>
                  <a:lnTo>
                    <a:pt x="259" y="16"/>
                  </a:lnTo>
                  <a:cubicBezTo>
                    <a:pt x="277" y="16"/>
                    <a:pt x="288" y="25"/>
                    <a:pt x="288" y="40"/>
                  </a:cubicBezTo>
                  <a:cubicBezTo>
                    <a:pt x="288" y="43"/>
                    <a:pt x="288" y="44"/>
                    <a:pt x="285" y="50"/>
                  </a:cubicBezTo>
                  <a:lnTo>
                    <a:pt x="240" y="178"/>
                  </a:lnTo>
                  <a:lnTo>
                    <a:pt x="191" y="39"/>
                  </a:lnTo>
                  <a:cubicBezTo>
                    <a:pt x="189" y="33"/>
                    <a:pt x="188" y="32"/>
                    <a:pt x="188" y="29"/>
                  </a:cubicBezTo>
                  <a:cubicBezTo>
                    <a:pt x="188" y="16"/>
                    <a:pt x="208" y="16"/>
                    <a:pt x="218" y="16"/>
                  </a:cubicBezTo>
                  <a:lnTo>
                    <a:pt x="218" y="0"/>
                  </a:lnTo>
                  <a:cubicBezTo>
                    <a:pt x="203" y="1"/>
                    <a:pt x="178" y="2"/>
                    <a:pt x="166" y="2"/>
                  </a:cubicBezTo>
                  <a:cubicBezTo>
                    <a:pt x="151" y="2"/>
                    <a:pt x="136" y="1"/>
                    <a:pt x="121" y="0"/>
                  </a:cubicBezTo>
                  <a:lnTo>
                    <a:pt x="121" y="16"/>
                  </a:lnTo>
                  <a:cubicBezTo>
                    <a:pt x="140" y="16"/>
                    <a:pt x="148" y="17"/>
                    <a:pt x="153" y="23"/>
                  </a:cubicBezTo>
                  <a:cubicBezTo>
                    <a:pt x="155" y="26"/>
                    <a:pt x="161" y="41"/>
                    <a:pt x="164" y="51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6"/>
                    <a:pt x="91" y="16"/>
                    <a:pt x="101" y="16"/>
                  </a:cubicBezTo>
                  <a:lnTo>
                    <a:pt x="101" y="0"/>
                  </a:lnTo>
                  <a:cubicBezTo>
                    <a:pt x="86" y="1"/>
                    <a:pt x="58" y="2"/>
                    <a:pt x="47" y="2"/>
                  </a:cubicBezTo>
                  <a:cubicBezTo>
                    <a:pt x="45" y="2"/>
                    <a:pt x="18" y="1"/>
                    <a:pt x="0" y="0"/>
                  </a:cubicBezTo>
                  <a:lnTo>
                    <a:pt x="0" y="16"/>
                  </a:lnTo>
                  <a:cubicBezTo>
                    <a:pt x="25" y="16"/>
                    <a:pt x="31" y="17"/>
                    <a:pt x="37" y="33"/>
                  </a:cubicBezTo>
                  <a:lnTo>
                    <a:pt x="100" y="210"/>
                  </a:lnTo>
                  <a:cubicBezTo>
                    <a:pt x="102" y="217"/>
                    <a:pt x="104" y="221"/>
                    <a:pt x="110" y="221"/>
                  </a:cubicBezTo>
                  <a:cubicBezTo>
                    <a:pt x="117" y="221"/>
                    <a:pt x="118" y="218"/>
                    <a:pt x="120" y="211"/>
                  </a:cubicBezTo>
                  <a:lnTo>
                    <a:pt x="171" y="69"/>
                  </a:lnTo>
                  <a:lnTo>
                    <a:pt x="222" y="211"/>
                  </a:lnTo>
                  <a:cubicBezTo>
                    <a:pt x="224" y="217"/>
                    <a:pt x="225" y="221"/>
                    <a:pt x="232" y="221"/>
                  </a:cubicBezTo>
                  <a:cubicBezTo>
                    <a:pt x="238" y="221"/>
                    <a:pt x="240" y="216"/>
                    <a:pt x="241" y="211"/>
                  </a:cubicBezTo>
                  <a:lnTo>
                    <a:pt x="300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96">
              <a:extLst>
                <a:ext uri="{FF2B5EF4-FFF2-40B4-BE49-F238E27FC236}">
                  <a16:creationId xmlns:a16="http://schemas.microsoft.com/office/drawing/2014/main" id="{D40DD5CB-3F8B-51A1-8074-B9F48D945456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8285165" y="4837113"/>
              <a:ext cx="57150" cy="204788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97">
              <a:extLst>
                <a:ext uri="{FF2B5EF4-FFF2-40B4-BE49-F238E27FC236}">
                  <a16:creationId xmlns:a16="http://schemas.microsoft.com/office/drawing/2014/main" id="{D6F752AB-E4D9-F24C-363D-EDF0B910555A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8355015" y="4852988"/>
              <a:ext cx="82550" cy="192088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8">
              <a:extLst>
                <a:ext uri="{FF2B5EF4-FFF2-40B4-BE49-F238E27FC236}">
                  <a16:creationId xmlns:a16="http://schemas.microsoft.com/office/drawing/2014/main" id="{3B112135-664C-8893-598E-77DDA95D7DEC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8459790" y="4905376"/>
              <a:ext cx="133350" cy="13652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9">
              <a:extLst>
                <a:ext uri="{FF2B5EF4-FFF2-40B4-BE49-F238E27FC236}">
                  <a16:creationId xmlns:a16="http://schemas.microsoft.com/office/drawing/2014/main" id="{DE333D15-D4A1-C270-9608-6F516C034725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8605840" y="4903788"/>
              <a:ext cx="101600" cy="141288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00">
              <a:extLst>
                <a:ext uri="{FF2B5EF4-FFF2-40B4-BE49-F238E27FC236}">
                  <a16:creationId xmlns:a16="http://schemas.microsoft.com/office/drawing/2014/main" id="{EF05C433-E53C-ECD4-0337-54B9DB18C152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8723315" y="4903788"/>
              <a:ext cx="85725" cy="141288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2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79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1 h 229"/>
                <a:gd name="T50" fmla="*/ 21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2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2"/>
                    <a:pt x="24" y="76"/>
                    <a:pt x="24" y="47"/>
                  </a:cubicBezTo>
                  <a:cubicBezTo>
                    <a:pt x="24" y="30"/>
                    <a:pt x="37" y="9"/>
                    <a:pt x="79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1" y="103"/>
                  </a:cubicBezTo>
                  <a:cubicBezTo>
                    <a:pt x="37" y="116"/>
                    <a:pt x="51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01">
              <a:extLst>
                <a:ext uri="{FF2B5EF4-FFF2-40B4-BE49-F238E27FC236}">
                  <a16:creationId xmlns:a16="http://schemas.microsoft.com/office/drawing/2014/main" id="{D6704D95-BB75-4214-597B-1C54D9A8D92E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8826502" y="4903788"/>
              <a:ext cx="85725" cy="141288"/>
            </a:xfrm>
            <a:custGeom>
              <a:avLst/>
              <a:gdLst>
                <a:gd name="T0" fmla="*/ 88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6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8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8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3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6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8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8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02">
              <a:extLst>
                <a:ext uri="{FF2B5EF4-FFF2-40B4-BE49-F238E27FC236}">
                  <a16:creationId xmlns:a16="http://schemas.microsoft.com/office/drawing/2014/main" id="{2EB7E1E2-DE5B-4667-5082-ADD405D05585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9020177" y="4826001"/>
              <a:ext cx="146050" cy="250825"/>
            </a:xfrm>
            <a:custGeom>
              <a:avLst/>
              <a:gdLst>
                <a:gd name="T0" fmla="*/ 195 w 277"/>
                <a:gd name="T1" fmla="*/ 272 h 410"/>
                <a:gd name="T2" fmla="*/ 164 w 277"/>
                <a:gd name="T3" fmla="*/ 348 h 410"/>
                <a:gd name="T4" fmla="*/ 117 w 277"/>
                <a:gd name="T5" fmla="*/ 383 h 410"/>
                <a:gd name="T6" fmla="*/ 43 w 277"/>
                <a:gd name="T7" fmla="*/ 362 h 410"/>
                <a:gd name="T8" fmla="*/ 4 w 277"/>
                <a:gd name="T9" fmla="*/ 385 h 410"/>
                <a:gd name="T10" fmla="*/ 84 w 277"/>
                <a:gd name="T11" fmla="*/ 410 h 410"/>
                <a:gd name="T12" fmla="*/ 216 w 277"/>
                <a:gd name="T13" fmla="*/ 310 h 410"/>
                <a:gd name="T14" fmla="*/ 239 w 277"/>
                <a:gd name="T15" fmla="*/ 248 h 410"/>
                <a:gd name="T16" fmla="*/ 259 w 277"/>
                <a:gd name="T17" fmla="*/ 172 h 410"/>
                <a:gd name="T18" fmla="*/ 254 w 277"/>
                <a:gd name="T19" fmla="*/ 167 h 410"/>
                <a:gd name="T20" fmla="*/ 230 w 277"/>
                <a:gd name="T21" fmla="*/ 177 h 410"/>
                <a:gd name="T22" fmla="*/ 215 w 277"/>
                <a:gd name="T23" fmla="*/ 199 h 410"/>
                <a:gd name="T24" fmla="*/ 119 w 277"/>
                <a:gd name="T25" fmla="*/ 290 h 410"/>
                <a:gd name="T26" fmla="*/ 42 w 277"/>
                <a:gd name="T27" fmla="*/ 194 h 410"/>
                <a:gd name="T28" fmla="*/ 86 w 277"/>
                <a:gd name="T29" fmla="*/ 69 h 410"/>
                <a:gd name="T30" fmla="*/ 181 w 277"/>
                <a:gd name="T31" fmla="*/ 27 h 410"/>
                <a:gd name="T32" fmla="*/ 217 w 277"/>
                <a:gd name="T33" fmla="*/ 32 h 410"/>
                <a:gd name="T34" fmla="*/ 235 w 277"/>
                <a:gd name="T35" fmla="*/ 54 h 410"/>
                <a:gd name="T36" fmla="*/ 207 w 277"/>
                <a:gd name="T37" fmla="*/ 106 h 410"/>
                <a:gd name="T38" fmla="*/ 204 w 277"/>
                <a:gd name="T39" fmla="*/ 112 h 410"/>
                <a:gd name="T40" fmla="*/ 209 w 277"/>
                <a:gd name="T41" fmla="*/ 115 h 410"/>
                <a:gd name="T42" fmla="*/ 253 w 277"/>
                <a:gd name="T43" fmla="*/ 83 h 410"/>
                <a:gd name="T44" fmla="*/ 277 w 277"/>
                <a:gd name="T45" fmla="*/ 33 h 410"/>
                <a:gd name="T46" fmla="*/ 256 w 277"/>
                <a:gd name="T47" fmla="*/ 6 h 410"/>
                <a:gd name="T48" fmla="*/ 213 w 277"/>
                <a:gd name="T49" fmla="*/ 0 h 410"/>
                <a:gd name="T50" fmla="*/ 0 w 277"/>
                <a:gd name="T51" fmla="*/ 215 h 410"/>
                <a:gd name="T52" fmla="*/ 86 w 277"/>
                <a:gd name="T53" fmla="*/ 317 h 410"/>
                <a:gd name="T54" fmla="*/ 195 w 277"/>
                <a:gd name="T55" fmla="*/ 27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0">
                  <a:moveTo>
                    <a:pt x="195" y="272"/>
                  </a:moveTo>
                  <a:cubicBezTo>
                    <a:pt x="182" y="317"/>
                    <a:pt x="169" y="340"/>
                    <a:pt x="164" y="348"/>
                  </a:cubicBezTo>
                  <a:cubicBezTo>
                    <a:pt x="144" y="382"/>
                    <a:pt x="134" y="383"/>
                    <a:pt x="117" y="383"/>
                  </a:cubicBezTo>
                  <a:cubicBezTo>
                    <a:pt x="108" y="383"/>
                    <a:pt x="73" y="382"/>
                    <a:pt x="43" y="362"/>
                  </a:cubicBezTo>
                  <a:cubicBezTo>
                    <a:pt x="21" y="363"/>
                    <a:pt x="4" y="380"/>
                    <a:pt x="4" y="385"/>
                  </a:cubicBezTo>
                  <a:cubicBezTo>
                    <a:pt x="4" y="390"/>
                    <a:pt x="37" y="410"/>
                    <a:pt x="84" y="410"/>
                  </a:cubicBezTo>
                  <a:cubicBezTo>
                    <a:pt x="120" y="410"/>
                    <a:pt x="179" y="391"/>
                    <a:pt x="216" y="310"/>
                  </a:cubicBezTo>
                  <a:cubicBezTo>
                    <a:pt x="229" y="282"/>
                    <a:pt x="237" y="254"/>
                    <a:pt x="239" y="248"/>
                  </a:cubicBezTo>
                  <a:cubicBezTo>
                    <a:pt x="249" y="213"/>
                    <a:pt x="259" y="174"/>
                    <a:pt x="259" y="172"/>
                  </a:cubicBezTo>
                  <a:cubicBezTo>
                    <a:pt x="259" y="169"/>
                    <a:pt x="258" y="167"/>
                    <a:pt x="254" y="167"/>
                  </a:cubicBezTo>
                  <a:cubicBezTo>
                    <a:pt x="249" y="167"/>
                    <a:pt x="241" y="170"/>
                    <a:pt x="230" y="177"/>
                  </a:cubicBezTo>
                  <a:cubicBezTo>
                    <a:pt x="219" y="184"/>
                    <a:pt x="218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0" y="290"/>
                    <a:pt x="42" y="250"/>
                    <a:pt x="42" y="194"/>
                  </a:cubicBezTo>
                  <a:cubicBezTo>
                    <a:pt x="42" y="156"/>
                    <a:pt x="57" y="104"/>
                    <a:pt x="86" y="69"/>
                  </a:cubicBezTo>
                  <a:cubicBezTo>
                    <a:pt x="100" y="53"/>
                    <a:pt x="124" y="27"/>
                    <a:pt x="181" y="27"/>
                  </a:cubicBezTo>
                  <a:cubicBezTo>
                    <a:pt x="190" y="27"/>
                    <a:pt x="204" y="28"/>
                    <a:pt x="217" y="32"/>
                  </a:cubicBezTo>
                  <a:cubicBezTo>
                    <a:pt x="222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4" y="110"/>
                    <a:pt x="204" y="112"/>
                  </a:cubicBezTo>
                  <a:cubicBezTo>
                    <a:pt x="204" y="115"/>
                    <a:pt x="206" y="115"/>
                    <a:pt x="209" y="115"/>
                  </a:cubicBezTo>
                  <a:cubicBezTo>
                    <a:pt x="223" y="115"/>
                    <a:pt x="240" y="102"/>
                    <a:pt x="253" y="83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0" y="0"/>
                    <a:pt x="213" y="0"/>
                  </a:cubicBezTo>
                  <a:cubicBezTo>
                    <a:pt x="101" y="0"/>
                    <a:pt x="0" y="98"/>
                    <a:pt x="0" y="215"/>
                  </a:cubicBezTo>
                  <a:cubicBezTo>
                    <a:pt x="0" y="266"/>
                    <a:pt x="22" y="317"/>
                    <a:pt x="86" y="317"/>
                  </a:cubicBezTo>
                  <a:cubicBezTo>
                    <a:pt x="124" y="317"/>
                    <a:pt x="162" y="298"/>
                    <a:pt x="195" y="2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03">
              <a:extLst>
                <a:ext uri="{FF2B5EF4-FFF2-40B4-BE49-F238E27FC236}">
                  <a16:creationId xmlns:a16="http://schemas.microsoft.com/office/drawing/2014/main" id="{9A977837-DA22-73A3-3976-AFB9FDAD85F6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9174165" y="4945063"/>
              <a:ext cx="55563" cy="144463"/>
            </a:xfrm>
            <a:custGeom>
              <a:avLst/>
              <a:gdLst>
                <a:gd name="T0" fmla="*/ 97 w 106"/>
                <a:gd name="T1" fmla="*/ 13 h 234"/>
                <a:gd name="T2" fmla="*/ 83 w 106"/>
                <a:gd name="T3" fmla="*/ 0 h 234"/>
                <a:gd name="T4" fmla="*/ 63 w 106"/>
                <a:gd name="T5" fmla="*/ 19 h 234"/>
                <a:gd name="T6" fmla="*/ 77 w 106"/>
                <a:gd name="T7" fmla="*/ 32 h 234"/>
                <a:gd name="T8" fmla="*/ 97 w 106"/>
                <a:gd name="T9" fmla="*/ 13 h 234"/>
                <a:gd name="T10" fmla="*/ 26 w 106"/>
                <a:gd name="T11" fmla="*/ 190 h 234"/>
                <a:gd name="T12" fmla="*/ 23 w 106"/>
                <a:gd name="T13" fmla="*/ 205 h 234"/>
                <a:gd name="T14" fmla="*/ 56 w 106"/>
                <a:gd name="T15" fmla="*/ 234 h 234"/>
                <a:gd name="T16" fmla="*/ 106 w 106"/>
                <a:gd name="T17" fmla="*/ 181 h 234"/>
                <a:gd name="T18" fmla="*/ 100 w 106"/>
                <a:gd name="T19" fmla="*/ 176 h 234"/>
                <a:gd name="T20" fmla="*/ 94 w 106"/>
                <a:gd name="T21" fmla="*/ 182 h 234"/>
                <a:gd name="T22" fmla="*/ 57 w 106"/>
                <a:gd name="T23" fmla="*/ 224 h 234"/>
                <a:gd name="T24" fmla="*/ 48 w 106"/>
                <a:gd name="T25" fmla="*/ 212 h 234"/>
                <a:gd name="T26" fmla="*/ 54 w 106"/>
                <a:gd name="T27" fmla="*/ 190 h 234"/>
                <a:gd name="T28" fmla="*/ 65 w 106"/>
                <a:gd name="T29" fmla="*/ 162 h 234"/>
                <a:gd name="T30" fmla="*/ 82 w 106"/>
                <a:gd name="T31" fmla="*/ 118 h 234"/>
                <a:gd name="T32" fmla="*/ 84 w 106"/>
                <a:gd name="T33" fmla="*/ 107 h 234"/>
                <a:gd name="T34" fmla="*/ 51 w 106"/>
                <a:gd name="T35" fmla="*/ 77 h 234"/>
                <a:gd name="T36" fmla="*/ 0 w 106"/>
                <a:gd name="T37" fmla="*/ 130 h 234"/>
                <a:gd name="T38" fmla="*/ 6 w 106"/>
                <a:gd name="T39" fmla="*/ 135 h 234"/>
                <a:gd name="T40" fmla="*/ 12 w 106"/>
                <a:gd name="T41" fmla="*/ 129 h 234"/>
                <a:gd name="T42" fmla="*/ 50 w 106"/>
                <a:gd name="T43" fmla="*/ 87 h 234"/>
                <a:gd name="T44" fmla="*/ 58 w 106"/>
                <a:gd name="T45" fmla="*/ 99 h 234"/>
                <a:gd name="T46" fmla="*/ 48 w 106"/>
                <a:gd name="T47" fmla="*/ 134 h 234"/>
                <a:gd name="T48" fmla="*/ 26 w 106"/>
                <a:gd name="T49" fmla="*/ 19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4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4"/>
                    <a:pt x="23" y="199"/>
                    <a:pt x="23" y="205"/>
                  </a:cubicBezTo>
                  <a:cubicBezTo>
                    <a:pt x="23" y="221"/>
                    <a:pt x="36" y="234"/>
                    <a:pt x="56" y="234"/>
                  </a:cubicBezTo>
                  <a:cubicBezTo>
                    <a:pt x="91" y="234"/>
                    <a:pt x="106" y="186"/>
                    <a:pt x="106" y="181"/>
                  </a:cubicBezTo>
                  <a:cubicBezTo>
                    <a:pt x="106" y="176"/>
                    <a:pt x="101" y="176"/>
                    <a:pt x="100" y="176"/>
                  </a:cubicBezTo>
                  <a:cubicBezTo>
                    <a:pt x="95" y="176"/>
                    <a:pt x="95" y="178"/>
                    <a:pt x="94" y="182"/>
                  </a:cubicBezTo>
                  <a:cubicBezTo>
                    <a:pt x="86" y="210"/>
                    <a:pt x="70" y="224"/>
                    <a:pt x="57" y="224"/>
                  </a:cubicBezTo>
                  <a:cubicBezTo>
                    <a:pt x="50" y="224"/>
                    <a:pt x="48" y="220"/>
                    <a:pt x="48" y="212"/>
                  </a:cubicBezTo>
                  <a:cubicBezTo>
                    <a:pt x="48" y="204"/>
                    <a:pt x="50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4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4"/>
                    <a:pt x="0" y="130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29"/>
                  </a:cubicBezTo>
                  <a:cubicBezTo>
                    <a:pt x="21" y="99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04">
              <a:extLst>
                <a:ext uri="{FF2B5EF4-FFF2-40B4-BE49-F238E27FC236}">
                  <a16:creationId xmlns:a16="http://schemas.microsoft.com/office/drawing/2014/main" id="{CFF4C189-D4A5-1838-A2E9-7A957B580C3C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9258302" y="4811713"/>
              <a:ext cx="36513" cy="306388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B26B125-2C90-3E0C-451B-EAD51ECBC889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2989262" y="5761038"/>
            <a:ext cx="2565401" cy="360363"/>
            <a:chOff x="2989262" y="5761038"/>
            <a:chExt cx="2565401" cy="360363"/>
          </a:xfrm>
        </p:grpSpPr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459F291E-F9ED-E67A-9FCC-10F6641D113D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2989262" y="5811838"/>
              <a:ext cx="155575" cy="204788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6 h 341"/>
                <a:gd name="T20" fmla="*/ 0 w 294"/>
                <a:gd name="T21" fmla="*/ 326 h 341"/>
                <a:gd name="T22" fmla="*/ 0 w 294"/>
                <a:gd name="T23" fmla="*/ 341 h 341"/>
                <a:gd name="T24" fmla="*/ 73 w 294"/>
                <a:gd name="T25" fmla="*/ 340 h 341"/>
                <a:gd name="T26" fmla="*/ 147 w 294"/>
                <a:gd name="T27" fmla="*/ 341 h 341"/>
                <a:gd name="T28" fmla="*/ 147 w 294"/>
                <a:gd name="T29" fmla="*/ 326 h 341"/>
                <a:gd name="T30" fmla="*/ 135 w 294"/>
                <a:gd name="T31" fmla="*/ 326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6"/>
                    <a:pt x="12" y="326"/>
                  </a:cubicBezTo>
                  <a:lnTo>
                    <a:pt x="0" y="326"/>
                  </a:lnTo>
                  <a:lnTo>
                    <a:pt x="0" y="341"/>
                  </a:lnTo>
                  <a:cubicBezTo>
                    <a:pt x="17" y="340"/>
                    <a:pt x="54" y="340"/>
                    <a:pt x="73" y="340"/>
                  </a:cubicBezTo>
                  <a:cubicBezTo>
                    <a:pt x="92" y="340"/>
                    <a:pt x="130" y="340"/>
                    <a:pt x="147" y="341"/>
                  </a:cubicBezTo>
                  <a:lnTo>
                    <a:pt x="147" y="326"/>
                  </a:lnTo>
                  <a:lnTo>
                    <a:pt x="135" y="326"/>
                  </a:lnTo>
                  <a:cubicBezTo>
                    <a:pt x="97" y="326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6"/>
                  </a:lnTo>
                  <a:cubicBezTo>
                    <a:pt x="94" y="19"/>
                    <a:pt x="95" y="16"/>
                    <a:pt x="119" y="16"/>
                  </a:cubicBezTo>
                  <a:lnTo>
                    <a:pt x="163" y="16"/>
                  </a:lnTo>
                  <a:cubicBezTo>
                    <a:pt x="242" y="16"/>
                    <a:pt x="242" y="69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8">
              <a:extLst>
                <a:ext uri="{FF2B5EF4-FFF2-40B4-BE49-F238E27FC236}">
                  <a16:creationId xmlns:a16="http://schemas.microsoft.com/office/drawing/2014/main" id="{3FEEBDAD-31E1-7250-5C92-22DDB18B2F3F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165475" y="5883276"/>
              <a:ext cx="88900" cy="133350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6 h 221"/>
                <a:gd name="T14" fmla="*/ 0 w 168"/>
                <a:gd name="T15" fmla="*/ 221 h 221"/>
                <a:gd name="T16" fmla="*/ 57 w 168"/>
                <a:gd name="T17" fmla="*/ 220 h 221"/>
                <a:gd name="T18" fmla="*/ 121 w 168"/>
                <a:gd name="T19" fmla="*/ 221 h 221"/>
                <a:gd name="T20" fmla="*/ 121 w 168"/>
                <a:gd name="T21" fmla="*/ 206 h 221"/>
                <a:gd name="T22" fmla="*/ 110 w 168"/>
                <a:gd name="T23" fmla="*/ 206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7 w 168"/>
                <a:gd name="T31" fmla="*/ 12 h 221"/>
                <a:gd name="T32" fmla="*/ 125 w 168"/>
                <a:gd name="T33" fmla="*/ 31 h 221"/>
                <a:gd name="T34" fmla="*/ 147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20" y="221"/>
                    <a:pt x="43" y="220"/>
                    <a:pt x="57" y="220"/>
                  </a:cubicBezTo>
                  <a:cubicBezTo>
                    <a:pt x="77" y="220"/>
                    <a:pt x="101" y="220"/>
                    <a:pt x="121" y="221"/>
                  </a:cubicBezTo>
                  <a:lnTo>
                    <a:pt x="121" y="206"/>
                  </a:lnTo>
                  <a:lnTo>
                    <a:pt x="110" y="206"/>
                  </a:lnTo>
                  <a:cubicBezTo>
                    <a:pt x="73" y="206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3"/>
                    <a:pt x="147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9">
              <a:extLst>
                <a:ext uri="{FF2B5EF4-FFF2-40B4-BE49-F238E27FC236}">
                  <a16:creationId xmlns:a16="http://schemas.microsoft.com/office/drawing/2014/main" id="{0AAAAE9A-9DD0-8253-7287-7F3FED246890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357562" y="5761038"/>
              <a:ext cx="50800" cy="360363"/>
            </a:xfrm>
            <a:custGeom>
              <a:avLst/>
              <a:gdLst>
                <a:gd name="T0" fmla="*/ 0 w 96"/>
                <a:gd name="T1" fmla="*/ 599 h 599"/>
                <a:gd name="T2" fmla="*/ 96 w 96"/>
                <a:gd name="T3" fmla="*/ 599 h 599"/>
                <a:gd name="T4" fmla="*/ 96 w 96"/>
                <a:gd name="T5" fmla="*/ 579 h 599"/>
                <a:gd name="T6" fmla="*/ 20 w 96"/>
                <a:gd name="T7" fmla="*/ 579 h 599"/>
                <a:gd name="T8" fmla="*/ 20 w 96"/>
                <a:gd name="T9" fmla="*/ 20 h 599"/>
                <a:gd name="T10" fmla="*/ 96 w 96"/>
                <a:gd name="T11" fmla="*/ 20 h 599"/>
                <a:gd name="T12" fmla="*/ 96 w 96"/>
                <a:gd name="T13" fmla="*/ 0 h 599"/>
                <a:gd name="T14" fmla="*/ 0 w 96"/>
                <a:gd name="T15" fmla="*/ 0 h 599"/>
                <a:gd name="T16" fmla="*/ 0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0" y="599"/>
                  </a:moveTo>
                  <a:lnTo>
                    <a:pt x="96" y="599"/>
                  </a:lnTo>
                  <a:lnTo>
                    <a:pt x="96" y="579"/>
                  </a:lnTo>
                  <a:lnTo>
                    <a:pt x="20" y="579"/>
                  </a:lnTo>
                  <a:lnTo>
                    <a:pt x="20" y="20"/>
                  </a:lnTo>
                  <a:lnTo>
                    <a:pt x="96" y="20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0">
              <a:extLst>
                <a:ext uri="{FF2B5EF4-FFF2-40B4-BE49-F238E27FC236}">
                  <a16:creationId xmlns:a16="http://schemas.microsoft.com/office/drawing/2014/main" id="{06A881AC-4FD9-2072-55FA-39BD8CBEBC50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416300" y="5799138"/>
              <a:ext cx="146050" cy="349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1">
              <a:extLst>
                <a:ext uri="{FF2B5EF4-FFF2-40B4-BE49-F238E27FC236}">
                  <a16:creationId xmlns:a16="http://schemas.microsoft.com/office/drawing/2014/main" id="{BE19823C-1241-22E9-137B-14A3793F0D20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3422650" y="5883276"/>
              <a:ext cx="114300" cy="136525"/>
            </a:xfrm>
            <a:custGeom>
              <a:avLst/>
              <a:gdLst>
                <a:gd name="T0" fmla="*/ 218 w 218"/>
                <a:gd name="T1" fmla="*/ 35 h 227"/>
                <a:gd name="T2" fmla="*/ 196 w 218"/>
                <a:gd name="T3" fmla="*/ 0 h 227"/>
                <a:gd name="T4" fmla="*/ 172 w 218"/>
                <a:gd name="T5" fmla="*/ 24 h 227"/>
                <a:gd name="T6" fmla="*/ 180 w 218"/>
                <a:gd name="T7" fmla="*/ 39 h 227"/>
                <a:gd name="T8" fmla="*/ 197 w 218"/>
                <a:gd name="T9" fmla="*/ 80 h 227"/>
                <a:gd name="T10" fmla="*/ 108 w 218"/>
                <a:gd name="T11" fmla="*/ 216 h 227"/>
                <a:gd name="T12" fmla="*/ 71 w 218"/>
                <a:gd name="T13" fmla="*/ 172 h 227"/>
                <a:gd name="T14" fmla="*/ 100 w 218"/>
                <a:gd name="T15" fmla="*/ 66 h 227"/>
                <a:gd name="T16" fmla="*/ 106 w 218"/>
                <a:gd name="T17" fmla="*/ 41 h 227"/>
                <a:gd name="T18" fmla="*/ 65 w 218"/>
                <a:gd name="T19" fmla="*/ 0 h 227"/>
                <a:gd name="T20" fmla="*/ 0 w 218"/>
                <a:gd name="T21" fmla="*/ 77 h 227"/>
                <a:gd name="T22" fmla="*/ 6 w 218"/>
                <a:gd name="T23" fmla="*/ 82 h 227"/>
                <a:gd name="T24" fmla="*/ 13 w 218"/>
                <a:gd name="T25" fmla="*/ 73 h 227"/>
                <a:gd name="T26" fmla="*/ 64 w 218"/>
                <a:gd name="T27" fmla="*/ 11 h 227"/>
                <a:gd name="T28" fmla="*/ 76 w 218"/>
                <a:gd name="T29" fmla="*/ 27 h 227"/>
                <a:gd name="T30" fmla="*/ 68 w 218"/>
                <a:gd name="T31" fmla="*/ 62 h 227"/>
                <a:gd name="T32" fmla="*/ 39 w 218"/>
                <a:gd name="T33" fmla="*/ 165 h 227"/>
                <a:gd name="T34" fmla="*/ 106 w 218"/>
                <a:gd name="T35" fmla="*/ 227 h 227"/>
                <a:gd name="T36" fmla="*/ 218 w 218"/>
                <a:gd name="T37" fmla="*/ 3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8" h="227">
                  <a:moveTo>
                    <a:pt x="218" y="35"/>
                  </a:moveTo>
                  <a:cubicBezTo>
                    <a:pt x="218" y="8"/>
                    <a:pt x="205" y="0"/>
                    <a:pt x="196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0" y="49"/>
                    <a:pt x="197" y="62"/>
                    <a:pt x="197" y="80"/>
                  </a:cubicBezTo>
                  <a:cubicBezTo>
                    <a:pt x="197" y="101"/>
                    <a:pt x="167" y="216"/>
                    <a:pt x="108" y="216"/>
                  </a:cubicBezTo>
                  <a:cubicBezTo>
                    <a:pt x="83" y="216"/>
                    <a:pt x="71" y="198"/>
                    <a:pt x="71" y="172"/>
                  </a:cubicBezTo>
                  <a:cubicBezTo>
                    <a:pt x="71" y="144"/>
                    <a:pt x="85" y="108"/>
                    <a:pt x="100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3" y="73"/>
                  </a:cubicBezTo>
                  <a:cubicBezTo>
                    <a:pt x="28" y="23"/>
                    <a:pt x="49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6" y="120"/>
                    <a:pt x="39" y="143"/>
                    <a:pt x="39" y="165"/>
                  </a:cubicBezTo>
                  <a:cubicBezTo>
                    <a:pt x="39" y="219"/>
                    <a:pt x="83" y="227"/>
                    <a:pt x="106" y="227"/>
                  </a:cubicBezTo>
                  <a:cubicBezTo>
                    <a:pt x="190" y="227"/>
                    <a:pt x="218" y="61"/>
                    <a:pt x="218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2">
              <a:extLst>
                <a:ext uri="{FF2B5EF4-FFF2-40B4-BE49-F238E27FC236}">
                  <a16:creationId xmlns:a16="http://schemas.microsoft.com/office/drawing/2014/main" id="{8E4C3B2B-97E2-9E5A-FEFB-3B2ABA6A911F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3638550" y="5905501"/>
              <a:ext cx="174625" cy="71438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3">
              <a:extLst>
                <a:ext uri="{FF2B5EF4-FFF2-40B4-BE49-F238E27FC236}">
                  <a16:creationId xmlns:a16="http://schemas.microsoft.com/office/drawing/2014/main" id="{A211EE6A-F4D3-24B5-BE8E-AB43E89498FD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925887" y="5791201"/>
              <a:ext cx="61913" cy="30003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">
              <a:extLst>
                <a:ext uri="{FF2B5EF4-FFF2-40B4-BE49-F238E27FC236}">
                  <a16:creationId xmlns:a16="http://schemas.microsoft.com/office/drawing/2014/main" id="{1C8873D6-EA3B-A308-21BC-5A2FD06B942D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4044950" y="5799138"/>
              <a:ext cx="144463" cy="34925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5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6 h 57"/>
                <a:gd name="T12" fmla="*/ 0 w 276"/>
                <a:gd name="T13" fmla="*/ 48 h 57"/>
                <a:gd name="T14" fmla="*/ 7 w 276"/>
                <a:gd name="T15" fmla="*/ 57 h 57"/>
                <a:gd name="T16" fmla="*/ 83 w 276"/>
                <a:gd name="T17" fmla="*/ 21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50 w 276"/>
                <a:gd name="T25" fmla="*/ 30 h 57"/>
                <a:gd name="T26" fmla="*/ 276 w 276"/>
                <a:gd name="T27" fmla="*/ 8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5">
              <a:extLst>
                <a:ext uri="{FF2B5EF4-FFF2-40B4-BE49-F238E27FC236}">
                  <a16:creationId xmlns:a16="http://schemas.microsoft.com/office/drawing/2014/main" id="{33D90769-4999-FCB6-8E8D-A2131986800D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4010025" y="5883276"/>
              <a:ext cx="214313" cy="136525"/>
            </a:xfrm>
            <a:custGeom>
              <a:avLst/>
              <a:gdLst>
                <a:gd name="T0" fmla="*/ 29 w 408"/>
                <a:gd name="T1" fmla="*/ 192 h 227"/>
                <a:gd name="T2" fmla="*/ 25 w 408"/>
                <a:gd name="T3" fmla="*/ 213 h 227"/>
                <a:gd name="T4" fmla="*/ 39 w 408"/>
                <a:gd name="T5" fmla="*/ 227 h 227"/>
                <a:gd name="T6" fmla="*/ 58 w 408"/>
                <a:gd name="T7" fmla="*/ 213 h 227"/>
                <a:gd name="T8" fmla="*/ 67 w 408"/>
                <a:gd name="T9" fmla="*/ 176 h 227"/>
                <a:gd name="T10" fmla="*/ 78 w 408"/>
                <a:gd name="T11" fmla="*/ 131 h 227"/>
                <a:gd name="T12" fmla="*/ 87 w 408"/>
                <a:gd name="T13" fmla="*/ 97 h 227"/>
                <a:gd name="T14" fmla="*/ 93 w 408"/>
                <a:gd name="T15" fmla="*/ 72 h 227"/>
                <a:gd name="T16" fmla="*/ 174 w 408"/>
                <a:gd name="T17" fmla="*/ 11 h 227"/>
                <a:gd name="T18" fmla="*/ 201 w 408"/>
                <a:gd name="T19" fmla="*/ 46 h 227"/>
                <a:gd name="T20" fmla="*/ 194 w 408"/>
                <a:gd name="T21" fmla="*/ 88 h 227"/>
                <a:gd name="T22" fmla="*/ 180 w 408"/>
                <a:gd name="T23" fmla="*/ 146 h 227"/>
                <a:gd name="T24" fmla="*/ 170 w 408"/>
                <a:gd name="T25" fmla="*/ 184 h 227"/>
                <a:gd name="T26" fmla="*/ 163 w 408"/>
                <a:gd name="T27" fmla="*/ 213 h 227"/>
                <a:gd name="T28" fmla="*/ 178 w 408"/>
                <a:gd name="T29" fmla="*/ 227 h 227"/>
                <a:gd name="T30" fmla="*/ 200 w 408"/>
                <a:gd name="T31" fmla="*/ 198 h 227"/>
                <a:gd name="T32" fmla="*/ 230 w 408"/>
                <a:gd name="T33" fmla="*/ 78 h 227"/>
                <a:gd name="T34" fmla="*/ 312 w 408"/>
                <a:gd name="T35" fmla="*/ 11 h 227"/>
                <a:gd name="T36" fmla="*/ 339 w 408"/>
                <a:gd name="T37" fmla="*/ 46 h 227"/>
                <a:gd name="T38" fmla="*/ 308 w 408"/>
                <a:gd name="T39" fmla="*/ 158 h 227"/>
                <a:gd name="T40" fmla="*/ 302 w 408"/>
                <a:gd name="T41" fmla="*/ 186 h 227"/>
                <a:gd name="T42" fmla="*/ 343 w 408"/>
                <a:gd name="T43" fmla="*/ 227 h 227"/>
                <a:gd name="T44" fmla="*/ 408 w 408"/>
                <a:gd name="T45" fmla="*/ 150 h 227"/>
                <a:gd name="T46" fmla="*/ 402 w 408"/>
                <a:gd name="T47" fmla="*/ 145 h 227"/>
                <a:gd name="T48" fmla="*/ 395 w 408"/>
                <a:gd name="T49" fmla="*/ 154 h 227"/>
                <a:gd name="T50" fmla="*/ 344 w 408"/>
                <a:gd name="T51" fmla="*/ 216 h 227"/>
                <a:gd name="T52" fmla="*/ 332 w 408"/>
                <a:gd name="T53" fmla="*/ 199 h 227"/>
                <a:gd name="T54" fmla="*/ 341 w 408"/>
                <a:gd name="T55" fmla="*/ 164 h 227"/>
                <a:gd name="T56" fmla="*/ 371 w 408"/>
                <a:gd name="T57" fmla="*/ 54 h 227"/>
                <a:gd name="T58" fmla="*/ 314 w 408"/>
                <a:gd name="T59" fmla="*/ 0 h 227"/>
                <a:gd name="T60" fmla="*/ 233 w 408"/>
                <a:gd name="T61" fmla="*/ 49 h 227"/>
                <a:gd name="T62" fmla="*/ 217 w 408"/>
                <a:gd name="T63" fmla="*/ 13 h 227"/>
                <a:gd name="T64" fmla="*/ 176 w 408"/>
                <a:gd name="T65" fmla="*/ 0 h 227"/>
                <a:gd name="T66" fmla="*/ 98 w 408"/>
                <a:gd name="T67" fmla="*/ 44 h 227"/>
                <a:gd name="T68" fmla="*/ 52 w 408"/>
                <a:gd name="T69" fmla="*/ 0 h 227"/>
                <a:gd name="T70" fmla="*/ 15 w 408"/>
                <a:gd name="T71" fmla="*/ 29 h 227"/>
                <a:gd name="T72" fmla="*/ 0 w 408"/>
                <a:gd name="T73" fmla="*/ 77 h 227"/>
                <a:gd name="T74" fmla="*/ 6 w 408"/>
                <a:gd name="T75" fmla="*/ 82 h 227"/>
                <a:gd name="T76" fmla="*/ 14 w 408"/>
                <a:gd name="T77" fmla="*/ 71 h 227"/>
                <a:gd name="T78" fmla="*/ 51 w 408"/>
                <a:gd name="T79" fmla="*/ 11 h 227"/>
                <a:gd name="T80" fmla="*/ 66 w 408"/>
                <a:gd name="T81" fmla="*/ 34 h 227"/>
                <a:gd name="T82" fmla="*/ 58 w 408"/>
                <a:gd name="T83" fmla="*/ 76 h 227"/>
                <a:gd name="T84" fmla="*/ 29 w 408"/>
                <a:gd name="T85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7">
                  <a:moveTo>
                    <a:pt x="29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39" y="227"/>
                  </a:cubicBezTo>
                  <a:cubicBezTo>
                    <a:pt x="45" y="227"/>
                    <a:pt x="54" y="223"/>
                    <a:pt x="58" y="213"/>
                  </a:cubicBezTo>
                  <a:cubicBezTo>
                    <a:pt x="58" y="212"/>
                    <a:pt x="64" y="188"/>
                    <a:pt x="67" y="176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3"/>
                    <a:pt x="194" y="88"/>
                  </a:cubicBezTo>
                  <a:lnTo>
                    <a:pt x="180" y="146"/>
                  </a:lnTo>
                  <a:lnTo>
                    <a:pt x="170" y="184"/>
                  </a:lnTo>
                  <a:cubicBezTo>
                    <a:pt x="168" y="194"/>
                    <a:pt x="163" y="211"/>
                    <a:pt x="163" y="213"/>
                  </a:cubicBezTo>
                  <a:cubicBezTo>
                    <a:pt x="163" y="222"/>
                    <a:pt x="170" y="227"/>
                    <a:pt x="178" y="227"/>
                  </a:cubicBezTo>
                  <a:cubicBezTo>
                    <a:pt x="193" y="227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8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5"/>
                    <a:pt x="318" y="132"/>
                    <a:pt x="308" y="158"/>
                  </a:cubicBezTo>
                  <a:cubicBezTo>
                    <a:pt x="304" y="170"/>
                    <a:pt x="302" y="176"/>
                    <a:pt x="302" y="186"/>
                  </a:cubicBezTo>
                  <a:cubicBezTo>
                    <a:pt x="302" y="209"/>
                    <a:pt x="319" y="227"/>
                    <a:pt x="343" y="227"/>
                  </a:cubicBezTo>
                  <a:cubicBezTo>
                    <a:pt x="390" y="227"/>
                    <a:pt x="408" y="154"/>
                    <a:pt x="408" y="150"/>
                  </a:cubicBezTo>
                  <a:cubicBezTo>
                    <a:pt x="408" y="145"/>
                    <a:pt x="404" y="145"/>
                    <a:pt x="402" y="145"/>
                  </a:cubicBezTo>
                  <a:cubicBezTo>
                    <a:pt x="397" y="145"/>
                    <a:pt x="397" y="146"/>
                    <a:pt x="395" y="154"/>
                  </a:cubicBezTo>
                  <a:cubicBezTo>
                    <a:pt x="387" y="180"/>
                    <a:pt x="371" y="216"/>
                    <a:pt x="344" y="216"/>
                  </a:cubicBezTo>
                  <a:cubicBezTo>
                    <a:pt x="335" y="216"/>
                    <a:pt x="332" y="211"/>
                    <a:pt x="332" y="199"/>
                  </a:cubicBezTo>
                  <a:cubicBezTo>
                    <a:pt x="332" y="187"/>
                    <a:pt x="336" y="175"/>
                    <a:pt x="341" y="164"/>
                  </a:cubicBezTo>
                  <a:cubicBezTo>
                    <a:pt x="350" y="138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6">
              <a:extLst>
                <a:ext uri="{FF2B5EF4-FFF2-40B4-BE49-F238E27FC236}">
                  <a16:creationId xmlns:a16="http://schemas.microsoft.com/office/drawing/2014/main" id="{63EDA265-A54D-A40E-FBC9-DB514293B9F5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4305300" y="5837238"/>
              <a:ext cx="146050" cy="185738"/>
            </a:xfrm>
            <a:custGeom>
              <a:avLst/>
              <a:gdLst>
                <a:gd name="T0" fmla="*/ 274 w 277"/>
                <a:gd name="T1" fmla="*/ 20 h 309"/>
                <a:gd name="T2" fmla="*/ 277 w 277"/>
                <a:gd name="T3" fmla="*/ 10 h 309"/>
                <a:gd name="T4" fmla="*/ 267 w 277"/>
                <a:gd name="T5" fmla="*/ 0 h 309"/>
                <a:gd name="T6" fmla="*/ 256 w 277"/>
                <a:gd name="T7" fmla="*/ 11 h 309"/>
                <a:gd name="T8" fmla="*/ 138 w 277"/>
                <a:gd name="T9" fmla="*/ 275 h 309"/>
                <a:gd name="T10" fmla="*/ 21 w 277"/>
                <a:gd name="T11" fmla="*/ 10 h 309"/>
                <a:gd name="T12" fmla="*/ 10 w 277"/>
                <a:gd name="T13" fmla="*/ 0 h 309"/>
                <a:gd name="T14" fmla="*/ 0 w 277"/>
                <a:gd name="T15" fmla="*/ 10 h 309"/>
                <a:gd name="T16" fmla="*/ 3 w 277"/>
                <a:gd name="T17" fmla="*/ 18 h 309"/>
                <a:gd name="T18" fmla="*/ 127 w 277"/>
                <a:gd name="T19" fmla="*/ 299 h 309"/>
                <a:gd name="T20" fmla="*/ 138 w 277"/>
                <a:gd name="T21" fmla="*/ 309 h 309"/>
                <a:gd name="T22" fmla="*/ 149 w 277"/>
                <a:gd name="T23" fmla="*/ 299 h 309"/>
                <a:gd name="T24" fmla="*/ 274 w 277"/>
                <a:gd name="T25" fmla="*/ 2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309">
                  <a:moveTo>
                    <a:pt x="274" y="20"/>
                  </a:moveTo>
                  <a:cubicBezTo>
                    <a:pt x="277" y="13"/>
                    <a:pt x="277" y="12"/>
                    <a:pt x="277" y="10"/>
                  </a:cubicBezTo>
                  <a:cubicBezTo>
                    <a:pt x="277" y="4"/>
                    <a:pt x="273" y="0"/>
                    <a:pt x="267" y="0"/>
                  </a:cubicBezTo>
                  <a:cubicBezTo>
                    <a:pt x="262" y="0"/>
                    <a:pt x="259" y="3"/>
                    <a:pt x="256" y="11"/>
                  </a:cubicBezTo>
                  <a:lnTo>
                    <a:pt x="138" y="275"/>
                  </a:lnTo>
                  <a:lnTo>
                    <a:pt x="21" y="10"/>
                  </a:lnTo>
                  <a:cubicBezTo>
                    <a:pt x="17" y="1"/>
                    <a:pt x="13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27" y="299"/>
                  </a:lnTo>
                  <a:cubicBezTo>
                    <a:pt x="131" y="307"/>
                    <a:pt x="134" y="309"/>
                    <a:pt x="138" y="309"/>
                  </a:cubicBezTo>
                  <a:cubicBezTo>
                    <a:pt x="145" y="309"/>
                    <a:pt x="146" y="306"/>
                    <a:pt x="149" y="299"/>
                  </a:cubicBezTo>
                  <a:lnTo>
                    <a:pt x="27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7">
              <a:extLst>
                <a:ext uri="{FF2B5EF4-FFF2-40B4-BE49-F238E27FC236}">
                  <a16:creationId xmlns:a16="http://schemas.microsoft.com/office/drawing/2014/main" id="{E19A9B58-CF71-1ABE-0EBD-D9782C3D5A44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533900" y="5799138"/>
              <a:ext cx="144463" cy="34925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8">
              <a:extLst>
                <a:ext uri="{FF2B5EF4-FFF2-40B4-BE49-F238E27FC236}">
                  <a16:creationId xmlns:a16="http://schemas.microsoft.com/office/drawing/2014/main" id="{66A23AB7-C28E-5004-9AB3-F3AD2D5546E4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532312" y="5883276"/>
              <a:ext cx="130175" cy="136525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5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6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2 w 248"/>
                <a:gd name="T47" fmla="*/ 150 h 227"/>
                <a:gd name="T48" fmla="*/ 226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5" y="196"/>
                    <a:pt x="45" y="182"/>
                  </a:cubicBezTo>
                  <a:cubicBezTo>
                    <a:pt x="45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6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2" y="162"/>
                    <a:pt x="232" y="150"/>
                  </a:cubicBezTo>
                  <a:cubicBezTo>
                    <a:pt x="232" y="145"/>
                    <a:pt x="228" y="145"/>
                    <a:pt x="226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9">
              <a:extLst>
                <a:ext uri="{FF2B5EF4-FFF2-40B4-BE49-F238E27FC236}">
                  <a16:creationId xmlns:a16="http://schemas.microsoft.com/office/drawing/2014/main" id="{238DF54C-0F29-E757-057D-6BF964B1B3FF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4681537" y="5921376"/>
              <a:ext cx="57150" cy="1412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8 h 235"/>
                <a:gd name="T20" fmla="*/ 94 w 106"/>
                <a:gd name="T21" fmla="*/ 183 h 235"/>
                <a:gd name="T22" fmla="*/ 57 w 106"/>
                <a:gd name="T23" fmla="*/ 226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6"/>
                    <a:pt x="23" y="200"/>
                    <a:pt x="23" y="206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8"/>
                    <a:pt x="101" y="178"/>
                    <a:pt x="100" y="178"/>
                  </a:cubicBezTo>
                  <a:cubicBezTo>
                    <a:pt x="95" y="178"/>
                    <a:pt x="95" y="180"/>
                    <a:pt x="94" y="183"/>
                  </a:cubicBezTo>
                  <a:cubicBezTo>
                    <a:pt x="86" y="211"/>
                    <a:pt x="70" y="226"/>
                    <a:pt x="57" y="226"/>
                  </a:cubicBezTo>
                  <a:cubicBezTo>
                    <a:pt x="50" y="226"/>
                    <a:pt x="48" y="221"/>
                    <a:pt x="48" y="213"/>
                  </a:cubicBezTo>
                  <a:cubicBezTo>
                    <a:pt x="48" y="205"/>
                    <a:pt x="50" y="199"/>
                    <a:pt x="54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8" y="91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0">
              <a:extLst>
                <a:ext uri="{FF2B5EF4-FFF2-40B4-BE49-F238E27FC236}">
                  <a16:creationId xmlns:a16="http://schemas.microsoft.com/office/drawing/2014/main" id="{17E4A0AC-343B-4BB2-E35A-4F3C07363746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775200" y="5791201"/>
              <a:ext cx="61913" cy="300038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1">
              <a:extLst>
                <a:ext uri="{FF2B5EF4-FFF2-40B4-BE49-F238E27FC236}">
                  <a16:creationId xmlns:a16="http://schemas.microsoft.com/office/drawing/2014/main" id="{6F4C3F3F-1FEE-D54D-D8C0-00D6104B7564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4959350" y="5815013"/>
              <a:ext cx="55563" cy="201613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5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2">
              <a:extLst>
                <a:ext uri="{FF2B5EF4-FFF2-40B4-BE49-F238E27FC236}">
                  <a16:creationId xmlns:a16="http://schemas.microsoft.com/office/drawing/2014/main" id="{521F7822-8A81-FCBD-7E64-D17C8DDA4377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5032375" y="5883276"/>
              <a:ext cx="130175" cy="133350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6 h 221"/>
                <a:gd name="T6" fmla="*/ 0 w 250"/>
                <a:gd name="T7" fmla="*/ 221 h 221"/>
                <a:gd name="T8" fmla="*/ 56 w 250"/>
                <a:gd name="T9" fmla="*/ 220 h 221"/>
                <a:gd name="T10" fmla="*/ 112 w 250"/>
                <a:gd name="T11" fmla="*/ 221 h 221"/>
                <a:gd name="T12" fmla="*/ 112 w 250"/>
                <a:gd name="T13" fmla="*/ 206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6 h 221"/>
                <a:gd name="T26" fmla="*/ 138 w 250"/>
                <a:gd name="T27" fmla="*/ 221 h 221"/>
                <a:gd name="T28" fmla="*/ 195 w 250"/>
                <a:gd name="T29" fmla="*/ 220 h 221"/>
                <a:gd name="T30" fmla="*/ 250 w 250"/>
                <a:gd name="T31" fmla="*/ 221 h 221"/>
                <a:gd name="T32" fmla="*/ 250 w 250"/>
                <a:gd name="T33" fmla="*/ 206 h 221"/>
                <a:gd name="T34" fmla="*/ 212 w 250"/>
                <a:gd name="T35" fmla="*/ 191 h 221"/>
                <a:gd name="T36" fmla="*/ 212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3" y="206"/>
                    <a:pt x="0" y="206"/>
                  </a:cubicBezTo>
                  <a:lnTo>
                    <a:pt x="0" y="221"/>
                  </a:lnTo>
                  <a:cubicBezTo>
                    <a:pt x="17" y="221"/>
                    <a:pt x="43" y="220"/>
                    <a:pt x="56" y="220"/>
                  </a:cubicBezTo>
                  <a:cubicBezTo>
                    <a:pt x="69" y="220"/>
                    <a:pt x="95" y="221"/>
                    <a:pt x="112" y="221"/>
                  </a:cubicBezTo>
                  <a:lnTo>
                    <a:pt x="112" y="206"/>
                  </a:lnTo>
                  <a:cubicBezTo>
                    <a:pt x="78" y="206"/>
                    <a:pt x="73" y="206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6"/>
                    <a:pt x="172" y="206"/>
                    <a:pt x="138" y="206"/>
                  </a:cubicBezTo>
                  <a:lnTo>
                    <a:pt x="138" y="221"/>
                  </a:lnTo>
                  <a:cubicBezTo>
                    <a:pt x="156" y="221"/>
                    <a:pt x="181" y="220"/>
                    <a:pt x="195" y="220"/>
                  </a:cubicBezTo>
                  <a:cubicBezTo>
                    <a:pt x="208" y="220"/>
                    <a:pt x="234" y="221"/>
                    <a:pt x="250" y="221"/>
                  </a:cubicBezTo>
                  <a:lnTo>
                    <a:pt x="250" y="206"/>
                  </a:lnTo>
                  <a:cubicBezTo>
                    <a:pt x="225" y="206"/>
                    <a:pt x="212" y="206"/>
                    <a:pt x="212" y="191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3">
              <a:extLst>
                <a:ext uri="{FF2B5EF4-FFF2-40B4-BE49-F238E27FC236}">
                  <a16:creationId xmlns:a16="http://schemas.microsoft.com/office/drawing/2014/main" id="{1683FDEA-9946-6293-EE94-965FFB5F83B7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5267325" y="5803901"/>
              <a:ext cx="146050" cy="249238"/>
            </a:xfrm>
            <a:custGeom>
              <a:avLst/>
              <a:gdLst>
                <a:gd name="T0" fmla="*/ 196 w 278"/>
                <a:gd name="T1" fmla="*/ 273 h 412"/>
                <a:gd name="T2" fmla="*/ 165 w 278"/>
                <a:gd name="T3" fmla="*/ 349 h 412"/>
                <a:gd name="T4" fmla="*/ 118 w 278"/>
                <a:gd name="T5" fmla="*/ 384 h 412"/>
                <a:gd name="T6" fmla="*/ 44 w 278"/>
                <a:gd name="T7" fmla="*/ 363 h 412"/>
                <a:gd name="T8" fmla="*/ 4 w 278"/>
                <a:gd name="T9" fmla="*/ 387 h 412"/>
                <a:gd name="T10" fmla="*/ 85 w 278"/>
                <a:gd name="T11" fmla="*/ 412 h 412"/>
                <a:gd name="T12" fmla="*/ 217 w 278"/>
                <a:gd name="T13" fmla="*/ 311 h 412"/>
                <a:gd name="T14" fmla="*/ 240 w 278"/>
                <a:gd name="T15" fmla="*/ 249 h 412"/>
                <a:gd name="T16" fmla="*/ 260 w 278"/>
                <a:gd name="T17" fmla="*/ 172 h 412"/>
                <a:gd name="T18" fmla="*/ 255 w 278"/>
                <a:gd name="T19" fmla="*/ 168 h 412"/>
                <a:gd name="T20" fmla="*/ 231 w 278"/>
                <a:gd name="T21" fmla="*/ 177 h 412"/>
                <a:gd name="T22" fmla="*/ 216 w 278"/>
                <a:gd name="T23" fmla="*/ 200 h 412"/>
                <a:gd name="T24" fmla="*/ 120 w 278"/>
                <a:gd name="T25" fmla="*/ 291 h 412"/>
                <a:gd name="T26" fmla="*/ 43 w 278"/>
                <a:gd name="T27" fmla="*/ 195 h 412"/>
                <a:gd name="T28" fmla="*/ 87 w 278"/>
                <a:gd name="T29" fmla="*/ 70 h 412"/>
                <a:gd name="T30" fmla="*/ 181 w 278"/>
                <a:gd name="T31" fmla="*/ 28 h 412"/>
                <a:gd name="T32" fmla="*/ 218 w 278"/>
                <a:gd name="T33" fmla="*/ 33 h 412"/>
                <a:gd name="T34" fmla="*/ 236 w 278"/>
                <a:gd name="T35" fmla="*/ 55 h 412"/>
                <a:gd name="T36" fmla="*/ 208 w 278"/>
                <a:gd name="T37" fmla="*/ 107 h 412"/>
                <a:gd name="T38" fmla="*/ 204 w 278"/>
                <a:gd name="T39" fmla="*/ 112 h 412"/>
                <a:gd name="T40" fmla="*/ 210 w 278"/>
                <a:gd name="T41" fmla="*/ 116 h 412"/>
                <a:gd name="T42" fmla="*/ 254 w 278"/>
                <a:gd name="T43" fmla="*/ 84 h 412"/>
                <a:gd name="T44" fmla="*/ 278 w 278"/>
                <a:gd name="T45" fmla="*/ 34 h 412"/>
                <a:gd name="T46" fmla="*/ 257 w 278"/>
                <a:gd name="T47" fmla="*/ 6 h 412"/>
                <a:gd name="T48" fmla="*/ 214 w 278"/>
                <a:gd name="T49" fmla="*/ 0 h 412"/>
                <a:gd name="T50" fmla="*/ 0 w 278"/>
                <a:gd name="T51" fmla="*/ 216 h 412"/>
                <a:gd name="T52" fmla="*/ 87 w 278"/>
                <a:gd name="T53" fmla="*/ 318 h 412"/>
                <a:gd name="T54" fmla="*/ 196 w 278"/>
                <a:gd name="T55" fmla="*/ 27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8" h="412">
                  <a:moveTo>
                    <a:pt x="196" y="273"/>
                  </a:moveTo>
                  <a:cubicBezTo>
                    <a:pt x="182" y="318"/>
                    <a:pt x="170" y="341"/>
                    <a:pt x="165" y="349"/>
                  </a:cubicBezTo>
                  <a:cubicBezTo>
                    <a:pt x="145" y="383"/>
                    <a:pt x="135" y="384"/>
                    <a:pt x="118" y="384"/>
                  </a:cubicBezTo>
                  <a:cubicBezTo>
                    <a:pt x="109" y="384"/>
                    <a:pt x="74" y="383"/>
                    <a:pt x="44" y="363"/>
                  </a:cubicBezTo>
                  <a:cubicBezTo>
                    <a:pt x="22" y="364"/>
                    <a:pt x="4" y="381"/>
                    <a:pt x="4" y="387"/>
                  </a:cubicBezTo>
                  <a:cubicBezTo>
                    <a:pt x="4" y="391"/>
                    <a:pt x="38" y="412"/>
                    <a:pt x="85" y="412"/>
                  </a:cubicBezTo>
                  <a:cubicBezTo>
                    <a:pt x="121" y="412"/>
                    <a:pt x="179" y="393"/>
                    <a:pt x="217" y="311"/>
                  </a:cubicBezTo>
                  <a:cubicBezTo>
                    <a:pt x="230" y="283"/>
                    <a:pt x="238" y="255"/>
                    <a:pt x="240" y="249"/>
                  </a:cubicBezTo>
                  <a:cubicBezTo>
                    <a:pt x="250" y="214"/>
                    <a:pt x="260" y="174"/>
                    <a:pt x="260" y="172"/>
                  </a:cubicBezTo>
                  <a:cubicBezTo>
                    <a:pt x="260" y="169"/>
                    <a:pt x="259" y="168"/>
                    <a:pt x="255" y="168"/>
                  </a:cubicBezTo>
                  <a:cubicBezTo>
                    <a:pt x="250" y="168"/>
                    <a:pt x="242" y="170"/>
                    <a:pt x="231" y="177"/>
                  </a:cubicBezTo>
                  <a:cubicBezTo>
                    <a:pt x="220" y="185"/>
                    <a:pt x="219" y="187"/>
                    <a:pt x="216" y="200"/>
                  </a:cubicBezTo>
                  <a:cubicBezTo>
                    <a:pt x="211" y="217"/>
                    <a:pt x="181" y="291"/>
                    <a:pt x="120" y="291"/>
                  </a:cubicBezTo>
                  <a:cubicBezTo>
                    <a:pt x="71" y="291"/>
                    <a:pt x="43" y="251"/>
                    <a:pt x="43" y="195"/>
                  </a:cubicBezTo>
                  <a:cubicBezTo>
                    <a:pt x="43" y="156"/>
                    <a:pt x="58" y="105"/>
                    <a:pt x="87" y="70"/>
                  </a:cubicBezTo>
                  <a:cubicBezTo>
                    <a:pt x="101" y="54"/>
                    <a:pt x="125" y="28"/>
                    <a:pt x="181" y="28"/>
                  </a:cubicBezTo>
                  <a:cubicBezTo>
                    <a:pt x="191" y="28"/>
                    <a:pt x="205" y="29"/>
                    <a:pt x="218" y="33"/>
                  </a:cubicBezTo>
                  <a:cubicBezTo>
                    <a:pt x="223" y="35"/>
                    <a:pt x="236" y="39"/>
                    <a:pt x="236" y="55"/>
                  </a:cubicBezTo>
                  <a:cubicBezTo>
                    <a:pt x="236" y="72"/>
                    <a:pt x="210" y="104"/>
                    <a:pt x="208" y="107"/>
                  </a:cubicBezTo>
                  <a:cubicBezTo>
                    <a:pt x="206" y="109"/>
                    <a:pt x="204" y="110"/>
                    <a:pt x="204" y="112"/>
                  </a:cubicBezTo>
                  <a:cubicBezTo>
                    <a:pt x="204" y="116"/>
                    <a:pt x="207" y="116"/>
                    <a:pt x="210" y="116"/>
                  </a:cubicBezTo>
                  <a:cubicBezTo>
                    <a:pt x="224" y="116"/>
                    <a:pt x="241" y="103"/>
                    <a:pt x="254" y="84"/>
                  </a:cubicBezTo>
                  <a:cubicBezTo>
                    <a:pt x="258" y="79"/>
                    <a:pt x="278" y="51"/>
                    <a:pt x="278" y="34"/>
                  </a:cubicBezTo>
                  <a:cubicBezTo>
                    <a:pt x="278" y="13"/>
                    <a:pt x="263" y="8"/>
                    <a:pt x="257" y="6"/>
                  </a:cubicBezTo>
                  <a:cubicBezTo>
                    <a:pt x="238" y="0"/>
                    <a:pt x="221" y="0"/>
                    <a:pt x="214" y="0"/>
                  </a:cubicBezTo>
                  <a:cubicBezTo>
                    <a:pt x="102" y="0"/>
                    <a:pt x="0" y="99"/>
                    <a:pt x="0" y="216"/>
                  </a:cubicBezTo>
                  <a:cubicBezTo>
                    <a:pt x="0" y="267"/>
                    <a:pt x="23" y="318"/>
                    <a:pt x="87" y="318"/>
                  </a:cubicBezTo>
                  <a:cubicBezTo>
                    <a:pt x="125" y="318"/>
                    <a:pt x="163" y="299"/>
                    <a:pt x="196" y="27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4">
              <a:extLst>
                <a:ext uri="{FF2B5EF4-FFF2-40B4-BE49-F238E27FC236}">
                  <a16:creationId xmlns:a16="http://schemas.microsoft.com/office/drawing/2014/main" id="{606C9279-69ED-1AA8-68AC-43898F746E90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5421312" y="5921376"/>
              <a:ext cx="55563" cy="1412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8 h 235"/>
                <a:gd name="T20" fmla="*/ 94 w 106"/>
                <a:gd name="T21" fmla="*/ 183 h 235"/>
                <a:gd name="T22" fmla="*/ 57 w 106"/>
                <a:gd name="T23" fmla="*/ 226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10"/>
                    <a:pt x="63" y="20"/>
                  </a:cubicBezTo>
                  <a:cubicBezTo>
                    <a:pt x="63" y="26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6"/>
                    <a:pt x="23" y="200"/>
                    <a:pt x="23" y="206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8"/>
                    <a:pt x="101" y="178"/>
                    <a:pt x="100" y="178"/>
                  </a:cubicBezTo>
                  <a:cubicBezTo>
                    <a:pt x="96" y="178"/>
                    <a:pt x="95" y="180"/>
                    <a:pt x="94" y="183"/>
                  </a:cubicBezTo>
                  <a:cubicBezTo>
                    <a:pt x="86" y="211"/>
                    <a:pt x="70" y="226"/>
                    <a:pt x="57" y="226"/>
                  </a:cubicBezTo>
                  <a:cubicBezTo>
                    <a:pt x="50" y="226"/>
                    <a:pt x="48" y="221"/>
                    <a:pt x="48" y="213"/>
                  </a:cubicBezTo>
                  <a:cubicBezTo>
                    <a:pt x="48" y="205"/>
                    <a:pt x="51" y="199"/>
                    <a:pt x="54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1"/>
                    <a:pt x="59" y="100"/>
                  </a:cubicBezTo>
                  <a:cubicBezTo>
                    <a:pt x="59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5">
              <a:extLst>
                <a:ext uri="{FF2B5EF4-FFF2-40B4-BE49-F238E27FC236}">
                  <a16:creationId xmlns:a16="http://schemas.microsoft.com/office/drawing/2014/main" id="{1B1AD584-9735-7C1A-412B-B5ECEF6E5E25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5505450" y="5761038"/>
              <a:ext cx="49213" cy="360363"/>
            </a:xfrm>
            <a:custGeom>
              <a:avLst/>
              <a:gdLst>
                <a:gd name="T0" fmla="*/ 95 w 95"/>
                <a:gd name="T1" fmla="*/ 599 h 599"/>
                <a:gd name="T2" fmla="*/ 95 w 95"/>
                <a:gd name="T3" fmla="*/ 0 h 599"/>
                <a:gd name="T4" fmla="*/ 0 w 95"/>
                <a:gd name="T5" fmla="*/ 0 h 599"/>
                <a:gd name="T6" fmla="*/ 0 w 95"/>
                <a:gd name="T7" fmla="*/ 20 h 599"/>
                <a:gd name="T8" fmla="*/ 76 w 95"/>
                <a:gd name="T9" fmla="*/ 20 h 599"/>
                <a:gd name="T10" fmla="*/ 76 w 95"/>
                <a:gd name="T11" fmla="*/ 579 h 599"/>
                <a:gd name="T12" fmla="*/ 0 w 95"/>
                <a:gd name="T13" fmla="*/ 579 h 599"/>
                <a:gd name="T14" fmla="*/ 0 w 95"/>
                <a:gd name="T15" fmla="*/ 599 h 599"/>
                <a:gd name="T16" fmla="*/ 95 w 95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599">
                  <a:moveTo>
                    <a:pt x="95" y="599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76" y="20"/>
                  </a:lnTo>
                  <a:lnTo>
                    <a:pt x="76" y="579"/>
                  </a:lnTo>
                  <a:lnTo>
                    <a:pt x="0" y="579"/>
                  </a:lnTo>
                  <a:lnTo>
                    <a:pt x="0" y="599"/>
                  </a:lnTo>
                  <a:lnTo>
                    <a:pt x="95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80088EDF-D40E-942A-7BA8-1602D402DA09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8331198" y="6164263"/>
            <a:ext cx="1863725" cy="360363"/>
            <a:chOff x="8331198" y="6164263"/>
            <a:chExt cx="1863725" cy="360363"/>
          </a:xfrm>
        </p:grpSpPr>
        <p:sp>
          <p:nvSpPr>
            <p:cNvPr id="76" name="Freeform 7">
              <a:extLst>
                <a:ext uri="{FF2B5EF4-FFF2-40B4-BE49-F238E27FC236}">
                  <a16:creationId xmlns:a16="http://schemas.microsoft.com/office/drawing/2014/main" id="{A6471C37-6D38-3AA5-0134-CCBC1C5BCE15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8331198" y="6215063"/>
              <a:ext cx="157163" cy="204788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6 h 341"/>
                <a:gd name="T20" fmla="*/ 0 w 294"/>
                <a:gd name="T21" fmla="*/ 326 h 341"/>
                <a:gd name="T22" fmla="*/ 0 w 294"/>
                <a:gd name="T23" fmla="*/ 341 h 341"/>
                <a:gd name="T24" fmla="*/ 73 w 294"/>
                <a:gd name="T25" fmla="*/ 340 h 341"/>
                <a:gd name="T26" fmla="*/ 147 w 294"/>
                <a:gd name="T27" fmla="*/ 341 h 341"/>
                <a:gd name="T28" fmla="*/ 147 w 294"/>
                <a:gd name="T29" fmla="*/ 326 h 341"/>
                <a:gd name="T30" fmla="*/ 135 w 294"/>
                <a:gd name="T31" fmla="*/ 326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6"/>
                    <a:pt x="12" y="326"/>
                  </a:cubicBezTo>
                  <a:lnTo>
                    <a:pt x="0" y="326"/>
                  </a:lnTo>
                  <a:lnTo>
                    <a:pt x="0" y="341"/>
                  </a:lnTo>
                  <a:cubicBezTo>
                    <a:pt x="17" y="340"/>
                    <a:pt x="54" y="340"/>
                    <a:pt x="73" y="340"/>
                  </a:cubicBezTo>
                  <a:cubicBezTo>
                    <a:pt x="92" y="340"/>
                    <a:pt x="130" y="340"/>
                    <a:pt x="147" y="341"/>
                  </a:cubicBezTo>
                  <a:lnTo>
                    <a:pt x="147" y="326"/>
                  </a:lnTo>
                  <a:lnTo>
                    <a:pt x="135" y="326"/>
                  </a:lnTo>
                  <a:cubicBezTo>
                    <a:pt x="97" y="326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6"/>
                  </a:lnTo>
                  <a:cubicBezTo>
                    <a:pt x="94" y="19"/>
                    <a:pt x="95" y="16"/>
                    <a:pt x="119" y="16"/>
                  </a:cubicBezTo>
                  <a:lnTo>
                    <a:pt x="163" y="16"/>
                  </a:lnTo>
                  <a:cubicBezTo>
                    <a:pt x="242" y="16"/>
                    <a:pt x="242" y="69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8">
              <a:extLst>
                <a:ext uri="{FF2B5EF4-FFF2-40B4-BE49-F238E27FC236}">
                  <a16:creationId xmlns:a16="http://schemas.microsoft.com/office/drawing/2014/main" id="{C0635596-FAFD-74BA-BA9D-DEE81C29CF4A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8510586" y="6286501"/>
              <a:ext cx="88900" cy="13335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8 w 167"/>
                <a:gd name="T9" fmla="*/ 49 h 221"/>
                <a:gd name="T10" fmla="*/ 38 w 167"/>
                <a:gd name="T11" fmla="*/ 183 h 221"/>
                <a:gd name="T12" fmla="*/ 0 w 167"/>
                <a:gd name="T13" fmla="*/ 206 h 221"/>
                <a:gd name="T14" fmla="*/ 0 w 167"/>
                <a:gd name="T15" fmla="*/ 221 h 221"/>
                <a:gd name="T16" fmla="*/ 56 w 167"/>
                <a:gd name="T17" fmla="*/ 220 h 221"/>
                <a:gd name="T18" fmla="*/ 120 w 167"/>
                <a:gd name="T19" fmla="*/ 221 h 221"/>
                <a:gd name="T20" fmla="*/ 120 w 167"/>
                <a:gd name="T21" fmla="*/ 206 h 221"/>
                <a:gd name="T22" fmla="*/ 109 w 167"/>
                <a:gd name="T23" fmla="*/ 206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183"/>
                  </a:lnTo>
                  <a:cubicBezTo>
                    <a:pt x="38" y="206"/>
                    <a:pt x="33" y="206"/>
                    <a:pt x="0" y="206"/>
                  </a:cubicBezTo>
                  <a:lnTo>
                    <a:pt x="0" y="221"/>
                  </a:lnTo>
                  <a:cubicBezTo>
                    <a:pt x="19" y="221"/>
                    <a:pt x="42" y="220"/>
                    <a:pt x="56" y="220"/>
                  </a:cubicBezTo>
                  <a:cubicBezTo>
                    <a:pt x="76" y="220"/>
                    <a:pt x="100" y="220"/>
                    <a:pt x="120" y="221"/>
                  </a:cubicBezTo>
                  <a:lnTo>
                    <a:pt x="120" y="206"/>
                  </a:lnTo>
                  <a:lnTo>
                    <a:pt x="109" y="206"/>
                  </a:lnTo>
                  <a:cubicBezTo>
                    <a:pt x="72" y="206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9">
              <a:extLst>
                <a:ext uri="{FF2B5EF4-FFF2-40B4-BE49-F238E27FC236}">
                  <a16:creationId xmlns:a16="http://schemas.microsoft.com/office/drawing/2014/main" id="{B7928DC4-E8DD-FB53-905B-7EF9E5ABCA51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8704261" y="6164263"/>
              <a:ext cx="50800" cy="360363"/>
            </a:xfrm>
            <a:custGeom>
              <a:avLst/>
              <a:gdLst>
                <a:gd name="T0" fmla="*/ 0 w 96"/>
                <a:gd name="T1" fmla="*/ 599 h 599"/>
                <a:gd name="T2" fmla="*/ 96 w 96"/>
                <a:gd name="T3" fmla="*/ 599 h 599"/>
                <a:gd name="T4" fmla="*/ 96 w 96"/>
                <a:gd name="T5" fmla="*/ 579 h 599"/>
                <a:gd name="T6" fmla="*/ 20 w 96"/>
                <a:gd name="T7" fmla="*/ 579 h 599"/>
                <a:gd name="T8" fmla="*/ 20 w 96"/>
                <a:gd name="T9" fmla="*/ 20 h 599"/>
                <a:gd name="T10" fmla="*/ 96 w 96"/>
                <a:gd name="T11" fmla="*/ 20 h 599"/>
                <a:gd name="T12" fmla="*/ 96 w 96"/>
                <a:gd name="T13" fmla="*/ 0 h 599"/>
                <a:gd name="T14" fmla="*/ 0 w 96"/>
                <a:gd name="T15" fmla="*/ 0 h 599"/>
                <a:gd name="T16" fmla="*/ 0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0" y="599"/>
                  </a:moveTo>
                  <a:lnTo>
                    <a:pt x="96" y="599"/>
                  </a:lnTo>
                  <a:lnTo>
                    <a:pt x="96" y="579"/>
                  </a:lnTo>
                  <a:lnTo>
                    <a:pt x="20" y="579"/>
                  </a:lnTo>
                  <a:lnTo>
                    <a:pt x="20" y="20"/>
                  </a:lnTo>
                  <a:lnTo>
                    <a:pt x="96" y="20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86400ACD-7F43-B996-1CB0-153B059C0454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8764586" y="6202363"/>
              <a:ext cx="147638" cy="34925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5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6 w 276"/>
                <a:gd name="T11" fmla="*/ 26 h 57"/>
                <a:gd name="T12" fmla="*/ 0 w 276"/>
                <a:gd name="T13" fmla="*/ 48 h 57"/>
                <a:gd name="T14" fmla="*/ 6 w 276"/>
                <a:gd name="T15" fmla="*/ 57 h 57"/>
                <a:gd name="T16" fmla="*/ 83 w 276"/>
                <a:gd name="T17" fmla="*/ 21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0 h 57"/>
                <a:gd name="T26" fmla="*/ 276 w 276"/>
                <a:gd name="T27" fmla="*/ 8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6" y="26"/>
                  </a:cubicBezTo>
                  <a:lnTo>
                    <a:pt x="0" y="48"/>
                  </a:lnTo>
                  <a:lnTo>
                    <a:pt x="6" y="57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0BC0F2FC-C772-A663-8907-4C7A04D475C0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8769348" y="6286501"/>
              <a:ext cx="117475" cy="136525"/>
            </a:xfrm>
            <a:custGeom>
              <a:avLst/>
              <a:gdLst>
                <a:gd name="T0" fmla="*/ 219 w 219"/>
                <a:gd name="T1" fmla="*/ 35 h 227"/>
                <a:gd name="T2" fmla="*/ 197 w 219"/>
                <a:gd name="T3" fmla="*/ 0 h 227"/>
                <a:gd name="T4" fmla="*/ 172 w 219"/>
                <a:gd name="T5" fmla="*/ 24 h 227"/>
                <a:gd name="T6" fmla="*/ 180 w 219"/>
                <a:gd name="T7" fmla="*/ 39 h 227"/>
                <a:gd name="T8" fmla="*/ 197 w 219"/>
                <a:gd name="T9" fmla="*/ 80 h 227"/>
                <a:gd name="T10" fmla="*/ 108 w 219"/>
                <a:gd name="T11" fmla="*/ 216 h 227"/>
                <a:gd name="T12" fmla="*/ 72 w 219"/>
                <a:gd name="T13" fmla="*/ 172 h 227"/>
                <a:gd name="T14" fmla="*/ 101 w 219"/>
                <a:gd name="T15" fmla="*/ 66 h 227"/>
                <a:gd name="T16" fmla="*/ 106 w 219"/>
                <a:gd name="T17" fmla="*/ 41 h 227"/>
                <a:gd name="T18" fmla="*/ 66 w 219"/>
                <a:gd name="T19" fmla="*/ 0 h 227"/>
                <a:gd name="T20" fmla="*/ 0 w 219"/>
                <a:gd name="T21" fmla="*/ 77 h 227"/>
                <a:gd name="T22" fmla="*/ 6 w 219"/>
                <a:gd name="T23" fmla="*/ 82 h 227"/>
                <a:gd name="T24" fmla="*/ 14 w 219"/>
                <a:gd name="T25" fmla="*/ 73 h 227"/>
                <a:gd name="T26" fmla="*/ 64 w 219"/>
                <a:gd name="T27" fmla="*/ 11 h 227"/>
                <a:gd name="T28" fmla="*/ 77 w 219"/>
                <a:gd name="T29" fmla="*/ 27 h 227"/>
                <a:gd name="T30" fmla="*/ 68 w 219"/>
                <a:gd name="T31" fmla="*/ 62 h 227"/>
                <a:gd name="T32" fmla="*/ 40 w 219"/>
                <a:gd name="T33" fmla="*/ 165 h 227"/>
                <a:gd name="T34" fmla="*/ 106 w 219"/>
                <a:gd name="T35" fmla="*/ 227 h 227"/>
                <a:gd name="T36" fmla="*/ 219 w 219"/>
                <a:gd name="T37" fmla="*/ 3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7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6"/>
                    <a:pt x="108" y="216"/>
                  </a:cubicBezTo>
                  <a:cubicBezTo>
                    <a:pt x="83" y="216"/>
                    <a:pt x="72" y="198"/>
                    <a:pt x="72" y="172"/>
                  </a:cubicBezTo>
                  <a:cubicBezTo>
                    <a:pt x="72" y="144"/>
                    <a:pt x="85" y="108"/>
                    <a:pt x="101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6" y="120"/>
                    <a:pt x="40" y="143"/>
                    <a:pt x="40" y="165"/>
                  </a:cubicBezTo>
                  <a:cubicBezTo>
                    <a:pt x="40" y="219"/>
                    <a:pt x="84" y="227"/>
                    <a:pt x="106" y="227"/>
                  </a:cubicBezTo>
                  <a:cubicBezTo>
                    <a:pt x="190" y="227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9B890B4F-1206-3362-5805-1BE44C58CED5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8988423" y="6308726"/>
              <a:ext cx="176213" cy="71438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3">
              <a:extLst>
                <a:ext uri="{FF2B5EF4-FFF2-40B4-BE49-F238E27FC236}">
                  <a16:creationId xmlns:a16="http://schemas.microsoft.com/office/drawing/2014/main" id="{2FCCA9DC-5376-92CD-DE33-A9D4D6E82861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9263061" y="6202363"/>
              <a:ext cx="147638" cy="34925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id="{BF82C70E-C997-F94C-7EE3-1AE635D79C2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9261473" y="6286501"/>
              <a:ext cx="133350" cy="136525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5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6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4" y="207"/>
                    <a:pt x="45" y="196"/>
                    <a:pt x="45" y="182"/>
                  </a:cubicBezTo>
                  <a:cubicBezTo>
                    <a:pt x="45" y="169"/>
                    <a:pt x="34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6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id="{B26D9D45-9716-2DE5-BE41-18D0DBF11900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9413873" y="6324601"/>
              <a:ext cx="57150" cy="1412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8 h 235"/>
                <a:gd name="T20" fmla="*/ 94 w 106"/>
                <a:gd name="T21" fmla="*/ 183 h 235"/>
                <a:gd name="T22" fmla="*/ 57 w 106"/>
                <a:gd name="T23" fmla="*/ 226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10"/>
                    <a:pt x="63" y="20"/>
                  </a:cubicBezTo>
                  <a:cubicBezTo>
                    <a:pt x="63" y="26"/>
                    <a:pt x="68" y="33"/>
                    <a:pt x="77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6"/>
                    <a:pt x="23" y="200"/>
                    <a:pt x="23" y="206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8"/>
                    <a:pt x="101" y="178"/>
                    <a:pt x="100" y="178"/>
                  </a:cubicBezTo>
                  <a:cubicBezTo>
                    <a:pt x="96" y="178"/>
                    <a:pt x="95" y="180"/>
                    <a:pt x="94" y="183"/>
                  </a:cubicBezTo>
                  <a:cubicBezTo>
                    <a:pt x="86" y="211"/>
                    <a:pt x="70" y="226"/>
                    <a:pt x="57" y="226"/>
                  </a:cubicBezTo>
                  <a:cubicBezTo>
                    <a:pt x="50" y="226"/>
                    <a:pt x="48" y="221"/>
                    <a:pt x="48" y="213"/>
                  </a:cubicBezTo>
                  <a:cubicBezTo>
                    <a:pt x="48" y="205"/>
                    <a:pt x="51" y="199"/>
                    <a:pt x="54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1"/>
                    <a:pt x="59" y="100"/>
                  </a:cubicBezTo>
                  <a:cubicBezTo>
                    <a:pt x="59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6">
              <a:extLst>
                <a:ext uri="{FF2B5EF4-FFF2-40B4-BE49-F238E27FC236}">
                  <a16:creationId xmlns:a16="http://schemas.microsoft.com/office/drawing/2014/main" id="{CAF9F50F-3D73-1C4E-D661-40B7757C1C22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9591673" y="6218238"/>
              <a:ext cx="57150" cy="2016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3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ED02183C-81D8-363A-904A-EA452347F42B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9664698" y="6286501"/>
              <a:ext cx="133350" cy="1333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6 h 221"/>
                <a:gd name="T6" fmla="*/ 0 w 251"/>
                <a:gd name="T7" fmla="*/ 221 h 221"/>
                <a:gd name="T8" fmla="*/ 57 w 251"/>
                <a:gd name="T9" fmla="*/ 220 h 221"/>
                <a:gd name="T10" fmla="*/ 113 w 251"/>
                <a:gd name="T11" fmla="*/ 221 h 221"/>
                <a:gd name="T12" fmla="*/ 113 w 251"/>
                <a:gd name="T13" fmla="*/ 206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6 h 221"/>
                <a:gd name="T26" fmla="*/ 139 w 251"/>
                <a:gd name="T27" fmla="*/ 221 h 221"/>
                <a:gd name="T28" fmla="*/ 195 w 251"/>
                <a:gd name="T29" fmla="*/ 220 h 221"/>
                <a:gd name="T30" fmla="*/ 251 w 251"/>
                <a:gd name="T31" fmla="*/ 221 h 221"/>
                <a:gd name="T32" fmla="*/ 251 w 251"/>
                <a:gd name="T33" fmla="*/ 206 h 221"/>
                <a:gd name="T34" fmla="*/ 212 w 251"/>
                <a:gd name="T35" fmla="*/ 191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18" y="221"/>
                    <a:pt x="43" y="220"/>
                    <a:pt x="57" y="220"/>
                  </a:cubicBezTo>
                  <a:cubicBezTo>
                    <a:pt x="70" y="220"/>
                    <a:pt x="96" y="221"/>
                    <a:pt x="113" y="221"/>
                  </a:cubicBezTo>
                  <a:lnTo>
                    <a:pt x="113" y="206"/>
                  </a:lnTo>
                  <a:cubicBezTo>
                    <a:pt x="79" y="206"/>
                    <a:pt x="74" y="206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6"/>
                    <a:pt x="172" y="206"/>
                    <a:pt x="139" y="206"/>
                  </a:cubicBezTo>
                  <a:lnTo>
                    <a:pt x="139" y="221"/>
                  </a:lnTo>
                  <a:cubicBezTo>
                    <a:pt x="156" y="221"/>
                    <a:pt x="182" y="220"/>
                    <a:pt x="195" y="220"/>
                  </a:cubicBezTo>
                  <a:cubicBezTo>
                    <a:pt x="208" y="220"/>
                    <a:pt x="234" y="221"/>
                    <a:pt x="251" y="221"/>
                  </a:cubicBezTo>
                  <a:lnTo>
                    <a:pt x="251" y="206"/>
                  </a:lnTo>
                  <a:cubicBezTo>
                    <a:pt x="225" y="206"/>
                    <a:pt x="213" y="206"/>
                    <a:pt x="212" y="191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670005E0-BA41-9033-8866-9FEC196C35D1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9904411" y="6207126"/>
              <a:ext cx="147638" cy="249238"/>
            </a:xfrm>
            <a:custGeom>
              <a:avLst/>
              <a:gdLst>
                <a:gd name="T0" fmla="*/ 196 w 278"/>
                <a:gd name="T1" fmla="*/ 273 h 412"/>
                <a:gd name="T2" fmla="*/ 164 w 278"/>
                <a:gd name="T3" fmla="*/ 349 h 412"/>
                <a:gd name="T4" fmla="*/ 117 w 278"/>
                <a:gd name="T5" fmla="*/ 384 h 412"/>
                <a:gd name="T6" fmla="*/ 44 w 278"/>
                <a:gd name="T7" fmla="*/ 363 h 412"/>
                <a:gd name="T8" fmla="*/ 4 w 278"/>
                <a:gd name="T9" fmla="*/ 387 h 412"/>
                <a:gd name="T10" fmla="*/ 84 w 278"/>
                <a:gd name="T11" fmla="*/ 412 h 412"/>
                <a:gd name="T12" fmla="*/ 217 w 278"/>
                <a:gd name="T13" fmla="*/ 311 h 412"/>
                <a:gd name="T14" fmla="*/ 239 w 278"/>
                <a:gd name="T15" fmla="*/ 249 h 412"/>
                <a:gd name="T16" fmla="*/ 260 w 278"/>
                <a:gd name="T17" fmla="*/ 172 h 412"/>
                <a:gd name="T18" fmla="*/ 254 w 278"/>
                <a:gd name="T19" fmla="*/ 168 h 412"/>
                <a:gd name="T20" fmla="*/ 231 w 278"/>
                <a:gd name="T21" fmla="*/ 177 h 412"/>
                <a:gd name="T22" fmla="*/ 216 w 278"/>
                <a:gd name="T23" fmla="*/ 200 h 412"/>
                <a:gd name="T24" fmla="*/ 119 w 278"/>
                <a:gd name="T25" fmla="*/ 291 h 412"/>
                <a:gd name="T26" fmla="*/ 42 w 278"/>
                <a:gd name="T27" fmla="*/ 195 h 412"/>
                <a:gd name="T28" fmla="*/ 87 w 278"/>
                <a:gd name="T29" fmla="*/ 70 h 412"/>
                <a:gd name="T30" fmla="*/ 181 w 278"/>
                <a:gd name="T31" fmla="*/ 28 h 412"/>
                <a:gd name="T32" fmla="*/ 218 w 278"/>
                <a:gd name="T33" fmla="*/ 33 h 412"/>
                <a:gd name="T34" fmla="*/ 235 w 278"/>
                <a:gd name="T35" fmla="*/ 55 h 412"/>
                <a:gd name="T36" fmla="*/ 208 w 278"/>
                <a:gd name="T37" fmla="*/ 107 h 412"/>
                <a:gd name="T38" fmla="*/ 204 w 278"/>
                <a:gd name="T39" fmla="*/ 112 h 412"/>
                <a:gd name="T40" fmla="*/ 210 w 278"/>
                <a:gd name="T41" fmla="*/ 116 h 412"/>
                <a:gd name="T42" fmla="*/ 254 w 278"/>
                <a:gd name="T43" fmla="*/ 84 h 412"/>
                <a:gd name="T44" fmla="*/ 278 w 278"/>
                <a:gd name="T45" fmla="*/ 34 h 412"/>
                <a:gd name="T46" fmla="*/ 256 w 278"/>
                <a:gd name="T47" fmla="*/ 6 h 412"/>
                <a:gd name="T48" fmla="*/ 214 w 278"/>
                <a:gd name="T49" fmla="*/ 0 h 412"/>
                <a:gd name="T50" fmla="*/ 0 w 278"/>
                <a:gd name="T51" fmla="*/ 216 h 412"/>
                <a:gd name="T52" fmla="*/ 87 w 278"/>
                <a:gd name="T53" fmla="*/ 318 h 412"/>
                <a:gd name="T54" fmla="*/ 196 w 278"/>
                <a:gd name="T55" fmla="*/ 27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8" h="412">
                  <a:moveTo>
                    <a:pt x="196" y="273"/>
                  </a:moveTo>
                  <a:cubicBezTo>
                    <a:pt x="182" y="318"/>
                    <a:pt x="169" y="341"/>
                    <a:pt x="164" y="349"/>
                  </a:cubicBezTo>
                  <a:cubicBezTo>
                    <a:pt x="145" y="383"/>
                    <a:pt x="134" y="384"/>
                    <a:pt x="117" y="384"/>
                  </a:cubicBezTo>
                  <a:cubicBezTo>
                    <a:pt x="109" y="384"/>
                    <a:pt x="73" y="383"/>
                    <a:pt x="44" y="363"/>
                  </a:cubicBezTo>
                  <a:cubicBezTo>
                    <a:pt x="22" y="364"/>
                    <a:pt x="4" y="381"/>
                    <a:pt x="4" y="387"/>
                  </a:cubicBezTo>
                  <a:cubicBezTo>
                    <a:pt x="4" y="391"/>
                    <a:pt x="38" y="412"/>
                    <a:pt x="84" y="412"/>
                  </a:cubicBezTo>
                  <a:cubicBezTo>
                    <a:pt x="120" y="412"/>
                    <a:pt x="179" y="393"/>
                    <a:pt x="217" y="311"/>
                  </a:cubicBezTo>
                  <a:cubicBezTo>
                    <a:pt x="230" y="283"/>
                    <a:pt x="238" y="255"/>
                    <a:pt x="239" y="249"/>
                  </a:cubicBezTo>
                  <a:cubicBezTo>
                    <a:pt x="249" y="214"/>
                    <a:pt x="260" y="174"/>
                    <a:pt x="260" y="172"/>
                  </a:cubicBezTo>
                  <a:cubicBezTo>
                    <a:pt x="260" y="169"/>
                    <a:pt x="259" y="168"/>
                    <a:pt x="254" y="168"/>
                  </a:cubicBezTo>
                  <a:cubicBezTo>
                    <a:pt x="250" y="168"/>
                    <a:pt x="241" y="170"/>
                    <a:pt x="231" y="177"/>
                  </a:cubicBezTo>
                  <a:cubicBezTo>
                    <a:pt x="220" y="185"/>
                    <a:pt x="219" y="187"/>
                    <a:pt x="216" y="200"/>
                  </a:cubicBezTo>
                  <a:cubicBezTo>
                    <a:pt x="211" y="217"/>
                    <a:pt x="181" y="291"/>
                    <a:pt x="119" y="291"/>
                  </a:cubicBezTo>
                  <a:cubicBezTo>
                    <a:pt x="71" y="291"/>
                    <a:pt x="42" y="251"/>
                    <a:pt x="42" y="195"/>
                  </a:cubicBezTo>
                  <a:cubicBezTo>
                    <a:pt x="42" y="156"/>
                    <a:pt x="58" y="105"/>
                    <a:pt x="87" y="70"/>
                  </a:cubicBezTo>
                  <a:cubicBezTo>
                    <a:pt x="100" y="54"/>
                    <a:pt x="125" y="28"/>
                    <a:pt x="181" y="28"/>
                  </a:cubicBezTo>
                  <a:cubicBezTo>
                    <a:pt x="191" y="28"/>
                    <a:pt x="205" y="29"/>
                    <a:pt x="218" y="33"/>
                  </a:cubicBezTo>
                  <a:cubicBezTo>
                    <a:pt x="223" y="35"/>
                    <a:pt x="235" y="39"/>
                    <a:pt x="235" y="55"/>
                  </a:cubicBezTo>
                  <a:cubicBezTo>
                    <a:pt x="235" y="72"/>
                    <a:pt x="210" y="104"/>
                    <a:pt x="208" y="107"/>
                  </a:cubicBezTo>
                  <a:cubicBezTo>
                    <a:pt x="206" y="109"/>
                    <a:pt x="204" y="110"/>
                    <a:pt x="204" y="112"/>
                  </a:cubicBezTo>
                  <a:cubicBezTo>
                    <a:pt x="204" y="116"/>
                    <a:pt x="207" y="116"/>
                    <a:pt x="210" y="116"/>
                  </a:cubicBezTo>
                  <a:cubicBezTo>
                    <a:pt x="224" y="116"/>
                    <a:pt x="240" y="103"/>
                    <a:pt x="254" y="84"/>
                  </a:cubicBezTo>
                  <a:cubicBezTo>
                    <a:pt x="258" y="79"/>
                    <a:pt x="278" y="51"/>
                    <a:pt x="278" y="34"/>
                  </a:cubicBezTo>
                  <a:cubicBezTo>
                    <a:pt x="278" y="13"/>
                    <a:pt x="262" y="8"/>
                    <a:pt x="256" y="6"/>
                  </a:cubicBezTo>
                  <a:cubicBezTo>
                    <a:pt x="238" y="0"/>
                    <a:pt x="221" y="0"/>
                    <a:pt x="214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7"/>
                    <a:pt x="23" y="318"/>
                    <a:pt x="87" y="318"/>
                  </a:cubicBezTo>
                  <a:cubicBezTo>
                    <a:pt x="124" y="318"/>
                    <a:pt x="163" y="299"/>
                    <a:pt x="196" y="27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D2FD4C39-9BB1-918A-6222-48B296148A24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10059986" y="6324601"/>
              <a:ext cx="55563" cy="1412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5 w 106"/>
                <a:gd name="T11" fmla="*/ 191 h 235"/>
                <a:gd name="T12" fmla="*/ 22 w 106"/>
                <a:gd name="T13" fmla="*/ 206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8 h 235"/>
                <a:gd name="T20" fmla="*/ 93 w 106"/>
                <a:gd name="T21" fmla="*/ 183 h 235"/>
                <a:gd name="T22" fmla="*/ 56 w 106"/>
                <a:gd name="T23" fmla="*/ 226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7 w 106"/>
                <a:gd name="T47" fmla="*/ 135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5" y="191"/>
                  </a:moveTo>
                  <a:cubicBezTo>
                    <a:pt x="24" y="196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8"/>
                    <a:pt x="101" y="178"/>
                    <a:pt x="100" y="178"/>
                  </a:cubicBezTo>
                  <a:cubicBezTo>
                    <a:pt x="95" y="178"/>
                    <a:pt x="95" y="180"/>
                    <a:pt x="93" y="183"/>
                  </a:cubicBezTo>
                  <a:cubicBezTo>
                    <a:pt x="85" y="211"/>
                    <a:pt x="70" y="226"/>
                    <a:pt x="56" y="226"/>
                  </a:cubicBezTo>
                  <a:cubicBezTo>
                    <a:pt x="50" y="226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1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2DBF1E38-A8F4-D6F3-9C8A-49A0D19C4FF2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10144123" y="6164263"/>
              <a:ext cx="50800" cy="360363"/>
            </a:xfrm>
            <a:custGeom>
              <a:avLst/>
              <a:gdLst>
                <a:gd name="T0" fmla="*/ 96 w 96"/>
                <a:gd name="T1" fmla="*/ 599 h 599"/>
                <a:gd name="T2" fmla="*/ 96 w 96"/>
                <a:gd name="T3" fmla="*/ 0 h 599"/>
                <a:gd name="T4" fmla="*/ 0 w 96"/>
                <a:gd name="T5" fmla="*/ 0 h 599"/>
                <a:gd name="T6" fmla="*/ 0 w 96"/>
                <a:gd name="T7" fmla="*/ 20 h 599"/>
                <a:gd name="T8" fmla="*/ 76 w 96"/>
                <a:gd name="T9" fmla="*/ 20 h 599"/>
                <a:gd name="T10" fmla="*/ 76 w 96"/>
                <a:gd name="T11" fmla="*/ 579 h 599"/>
                <a:gd name="T12" fmla="*/ 0 w 96"/>
                <a:gd name="T13" fmla="*/ 579 h 599"/>
                <a:gd name="T14" fmla="*/ 0 w 96"/>
                <a:gd name="T15" fmla="*/ 599 h 599"/>
                <a:gd name="T16" fmla="*/ 96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96" y="599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76" y="20"/>
                  </a:lnTo>
                  <a:lnTo>
                    <a:pt x="76" y="579"/>
                  </a:lnTo>
                  <a:lnTo>
                    <a:pt x="0" y="579"/>
                  </a:lnTo>
                  <a:lnTo>
                    <a:pt x="0" y="599"/>
                  </a:lnTo>
                  <a:lnTo>
                    <a:pt x="96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91854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7" grpId="0"/>
      <p:bldP spid="848" grpId="0" animBg="1"/>
      <p:bldP spid="849" grpId="0" animBg="1"/>
      <p:bldP spid="87" grpId="0" animBg="1"/>
      <p:bldP spid="120" grpId="0"/>
      <p:bldP spid="121" grpId="0" animBg="1"/>
      <p:bldP spid="123" grpId="0"/>
      <p:bldP spid="124" grpId="0" animBg="1"/>
      <p:bldP spid="12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FD0CEF-18C5-4FEC-AF08-7E4912A71F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Proving Main Lemma (2/3) – Analog of H1</a:t>
            </a:r>
            <a:endParaRPr lang="en-US" dirty="0"/>
          </a:p>
        </p:txBody>
      </p:sp>
      <p:pic>
        <p:nvPicPr>
          <p:cNvPr id="434" name="Picture 433">
            <a:extLst>
              <a:ext uri="{FF2B5EF4-FFF2-40B4-BE49-F238E27FC236}">
                <a16:creationId xmlns:a16="http://schemas.microsoft.com/office/drawing/2014/main" id="{FF728E03-EEAD-4BCF-91D8-15E04227982B}"/>
              </a:ext>
            </a:extLst>
          </p:cNvPr>
          <p:cNvPicPr>
            <a:picLocks noChangeAspect="1"/>
          </p:cNvPicPr>
          <p:nvPr/>
        </p:nvPicPr>
        <p:blipFill>
          <a:blip r:embed="rId1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3708" y="880488"/>
            <a:ext cx="5906842" cy="3322058"/>
          </a:xfrm>
          <a:prstGeom prst="rect">
            <a:avLst/>
          </a:prstGeom>
        </p:spPr>
      </p:pic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732F5C50-FCF8-4B07-9700-05982EB1B715}"/>
              </a:ext>
            </a:extLst>
          </p:cNvPr>
          <p:cNvCxnSpPr>
            <a:cxnSpLocks/>
          </p:cNvCxnSpPr>
          <p:nvPr/>
        </p:nvCxnSpPr>
        <p:spPr>
          <a:xfrm>
            <a:off x="6098001" y="837738"/>
            <a:ext cx="0" cy="342022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7E70E0DD-2120-4A80-B15A-DB5714B82C93}"/>
              </a:ext>
            </a:extLst>
          </p:cNvPr>
          <p:cNvCxnSpPr>
            <a:cxnSpLocks/>
          </p:cNvCxnSpPr>
          <p:nvPr/>
        </p:nvCxnSpPr>
        <p:spPr>
          <a:xfrm>
            <a:off x="175491" y="4240260"/>
            <a:ext cx="1181254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7" name="Graphic 436">
            <a:extLst>
              <a:ext uri="{FF2B5EF4-FFF2-40B4-BE49-F238E27FC236}">
                <a16:creationId xmlns:a16="http://schemas.microsoft.com/office/drawing/2014/main" id="{49B6F17E-26DF-4AB9-8662-242C3A35E6DB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0" y="802641"/>
            <a:ext cx="5978595" cy="3362960"/>
          </a:xfrm>
          <a:prstGeom prst="rect">
            <a:avLst/>
          </a:prstGeom>
        </p:spPr>
      </p:pic>
      <p:sp>
        <p:nvSpPr>
          <p:cNvPr id="438" name="Arc 437">
            <a:extLst>
              <a:ext uri="{FF2B5EF4-FFF2-40B4-BE49-F238E27FC236}">
                <a16:creationId xmlns:a16="http://schemas.microsoft.com/office/drawing/2014/main" id="{5FB442B5-D13E-4A06-8FFC-9F6ADE230514}"/>
              </a:ext>
            </a:extLst>
          </p:cNvPr>
          <p:cNvSpPr/>
          <p:nvPr/>
        </p:nvSpPr>
        <p:spPr>
          <a:xfrm rot="2779180">
            <a:off x="10857180" y="3234228"/>
            <a:ext cx="797693" cy="804280"/>
          </a:xfrm>
          <a:prstGeom prst="arc">
            <a:avLst/>
          </a:prstGeom>
          <a:ln w="22225">
            <a:solidFill>
              <a:srgbClr val="C00000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8A908B93-0627-4636-BF48-60EDBC763C3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1328710" y="3980940"/>
            <a:ext cx="329339" cy="188194"/>
            <a:chOff x="10204450" y="6153151"/>
            <a:chExt cx="466726" cy="266701"/>
          </a:xfrm>
          <a:solidFill>
            <a:srgbClr val="C00000"/>
          </a:solidFill>
        </p:grpSpPr>
        <p:sp>
          <p:nvSpPr>
            <p:cNvPr id="440" name="Freeform 86">
              <a:extLst>
                <a:ext uri="{FF2B5EF4-FFF2-40B4-BE49-F238E27FC236}">
                  <a16:creationId xmlns:a16="http://schemas.microsoft.com/office/drawing/2014/main" id="{45B43278-CEA0-4F0E-A845-7642A462C0D9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87">
              <a:extLst>
                <a:ext uri="{FF2B5EF4-FFF2-40B4-BE49-F238E27FC236}">
                  <a16:creationId xmlns:a16="http://schemas.microsoft.com/office/drawing/2014/main" id="{72742877-CE9C-41B5-BF49-06F82AD93A5A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42" name="Straight Arrow Connector 441">
            <a:extLst>
              <a:ext uri="{FF2B5EF4-FFF2-40B4-BE49-F238E27FC236}">
                <a16:creationId xmlns:a16="http://schemas.microsoft.com/office/drawing/2014/main" id="{8767E196-8E71-4A33-BDC4-FD4D0199C8FE}"/>
              </a:ext>
            </a:extLst>
          </p:cNvPr>
          <p:cNvCxnSpPr>
            <a:cxnSpLocks/>
          </p:cNvCxnSpPr>
          <p:nvPr/>
        </p:nvCxnSpPr>
        <p:spPr>
          <a:xfrm flipH="1">
            <a:off x="11703773" y="4090709"/>
            <a:ext cx="174191" cy="0"/>
          </a:xfrm>
          <a:prstGeom prst="straightConnector1">
            <a:avLst/>
          </a:prstGeom>
          <a:ln w="19050">
            <a:solidFill>
              <a:srgbClr val="C00000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443" name="Group 442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379B455A-1D41-4D92-B853-96891061B859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1895264" y="3941834"/>
            <a:ext cx="158191" cy="228042"/>
            <a:chOff x="2540000" y="2540000"/>
            <a:chExt cx="122238" cy="176213"/>
          </a:xfrm>
          <a:solidFill>
            <a:srgbClr val="C00000"/>
          </a:solidFill>
        </p:grpSpPr>
        <p:sp>
          <p:nvSpPr>
            <p:cNvPr id="444" name="Freeform 7 3">
              <a:extLst>
                <a:ext uri="{FF2B5EF4-FFF2-40B4-BE49-F238E27FC236}">
                  <a16:creationId xmlns:a16="http://schemas.microsoft.com/office/drawing/2014/main" id="{B4BE9928-BD0D-41F6-A5B5-E0F75336C5EE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8 3">
              <a:extLst>
                <a:ext uri="{FF2B5EF4-FFF2-40B4-BE49-F238E27FC236}">
                  <a16:creationId xmlns:a16="http://schemas.microsoft.com/office/drawing/2014/main" id="{1C25477A-7D94-4DBE-BFC7-445CC537EF10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A9C25286-C20A-41AF-87B1-45FBD1CF699B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329692" y="3948613"/>
            <a:ext cx="329339" cy="188194"/>
            <a:chOff x="10204450" y="6153151"/>
            <a:chExt cx="466726" cy="266701"/>
          </a:xfrm>
          <a:solidFill>
            <a:srgbClr val="C00000"/>
          </a:solidFill>
        </p:grpSpPr>
        <p:sp>
          <p:nvSpPr>
            <p:cNvPr id="447" name="Freeform 86">
              <a:extLst>
                <a:ext uri="{FF2B5EF4-FFF2-40B4-BE49-F238E27FC236}">
                  <a16:creationId xmlns:a16="http://schemas.microsoft.com/office/drawing/2014/main" id="{5D2E227B-8EB1-490D-B287-542D131D5AA8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87">
              <a:extLst>
                <a:ext uri="{FF2B5EF4-FFF2-40B4-BE49-F238E27FC236}">
                  <a16:creationId xmlns:a16="http://schemas.microsoft.com/office/drawing/2014/main" id="{8FC727CD-AE3C-44AB-B53E-657C3752F7F3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49" name="Straight Arrow Connector 448">
            <a:extLst>
              <a:ext uri="{FF2B5EF4-FFF2-40B4-BE49-F238E27FC236}">
                <a16:creationId xmlns:a16="http://schemas.microsoft.com/office/drawing/2014/main" id="{94125E81-995D-4B30-902C-4A4CE2D9C92F}"/>
              </a:ext>
            </a:extLst>
          </p:cNvPr>
          <p:cNvCxnSpPr>
            <a:cxnSpLocks/>
          </p:cNvCxnSpPr>
          <p:nvPr/>
        </p:nvCxnSpPr>
        <p:spPr>
          <a:xfrm flipH="1">
            <a:off x="5704755" y="4058382"/>
            <a:ext cx="174191" cy="0"/>
          </a:xfrm>
          <a:prstGeom prst="straightConnector1">
            <a:avLst/>
          </a:prstGeom>
          <a:ln w="19050">
            <a:solidFill>
              <a:srgbClr val="C00000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450" name="Group 449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2848216C-19C0-4381-B50F-7C2A1C11E124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5896246" y="3909507"/>
            <a:ext cx="158191" cy="228042"/>
            <a:chOff x="2540000" y="2540000"/>
            <a:chExt cx="122238" cy="176213"/>
          </a:xfrm>
          <a:solidFill>
            <a:srgbClr val="C00000"/>
          </a:solidFill>
        </p:grpSpPr>
        <p:sp>
          <p:nvSpPr>
            <p:cNvPr id="451" name="Freeform 7 3">
              <a:extLst>
                <a:ext uri="{FF2B5EF4-FFF2-40B4-BE49-F238E27FC236}">
                  <a16:creationId xmlns:a16="http://schemas.microsoft.com/office/drawing/2014/main" id="{3640E9A1-2D24-4B5B-B618-F69DEF504F30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8 3">
              <a:extLst>
                <a:ext uri="{FF2B5EF4-FFF2-40B4-BE49-F238E27FC236}">
                  <a16:creationId xmlns:a16="http://schemas.microsoft.com/office/drawing/2014/main" id="{9CDE6A07-94AB-40FD-B632-7AE6C6F0637C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3" name="Arc 452">
            <a:extLst>
              <a:ext uri="{FF2B5EF4-FFF2-40B4-BE49-F238E27FC236}">
                <a16:creationId xmlns:a16="http://schemas.microsoft.com/office/drawing/2014/main" id="{AF166E43-E267-4364-A4D9-E9F6BF8BCEA0}"/>
              </a:ext>
            </a:extLst>
          </p:cNvPr>
          <p:cNvSpPr/>
          <p:nvPr/>
        </p:nvSpPr>
        <p:spPr>
          <a:xfrm rot="2779180">
            <a:off x="4765799" y="3183428"/>
            <a:ext cx="797693" cy="804280"/>
          </a:xfrm>
          <a:prstGeom prst="arc">
            <a:avLst/>
          </a:prstGeom>
          <a:ln w="22225">
            <a:solidFill>
              <a:srgbClr val="C00000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A5111290-C8FF-4073-8D61-C3A71FEBC1D1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2251941" y="4440672"/>
            <a:ext cx="1806575" cy="307976"/>
            <a:chOff x="9798050" y="6334125"/>
            <a:chExt cx="1806575" cy="307976"/>
          </a:xfrm>
        </p:grpSpPr>
        <p:sp>
          <p:nvSpPr>
            <p:cNvPr id="455" name="Freeform 157">
              <a:extLst>
                <a:ext uri="{FF2B5EF4-FFF2-40B4-BE49-F238E27FC236}">
                  <a16:creationId xmlns:a16="http://schemas.microsoft.com/office/drawing/2014/main" id="{0E5EA23C-5AB3-4989-927A-72ED416119B3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9798050" y="6446838"/>
              <a:ext cx="163513" cy="6985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58">
              <a:extLst>
                <a:ext uri="{FF2B5EF4-FFF2-40B4-BE49-F238E27FC236}">
                  <a16:creationId xmlns:a16="http://schemas.microsoft.com/office/drawing/2014/main" id="{BDB56288-EFAC-41AC-83B2-795E8631B1A8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10034588" y="6426200"/>
              <a:ext cx="128588" cy="188913"/>
            </a:xfrm>
            <a:custGeom>
              <a:avLst/>
              <a:gdLst>
                <a:gd name="T0" fmla="*/ 38 w 260"/>
                <a:gd name="T1" fmla="*/ 282 h 318"/>
                <a:gd name="T2" fmla="*/ 11 w 260"/>
                <a:gd name="T3" fmla="*/ 302 h 318"/>
                <a:gd name="T4" fmla="*/ 0 w 260"/>
                <a:gd name="T5" fmla="*/ 312 h 318"/>
                <a:gd name="T6" fmla="*/ 6 w 260"/>
                <a:gd name="T7" fmla="*/ 318 h 318"/>
                <a:gd name="T8" fmla="*/ 48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7 h 318"/>
                <a:gd name="T28" fmla="*/ 84 w 260"/>
                <a:gd name="T29" fmla="*/ 0 h 318"/>
                <a:gd name="T30" fmla="*/ 47 w 260"/>
                <a:gd name="T31" fmla="*/ 28 h 318"/>
                <a:gd name="T32" fmla="*/ 31 w 260"/>
                <a:gd name="T33" fmla="*/ 77 h 318"/>
                <a:gd name="T34" fmla="*/ 37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59 h 318"/>
                <a:gd name="T44" fmla="*/ 38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2 w 260"/>
                <a:gd name="T51" fmla="*/ 11 h 318"/>
                <a:gd name="T52" fmla="*/ 224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8" y="282"/>
                  </a:moveTo>
                  <a:cubicBezTo>
                    <a:pt x="34" y="299"/>
                    <a:pt x="33" y="302"/>
                    <a:pt x="11" y="302"/>
                  </a:cubicBezTo>
                  <a:cubicBezTo>
                    <a:pt x="5" y="302"/>
                    <a:pt x="0" y="302"/>
                    <a:pt x="0" y="312"/>
                  </a:cubicBezTo>
                  <a:cubicBezTo>
                    <a:pt x="0" y="316"/>
                    <a:pt x="2" y="318"/>
                    <a:pt x="6" y="318"/>
                  </a:cubicBezTo>
                  <a:cubicBezTo>
                    <a:pt x="20" y="318"/>
                    <a:pt x="34" y="316"/>
                    <a:pt x="48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1" y="20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2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59">
              <a:extLst>
                <a:ext uri="{FF2B5EF4-FFF2-40B4-BE49-F238E27FC236}">
                  <a16:creationId xmlns:a16="http://schemas.microsoft.com/office/drawing/2014/main" id="{0EC4D534-7E42-4AEB-A798-05E8FCECC58D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10180638" y="6507163"/>
              <a:ext cx="73025" cy="134938"/>
            </a:xfrm>
            <a:custGeom>
              <a:avLst/>
              <a:gdLst>
                <a:gd name="T0" fmla="*/ 31 w 149"/>
                <a:gd name="T1" fmla="*/ 142 h 226"/>
                <a:gd name="T2" fmla="*/ 81 w 149"/>
                <a:gd name="T3" fmla="*/ 162 h 226"/>
                <a:gd name="T4" fmla="*/ 149 w 149"/>
                <a:gd name="T5" fmla="*/ 81 h 226"/>
                <a:gd name="T6" fmla="*/ 92 w 149"/>
                <a:gd name="T7" fmla="*/ 0 h 226"/>
                <a:gd name="T8" fmla="*/ 30 w 149"/>
                <a:gd name="T9" fmla="*/ 20 h 226"/>
                <a:gd name="T10" fmla="*/ 30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1 w 149"/>
                <a:gd name="T17" fmla="*/ 226 h 226"/>
                <a:gd name="T18" fmla="*/ 31 w 149"/>
                <a:gd name="T19" fmla="*/ 142 h 226"/>
                <a:gd name="T20" fmla="*/ 31 w 149"/>
                <a:gd name="T21" fmla="*/ 43 h 226"/>
                <a:gd name="T22" fmla="*/ 69 w 149"/>
                <a:gd name="T23" fmla="*/ 24 h 226"/>
                <a:gd name="T24" fmla="*/ 119 w 149"/>
                <a:gd name="T25" fmla="*/ 81 h 226"/>
                <a:gd name="T26" fmla="*/ 66 w 149"/>
                <a:gd name="T27" fmla="*/ 139 h 226"/>
                <a:gd name="T28" fmla="*/ 43 w 149"/>
                <a:gd name="T29" fmla="*/ 131 h 226"/>
                <a:gd name="T30" fmla="*/ 31 w 149"/>
                <a:gd name="T31" fmla="*/ 111 h 226"/>
                <a:gd name="T32" fmla="*/ 31 w 149"/>
                <a:gd name="T33" fmla="*/ 4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1" y="142"/>
                  </a:moveTo>
                  <a:cubicBezTo>
                    <a:pt x="49" y="159"/>
                    <a:pt x="69" y="162"/>
                    <a:pt x="81" y="162"/>
                  </a:cubicBezTo>
                  <a:cubicBezTo>
                    <a:pt x="118" y="162"/>
                    <a:pt x="149" y="127"/>
                    <a:pt x="149" y="81"/>
                  </a:cubicBezTo>
                  <a:cubicBezTo>
                    <a:pt x="149" y="39"/>
                    <a:pt x="126" y="0"/>
                    <a:pt x="92" y="0"/>
                  </a:cubicBezTo>
                  <a:cubicBezTo>
                    <a:pt x="76" y="0"/>
                    <a:pt x="50" y="5"/>
                    <a:pt x="30" y="20"/>
                  </a:cubicBezTo>
                  <a:lnTo>
                    <a:pt x="30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1" y="226"/>
                  </a:lnTo>
                  <a:lnTo>
                    <a:pt x="31" y="142"/>
                  </a:lnTo>
                  <a:close/>
                  <a:moveTo>
                    <a:pt x="31" y="43"/>
                  </a:moveTo>
                  <a:cubicBezTo>
                    <a:pt x="39" y="33"/>
                    <a:pt x="52" y="24"/>
                    <a:pt x="69" y="24"/>
                  </a:cubicBezTo>
                  <a:cubicBezTo>
                    <a:pt x="97" y="24"/>
                    <a:pt x="119" y="50"/>
                    <a:pt x="119" y="81"/>
                  </a:cubicBezTo>
                  <a:cubicBezTo>
                    <a:pt x="119" y="115"/>
                    <a:pt x="93" y="139"/>
                    <a:pt x="66" y="139"/>
                  </a:cubicBezTo>
                  <a:cubicBezTo>
                    <a:pt x="60" y="139"/>
                    <a:pt x="52" y="138"/>
                    <a:pt x="43" y="131"/>
                  </a:cubicBezTo>
                  <a:cubicBezTo>
                    <a:pt x="32" y="123"/>
                    <a:pt x="31" y="118"/>
                    <a:pt x="31" y="111"/>
                  </a:cubicBezTo>
                  <a:lnTo>
                    <a:pt x="31" y="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160">
              <a:extLst>
                <a:ext uri="{FF2B5EF4-FFF2-40B4-BE49-F238E27FC236}">
                  <a16:creationId xmlns:a16="http://schemas.microsoft.com/office/drawing/2014/main" id="{8784FA47-173E-4820-A9FC-81E2224177C8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10269538" y="6507163"/>
              <a:ext cx="44450" cy="95250"/>
            </a:xfrm>
            <a:custGeom>
              <a:avLst/>
              <a:gdLst>
                <a:gd name="T0" fmla="*/ 29 w 91"/>
                <a:gd name="T1" fmla="*/ 84 h 159"/>
                <a:gd name="T2" fmla="*/ 91 w 91"/>
                <a:gd name="T3" fmla="*/ 26 h 159"/>
                <a:gd name="T4" fmla="*/ 91 w 91"/>
                <a:gd name="T5" fmla="*/ 0 h 159"/>
                <a:gd name="T6" fmla="*/ 27 w 91"/>
                <a:gd name="T7" fmla="*/ 33 h 159"/>
                <a:gd name="T8" fmla="*/ 27 w 91"/>
                <a:gd name="T9" fmla="*/ 1 h 159"/>
                <a:gd name="T10" fmla="*/ 0 w 91"/>
                <a:gd name="T11" fmla="*/ 1 h 159"/>
                <a:gd name="T12" fmla="*/ 0 w 91"/>
                <a:gd name="T13" fmla="*/ 159 h 159"/>
                <a:gd name="T14" fmla="*/ 29 w 91"/>
                <a:gd name="T15" fmla="*/ 159 h 159"/>
                <a:gd name="T16" fmla="*/ 29 w 91"/>
                <a:gd name="T17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9">
                  <a:moveTo>
                    <a:pt x="29" y="84"/>
                  </a:moveTo>
                  <a:cubicBezTo>
                    <a:pt x="29" y="46"/>
                    <a:pt x="61" y="26"/>
                    <a:pt x="91" y="26"/>
                  </a:cubicBezTo>
                  <a:lnTo>
                    <a:pt x="91" y="0"/>
                  </a:lnTo>
                  <a:cubicBezTo>
                    <a:pt x="62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9"/>
                  </a:lnTo>
                  <a:lnTo>
                    <a:pt x="29" y="159"/>
                  </a:lnTo>
                  <a:lnTo>
                    <a:pt x="29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61">
              <a:extLst>
                <a:ext uri="{FF2B5EF4-FFF2-40B4-BE49-F238E27FC236}">
                  <a16:creationId xmlns:a16="http://schemas.microsoft.com/office/drawing/2014/main" id="{6AD71D6A-EAD8-4801-A5A0-61E1ACB762A0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10321925" y="6505575"/>
              <a:ext cx="69850" cy="98425"/>
            </a:xfrm>
            <a:custGeom>
              <a:avLst/>
              <a:gdLst>
                <a:gd name="T0" fmla="*/ 138 w 141"/>
                <a:gd name="T1" fmla="*/ 123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5 h 164"/>
                <a:gd name="T10" fmla="*/ 76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8 w 141"/>
                <a:gd name="T19" fmla="*/ 123 h 164"/>
                <a:gd name="T20" fmla="*/ 30 w 141"/>
                <a:gd name="T21" fmla="*/ 63 h 164"/>
                <a:gd name="T22" fmla="*/ 76 w 141"/>
                <a:gd name="T23" fmla="*/ 23 h 164"/>
                <a:gd name="T24" fmla="*/ 120 w 141"/>
                <a:gd name="T25" fmla="*/ 63 h 164"/>
                <a:gd name="T26" fmla="*/ 30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8" y="123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40" y="45"/>
                    <a:pt x="126" y="25"/>
                  </a:cubicBezTo>
                  <a:cubicBezTo>
                    <a:pt x="114" y="7"/>
                    <a:pt x="93" y="0"/>
                    <a:pt x="76" y="0"/>
                  </a:cubicBezTo>
                  <a:cubicBezTo>
                    <a:pt x="33" y="0"/>
                    <a:pt x="0" y="38"/>
                    <a:pt x="0" y="82"/>
                  </a:cubicBezTo>
                  <a:cubicBezTo>
                    <a:pt x="0" y="127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8" y="123"/>
                  </a:lnTo>
                  <a:close/>
                  <a:moveTo>
                    <a:pt x="30" y="63"/>
                  </a:moveTo>
                  <a:cubicBezTo>
                    <a:pt x="38" y="35"/>
                    <a:pt x="58" y="23"/>
                    <a:pt x="76" y="23"/>
                  </a:cubicBezTo>
                  <a:cubicBezTo>
                    <a:pt x="91" y="23"/>
                    <a:pt x="114" y="31"/>
                    <a:pt x="120" y="63"/>
                  </a:cubicBezTo>
                  <a:lnTo>
                    <a:pt x="30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162">
              <a:extLst>
                <a:ext uri="{FF2B5EF4-FFF2-40B4-BE49-F238E27FC236}">
                  <a16:creationId xmlns:a16="http://schemas.microsoft.com/office/drawing/2014/main" id="{FAFFF21B-B8AA-4324-B37A-004405809EC7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10402888" y="6454775"/>
              <a:ext cx="57150" cy="147638"/>
            </a:xfrm>
            <a:custGeom>
              <a:avLst/>
              <a:gdLst>
                <a:gd name="T0" fmla="*/ 56 w 118"/>
                <a:gd name="T1" fmla="*/ 113 h 246"/>
                <a:gd name="T2" fmla="*/ 96 w 118"/>
                <a:gd name="T3" fmla="*/ 113 h 246"/>
                <a:gd name="T4" fmla="*/ 96 w 118"/>
                <a:gd name="T5" fmla="*/ 90 h 246"/>
                <a:gd name="T6" fmla="*/ 55 w 118"/>
                <a:gd name="T7" fmla="*/ 90 h 246"/>
                <a:gd name="T8" fmla="*/ 55 w 118"/>
                <a:gd name="T9" fmla="*/ 50 h 246"/>
                <a:gd name="T10" fmla="*/ 88 w 118"/>
                <a:gd name="T11" fmla="*/ 23 h 246"/>
                <a:gd name="T12" fmla="*/ 118 w 118"/>
                <a:gd name="T13" fmla="*/ 29 h 246"/>
                <a:gd name="T14" fmla="*/ 118 w 118"/>
                <a:gd name="T15" fmla="*/ 3 h 246"/>
                <a:gd name="T16" fmla="*/ 89 w 118"/>
                <a:gd name="T17" fmla="*/ 0 h 246"/>
                <a:gd name="T18" fmla="*/ 27 w 118"/>
                <a:gd name="T19" fmla="*/ 60 h 246"/>
                <a:gd name="T20" fmla="*/ 27 w 118"/>
                <a:gd name="T21" fmla="*/ 90 h 246"/>
                <a:gd name="T22" fmla="*/ 0 w 118"/>
                <a:gd name="T23" fmla="*/ 90 h 246"/>
                <a:gd name="T24" fmla="*/ 0 w 118"/>
                <a:gd name="T25" fmla="*/ 113 h 246"/>
                <a:gd name="T26" fmla="*/ 27 w 118"/>
                <a:gd name="T27" fmla="*/ 113 h 246"/>
                <a:gd name="T28" fmla="*/ 27 w 118"/>
                <a:gd name="T29" fmla="*/ 246 h 246"/>
                <a:gd name="T30" fmla="*/ 56 w 118"/>
                <a:gd name="T31" fmla="*/ 246 h 246"/>
                <a:gd name="T32" fmla="*/ 56 w 118"/>
                <a:gd name="T33" fmla="*/ 11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6">
                  <a:moveTo>
                    <a:pt x="56" y="113"/>
                  </a:moveTo>
                  <a:lnTo>
                    <a:pt x="96" y="113"/>
                  </a:lnTo>
                  <a:lnTo>
                    <a:pt x="96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8" y="23"/>
                  </a:cubicBezTo>
                  <a:cubicBezTo>
                    <a:pt x="96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8" y="0"/>
                    <a:pt x="89" y="0"/>
                  </a:cubicBezTo>
                  <a:cubicBezTo>
                    <a:pt x="53" y="0"/>
                    <a:pt x="27" y="26"/>
                    <a:pt x="27" y="60"/>
                  </a:cubicBezTo>
                  <a:lnTo>
                    <a:pt x="27" y="90"/>
                  </a:lnTo>
                  <a:lnTo>
                    <a:pt x="0" y="90"/>
                  </a:lnTo>
                  <a:lnTo>
                    <a:pt x="0" y="113"/>
                  </a:lnTo>
                  <a:lnTo>
                    <a:pt x="27" y="113"/>
                  </a:lnTo>
                  <a:lnTo>
                    <a:pt x="27" y="246"/>
                  </a:lnTo>
                  <a:lnTo>
                    <a:pt x="56" y="246"/>
                  </a:lnTo>
                  <a:lnTo>
                    <a:pt x="56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163">
              <a:extLst>
                <a:ext uri="{FF2B5EF4-FFF2-40B4-BE49-F238E27FC236}">
                  <a16:creationId xmlns:a16="http://schemas.microsoft.com/office/drawing/2014/main" id="{3177C980-FC85-436F-B2F2-24588DCD5EC3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10482263" y="6461125"/>
              <a:ext cx="57150" cy="65088"/>
            </a:xfrm>
            <a:custGeom>
              <a:avLst/>
              <a:gdLst>
                <a:gd name="T0" fmla="*/ 61 w 114"/>
                <a:gd name="T1" fmla="*/ 47 h 107"/>
                <a:gd name="T2" fmla="*/ 66 w 114"/>
                <a:gd name="T3" fmla="*/ 8 h 107"/>
                <a:gd name="T4" fmla="*/ 57 w 114"/>
                <a:gd name="T5" fmla="*/ 0 h 107"/>
                <a:gd name="T6" fmla="*/ 49 w 114"/>
                <a:gd name="T7" fmla="*/ 7 h 107"/>
                <a:gd name="T8" fmla="*/ 53 w 114"/>
                <a:gd name="T9" fmla="*/ 47 h 107"/>
                <a:gd name="T10" fmla="*/ 15 w 114"/>
                <a:gd name="T11" fmla="*/ 23 h 107"/>
                <a:gd name="T12" fmla="*/ 9 w 114"/>
                <a:gd name="T13" fmla="*/ 21 h 107"/>
                <a:gd name="T14" fmla="*/ 0 w 114"/>
                <a:gd name="T15" fmla="*/ 30 h 107"/>
                <a:gd name="T16" fmla="*/ 6 w 114"/>
                <a:gd name="T17" fmla="*/ 38 h 107"/>
                <a:gd name="T18" fmla="*/ 47 w 114"/>
                <a:gd name="T19" fmla="*/ 53 h 107"/>
                <a:gd name="T20" fmla="*/ 6 w 114"/>
                <a:gd name="T21" fmla="*/ 68 h 107"/>
                <a:gd name="T22" fmla="*/ 0 w 114"/>
                <a:gd name="T23" fmla="*/ 76 h 107"/>
                <a:gd name="T24" fmla="*/ 9 w 114"/>
                <a:gd name="T25" fmla="*/ 85 h 107"/>
                <a:gd name="T26" fmla="*/ 53 w 114"/>
                <a:gd name="T27" fmla="*/ 60 h 107"/>
                <a:gd name="T28" fmla="*/ 49 w 114"/>
                <a:gd name="T29" fmla="*/ 99 h 107"/>
                <a:gd name="T30" fmla="*/ 57 w 114"/>
                <a:gd name="T31" fmla="*/ 107 h 107"/>
                <a:gd name="T32" fmla="*/ 66 w 114"/>
                <a:gd name="T33" fmla="*/ 99 h 107"/>
                <a:gd name="T34" fmla="*/ 61 w 114"/>
                <a:gd name="T35" fmla="*/ 60 h 107"/>
                <a:gd name="T36" fmla="*/ 101 w 114"/>
                <a:gd name="T37" fmla="*/ 83 h 107"/>
                <a:gd name="T38" fmla="*/ 106 w 114"/>
                <a:gd name="T39" fmla="*/ 85 h 107"/>
                <a:gd name="T40" fmla="*/ 114 w 114"/>
                <a:gd name="T41" fmla="*/ 76 h 107"/>
                <a:gd name="T42" fmla="*/ 109 w 114"/>
                <a:gd name="T43" fmla="*/ 69 h 107"/>
                <a:gd name="T44" fmla="*/ 67 w 114"/>
                <a:gd name="T45" fmla="*/ 53 h 107"/>
                <a:gd name="T46" fmla="*/ 108 w 114"/>
                <a:gd name="T47" fmla="*/ 38 h 107"/>
                <a:gd name="T48" fmla="*/ 114 w 114"/>
                <a:gd name="T49" fmla="*/ 30 h 107"/>
                <a:gd name="T50" fmla="*/ 106 w 114"/>
                <a:gd name="T51" fmla="*/ 21 h 107"/>
                <a:gd name="T52" fmla="*/ 100 w 114"/>
                <a:gd name="T53" fmla="*/ 23 h 107"/>
                <a:gd name="T54" fmla="*/ 61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1" y="47"/>
                  </a:moveTo>
                  <a:cubicBezTo>
                    <a:pt x="62" y="42"/>
                    <a:pt x="66" y="10"/>
                    <a:pt x="66" y="8"/>
                  </a:cubicBezTo>
                  <a:cubicBezTo>
                    <a:pt x="66" y="3"/>
                    <a:pt x="62" y="0"/>
                    <a:pt x="57" y="0"/>
                  </a:cubicBezTo>
                  <a:cubicBezTo>
                    <a:pt x="52" y="0"/>
                    <a:pt x="49" y="4"/>
                    <a:pt x="49" y="7"/>
                  </a:cubicBezTo>
                  <a:cubicBezTo>
                    <a:pt x="49" y="10"/>
                    <a:pt x="52" y="41"/>
                    <a:pt x="53" y="47"/>
                  </a:cubicBezTo>
                  <a:lnTo>
                    <a:pt x="15" y="23"/>
                  </a:lnTo>
                  <a:cubicBezTo>
                    <a:pt x="12" y="22"/>
                    <a:pt x="11" y="21"/>
                    <a:pt x="9" y="21"/>
                  </a:cubicBezTo>
                  <a:cubicBezTo>
                    <a:pt x="5" y="21"/>
                    <a:pt x="0" y="25"/>
                    <a:pt x="0" y="30"/>
                  </a:cubicBezTo>
                  <a:cubicBezTo>
                    <a:pt x="0" y="34"/>
                    <a:pt x="3" y="37"/>
                    <a:pt x="6" y="38"/>
                  </a:cubicBezTo>
                  <a:cubicBezTo>
                    <a:pt x="19" y="43"/>
                    <a:pt x="33" y="48"/>
                    <a:pt x="47" y="53"/>
                  </a:cubicBezTo>
                  <a:cubicBezTo>
                    <a:pt x="33" y="58"/>
                    <a:pt x="11" y="67"/>
                    <a:pt x="6" y="68"/>
                  </a:cubicBezTo>
                  <a:cubicBezTo>
                    <a:pt x="5" y="69"/>
                    <a:pt x="0" y="71"/>
                    <a:pt x="0" y="76"/>
                  </a:cubicBezTo>
                  <a:cubicBezTo>
                    <a:pt x="0" y="81"/>
                    <a:pt x="5" y="85"/>
                    <a:pt x="9" y="85"/>
                  </a:cubicBezTo>
                  <a:cubicBezTo>
                    <a:pt x="12" y="85"/>
                    <a:pt x="19" y="80"/>
                    <a:pt x="53" y="60"/>
                  </a:cubicBezTo>
                  <a:cubicBezTo>
                    <a:pt x="52" y="65"/>
                    <a:pt x="49" y="97"/>
                    <a:pt x="49" y="99"/>
                  </a:cubicBezTo>
                  <a:cubicBezTo>
                    <a:pt x="49" y="103"/>
                    <a:pt x="52" y="107"/>
                    <a:pt x="57" y="107"/>
                  </a:cubicBezTo>
                  <a:cubicBezTo>
                    <a:pt x="62" y="107"/>
                    <a:pt x="66" y="103"/>
                    <a:pt x="66" y="99"/>
                  </a:cubicBezTo>
                  <a:cubicBezTo>
                    <a:pt x="66" y="97"/>
                    <a:pt x="62" y="65"/>
                    <a:pt x="61" y="60"/>
                  </a:cubicBezTo>
                  <a:lnTo>
                    <a:pt x="101" y="83"/>
                  </a:lnTo>
                  <a:cubicBezTo>
                    <a:pt x="102" y="84"/>
                    <a:pt x="103" y="85"/>
                    <a:pt x="106" y="85"/>
                  </a:cubicBezTo>
                  <a:cubicBezTo>
                    <a:pt x="110" y="85"/>
                    <a:pt x="114" y="81"/>
                    <a:pt x="114" y="76"/>
                  </a:cubicBezTo>
                  <a:cubicBezTo>
                    <a:pt x="114" y="72"/>
                    <a:pt x="112" y="70"/>
                    <a:pt x="109" y="69"/>
                  </a:cubicBezTo>
                  <a:cubicBezTo>
                    <a:pt x="95" y="63"/>
                    <a:pt x="81" y="58"/>
                    <a:pt x="67" y="53"/>
                  </a:cubicBezTo>
                  <a:cubicBezTo>
                    <a:pt x="81" y="48"/>
                    <a:pt x="104" y="40"/>
                    <a:pt x="108" y="38"/>
                  </a:cubicBezTo>
                  <a:cubicBezTo>
                    <a:pt x="110" y="37"/>
                    <a:pt x="114" y="36"/>
                    <a:pt x="114" y="30"/>
                  </a:cubicBezTo>
                  <a:cubicBezTo>
                    <a:pt x="114" y="25"/>
                    <a:pt x="110" y="21"/>
                    <a:pt x="106" y="21"/>
                  </a:cubicBezTo>
                  <a:cubicBezTo>
                    <a:pt x="103" y="21"/>
                    <a:pt x="102" y="22"/>
                    <a:pt x="100" y="23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64">
              <a:extLst>
                <a:ext uri="{FF2B5EF4-FFF2-40B4-BE49-F238E27FC236}">
                  <a16:creationId xmlns:a16="http://schemas.microsoft.com/office/drawing/2014/main" id="{DAE7E1DB-60E1-4252-A833-5A7B821D180F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10648950" y="6357938"/>
              <a:ext cx="163513" cy="200025"/>
            </a:xfrm>
            <a:custGeom>
              <a:avLst/>
              <a:gdLst>
                <a:gd name="T0" fmla="*/ 176 w 333"/>
                <a:gd name="T1" fmla="*/ 176 h 333"/>
                <a:gd name="T2" fmla="*/ 315 w 333"/>
                <a:gd name="T3" fmla="*/ 176 h 333"/>
                <a:gd name="T4" fmla="*/ 333 w 333"/>
                <a:gd name="T5" fmla="*/ 166 h 333"/>
                <a:gd name="T6" fmla="*/ 315 w 333"/>
                <a:gd name="T7" fmla="*/ 156 h 333"/>
                <a:gd name="T8" fmla="*/ 176 w 333"/>
                <a:gd name="T9" fmla="*/ 156 h 333"/>
                <a:gd name="T10" fmla="*/ 176 w 333"/>
                <a:gd name="T11" fmla="*/ 19 h 333"/>
                <a:gd name="T12" fmla="*/ 166 w 333"/>
                <a:gd name="T13" fmla="*/ 0 h 333"/>
                <a:gd name="T14" fmla="*/ 157 w 333"/>
                <a:gd name="T15" fmla="*/ 17 h 333"/>
                <a:gd name="T16" fmla="*/ 157 w 333"/>
                <a:gd name="T17" fmla="*/ 156 h 333"/>
                <a:gd name="T18" fmla="*/ 17 w 333"/>
                <a:gd name="T19" fmla="*/ 156 h 333"/>
                <a:gd name="T20" fmla="*/ 0 w 333"/>
                <a:gd name="T21" fmla="*/ 166 h 333"/>
                <a:gd name="T22" fmla="*/ 17 w 333"/>
                <a:gd name="T23" fmla="*/ 176 h 333"/>
                <a:gd name="T24" fmla="*/ 157 w 333"/>
                <a:gd name="T25" fmla="*/ 176 h 333"/>
                <a:gd name="T26" fmla="*/ 157 w 333"/>
                <a:gd name="T27" fmla="*/ 313 h 333"/>
                <a:gd name="T28" fmla="*/ 17 w 333"/>
                <a:gd name="T29" fmla="*/ 313 h 333"/>
                <a:gd name="T30" fmla="*/ 0 w 333"/>
                <a:gd name="T31" fmla="*/ 323 h 333"/>
                <a:gd name="T32" fmla="*/ 17 w 333"/>
                <a:gd name="T33" fmla="*/ 333 h 333"/>
                <a:gd name="T34" fmla="*/ 315 w 333"/>
                <a:gd name="T35" fmla="*/ 333 h 333"/>
                <a:gd name="T36" fmla="*/ 333 w 333"/>
                <a:gd name="T37" fmla="*/ 323 h 333"/>
                <a:gd name="T38" fmla="*/ 315 w 333"/>
                <a:gd name="T39" fmla="*/ 313 h 333"/>
                <a:gd name="T40" fmla="*/ 176 w 333"/>
                <a:gd name="T41" fmla="*/ 313 h 333"/>
                <a:gd name="T42" fmla="*/ 176 w 333"/>
                <a:gd name="T43" fmla="*/ 17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3" h="333">
                  <a:moveTo>
                    <a:pt x="176" y="176"/>
                  </a:moveTo>
                  <a:lnTo>
                    <a:pt x="315" y="176"/>
                  </a:lnTo>
                  <a:cubicBezTo>
                    <a:pt x="324" y="176"/>
                    <a:pt x="333" y="176"/>
                    <a:pt x="333" y="166"/>
                  </a:cubicBezTo>
                  <a:cubicBezTo>
                    <a:pt x="333" y="156"/>
                    <a:pt x="324" y="156"/>
                    <a:pt x="315" y="156"/>
                  </a:cubicBezTo>
                  <a:lnTo>
                    <a:pt x="176" y="156"/>
                  </a:lnTo>
                  <a:lnTo>
                    <a:pt x="176" y="19"/>
                  </a:lnTo>
                  <a:cubicBezTo>
                    <a:pt x="176" y="11"/>
                    <a:pt x="176" y="0"/>
                    <a:pt x="166" y="0"/>
                  </a:cubicBezTo>
                  <a:cubicBezTo>
                    <a:pt x="157" y="0"/>
                    <a:pt x="157" y="9"/>
                    <a:pt x="157" y="17"/>
                  </a:cubicBezTo>
                  <a:lnTo>
                    <a:pt x="157" y="156"/>
                  </a:lnTo>
                  <a:lnTo>
                    <a:pt x="17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7" y="176"/>
                  </a:cubicBezTo>
                  <a:lnTo>
                    <a:pt x="157" y="176"/>
                  </a:lnTo>
                  <a:lnTo>
                    <a:pt x="157" y="313"/>
                  </a:lnTo>
                  <a:lnTo>
                    <a:pt x="17" y="313"/>
                  </a:lnTo>
                  <a:cubicBezTo>
                    <a:pt x="9" y="313"/>
                    <a:pt x="0" y="313"/>
                    <a:pt x="0" y="323"/>
                  </a:cubicBezTo>
                  <a:cubicBezTo>
                    <a:pt x="0" y="333"/>
                    <a:pt x="9" y="333"/>
                    <a:pt x="17" y="333"/>
                  </a:cubicBezTo>
                  <a:lnTo>
                    <a:pt x="315" y="333"/>
                  </a:lnTo>
                  <a:cubicBezTo>
                    <a:pt x="324" y="333"/>
                    <a:pt x="333" y="333"/>
                    <a:pt x="333" y="323"/>
                  </a:cubicBezTo>
                  <a:cubicBezTo>
                    <a:pt x="333" y="313"/>
                    <a:pt x="324" y="313"/>
                    <a:pt x="315" y="313"/>
                  </a:cubicBezTo>
                  <a:lnTo>
                    <a:pt x="176" y="313"/>
                  </a:ln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165">
              <a:extLst>
                <a:ext uri="{FF2B5EF4-FFF2-40B4-BE49-F238E27FC236}">
                  <a16:creationId xmlns:a16="http://schemas.microsoft.com/office/drawing/2014/main" id="{F622CBAB-DA45-4E10-9202-59421C07BB80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10899775" y="6421438"/>
              <a:ext cx="87313" cy="136525"/>
            </a:xfrm>
            <a:custGeom>
              <a:avLst/>
              <a:gdLst>
                <a:gd name="T0" fmla="*/ 177 w 177"/>
                <a:gd name="T1" fmla="*/ 78 h 227"/>
                <a:gd name="T2" fmla="*/ 108 w 177"/>
                <a:gd name="T3" fmla="*/ 0 h 227"/>
                <a:gd name="T4" fmla="*/ 36 w 177"/>
                <a:gd name="T5" fmla="*/ 37 h 227"/>
                <a:gd name="T6" fmla="*/ 36 w 177"/>
                <a:gd name="T7" fmla="*/ 2 h 227"/>
                <a:gd name="T8" fmla="*/ 0 w 177"/>
                <a:gd name="T9" fmla="*/ 2 h 227"/>
                <a:gd name="T10" fmla="*/ 0 w 177"/>
                <a:gd name="T11" fmla="*/ 227 h 227"/>
                <a:gd name="T12" fmla="*/ 39 w 177"/>
                <a:gd name="T13" fmla="*/ 227 h 227"/>
                <a:gd name="T14" fmla="*/ 39 w 177"/>
                <a:gd name="T15" fmla="*/ 104 h 227"/>
                <a:gd name="T16" fmla="*/ 89 w 177"/>
                <a:gd name="T17" fmla="*/ 30 h 227"/>
                <a:gd name="T18" fmla="*/ 138 w 177"/>
                <a:gd name="T19" fmla="*/ 81 h 227"/>
                <a:gd name="T20" fmla="*/ 138 w 177"/>
                <a:gd name="T21" fmla="*/ 227 h 227"/>
                <a:gd name="T22" fmla="*/ 177 w 177"/>
                <a:gd name="T23" fmla="*/ 227 h 227"/>
                <a:gd name="T24" fmla="*/ 177 w 177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227">
                  <a:moveTo>
                    <a:pt x="177" y="78"/>
                  </a:moveTo>
                  <a:cubicBezTo>
                    <a:pt x="177" y="45"/>
                    <a:pt x="169" y="0"/>
                    <a:pt x="108" y="0"/>
                  </a:cubicBezTo>
                  <a:cubicBezTo>
                    <a:pt x="63" y="0"/>
                    <a:pt x="39" y="33"/>
                    <a:pt x="36" y="37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4"/>
                  </a:lnTo>
                  <a:cubicBezTo>
                    <a:pt x="39" y="71"/>
                    <a:pt x="51" y="30"/>
                    <a:pt x="89" y="30"/>
                  </a:cubicBezTo>
                  <a:cubicBezTo>
                    <a:pt x="137" y="30"/>
                    <a:pt x="138" y="65"/>
                    <a:pt x="138" y="81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166">
              <a:extLst>
                <a:ext uri="{FF2B5EF4-FFF2-40B4-BE49-F238E27FC236}">
                  <a16:creationId xmlns:a16="http://schemas.microsoft.com/office/drawing/2014/main" id="{9A661E30-B92E-4E49-AD21-AA52DB7BD0CE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11014075" y="6419850"/>
              <a:ext cx="93663" cy="139700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7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4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0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4" y="0"/>
                    <a:pt x="0" y="52"/>
                    <a:pt x="0" y="117"/>
                  </a:cubicBezTo>
                  <a:cubicBezTo>
                    <a:pt x="0" y="183"/>
                    <a:pt x="47" y="235"/>
                    <a:pt x="107" y="235"/>
                  </a:cubicBezTo>
                  <a:cubicBezTo>
                    <a:pt x="139" y="235"/>
                    <a:pt x="167" y="223"/>
                    <a:pt x="187" y="209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4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1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67">
              <a:extLst>
                <a:ext uri="{FF2B5EF4-FFF2-40B4-BE49-F238E27FC236}">
                  <a16:creationId xmlns:a16="http://schemas.microsoft.com/office/drawing/2014/main" id="{78BA3C0D-5D01-460A-8DED-35A0CE01444F}"/>
                </a:ext>
              </a:extLst>
            </p:cNvPr>
            <p:cNvSpPr>
              <a:spLocks noEditPoints="1"/>
            </p:cNvSpPr>
            <p:nvPr>
              <p:custDataLst>
                <p:tags r:id="rId113"/>
              </p:custDataLst>
            </p:nvPr>
          </p:nvSpPr>
          <p:spPr bwMode="auto">
            <a:xfrm>
              <a:off x="11122025" y="6421438"/>
              <a:ext cx="111125" cy="196850"/>
            </a:xfrm>
            <a:custGeom>
              <a:avLst/>
              <a:gdLst>
                <a:gd name="T0" fmla="*/ 162 w 228"/>
                <a:gd name="T1" fmla="*/ 31 h 330"/>
                <a:gd name="T2" fmla="*/ 199 w 228"/>
                <a:gd name="T3" fmla="*/ 29 h 330"/>
                <a:gd name="T4" fmla="*/ 228 w 228"/>
                <a:gd name="T5" fmla="*/ 31 h 330"/>
                <a:gd name="T6" fmla="*/ 223 w 228"/>
                <a:gd name="T7" fmla="*/ 0 h 330"/>
                <a:gd name="T8" fmla="*/ 144 w 228"/>
                <a:gd name="T9" fmla="*/ 16 h 330"/>
                <a:gd name="T10" fmla="*/ 97 w 228"/>
                <a:gd name="T11" fmla="*/ 0 h 330"/>
                <a:gd name="T12" fmla="*/ 17 w 228"/>
                <a:gd name="T13" fmla="*/ 81 h 330"/>
                <a:gd name="T14" fmla="*/ 34 w 228"/>
                <a:gd name="T15" fmla="*/ 130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2 h 330"/>
                <a:gd name="T22" fmla="*/ 111 w 228"/>
                <a:gd name="T23" fmla="*/ 330 h 330"/>
                <a:gd name="T24" fmla="*/ 221 w 228"/>
                <a:gd name="T25" fmla="*/ 262 h 330"/>
                <a:gd name="T26" fmla="*/ 119 w 228"/>
                <a:gd name="T27" fmla="*/ 192 h 330"/>
                <a:gd name="T28" fmla="*/ 75 w 228"/>
                <a:gd name="T29" fmla="*/ 192 h 330"/>
                <a:gd name="T30" fmla="*/ 46 w 228"/>
                <a:gd name="T31" fmla="*/ 166 h 330"/>
                <a:gd name="T32" fmla="*/ 51 w 228"/>
                <a:gd name="T33" fmla="*/ 148 h 330"/>
                <a:gd name="T34" fmla="*/ 97 w 228"/>
                <a:gd name="T35" fmla="*/ 162 h 330"/>
                <a:gd name="T36" fmla="*/ 176 w 228"/>
                <a:gd name="T37" fmla="*/ 81 h 330"/>
                <a:gd name="T38" fmla="*/ 160 w 228"/>
                <a:gd name="T39" fmla="*/ 31 h 330"/>
                <a:gd name="T40" fmla="*/ 162 w 228"/>
                <a:gd name="T41" fmla="*/ 31 h 330"/>
                <a:gd name="T42" fmla="*/ 97 w 228"/>
                <a:gd name="T43" fmla="*/ 134 h 330"/>
                <a:gd name="T44" fmla="*/ 52 w 228"/>
                <a:gd name="T45" fmla="*/ 81 h 330"/>
                <a:gd name="T46" fmla="*/ 97 w 228"/>
                <a:gd name="T47" fmla="*/ 28 h 330"/>
                <a:gd name="T48" fmla="*/ 142 w 228"/>
                <a:gd name="T49" fmla="*/ 81 h 330"/>
                <a:gd name="T50" fmla="*/ 97 w 228"/>
                <a:gd name="T51" fmla="*/ 134 h 330"/>
                <a:gd name="T52" fmla="*/ 119 w 228"/>
                <a:gd name="T53" fmla="*/ 228 h 330"/>
                <a:gd name="T54" fmla="*/ 186 w 228"/>
                <a:gd name="T55" fmla="*/ 263 h 330"/>
                <a:gd name="T56" fmla="*/ 111 w 228"/>
                <a:gd name="T57" fmla="*/ 301 h 330"/>
                <a:gd name="T58" fmla="*/ 35 w 228"/>
                <a:gd name="T59" fmla="*/ 262 h 330"/>
                <a:gd name="T60" fmla="*/ 74 w 228"/>
                <a:gd name="T61" fmla="*/ 228 h 330"/>
                <a:gd name="T62" fmla="*/ 119 w 228"/>
                <a:gd name="T63" fmla="*/ 22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1"/>
                  </a:moveTo>
                  <a:cubicBezTo>
                    <a:pt x="173" y="31"/>
                    <a:pt x="187" y="29"/>
                    <a:pt x="199" y="29"/>
                  </a:cubicBezTo>
                  <a:cubicBezTo>
                    <a:pt x="208" y="29"/>
                    <a:pt x="227" y="31"/>
                    <a:pt x="228" y="31"/>
                  </a:cubicBezTo>
                  <a:lnTo>
                    <a:pt x="223" y="0"/>
                  </a:lnTo>
                  <a:cubicBezTo>
                    <a:pt x="188" y="0"/>
                    <a:pt x="159" y="9"/>
                    <a:pt x="144" y="16"/>
                  </a:cubicBezTo>
                  <a:cubicBezTo>
                    <a:pt x="134" y="7"/>
                    <a:pt x="117" y="0"/>
                    <a:pt x="97" y="0"/>
                  </a:cubicBezTo>
                  <a:cubicBezTo>
                    <a:pt x="54" y="0"/>
                    <a:pt x="17" y="35"/>
                    <a:pt x="17" y="81"/>
                  </a:cubicBezTo>
                  <a:cubicBezTo>
                    <a:pt x="17" y="99"/>
                    <a:pt x="24" y="117"/>
                    <a:pt x="34" y="130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4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300"/>
                    <a:pt x="50" y="330"/>
                    <a:pt x="111" y="330"/>
                  </a:cubicBezTo>
                  <a:cubicBezTo>
                    <a:pt x="172" y="330"/>
                    <a:pt x="221" y="300"/>
                    <a:pt x="221" y="262"/>
                  </a:cubicBezTo>
                  <a:cubicBezTo>
                    <a:pt x="221" y="192"/>
                    <a:pt x="138" y="192"/>
                    <a:pt x="119" y="192"/>
                  </a:cubicBezTo>
                  <a:lnTo>
                    <a:pt x="75" y="192"/>
                  </a:lnTo>
                  <a:cubicBezTo>
                    <a:pt x="68" y="192"/>
                    <a:pt x="46" y="192"/>
                    <a:pt x="46" y="166"/>
                  </a:cubicBezTo>
                  <a:cubicBezTo>
                    <a:pt x="46" y="160"/>
                    <a:pt x="48" y="152"/>
                    <a:pt x="51" y="148"/>
                  </a:cubicBezTo>
                  <a:cubicBezTo>
                    <a:pt x="62" y="155"/>
                    <a:pt x="78" y="162"/>
                    <a:pt x="97" y="162"/>
                  </a:cubicBezTo>
                  <a:cubicBezTo>
                    <a:pt x="142" y="162"/>
                    <a:pt x="176" y="125"/>
                    <a:pt x="176" y="81"/>
                  </a:cubicBezTo>
                  <a:cubicBezTo>
                    <a:pt x="176" y="57"/>
                    <a:pt x="166" y="38"/>
                    <a:pt x="160" y="31"/>
                  </a:cubicBezTo>
                  <a:lnTo>
                    <a:pt x="162" y="31"/>
                  </a:lnTo>
                  <a:close/>
                  <a:moveTo>
                    <a:pt x="97" y="134"/>
                  </a:moveTo>
                  <a:cubicBezTo>
                    <a:pt x="78" y="134"/>
                    <a:pt x="52" y="122"/>
                    <a:pt x="52" y="81"/>
                  </a:cubicBezTo>
                  <a:cubicBezTo>
                    <a:pt x="52" y="39"/>
                    <a:pt x="78" y="28"/>
                    <a:pt x="97" y="28"/>
                  </a:cubicBezTo>
                  <a:cubicBezTo>
                    <a:pt x="118" y="28"/>
                    <a:pt x="142" y="42"/>
                    <a:pt x="142" y="81"/>
                  </a:cubicBezTo>
                  <a:cubicBezTo>
                    <a:pt x="142" y="120"/>
                    <a:pt x="118" y="134"/>
                    <a:pt x="97" y="134"/>
                  </a:cubicBezTo>
                  <a:close/>
                  <a:moveTo>
                    <a:pt x="119" y="228"/>
                  </a:moveTo>
                  <a:cubicBezTo>
                    <a:pt x="130" y="228"/>
                    <a:pt x="186" y="228"/>
                    <a:pt x="186" y="263"/>
                  </a:cubicBezTo>
                  <a:cubicBezTo>
                    <a:pt x="186" y="285"/>
                    <a:pt x="152" y="301"/>
                    <a:pt x="111" y="301"/>
                  </a:cubicBezTo>
                  <a:cubicBezTo>
                    <a:pt x="71" y="301"/>
                    <a:pt x="35" y="286"/>
                    <a:pt x="35" y="262"/>
                  </a:cubicBezTo>
                  <a:cubicBezTo>
                    <a:pt x="35" y="261"/>
                    <a:pt x="35" y="228"/>
                    <a:pt x="74" y="228"/>
                  </a:cubicBezTo>
                  <a:lnTo>
                    <a:pt x="119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Rectangle 168">
              <a:extLst>
                <a:ext uri="{FF2B5EF4-FFF2-40B4-BE49-F238E27FC236}">
                  <a16:creationId xmlns:a16="http://schemas.microsoft.com/office/drawing/2014/main" id="{4B4427BA-514E-4935-9882-3909E5A66C53}"/>
                </a:ext>
              </a:extLst>
            </p:cNvPr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auto">
            <a:xfrm>
              <a:off x="11256963" y="6350000"/>
              <a:ext cx="19050" cy="2079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69">
              <a:extLst>
                <a:ext uri="{FF2B5EF4-FFF2-40B4-BE49-F238E27FC236}">
                  <a16:creationId xmlns:a16="http://schemas.microsoft.com/office/drawing/2014/main" id="{C1FF545D-BB2C-4553-A29E-014DBB6D39C0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11320463" y="6334125"/>
              <a:ext cx="57150" cy="298450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5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70">
              <a:extLst>
                <a:ext uri="{FF2B5EF4-FFF2-40B4-BE49-F238E27FC236}">
                  <a16:creationId xmlns:a16="http://schemas.microsoft.com/office/drawing/2014/main" id="{BC29CE0D-14C3-4D36-B9B0-C846AF7881CB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11404600" y="6350000"/>
              <a:ext cx="120650" cy="21113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71">
              <a:extLst>
                <a:ext uri="{FF2B5EF4-FFF2-40B4-BE49-F238E27FC236}">
                  <a16:creationId xmlns:a16="http://schemas.microsoft.com/office/drawing/2014/main" id="{909DFCE9-D60E-47CE-9F82-C07F80D4E126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11547475" y="6334125"/>
              <a:ext cx="57150" cy="298450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5" name="Freeform 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AD054EA3-C235-4468-9E89-D617DF325040}"/>
              </a:ext>
            </a:extLst>
          </p:cNvPr>
          <p:cNvSpPr>
            <a:spLocks noChangeAspect="1"/>
          </p:cNvSpPr>
          <p:nvPr>
            <p:custDataLst>
              <p:tags r:id="rId6"/>
            </p:custDataLst>
          </p:nvPr>
        </p:nvSpPr>
        <p:spPr bwMode="auto">
          <a:xfrm>
            <a:off x="270010" y="5528572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53" name="TextBox 552">
                <a:extLst>
                  <a:ext uri="{FF2B5EF4-FFF2-40B4-BE49-F238E27FC236}">
                    <a16:creationId xmlns:a16="http://schemas.microsoft.com/office/drawing/2014/main" id="{34197E80-ABFE-4E92-81A4-4299B3954F19}"/>
                  </a:ext>
                </a:extLst>
              </p:cNvPr>
              <p:cNvSpPr txBox="1"/>
              <p:nvPr/>
            </p:nvSpPr>
            <p:spPr>
              <a:xfrm>
                <a:off x="2460723" y="4783675"/>
                <a:ext cx="174182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en-US" sz="2000" dirty="0"/>
                  <a:t>Injectivity of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𝑓</m:t>
                    </m:r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553" name="TextBox 552">
                <a:extLst>
                  <a:ext uri="{FF2B5EF4-FFF2-40B4-BE49-F238E27FC236}">
                    <a16:creationId xmlns:a16="http://schemas.microsoft.com/office/drawing/2014/main" id="{34197E80-ABFE-4E92-81A4-4299B3954F1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60723" y="4783675"/>
                <a:ext cx="1741822" cy="400110"/>
              </a:xfrm>
              <a:prstGeom prst="rect">
                <a:avLst/>
              </a:prstGeom>
              <a:blipFill>
                <a:blip r:embed="rId167"/>
                <a:stretch>
                  <a:fillRect l="-3860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54" name="Right Brace 553">
            <a:extLst>
              <a:ext uri="{FF2B5EF4-FFF2-40B4-BE49-F238E27FC236}">
                <a16:creationId xmlns:a16="http://schemas.microsoft.com/office/drawing/2014/main" id="{AC2915C4-9BED-48E6-BD98-E1C888E3C803}"/>
              </a:ext>
            </a:extLst>
          </p:cNvPr>
          <p:cNvSpPr/>
          <p:nvPr/>
        </p:nvSpPr>
        <p:spPr>
          <a:xfrm>
            <a:off x="4128655" y="4369575"/>
            <a:ext cx="150092" cy="756608"/>
          </a:xfrm>
          <a:prstGeom prst="rightBrace">
            <a:avLst>
              <a:gd name="adj1" fmla="val 5625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5" name="Rectangle 554">
            <a:extLst>
              <a:ext uri="{FF2B5EF4-FFF2-40B4-BE49-F238E27FC236}">
                <a16:creationId xmlns:a16="http://schemas.microsoft.com/office/drawing/2014/main" id="{9EAE25F3-8007-48FE-909A-0300F6FEA7F7}"/>
              </a:ext>
            </a:extLst>
          </p:cNvPr>
          <p:cNvSpPr/>
          <p:nvPr/>
        </p:nvSpPr>
        <p:spPr>
          <a:xfrm>
            <a:off x="1744343" y="5847684"/>
            <a:ext cx="34040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(non-uniform) WI of </a:t>
            </a:r>
            <a:r>
              <a:rPr lang="en-US" altLang="zh-CN" dirty="0"/>
              <a:t>right</a:t>
            </a:r>
            <a:r>
              <a:rPr lang="en-US" dirty="0"/>
              <a:t> WIPoK-1</a:t>
            </a:r>
          </a:p>
        </p:txBody>
      </p: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DCBE5850-03F0-4439-A038-DD4425DBCF38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1005860" y="5469983"/>
            <a:ext cx="1680733" cy="365806"/>
            <a:chOff x="5010152" y="4506913"/>
            <a:chExt cx="1889126" cy="411162"/>
          </a:xfrm>
        </p:grpSpPr>
        <p:sp>
          <p:nvSpPr>
            <p:cNvPr id="557" name="Freeform 7">
              <a:extLst>
                <a:ext uri="{FF2B5EF4-FFF2-40B4-BE49-F238E27FC236}">
                  <a16:creationId xmlns:a16="http://schemas.microsoft.com/office/drawing/2014/main" id="{D9F607F4-88AA-42AF-B5E8-0B3C512269D1}"/>
                </a:ext>
              </a:extLst>
            </p:cNvPr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5010152" y="4602163"/>
              <a:ext cx="155575" cy="207962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8">
              <a:extLst>
                <a:ext uri="{FF2B5EF4-FFF2-40B4-BE49-F238E27FC236}">
                  <a16:creationId xmlns:a16="http://schemas.microsoft.com/office/drawing/2014/main" id="{F4C57C48-F309-4CD9-AB48-E9B573A58C88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5186365" y="4676775"/>
              <a:ext cx="88900" cy="1333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9">
              <a:extLst>
                <a:ext uri="{FF2B5EF4-FFF2-40B4-BE49-F238E27FC236}">
                  <a16:creationId xmlns:a16="http://schemas.microsoft.com/office/drawing/2014/main" id="{7D792E7E-6B3A-416F-BAF7-92548B111199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5380040" y="4551363"/>
              <a:ext cx="50800" cy="366712"/>
            </a:xfrm>
            <a:custGeom>
              <a:avLst/>
              <a:gdLst>
                <a:gd name="T0" fmla="*/ 0 w 96"/>
                <a:gd name="T1" fmla="*/ 598 h 598"/>
                <a:gd name="T2" fmla="*/ 96 w 96"/>
                <a:gd name="T3" fmla="*/ 598 h 598"/>
                <a:gd name="T4" fmla="*/ 96 w 96"/>
                <a:gd name="T5" fmla="*/ 578 h 598"/>
                <a:gd name="T6" fmla="*/ 20 w 96"/>
                <a:gd name="T7" fmla="*/ 578 h 598"/>
                <a:gd name="T8" fmla="*/ 20 w 96"/>
                <a:gd name="T9" fmla="*/ 19 h 598"/>
                <a:gd name="T10" fmla="*/ 96 w 96"/>
                <a:gd name="T11" fmla="*/ 19 h 598"/>
                <a:gd name="T12" fmla="*/ 96 w 96"/>
                <a:gd name="T13" fmla="*/ 0 h 598"/>
                <a:gd name="T14" fmla="*/ 0 w 96"/>
                <a:gd name="T15" fmla="*/ 0 h 598"/>
                <a:gd name="T16" fmla="*/ 0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0" y="598"/>
                  </a:moveTo>
                  <a:lnTo>
                    <a:pt x="96" y="598"/>
                  </a:lnTo>
                  <a:lnTo>
                    <a:pt x="96" y="578"/>
                  </a:lnTo>
                  <a:lnTo>
                    <a:pt x="20" y="578"/>
                  </a:lnTo>
                  <a:lnTo>
                    <a:pt x="20" y="19"/>
                  </a:lnTo>
                  <a:lnTo>
                    <a:pt x="96" y="19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10">
              <a:extLst>
                <a:ext uri="{FF2B5EF4-FFF2-40B4-BE49-F238E27FC236}">
                  <a16:creationId xmlns:a16="http://schemas.microsoft.com/office/drawing/2014/main" id="{4225258F-9AF8-45E6-94C5-B43FC60C00D0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5438777" y="4591050"/>
              <a:ext cx="146050" cy="33337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11">
              <a:extLst>
                <a:ext uri="{FF2B5EF4-FFF2-40B4-BE49-F238E27FC236}">
                  <a16:creationId xmlns:a16="http://schemas.microsoft.com/office/drawing/2014/main" id="{1D1999F8-55E1-4A91-A94F-A1EEA7CE9A3C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5443540" y="4676775"/>
              <a:ext cx="115888" cy="138112"/>
            </a:xfrm>
            <a:custGeom>
              <a:avLst/>
              <a:gdLst>
                <a:gd name="T0" fmla="*/ 218 w 218"/>
                <a:gd name="T1" fmla="*/ 35 h 226"/>
                <a:gd name="T2" fmla="*/ 196 w 218"/>
                <a:gd name="T3" fmla="*/ 0 h 226"/>
                <a:gd name="T4" fmla="*/ 172 w 218"/>
                <a:gd name="T5" fmla="*/ 24 h 226"/>
                <a:gd name="T6" fmla="*/ 180 w 218"/>
                <a:gd name="T7" fmla="*/ 39 h 226"/>
                <a:gd name="T8" fmla="*/ 197 w 218"/>
                <a:gd name="T9" fmla="*/ 80 h 226"/>
                <a:gd name="T10" fmla="*/ 108 w 218"/>
                <a:gd name="T11" fmla="*/ 215 h 226"/>
                <a:gd name="T12" fmla="*/ 71 w 218"/>
                <a:gd name="T13" fmla="*/ 171 h 226"/>
                <a:gd name="T14" fmla="*/ 100 w 218"/>
                <a:gd name="T15" fmla="*/ 66 h 226"/>
                <a:gd name="T16" fmla="*/ 106 w 218"/>
                <a:gd name="T17" fmla="*/ 41 h 226"/>
                <a:gd name="T18" fmla="*/ 65 w 218"/>
                <a:gd name="T19" fmla="*/ 0 h 226"/>
                <a:gd name="T20" fmla="*/ 0 w 218"/>
                <a:gd name="T21" fmla="*/ 77 h 226"/>
                <a:gd name="T22" fmla="*/ 6 w 218"/>
                <a:gd name="T23" fmla="*/ 82 h 226"/>
                <a:gd name="T24" fmla="*/ 13 w 218"/>
                <a:gd name="T25" fmla="*/ 73 h 226"/>
                <a:gd name="T26" fmla="*/ 64 w 218"/>
                <a:gd name="T27" fmla="*/ 11 h 226"/>
                <a:gd name="T28" fmla="*/ 76 w 218"/>
                <a:gd name="T29" fmla="*/ 27 h 226"/>
                <a:gd name="T30" fmla="*/ 68 w 218"/>
                <a:gd name="T31" fmla="*/ 62 h 226"/>
                <a:gd name="T32" fmla="*/ 39 w 218"/>
                <a:gd name="T33" fmla="*/ 164 h 226"/>
                <a:gd name="T34" fmla="*/ 106 w 218"/>
                <a:gd name="T35" fmla="*/ 226 h 226"/>
                <a:gd name="T36" fmla="*/ 218 w 218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8" h="226">
                  <a:moveTo>
                    <a:pt x="218" y="35"/>
                  </a:moveTo>
                  <a:cubicBezTo>
                    <a:pt x="218" y="8"/>
                    <a:pt x="205" y="0"/>
                    <a:pt x="196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0"/>
                    <a:pt x="175" y="33"/>
                    <a:pt x="180" y="39"/>
                  </a:cubicBezTo>
                  <a:cubicBezTo>
                    <a:pt x="190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7"/>
                    <a:pt x="71" y="171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7"/>
                    <a:pt x="106" y="50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3" y="73"/>
                  </a:cubicBezTo>
                  <a:cubicBezTo>
                    <a:pt x="28" y="22"/>
                    <a:pt x="49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3"/>
                    <a:pt x="68" y="62"/>
                  </a:cubicBezTo>
                  <a:cubicBezTo>
                    <a:pt x="46" y="120"/>
                    <a:pt x="39" y="143"/>
                    <a:pt x="39" y="164"/>
                  </a:cubicBezTo>
                  <a:cubicBezTo>
                    <a:pt x="39" y="218"/>
                    <a:pt x="83" y="226"/>
                    <a:pt x="106" y="226"/>
                  </a:cubicBezTo>
                  <a:cubicBezTo>
                    <a:pt x="190" y="226"/>
                    <a:pt x="218" y="61"/>
                    <a:pt x="218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2">
              <a:extLst>
                <a:ext uri="{FF2B5EF4-FFF2-40B4-BE49-F238E27FC236}">
                  <a16:creationId xmlns:a16="http://schemas.microsoft.com/office/drawing/2014/main" id="{80E91992-BD97-4972-A44F-9D0CE6498961}"/>
                </a:ext>
              </a:extLst>
            </p:cNvPr>
            <p:cNvSpPr>
              <a:spLocks noEditPoints="1"/>
            </p:cNvSpPr>
            <p:nvPr>
              <p:custDataLst>
                <p:tags r:id="rId93"/>
              </p:custDataLst>
            </p:nvPr>
          </p:nvSpPr>
          <p:spPr bwMode="auto">
            <a:xfrm>
              <a:off x="5661027" y="4699000"/>
              <a:ext cx="174625" cy="71437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13">
              <a:extLst>
                <a:ext uri="{FF2B5EF4-FFF2-40B4-BE49-F238E27FC236}">
                  <a16:creationId xmlns:a16="http://schemas.microsoft.com/office/drawing/2014/main" id="{BC734E9E-7FE4-410F-A3B6-9C964ACEE3A7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5970590" y="4591050"/>
              <a:ext cx="144463" cy="33337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6 w 276"/>
                <a:gd name="T11" fmla="*/ 27 h 57"/>
                <a:gd name="T12" fmla="*/ 0 w 276"/>
                <a:gd name="T13" fmla="*/ 49 h 57"/>
                <a:gd name="T14" fmla="*/ 6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4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6" y="27"/>
                  </a:cubicBezTo>
                  <a:lnTo>
                    <a:pt x="0" y="49"/>
                  </a:lnTo>
                  <a:lnTo>
                    <a:pt x="6" y="57"/>
                  </a:lnTo>
                  <a:cubicBezTo>
                    <a:pt x="31" y="37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4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4">
              <a:extLst>
                <a:ext uri="{FF2B5EF4-FFF2-40B4-BE49-F238E27FC236}">
                  <a16:creationId xmlns:a16="http://schemas.microsoft.com/office/drawing/2014/main" id="{E9CFC5B5-A1E5-4FBB-AD1F-AA60E062DBF7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5930902" y="4676775"/>
              <a:ext cx="131763" cy="138112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6 w 248"/>
                <a:gd name="T5" fmla="*/ 17 h 226"/>
                <a:gd name="T6" fmla="*/ 203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3 w 248"/>
                <a:gd name="T33" fmla="*/ 208 h 226"/>
                <a:gd name="T34" fmla="*/ 46 w 248"/>
                <a:gd name="T35" fmla="*/ 181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3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15">
              <a:extLst>
                <a:ext uri="{FF2B5EF4-FFF2-40B4-BE49-F238E27FC236}">
                  <a16:creationId xmlns:a16="http://schemas.microsoft.com/office/drawing/2014/main" id="{A7E6C709-7617-422F-BB35-CF5E93D08DD6}"/>
                </a:ext>
              </a:extLst>
            </p:cNvPr>
            <p:cNvSpPr>
              <a:spLocks noEditPoints="1"/>
            </p:cNvSpPr>
            <p:nvPr>
              <p:custDataLst>
                <p:tags r:id="rId96"/>
              </p:custDataLst>
            </p:nvPr>
          </p:nvSpPr>
          <p:spPr bwMode="auto">
            <a:xfrm>
              <a:off x="6083302" y="4714875"/>
              <a:ext cx="55563" cy="144462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0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8 w 105"/>
                <a:gd name="T25" fmla="*/ 213 h 235"/>
                <a:gd name="T26" fmla="*/ 53 w 105"/>
                <a:gd name="T27" fmla="*/ 190 h 235"/>
                <a:gd name="T28" fmla="*/ 64 w 105"/>
                <a:gd name="T29" fmla="*/ 162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6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7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5" y="186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0" y="171"/>
                    <a:pt x="64" y="162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0"/>
                    <a:pt x="83" y="107"/>
                  </a:cubicBezTo>
                  <a:cubicBezTo>
                    <a:pt x="83" y="90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16">
              <a:extLst>
                <a:ext uri="{FF2B5EF4-FFF2-40B4-BE49-F238E27FC236}">
                  <a16:creationId xmlns:a16="http://schemas.microsoft.com/office/drawing/2014/main" id="{15444E3C-2A04-4009-8290-23A5FDACFF0B}"/>
                </a:ext>
              </a:extLst>
            </p:cNvPr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6257927" y="4606925"/>
              <a:ext cx="55563" cy="203200"/>
            </a:xfrm>
            <a:custGeom>
              <a:avLst/>
              <a:gdLst>
                <a:gd name="T0" fmla="*/ 71 w 106"/>
                <a:gd name="T1" fmla="*/ 113 h 333"/>
                <a:gd name="T2" fmla="*/ 2 w 106"/>
                <a:gd name="T3" fmla="*/ 118 h 333"/>
                <a:gd name="T4" fmla="*/ 2 w 106"/>
                <a:gd name="T5" fmla="*/ 134 h 333"/>
                <a:gd name="T6" fmla="*/ 39 w 106"/>
                <a:gd name="T7" fmla="*/ 161 h 333"/>
                <a:gd name="T8" fmla="*/ 39 w 106"/>
                <a:gd name="T9" fmla="*/ 295 h 333"/>
                <a:gd name="T10" fmla="*/ 0 w 106"/>
                <a:gd name="T11" fmla="*/ 318 h 333"/>
                <a:gd name="T12" fmla="*/ 0 w 106"/>
                <a:gd name="T13" fmla="*/ 333 h 333"/>
                <a:gd name="T14" fmla="*/ 54 w 106"/>
                <a:gd name="T15" fmla="*/ 332 h 333"/>
                <a:gd name="T16" fmla="*/ 106 w 106"/>
                <a:gd name="T17" fmla="*/ 333 h 333"/>
                <a:gd name="T18" fmla="*/ 106 w 106"/>
                <a:gd name="T19" fmla="*/ 318 h 333"/>
                <a:gd name="T20" fmla="*/ 71 w 106"/>
                <a:gd name="T21" fmla="*/ 296 h 333"/>
                <a:gd name="T22" fmla="*/ 71 w 106"/>
                <a:gd name="T23" fmla="*/ 113 h 333"/>
                <a:gd name="T24" fmla="*/ 73 w 106"/>
                <a:gd name="T25" fmla="*/ 26 h 333"/>
                <a:gd name="T26" fmla="*/ 47 w 106"/>
                <a:gd name="T27" fmla="*/ 0 h 333"/>
                <a:gd name="T28" fmla="*/ 21 w 106"/>
                <a:gd name="T29" fmla="*/ 26 h 333"/>
                <a:gd name="T30" fmla="*/ 47 w 106"/>
                <a:gd name="T31" fmla="*/ 52 h 333"/>
                <a:gd name="T32" fmla="*/ 73 w 106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3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4" y="332"/>
                  </a:cubicBezTo>
                  <a:cubicBezTo>
                    <a:pt x="72" y="332"/>
                    <a:pt x="89" y="333"/>
                    <a:pt x="106" y="333"/>
                  </a:cubicBezTo>
                  <a:lnTo>
                    <a:pt x="106" y="318"/>
                  </a:lnTo>
                  <a:cubicBezTo>
                    <a:pt x="73" y="318"/>
                    <a:pt x="71" y="315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7">
              <a:extLst>
                <a:ext uri="{FF2B5EF4-FFF2-40B4-BE49-F238E27FC236}">
                  <a16:creationId xmlns:a16="http://schemas.microsoft.com/office/drawing/2014/main" id="{80DB12A4-A524-4536-9109-DC7671652313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6330952" y="4676775"/>
              <a:ext cx="131763" cy="133350"/>
            </a:xfrm>
            <a:custGeom>
              <a:avLst/>
              <a:gdLst>
                <a:gd name="T0" fmla="*/ 38 w 250"/>
                <a:gd name="T1" fmla="*/ 49 h 220"/>
                <a:gd name="T2" fmla="*/ 38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5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8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8" y="49"/>
                  </a:move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18">
              <a:extLst>
                <a:ext uri="{FF2B5EF4-FFF2-40B4-BE49-F238E27FC236}">
                  <a16:creationId xmlns:a16="http://schemas.microsoft.com/office/drawing/2014/main" id="{64FBC050-54FA-4811-8A3D-96DC4D2B562C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6599240" y="4506913"/>
              <a:ext cx="147638" cy="55562"/>
            </a:xfrm>
            <a:custGeom>
              <a:avLst/>
              <a:gdLst>
                <a:gd name="T0" fmla="*/ 140 w 282"/>
                <a:gd name="T1" fmla="*/ 30 h 91"/>
                <a:gd name="T2" fmla="*/ 276 w 282"/>
                <a:gd name="T3" fmla="*/ 91 h 91"/>
                <a:gd name="T4" fmla="*/ 282 w 282"/>
                <a:gd name="T5" fmla="*/ 80 h 91"/>
                <a:gd name="T6" fmla="*/ 141 w 282"/>
                <a:gd name="T7" fmla="*/ 0 h 91"/>
                <a:gd name="T8" fmla="*/ 0 w 282"/>
                <a:gd name="T9" fmla="*/ 80 h 91"/>
                <a:gd name="T10" fmla="*/ 5 w 282"/>
                <a:gd name="T11" fmla="*/ 91 h 91"/>
                <a:gd name="T12" fmla="*/ 140 w 282"/>
                <a:gd name="T13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91">
                  <a:moveTo>
                    <a:pt x="140" y="30"/>
                  </a:moveTo>
                  <a:lnTo>
                    <a:pt x="276" y="91"/>
                  </a:lnTo>
                  <a:lnTo>
                    <a:pt x="282" y="80"/>
                  </a:lnTo>
                  <a:lnTo>
                    <a:pt x="141" y="0"/>
                  </a:lnTo>
                  <a:lnTo>
                    <a:pt x="0" y="80"/>
                  </a:lnTo>
                  <a:lnTo>
                    <a:pt x="5" y="91"/>
                  </a:lnTo>
                  <a:lnTo>
                    <a:pt x="140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19">
              <a:extLst>
                <a:ext uri="{FF2B5EF4-FFF2-40B4-BE49-F238E27FC236}">
                  <a16:creationId xmlns:a16="http://schemas.microsoft.com/office/drawing/2014/main" id="{3593F00D-5867-4CD1-BF88-10C73C3E76FA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6564315" y="4595813"/>
              <a:ext cx="184150" cy="222250"/>
            </a:xfrm>
            <a:custGeom>
              <a:avLst/>
              <a:gdLst>
                <a:gd name="T0" fmla="*/ 83 w 351"/>
                <a:gd name="T1" fmla="*/ 33 h 362"/>
                <a:gd name="T2" fmla="*/ 3 w 351"/>
                <a:gd name="T3" fmla="*/ 351 h 362"/>
                <a:gd name="T4" fmla="*/ 0 w 351"/>
                <a:gd name="T5" fmla="*/ 359 h 362"/>
                <a:gd name="T6" fmla="*/ 5 w 351"/>
                <a:gd name="T7" fmla="*/ 362 h 362"/>
                <a:gd name="T8" fmla="*/ 40 w 351"/>
                <a:gd name="T9" fmla="*/ 343 h 362"/>
                <a:gd name="T10" fmla="*/ 122 w 351"/>
                <a:gd name="T11" fmla="*/ 50 h 362"/>
                <a:gd name="T12" fmla="*/ 126 w 351"/>
                <a:gd name="T13" fmla="*/ 8 h 362"/>
                <a:gd name="T14" fmla="*/ 120 w 351"/>
                <a:gd name="T15" fmla="*/ 0 h 362"/>
                <a:gd name="T16" fmla="*/ 90 w 351"/>
                <a:gd name="T17" fmla="*/ 12 h 362"/>
                <a:gd name="T18" fmla="*/ 48 w 351"/>
                <a:gd name="T19" fmla="*/ 42 h 362"/>
                <a:gd name="T20" fmla="*/ 54 w 351"/>
                <a:gd name="T21" fmla="*/ 45 h 362"/>
                <a:gd name="T22" fmla="*/ 83 w 351"/>
                <a:gd name="T23" fmla="*/ 33 h 362"/>
                <a:gd name="T24" fmla="*/ 348 w 351"/>
                <a:gd name="T25" fmla="*/ 288 h 362"/>
                <a:gd name="T26" fmla="*/ 342 w 351"/>
                <a:gd name="T27" fmla="*/ 284 h 362"/>
                <a:gd name="T28" fmla="*/ 327 w 351"/>
                <a:gd name="T29" fmla="*/ 290 h 362"/>
                <a:gd name="T30" fmla="*/ 317 w 351"/>
                <a:gd name="T31" fmla="*/ 303 h 362"/>
                <a:gd name="T32" fmla="*/ 254 w 351"/>
                <a:gd name="T33" fmla="*/ 341 h 362"/>
                <a:gd name="T34" fmla="*/ 135 w 351"/>
                <a:gd name="T35" fmla="*/ 139 h 362"/>
                <a:gd name="T36" fmla="*/ 154 w 351"/>
                <a:gd name="T37" fmla="*/ 108 h 362"/>
                <a:gd name="T38" fmla="*/ 303 w 351"/>
                <a:gd name="T39" fmla="*/ 21 h 362"/>
                <a:gd name="T40" fmla="*/ 321 w 351"/>
                <a:gd name="T41" fmla="*/ 42 h 362"/>
                <a:gd name="T42" fmla="*/ 320 w 351"/>
                <a:gd name="T43" fmla="*/ 50 h 362"/>
                <a:gd name="T44" fmla="*/ 326 w 351"/>
                <a:gd name="T45" fmla="*/ 56 h 362"/>
                <a:gd name="T46" fmla="*/ 351 w 351"/>
                <a:gd name="T47" fmla="*/ 30 h 362"/>
                <a:gd name="T48" fmla="*/ 322 w 351"/>
                <a:gd name="T49" fmla="*/ 0 h 362"/>
                <a:gd name="T50" fmla="*/ 180 w 351"/>
                <a:gd name="T51" fmla="*/ 67 h 362"/>
                <a:gd name="T52" fmla="*/ 105 w 351"/>
                <a:gd name="T53" fmla="*/ 152 h 362"/>
                <a:gd name="T54" fmla="*/ 192 w 351"/>
                <a:gd name="T55" fmla="*/ 339 h 362"/>
                <a:gd name="T56" fmla="*/ 235 w 351"/>
                <a:gd name="T57" fmla="*/ 362 h 362"/>
                <a:gd name="T58" fmla="*/ 333 w 351"/>
                <a:gd name="T59" fmla="*/ 318 h 362"/>
                <a:gd name="T60" fmla="*/ 348 w 351"/>
                <a:gd name="T61" fmla="*/ 28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1" h="362">
                  <a:moveTo>
                    <a:pt x="83" y="33"/>
                  </a:moveTo>
                  <a:cubicBezTo>
                    <a:pt x="78" y="142"/>
                    <a:pt x="32" y="274"/>
                    <a:pt x="3" y="351"/>
                  </a:cubicBezTo>
                  <a:cubicBezTo>
                    <a:pt x="0" y="357"/>
                    <a:pt x="0" y="358"/>
                    <a:pt x="0" y="359"/>
                  </a:cubicBezTo>
                  <a:cubicBezTo>
                    <a:pt x="0" y="362"/>
                    <a:pt x="4" y="362"/>
                    <a:pt x="5" y="362"/>
                  </a:cubicBezTo>
                  <a:cubicBezTo>
                    <a:pt x="14" y="362"/>
                    <a:pt x="32" y="353"/>
                    <a:pt x="40" y="343"/>
                  </a:cubicBezTo>
                  <a:cubicBezTo>
                    <a:pt x="43" y="340"/>
                    <a:pt x="107" y="177"/>
                    <a:pt x="122" y="50"/>
                  </a:cubicBezTo>
                  <a:cubicBezTo>
                    <a:pt x="125" y="30"/>
                    <a:pt x="126" y="10"/>
                    <a:pt x="126" y="8"/>
                  </a:cubicBezTo>
                  <a:cubicBezTo>
                    <a:pt x="126" y="2"/>
                    <a:pt x="126" y="0"/>
                    <a:pt x="120" y="0"/>
                  </a:cubicBezTo>
                  <a:cubicBezTo>
                    <a:pt x="115" y="0"/>
                    <a:pt x="100" y="7"/>
                    <a:pt x="90" y="12"/>
                  </a:cubicBezTo>
                  <a:cubicBezTo>
                    <a:pt x="67" y="24"/>
                    <a:pt x="48" y="33"/>
                    <a:pt x="48" y="42"/>
                  </a:cubicBezTo>
                  <a:cubicBezTo>
                    <a:pt x="48" y="45"/>
                    <a:pt x="52" y="45"/>
                    <a:pt x="54" y="45"/>
                  </a:cubicBezTo>
                  <a:cubicBezTo>
                    <a:pt x="58" y="45"/>
                    <a:pt x="59" y="45"/>
                    <a:pt x="83" y="33"/>
                  </a:cubicBezTo>
                  <a:close/>
                  <a:moveTo>
                    <a:pt x="348" y="288"/>
                  </a:moveTo>
                  <a:cubicBezTo>
                    <a:pt x="348" y="288"/>
                    <a:pt x="348" y="284"/>
                    <a:pt x="342" y="284"/>
                  </a:cubicBezTo>
                  <a:cubicBezTo>
                    <a:pt x="339" y="284"/>
                    <a:pt x="334" y="284"/>
                    <a:pt x="327" y="290"/>
                  </a:cubicBezTo>
                  <a:cubicBezTo>
                    <a:pt x="321" y="294"/>
                    <a:pt x="320" y="295"/>
                    <a:pt x="317" y="303"/>
                  </a:cubicBezTo>
                  <a:cubicBezTo>
                    <a:pt x="304" y="341"/>
                    <a:pt x="255" y="341"/>
                    <a:pt x="254" y="341"/>
                  </a:cubicBezTo>
                  <a:cubicBezTo>
                    <a:pt x="206" y="341"/>
                    <a:pt x="135" y="184"/>
                    <a:pt x="135" y="139"/>
                  </a:cubicBezTo>
                  <a:cubicBezTo>
                    <a:pt x="135" y="131"/>
                    <a:pt x="137" y="126"/>
                    <a:pt x="154" y="108"/>
                  </a:cubicBezTo>
                  <a:cubicBezTo>
                    <a:pt x="191" y="72"/>
                    <a:pt x="279" y="21"/>
                    <a:pt x="303" y="21"/>
                  </a:cubicBezTo>
                  <a:cubicBezTo>
                    <a:pt x="313" y="21"/>
                    <a:pt x="321" y="29"/>
                    <a:pt x="321" y="42"/>
                  </a:cubicBezTo>
                  <a:cubicBezTo>
                    <a:pt x="321" y="46"/>
                    <a:pt x="320" y="48"/>
                    <a:pt x="320" y="50"/>
                  </a:cubicBezTo>
                  <a:cubicBezTo>
                    <a:pt x="320" y="53"/>
                    <a:pt x="321" y="56"/>
                    <a:pt x="326" y="56"/>
                  </a:cubicBezTo>
                  <a:cubicBezTo>
                    <a:pt x="327" y="56"/>
                    <a:pt x="351" y="54"/>
                    <a:pt x="351" y="30"/>
                  </a:cubicBezTo>
                  <a:cubicBezTo>
                    <a:pt x="351" y="13"/>
                    <a:pt x="340" y="0"/>
                    <a:pt x="322" y="0"/>
                  </a:cubicBezTo>
                  <a:cubicBezTo>
                    <a:pt x="288" y="0"/>
                    <a:pt x="219" y="40"/>
                    <a:pt x="180" y="67"/>
                  </a:cubicBezTo>
                  <a:cubicBezTo>
                    <a:pt x="159" y="83"/>
                    <a:pt x="105" y="121"/>
                    <a:pt x="105" y="152"/>
                  </a:cubicBezTo>
                  <a:cubicBezTo>
                    <a:pt x="105" y="195"/>
                    <a:pt x="156" y="302"/>
                    <a:pt x="192" y="339"/>
                  </a:cubicBezTo>
                  <a:cubicBezTo>
                    <a:pt x="209" y="356"/>
                    <a:pt x="220" y="362"/>
                    <a:pt x="235" y="362"/>
                  </a:cubicBezTo>
                  <a:cubicBezTo>
                    <a:pt x="273" y="362"/>
                    <a:pt x="314" y="342"/>
                    <a:pt x="333" y="318"/>
                  </a:cubicBezTo>
                  <a:cubicBezTo>
                    <a:pt x="346" y="302"/>
                    <a:pt x="348" y="290"/>
                    <a:pt x="348" y="2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20">
              <a:extLst>
                <a:ext uri="{FF2B5EF4-FFF2-40B4-BE49-F238E27FC236}">
                  <a16:creationId xmlns:a16="http://schemas.microsoft.com/office/drawing/2014/main" id="{EA05121A-9F26-4634-904B-A0276C84A820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6764340" y="4714875"/>
              <a:ext cx="57150" cy="144462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6 w 106"/>
                <a:gd name="T11" fmla="*/ 190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0 h 235"/>
                <a:gd name="T28" fmla="*/ 65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7"/>
                    <a:pt x="93" y="0"/>
                    <a:pt x="83" y="0"/>
                  </a:cubicBezTo>
                  <a:cubicBezTo>
                    <a:pt x="74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8" y="32"/>
                    <a:pt x="97" y="22"/>
                    <a:pt x="97" y="13"/>
                  </a:cubicBezTo>
                  <a:close/>
                  <a:moveTo>
                    <a:pt x="26" y="190"/>
                  </a:moveTo>
                  <a:cubicBezTo>
                    <a:pt x="24" y="195"/>
                    <a:pt x="23" y="199"/>
                    <a:pt x="23" y="205"/>
                  </a:cubicBezTo>
                  <a:cubicBezTo>
                    <a:pt x="23" y="221"/>
                    <a:pt x="37" y="235"/>
                    <a:pt x="56" y="235"/>
                  </a:cubicBezTo>
                  <a:cubicBezTo>
                    <a:pt x="91" y="235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0"/>
                    <a:pt x="70" y="225"/>
                    <a:pt x="57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1" y="198"/>
                    <a:pt x="54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5" y="87"/>
                    <a:pt x="59" y="90"/>
                    <a:pt x="59" y="99"/>
                  </a:cubicBezTo>
                  <a:cubicBezTo>
                    <a:pt x="59" y="107"/>
                    <a:pt x="56" y="112"/>
                    <a:pt x="48" y="134"/>
                  </a:cubicBezTo>
                  <a:lnTo>
                    <a:pt x="26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21">
              <a:extLst>
                <a:ext uri="{FF2B5EF4-FFF2-40B4-BE49-F238E27FC236}">
                  <a16:creationId xmlns:a16="http://schemas.microsoft.com/office/drawing/2014/main" id="{68C1B805-FF44-4D28-9F62-CEDE436F08D4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6850065" y="4551363"/>
              <a:ext cx="49213" cy="366712"/>
            </a:xfrm>
            <a:custGeom>
              <a:avLst/>
              <a:gdLst>
                <a:gd name="T0" fmla="*/ 95 w 95"/>
                <a:gd name="T1" fmla="*/ 598 h 598"/>
                <a:gd name="T2" fmla="*/ 95 w 95"/>
                <a:gd name="T3" fmla="*/ 0 h 598"/>
                <a:gd name="T4" fmla="*/ 0 w 95"/>
                <a:gd name="T5" fmla="*/ 0 h 598"/>
                <a:gd name="T6" fmla="*/ 0 w 95"/>
                <a:gd name="T7" fmla="*/ 19 h 598"/>
                <a:gd name="T8" fmla="*/ 76 w 95"/>
                <a:gd name="T9" fmla="*/ 19 h 598"/>
                <a:gd name="T10" fmla="*/ 76 w 95"/>
                <a:gd name="T11" fmla="*/ 578 h 598"/>
                <a:gd name="T12" fmla="*/ 0 w 95"/>
                <a:gd name="T13" fmla="*/ 578 h 598"/>
                <a:gd name="T14" fmla="*/ 0 w 95"/>
                <a:gd name="T15" fmla="*/ 598 h 598"/>
                <a:gd name="T16" fmla="*/ 95 w 95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598">
                  <a:moveTo>
                    <a:pt x="95" y="598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76" y="19"/>
                  </a:lnTo>
                  <a:lnTo>
                    <a:pt x="76" y="578"/>
                  </a:lnTo>
                  <a:lnTo>
                    <a:pt x="0" y="578"/>
                  </a:lnTo>
                  <a:lnTo>
                    <a:pt x="0" y="598"/>
                  </a:lnTo>
                  <a:lnTo>
                    <a:pt x="95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93" name="Right Brace 592">
            <a:extLst>
              <a:ext uri="{FF2B5EF4-FFF2-40B4-BE49-F238E27FC236}">
                <a16:creationId xmlns:a16="http://schemas.microsoft.com/office/drawing/2014/main" id="{1EF853F4-4793-404D-BB76-9D7E1779292B}"/>
              </a:ext>
            </a:extLst>
          </p:cNvPr>
          <p:cNvSpPr/>
          <p:nvPr/>
        </p:nvSpPr>
        <p:spPr>
          <a:xfrm>
            <a:off x="5051389" y="5416599"/>
            <a:ext cx="150092" cy="756608"/>
          </a:xfrm>
          <a:prstGeom prst="rightBrace">
            <a:avLst>
              <a:gd name="adj1" fmla="val 5625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4" name="Freeform 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A49CED7E-88E9-470F-AFCF-E78B43054010}"/>
              </a:ext>
            </a:extLst>
          </p:cNvPr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5348506" y="5682462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DFC95E9C-25B7-48BE-957F-091126944E6D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7056978" y="5626673"/>
            <a:ext cx="1711325" cy="365126"/>
            <a:chOff x="5224461" y="5738813"/>
            <a:chExt cx="1711325" cy="365126"/>
          </a:xfrm>
        </p:grpSpPr>
        <p:sp>
          <p:nvSpPr>
            <p:cNvPr id="632" name="Freeform 53">
              <a:extLst>
                <a:ext uri="{FF2B5EF4-FFF2-40B4-BE49-F238E27FC236}">
                  <a16:creationId xmlns:a16="http://schemas.microsoft.com/office/drawing/2014/main" id="{24AF4FEB-16EC-442E-88C4-5110EFB3C742}"/>
                </a:ext>
              </a:extLst>
            </p:cNvPr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5224461" y="5822951"/>
              <a:ext cx="138113" cy="185738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54">
              <a:extLst>
                <a:ext uri="{FF2B5EF4-FFF2-40B4-BE49-F238E27FC236}">
                  <a16:creationId xmlns:a16="http://schemas.microsoft.com/office/drawing/2014/main" id="{CEE09268-9A7F-4496-916D-197421237E8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5381624" y="5889626"/>
              <a:ext cx="79375" cy="1190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55">
              <a:extLst>
                <a:ext uri="{FF2B5EF4-FFF2-40B4-BE49-F238E27FC236}">
                  <a16:creationId xmlns:a16="http://schemas.microsoft.com/office/drawing/2014/main" id="{BF061F9B-B6FB-4391-B836-4EDB6675B984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5553074" y="5778501"/>
              <a:ext cx="46038" cy="325438"/>
            </a:xfrm>
            <a:custGeom>
              <a:avLst/>
              <a:gdLst>
                <a:gd name="T0" fmla="*/ 0 w 96"/>
                <a:gd name="T1" fmla="*/ 598 h 598"/>
                <a:gd name="T2" fmla="*/ 96 w 96"/>
                <a:gd name="T3" fmla="*/ 598 h 598"/>
                <a:gd name="T4" fmla="*/ 96 w 96"/>
                <a:gd name="T5" fmla="*/ 578 h 598"/>
                <a:gd name="T6" fmla="*/ 20 w 96"/>
                <a:gd name="T7" fmla="*/ 578 h 598"/>
                <a:gd name="T8" fmla="*/ 20 w 96"/>
                <a:gd name="T9" fmla="*/ 19 h 598"/>
                <a:gd name="T10" fmla="*/ 96 w 96"/>
                <a:gd name="T11" fmla="*/ 19 h 598"/>
                <a:gd name="T12" fmla="*/ 96 w 96"/>
                <a:gd name="T13" fmla="*/ 0 h 598"/>
                <a:gd name="T14" fmla="*/ 0 w 96"/>
                <a:gd name="T15" fmla="*/ 0 h 598"/>
                <a:gd name="T16" fmla="*/ 0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0" y="598"/>
                  </a:moveTo>
                  <a:lnTo>
                    <a:pt x="96" y="598"/>
                  </a:lnTo>
                  <a:lnTo>
                    <a:pt x="96" y="578"/>
                  </a:lnTo>
                  <a:lnTo>
                    <a:pt x="20" y="578"/>
                  </a:lnTo>
                  <a:lnTo>
                    <a:pt x="20" y="19"/>
                  </a:lnTo>
                  <a:lnTo>
                    <a:pt x="96" y="19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56">
              <a:extLst>
                <a:ext uri="{FF2B5EF4-FFF2-40B4-BE49-F238E27FC236}">
                  <a16:creationId xmlns:a16="http://schemas.microsoft.com/office/drawing/2014/main" id="{03F2BF15-4CCF-4313-8522-F1B4D1CD5FDC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5605461" y="5813426"/>
              <a:ext cx="131763" cy="301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57">
              <a:extLst>
                <a:ext uri="{FF2B5EF4-FFF2-40B4-BE49-F238E27FC236}">
                  <a16:creationId xmlns:a16="http://schemas.microsoft.com/office/drawing/2014/main" id="{C7CAFA61-2538-4172-846E-9F5932C04FAA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5610224" y="5889626"/>
              <a:ext cx="103188" cy="1222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8 w 219"/>
                <a:gd name="T11" fmla="*/ 215 h 226"/>
                <a:gd name="T12" fmla="*/ 71 w 219"/>
                <a:gd name="T13" fmla="*/ 171 h 226"/>
                <a:gd name="T14" fmla="*/ 100 w 219"/>
                <a:gd name="T15" fmla="*/ 66 h 226"/>
                <a:gd name="T16" fmla="*/ 106 w 219"/>
                <a:gd name="T17" fmla="*/ 41 h 226"/>
                <a:gd name="T18" fmla="*/ 65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6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6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0"/>
                    <a:pt x="175" y="33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7"/>
                    <a:pt x="71" y="171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7"/>
                    <a:pt x="106" y="50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2"/>
                    <a:pt x="50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3" y="226"/>
                    <a:pt x="106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58">
              <a:extLst>
                <a:ext uri="{FF2B5EF4-FFF2-40B4-BE49-F238E27FC236}">
                  <a16:creationId xmlns:a16="http://schemas.microsoft.com/office/drawing/2014/main" id="{B1803FDC-F687-4416-8C05-574D3070C925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5803899" y="5908676"/>
              <a:ext cx="15557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59">
              <a:extLst>
                <a:ext uri="{FF2B5EF4-FFF2-40B4-BE49-F238E27FC236}">
                  <a16:creationId xmlns:a16="http://schemas.microsoft.com/office/drawing/2014/main" id="{0A302736-BF9B-49FA-AA75-13EF476F5E83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6080124" y="5813426"/>
              <a:ext cx="130175" cy="30163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1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60">
              <a:extLst>
                <a:ext uri="{FF2B5EF4-FFF2-40B4-BE49-F238E27FC236}">
                  <a16:creationId xmlns:a16="http://schemas.microsoft.com/office/drawing/2014/main" id="{E287F591-02A5-43F8-AEBB-8AB795DE8253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6045199" y="5889626"/>
              <a:ext cx="117475" cy="122238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8 h 226"/>
                <a:gd name="T34" fmla="*/ 46 w 249"/>
                <a:gd name="T35" fmla="*/ 181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6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61">
              <a:extLst>
                <a:ext uri="{FF2B5EF4-FFF2-40B4-BE49-F238E27FC236}">
                  <a16:creationId xmlns:a16="http://schemas.microsoft.com/office/drawing/2014/main" id="{84B7BF2E-63EE-47CB-B323-1A48D17FCA86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6180136" y="5924551"/>
              <a:ext cx="49213" cy="1270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5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7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62">
              <a:extLst>
                <a:ext uri="{FF2B5EF4-FFF2-40B4-BE49-F238E27FC236}">
                  <a16:creationId xmlns:a16="http://schemas.microsoft.com/office/drawing/2014/main" id="{5F6102CF-59EC-4760-8966-361B35F8EF40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6335711" y="5827713"/>
              <a:ext cx="50800" cy="180975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63">
              <a:extLst>
                <a:ext uri="{FF2B5EF4-FFF2-40B4-BE49-F238E27FC236}">
                  <a16:creationId xmlns:a16="http://schemas.microsoft.com/office/drawing/2014/main" id="{A9F9D654-9A52-48F4-8EC9-64B642397066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6400799" y="5889626"/>
              <a:ext cx="119063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64">
              <a:extLst>
                <a:ext uri="{FF2B5EF4-FFF2-40B4-BE49-F238E27FC236}">
                  <a16:creationId xmlns:a16="http://schemas.microsoft.com/office/drawing/2014/main" id="{95EEA938-BB26-4CEE-BA6D-FDE1A8A19C67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6638924" y="5738813"/>
              <a:ext cx="133350" cy="49213"/>
            </a:xfrm>
            <a:custGeom>
              <a:avLst/>
              <a:gdLst>
                <a:gd name="T0" fmla="*/ 141 w 282"/>
                <a:gd name="T1" fmla="*/ 30 h 91"/>
                <a:gd name="T2" fmla="*/ 276 w 282"/>
                <a:gd name="T3" fmla="*/ 91 h 91"/>
                <a:gd name="T4" fmla="*/ 282 w 282"/>
                <a:gd name="T5" fmla="*/ 80 h 91"/>
                <a:gd name="T6" fmla="*/ 141 w 282"/>
                <a:gd name="T7" fmla="*/ 0 h 91"/>
                <a:gd name="T8" fmla="*/ 0 w 282"/>
                <a:gd name="T9" fmla="*/ 80 h 91"/>
                <a:gd name="T10" fmla="*/ 5 w 282"/>
                <a:gd name="T11" fmla="*/ 91 h 91"/>
                <a:gd name="T12" fmla="*/ 141 w 282"/>
                <a:gd name="T13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91">
                  <a:moveTo>
                    <a:pt x="141" y="30"/>
                  </a:moveTo>
                  <a:lnTo>
                    <a:pt x="276" y="91"/>
                  </a:lnTo>
                  <a:lnTo>
                    <a:pt x="282" y="80"/>
                  </a:lnTo>
                  <a:lnTo>
                    <a:pt x="141" y="0"/>
                  </a:lnTo>
                  <a:lnTo>
                    <a:pt x="0" y="80"/>
                  </a:lnTo>
                  <a:lnTo>
                    <a:pt x="5" y="91"/>
                  </a:lnTo>
                  <a:lnTo>
                    <a:pt x="141" y="30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65">
              <a:extLst>
                <a:ext uri="{FF2B5EF4-FFF2-40B4-BE49-F238E27FC236}">
                  <a16:creationId xmlns:a16="http://schemas.microsoft.com/office/drawing/2014/main" id="{BAF07A90-42E7-4A40-8E13-7A7EAA88D815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6608761" y="5818188"/>
              <a:ext cx="165100" cy="196850"/>
            </a:xfrm>
            <a:custGeom>
              <a:avLst/>
              <a:gdLst>
                <a:gd name="T0" fmla="*/ 82 w 350"/>
                <a:gd name="T1" fmla="*/ 33 h 362"/>
                <a:gd name="T2" fmla="*/ 2 w 350"/>
                <a:gd name="T3" fmla="*/ 351 h 362"/>
                <a:gd name="T4" fmla="*/ 0 w 350"/>
                <a:gd name="T5" fmla="*/ 359 h 362"/>
                <a:gd name="T6" fmla="*/ 5 w 350"/>
                <a:gd name="T7" fmla="*/ 362 h 362"/>
                <a:gd name="T8" fmla="*/ 40 w 350"/>
                <a:gd name="T9" fmla="*/ 343 h 362"/>
                <a:gd name="T10" fmla="*/ 122 w 350"/>
                <a:gd name="T11" fmla="*/ 50 h 362"/>
                <a:gd name="T12" fmla="*/ 125 w 350"/>
                <a:gd name="T13" fmla="*/ 8 h 362"/>
                <a:gd name="T14" fmla="*/ 120 w 350"/>
                <a:gd name="T15" fmla="*/ 0 h 362"/>
                <a:gd name="T16" fmla="*/ 89 w 350"/>
                <a:gd name="T17" fmla="*/ 12 h 362"/>
                <a:gd name="T18" fmla="*/ 48 w 350"/>
                <a:gd name="T19" fmla="*/ 42 h 362"/>
                <a:gd name="T20" fmla="*/ 53 w 350"/>
                <a:gd name="T21" fmla="*/ 45 h 362"/>
                <a:gd name="T22" fmla="*/ 82 w 350"/>
                <a:gd name="T23" fmla="*/ 33 h 362"/>
                <a:gd name="T24" fmla="*/ 347 w 350"/>
                <a:gd name="T25" fmla="*/ 288 h 362"/>
                <a:gd name="T26" fmla="*/ 341 w 350"/>
                <a:gd name="T27" fmla="*/ 284 h 362"/>
                <a:gd name="T28" fmla="*/ 326 w 350"/>
                <a:gd name="T29" fmla="*/ 290 h 362"/>
                <a:gd name="T30" fmla="*/ 317 w 350"/>
                <a:gd name="T31" fmla="*/ 303 h 362"/>
                <a:gd name="T32" fmla="*/ 253 w 350"/>
                <a:gd name="T33" fmla="*/ 341 h 362"/>
                <a:gd name="T34" fmla="*/ 135 w 350"/>
                <a:gd name="T35" fmla="*/ 139 h 362"/>
                <a:gd name="T36" fmla="*/ 154 w 350"/>
                <a:gd name="T37" fmla="*/ 108 h 362"/>
                <a:gd name="T38" fmla="*/ 302 w 350"/>
                <a:gd name="T39" fmla="*/ 21 h 362"/>
                <a:gd name="T40" fmla="*/ 320 w 350"/>
                <a:gd name="T41" fmla="*/ 42 h 362"/>
                <a:gd name="T42" fmla="*/ 319 w 350"/>
                <a:gd name="T43" fmla="*/ 50 h 362"/>
                <a:gd name="T44" fmla="*/ 325 w 350"/>
                <a:gd name="T45" fmla="*/ 56 h 362"/>
                <a:gd name="T46" fmla="*/ 350 w 350"/>
                <a:gd name="T47" fmla="*/ 30 h 362"/>
                <a:gd name="T48" fmla="*/ 321 w 350"/>
                <a:gd name="T49" fmla="*/ 0 h 362"/>
                <a:gd name="T50" fmla="*/ 179 w 350"/>
                <a:gd name="T51" fmla="*/ 67 h 362"/>
                <a:gd name="T52" fmla="*/ 105 w 350"/>
                <a:gd name="T53" fmla="*/ 152 h 362"/>
                <a:gd name="T54" fmla="*/ 191 w 350"/>
                <a:gd name="T55" fmla="*/ 339 h 362"/>
                <a:gd name="T56" fmla="*/ 234 w 350"/>
                <a:gd name="T57" fmla="*/ 362 h 362"/>
                <a:gd name="T58" fmla="*/ 332 w 350"/>
                <a:gd name="T59" fmla="*/ 318 h 362"/>
                <a:gd name="T60" fmla="*/ 347 w 350"/>
                <a:gd name="T61" fmla="*/ 28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0" h="362">
                  <a:moveTo>
                    <a:pt x="82" y="33"/>
                  </a:moveTo>
                  <a:cubicBezTo>
                    <a:pt x="77" y="142"/>
                    <a:pt x="32" y="274"/>
                    <a:pt x="2" y="351"/>
                  </a:cubicBezTo>
                  <a:cubicBezTo>
                    <a:pt x="0" y="357"/>
                    <a:pt x="0" y="358"/>
                    <a:pt x="0" y="359"/>
                  </a:cubicBezTo>
                  <a:cubicBezTo>
                    <a:pt x="0" y="362"/>
                    <a:pt x="4" y="362"/>
                    <a:pt x="5" y="362"/>
                  </a:cubicBezTo>
                  <a:cubicBezTo>
                    <a:pt x="14" y="362"/>
                    <a:pt x="32" y="353"/>
                    <a:pt x="40" y="343"/>
                  </a:cubicBezTo>
                  <a:cubicBezTo>
                    <a:pt x="42" y="340"/>
                    <a:pt x="107" y="177"/>
                    <a:pt x="122" y="50"/>
                  </a:cubicBezTo>
                  <a:cubicBezTo>
                    <a:pt x="124" y="30"/>
                    <a:pt x="125" y="10"/>
                    <a:pt x="125" y="8"/>
                  </a:cubicBezTo>
                  <a:cubicBezTo>
                    <a:pt x="125" y="2"/>
                    <a:pt x="125" y="0"/>
                    <a:pt x="120" y="0"/>
                  </a:cubicBezTo>
                  <a:cubicBezTo>
                    <a:pt x="114" y="0"/>
                    <a:pt x="99" y="7"/>
                    <a:pt x="89" y="12"/>
                  </a:cubicBezTo>
                  <a:cubicBezTo>
                    <a:pt x="66" y="24"/>
                    <a:pt x="48" y="33"/>
                    <a:pt x="48" y="42"/>
                  </a:cubicBezTo>
                  <a:cubicBezTo>
                    <a:pt x="48" y="45"/>
                    <a:pt x="51" y="45"/>
                    <a:pt x="53" y="45"/>
                  </a:cubicBezTo>
                  <a:cubicBezTo>
                    <a:pt x="58" y="45"/>
                    <a:pt x="59" y="45"/>
                    <a:pt x="82" y="33"/>
                  </a:cubicBezTo>
                  <a:close/>
                  <a:moveTo>
                    <a:pt x="347" y="288"/>
                  </a:moveTo>
                  <a:cubicBezTo>
                    <a:pt x="347" y="288"/>
                    <a:pt x="347" y="284"/>
                    <a:pt x="341" y="284"/>
                  </a:cubicBezTo>
                  <a:cubicBezTo>
                    <a:pt x="339" y="284"/>
                    <a:pt x="333" y="284"/>
                    <a:pt x="326" y="290"/>
                  </a:cubicBezTo>
                  <a:cubicBezTo>
                    <a:pt x="320" y="294"/>
                    <a:pt x="319" y="295"/>
                    <a:pt x="317" y="303"/>
                  </a:cubicBezTo>
                  <a:cubicBezTo>
                    <a:pt x="303" y="341"/>
                    <a:pt x="254" y="341"/>
                    <a:pt x="253" y="341"/>
                  </a:cubicBezTo>
                  <a:cubicBezTo>
                    <a:pt x="205" y="341"/>
                    <a:pt x="135" y="184"/>
                    <a:pt x="135" y="139"/>
                  </a:cubicBezTo>
                  <a:cubicBezTo>
                    <a:pt x="135" y="131"/>
                    <a:pt x="136" y="126"/>
                    <a:pt x="154" y="108"/>
                  </a:cubicBezTo>
                  <a:cubicBezTo>
                    <a:pt x="191" y="72"/>
                    <a:pt x="279" y="21"/>
                    <a:pt x="302" y="21"/>
                  </a:cubicBezTo>
                  <a:cubicBezTo>
                    <a:pt x="313" y="21"/>
                    <a:pt x="320" y="29"/>
                    <a:pt x="320" y="42"/>
                  </a:cubicBezTo>
                  <a:cubicBezTo>
                    <a:pt x="320" y="46"/>
                    <a:pt x="319" y="48"/>
                    <a:pt x="319" y="50"/>
                  </a:cubicBezTo>
                  <a:cubicBezTo>
                    <a:pt x="319" y="53"/>
                    <a:pt x="321" y="56"/>
                    <a:pt x="325" y="56"/>
                  </a:cubicBezTo>
                  <a:cubicBezTo>
                    <a:pt x="326" y="56"/>
                    <a:pt x="350" y="54"/>
                    <a:pt x="350" y="30"/>
                  </a:cubicBezTo>
                  <a:cubicBezTo>
                    <a:pt x="350" y="13"/>
                    <a:pt x="340" y="0"/>
                    <a:pt x="321" y="0"/>
                  </a:cubicBezTo>
                  <a:cubicBezTo>
                    <a:pt x="287" y="0"/>
                    <a:pt x="219" y="40"/>
                    <a:pt x="179" y="67"/>
                  </a:cubicBezTo>
                  <a:cubicBezTo>
                    <a:pt x="158" y="83"/>
                    <a:pt x="105" y="121"/>
                    <a:pt x="105" y="152"/>
                  </a:cubicBezTo>
                  <a:cubicBezTo>
                    <a:pt x="105" y="195"/>
                    <a:pt x="155" y="302"/>
                    <a:pt x="191" y="339"/>
                  </a:cubicBezTo>
                  <a:cubicBezTo>
                    <a:pt x="209" y="356"/>
                    <a:pt x="219" y="362"/>
                    <a:pt x="234" y="362"/>
                  </a:cubicBezTo>
                  <a:cubicBezTo>
                    <a:pt x="273" y="362"/>
                    <a:pt x="313" y="342"/>
                    <a:pt x="332" y="318"/>
                  </a:cubicBezTo>
                  <a:cubicBezTo>
                    <a:pt x="345" y="302"/>
                    <a:pt x="347" y="290"/>
                    <a:pt x="347" y="288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66">
              <a:extLst>
                <a:ext uri="{FF2B5EF4-FFF2-40B4-BE49-F238E27FC236}">
                  <a16:creationId xmlns:a16="http://schemas.microsoft.com/office/drawing/2014/main" id="{30D705EB-C260-47F2-A0DC-2C5B1C83C2DE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6797674" y="5922963"/>
              <a:ext cx="60325" cy="12700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6 h 232"/>
                <a:gd name="T10" fmla="*/ 51 w 127"/>
                <a:gd name="T11" fmla="*/ 203 h 232"/>
                <a:gd name="T12" fmla="*/ 16 w 127"/>
                <a:gd name="T13" fmla="*/ 220 h 232"/>
                <a:gd name="T14" fmla="*/ 3 w 127"/>
                <a:gd name="T15" fmla="*/ 220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9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6"/>
                  </a:cubicBezTo>
                  <a:lnTo>
                    <a:pt x="51" y="203"/>
                  </a:lnTo>
                  <a:cubicBezTo>
                    <a:pt x="51" y="215"/>
                    <a:pt x="51" y="220"/>
                    <a:pt x="16" y="220"/>
                  </a:cubicBezTo>
                  <a:lnTo>
                    <a:pt x="3" y="220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6" name="Freeform 67">
              <a:extLst>
                <a:ext uri="{FF2B5EF4-FFF2-40B4-BE49-F238E27FC236}">
                  <a16:creationId xmlns:a16="http://schemas.microsoft.com/office/drawing/2014/main" id="{074646BC-CEE4-4EB7-AB65-539E849F3852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891336" y="5778501"/>
              <a:ext cx="44450" cy="325438"/>
            </a:xfrm>
            <a:custGeom>
              <a:avLst/>
              <a:gdLst>
                <a:gd name="T0" fmla="*/ 96 w 96"/>
                <a:gd name="T1" fmla="*/ 598 h 598"/>
                <a:gd name="T2" fmla="*/ 96 w 96"/>
                <a:gd name="T3" fmla="*/ 0 h 598"/>
                <a:gd name="T4" fmla="*/ 0 w 96"/>
                <a:gd name="T5" fmla="*/ 0 h 598"/>
                <a:gd name="T6" fmla="*/ 0 w 96"/>
                <a:gd name="T7" fmla="*/ 19 h 598"/>
                <a:gd name="T8" fmla="*/ 76 w 96"/>
                <a:gd name="T9" fmla="*/ 19 h 598"/>
                <a:gd name="T10" fmla="*/ 76 w 96"/>
                <a:gd name="T11" fmla="*/ 578 h 598"/>
                <a:gd name="T12" fmla="*/ 0 w 96"/>
                <a:gd name="T13" fmla="*/ 578 h 598"/>
                <a:gd name="T14" fmla="*/ 0 w 96"/>
                <a:gd name="T15" fmla="*/ 598 h 598"/>
                <a:gd name="T16" fmla="*/ 96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96" y="598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76" y="19"/>
                  </a:lnTo>
                  <a:lnTo>
                    <a:pt x="76" y="578"/>
                  </a:lnTo>
                  <a:lnTo>
                    <a:pt x="0" y="578"/>
                  </a:lnTo>
                  <a:lnTo>
                    <a:pt x="0" y="598"/>
                  </a:lnTo>
                  <a:lnTo>
                    <a:pt x="96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7" name="Group 646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 title="IguanaTex Vector Display">
            <a:extLst>
              <a:ext uri="{FF2B5EF4-FFF2-40B4-BE49-F238E27FC236}">
                <a16:creationId xmlns:a16="http://schemas.microsoft.com/office/drawing/2014/main" id="{BD7780C0-D4BA-4872-86B0-13CA4B955250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5972605" y="5643959"/>
            <a:ext cx="818304" cy="333722"/>
            <a:chOff x="2540000" y="2540000"/>
            <a:chExt cx="568325" cy="231775"/>
          </a:xfrm>
        </p:grpSpPr>
        <p:sp>
          <p:nvSpPr>
            <p:cNvPr id="648" name="Freeform 336">
              <a:extLst>
                <a:ext uri="{FF2B5EF4-FFF2-40B4-BE49-F238E27FC236}">
                  <a16:creationId xmlns:a16="http://schemas.microsoft.com/office/drawing/2014/main" id="{D529F239-6CB0-490E-90E2-2F17D73FD5F9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2540000" y="2582863"/>
              <a:ext cx="107950" cy="142875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5 w 277"/>
                <a:gd name="T7" fmla="*/ 12 h 357"/>
                <a:gd name="T8" fmla="*/ 214 w 277"/>
                <a:gd name="T9" fmla="*/ 121 h 357"/>
                <a:gd name="T10" fmla="*/ 63 w 277"/>
                <a:gd name="T11" fmla="*/ 121 h 357"/>
                <a:gd name="T12" fmla="*/ 21 w 277"/>
                <a:gd name="T13" fmla="*/ 12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6 h 357"/>
                <a:gd name="T22" fmla="*/ 138 w 277"/>
                <a:gd name="T23" fmla="*/ 357 h 357"/>
                <a:gd name="T24" fmla="*/ 149 w 277"/>
                <a:gd name="T25" fmla="*/ 347 h 357"/>
                <a:gd name="T26" fmla="*/ 274 w 277"/>
                <a:gd name="T27" fmla="*/ 19 h 357"/>
                <a:gd name="T28" fmla="*/ 71 w 277"/>
                <a:gd name="T29" fmla="*/ 141 h 357"/>
                <a:gd name="T30" fmla="*/ 206 w 277"/>
                <a:gd name="T31" fmla="*/ 141 h 357"/>
                <a:gd name="T32" fmla="*/ 138 w 277"/>
                <a:gd name="T33" fmla="*/ 319 h 357"/>
                <a:gd name="T34" fmla="*/ 71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4"/>
                    <a:pt x="277" y="13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0" y="0"/>
                    <a:pt x="257" y="6"/>
                    <a:pt x="255" y="12"/>
                  </a:cubicBezTo>
                  <a:lnTo>
                    <a:pt x="214" y="121"/>
                  </a:lnTo>
                  <a:lnTo>
                    <a:pt x="63" y="121"/>
                  </a:lnTo>
                  <a:lnTo>
                    <a:pt x="21" y="12"/>
                  </a:lnTo>
                  <a:cubicBezTo>
                    <a:pt x="19" y="5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6"/>
                  </a:lnTo>
                  <a:cubicBezTo>
                    <a:pt x="129" y="353"/>
                    <a:pt x="132" y="357"/>
                    <a:pt x="138" y="357"/>
                  </a:cubicBezTo>
                  <a:cubicBezTo>
                    <a:pt x="145" y="357"/>
                    <a:pt x="147" y="352"/>
                    <a:pt x="149" y="347"/>
                  </a:cubicBezTo>
                  <a:lnTo>
                    <a:pt x="274" y="19"/>
                  </a:lnTo>
                  <a:close/>
                  <a:moveTo>
                    <a:pt x="71" y="141"/>
                  </a:moveTo>
                  <a:lnTo>
                    <a:pt x="206" y="141"/>
                  </a:lnTo>
                  <a:lnTo>
                    <a:pt x="138" y="319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337">
              <a:extLst>
                <a:ext uri="{FF2B5EF4-FFF2-40B4-BE49-F238E27FC236}">
                  <a16:creationId xmlns:a16="http://schemas.microsoft.com/office/drawing/2014/main" id="{FE743B2C-BB6C-485B-9342-ECF2BDEF98CB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2652713" y="2589213"/>
              <a:ext cx="50800" cy="134938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7 w 132"/>
                <a:gd name="T9" fmla="*/ 18 h 335"/>
                <a:gd name="T10" fmla="*/ 89 w 132"/>
                <a:gd name="T11" fmla="*/ 205 h 335"/>
                <a:gd name="T12" fmla="*/ 100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4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5 w 132"/>
                <a:gd name="T33" fmla="*/ 294 h 335"/>
                <a:gd name="T34" fmla="*/ 66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5 w 132"/>
                <a:gd name="T45" fmla="*/ 308 h 335"/>
                <a:gd name="T46" fmla="*/ 70 w 132"/>
                <a:gd name="T47" fmla="*/ 258 h 335"/>
                <a:gd name="T48" fmla="*/ 89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6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338">
              <a:extLst>
                <a:ext uri="{FF2B5EF4-FFF2-40B4-BE49-F238E27FC236}">
                  <a16:creationId xmlns:a16="http://schemas.microsoft.com/office/drawing/2014/main" id="{A63DC9C4-E5B7-4DEC-B94C-28154A4B886B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782888" y="2613025"/>
              <a:ext cx="96838" cy="117475"/>
            </a:xfrm>
            <a:custGeom>
              <a:avLst/>
              <a:gdLst>
                <a:gd name="T0" fmla="*/ 232 w 249"/>
                <a:gd name="T1" fmla="*/ 155 h 289"/>
                <a:gd name="T2" fmla="*/ 249 w 249"/>
                <a:gd name="T3" fmla="*/ 145 h 289"/>
                <a:gd name="T4" fmla="*/ 232 w 249"/>
                <a:gd name="T5" fmla="*/ 135 h 289"/>
                <a:gd name="T6" fmla="*/ 20 w 249"/>
                <a:gd name="T7" fmla="*/ 135 h 289"/>
                <a:gd name="T8" fmla="*/ 154 w 249"/>
                <a:gd name="T9" fmla="*/ 20 h 289"/>
                <a:gd name="T10" fmla="*/ 232 w 249"/>
                <a:gd name="T11" fmla="*/ 20 h 289"/>
                <a:gd name="T12" fmla="*/ 249 w 249"/>
                <a:gd name="T13" fmla="*/ 10 h 289"/>
                <a:gd name="T14" fmla="*/ 232 w 249"/>
                <a:gd name="T15" fmla="*/ 0 h 289"/>
                <a:gd name="T16" fmla="*/ 153 w 249"/>
                <a:gd name="T17" fmla="*/ 0 h 289"/>
                <a:gd name="T18" fmla="*/ 0 w 249"/>
                <a:gd name="T19" fmla="*/ 145 h 289"/>
                <a:gd name="T20" fmla="*/ 153 w 249"/>
                <a:gd name="T21" fmla="*/ 289 h 289"/>
                <a:gd name="T22" fmla="*/ 232 w 249"/>
                <a:gd name="T23" fmla="*/ 289 h 289"/>
                <a:gd name="T24" fmla="*/ 249 w 249"/>
                <a:gd name="T25" fmla="*/ 279 h 289"/>
                <a:gd name="T26" fmla="*/ 232 w 249"/>
                <a:gd name="T27" fmla="*/ 270 h 289"/>
                <a:gd name="T28" fmla="*/ 154 w 249"/>
                <a:gd name="T29" fmla="*/ 270 h 289"/>
                <a:gd name="T30" fmla="*/ 20 w 249"/>
                <a:gd name="T31" fmla="*/ 155 h 289"/>
                <a:gd name="T32" fmla="*/ 232 w 249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89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0" y="289"/>
                    <a:pt x="249" y="289"/>
                    <a:pt x="249" y="279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339">
              <a:extLst>
                <a:ext uri="{FF2B5EF4-FFF2-40B4-BE49-F238E27FC236}">
                  <a16:creationId xmlns:a16="http://schemas.microsoft.com/office/drawing/2014/main" id="{36A9B2D1-140E-47E7-80C2-82FB50E0F56A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971800" y="2571750"/>
              <a:ext cx="26988" cy="200025"/>
            </a:xfrm>
            <a:custGeom>
              <a:avLst/>
              <a:gdLst>
                <a:gd name="T0" fmla="*/ 68 w 68"/>
                <a:gd name="T1" fmla="*/ 499 h 499"/>
                <a:gd name="T2" fmla="*/ 68 w 68"/>
                <a:gd name="T3" fmla="*/ 479 h 499"/>
                <a:gd name="T4" fmla="*/ 20 w 68"/>
                <a:gd name="T5" fmla="*/ 479 h 499"/>
                <a:gd name="T6" fmla="*/ 20 w 68"/>
                <a:gd name="T7" fmla="*/ 20 h 499"/>
                <a:gd name="T8" fmla="*/ 68 w 68"/>
                <a:gd name="T9" fmla="*/ 20 h 499"/>
                <a:gd name="T10" fmla="*/ 68 w 68"/>
                <a:gd name="T11" fmla="*/ 0 h 499"/>
                <a:gd name="T12" fmla="*/ 0 w 68"/>
                <a:gd name="T13" fmla="*/ 0 h 499"/>
                <a:gd name="T14" fmla="*/ 0 w 68"/>
                <a:gd name="T15" fmla="*/ 499 h 499"/>
                <a:gd name="T16" fmla="*/ 68 w 68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499"/>
                  </a:moveTo>
                  <a:lnTo>
                    <a:pt x="68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8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340">
              <a:extLst>
                <a:ext uri="{FF2B5EF4-FFF2-40B4-BE49-F238E27FC236}">
                  <a16:creationId xmlns:a16="http://schemas.microsoft.com/office/drawing/2014/main" id="{AEDCF99C-2F76-4F64-941B-7AE04805D47B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3000375" y="2540000"/>
              <a:ext cx="107950" cy="222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341">
              <a:extLst>
                <a:ext uri="{FF2B5EF4-FFF2-40B4-BE49-F238E27FC236}">
                  <a16:creationId xmlns:a16="http://schemas.microsoft.com/office/drawing/2014/main" id="{7A5CAAFE-8D41-4E8B-BBCF-9BB0537277E8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3008313" y="2595563"/>
              <a:ext cx="58738" cy="12858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342">
              <a:extLst>
                <a:ext uri="{FF2B5EF4-FFF2-40B4-BE49-F238E27FC236}">
                  <a16:creationId xmlns:a16="http://schemas.microsoft.com/office/drawing/2014/main" id="{105D997F-7815-4AEB-A7BA-9EE866643421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076575" y="2571750"/>
              <a:ext cx="26988" cy="200025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098CEF4D-3F91-458D-B526-21F17BB96B7A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2758317" y="5502415"/>
            <a:ext cx="2132013" cy="339726"/>
            <a:chOff x="2052638" y="5651500"/>
            <a:chExt cx="2132013" cy="339726"/>
          </a:xfrm>
        </p:grpSpPr>
        <p:sp>
          <p:nvSpPr>
            <p:cNvPr id="305" name="Freeform 182">
              <a:extLst>
                <a:ext uri="{FF2B5EF4-FFF2-40B4-BE49-F238E27FC236}">
                  <a16:creationId xmlns:a16="http://schemas.microsoft.com/office/drawing/2014/main" id="{2209413E-40FF-40A3-8457-742E9CD9FCC1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2052638" y="5713413"/>
              <a:ext cx="149225" cy="217488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9 w 305"/>
                <a:gd name="T13" fmla="*/ 21 h 385"/>
                <a:gd name="T14" fmla="*/ 271 w 305"/>
                <a:gd name="T15" fmla="*/ 144 h 385"/>
                <a:gd name="T16" fmla="*/ 10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7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9" y="21"/>
                  </a:cubicBezTo>
                  <a:lnTo>
                    <a:pt x="271" y="144"/>
                  </a:lnTo>
                  <a:lnTo>
                    <a:pt x="10" y="267"/>
                  </a:lnTo>
                  <a:cubicBezTo>
                    <a:pt x="0" y="271"/>
                    <a:pt x="0" y="275"/>
                    <a:pt x="0" y="278"/>
                  </a:cubicBezTo>
                  <a:cubicBezTo>
                    <a:pt x="0" y="284"/>
                    <a:pt x="4" y="288"/>
                    <a:pt x="10" y="288"/>
                  </a:cubicBezTo>
                  <a:cubicBezTo>
                    <a:pt x="11" y="288"/>
                    <a:pt x="12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83">
              <a:extLst>
                <a:ext uri="{FF2B5EF4-FFF2-40B4-BE49-F238E27FC236}">
                  <a16:creationId xmlns:a16="http://schemas.microsoft.com/office/drawing/2014/main" id="{18DF5A80-38B1-4567-B592-E048AF72C059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2338388" y="5651500"/>
              <a:ext cx="61913" cy="13017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Rectangle 184">
              <a:extLst>
                <a:ext uri="{FF2B5EF4-FFF2-40B4-BE49-F238E27FC236}">
                  <a16:creationId xmlns:a16="http://schemas.microsoft.com/office/drawing/2014/main" id="{7628C43E-C89A-4249-8AFF-5886294B48A7}"/>
                </a:ext>
              </a:extLst>
            </p:cNvPr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2319338" y="5816600"/>
              <a:ext cx="98425" cy="111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85">
              <a:extLst>
                <a:ext uri="{FF2B5EF4-FFF2-40B4-BE49-F238E27FC236}">
                  <a16:creationId xmlns:a16="http://schemas.microsoft.com/office/drawing/2014/main" id="{A9824822-E837-419B-A85F-3FAF08C2C3CC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338388" y="5865813"/>
              <a:ext cx="58738" cy="125413"/>
            </a:xfrm>
            <a:custGeom>
              <a:avLst/>
              <a:gdLst>
                <a:gd name="T0" fmla="*/ 71 w 118"/>
                <a:gd name="T1" fmla="*/ 80 h 221"/>
                <a:gd name="T2" fmla="*/ 106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6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0 w 118"/>
                <a:gd name="T25" fmla="*/ 80 h 221"/>
                <a:gd name="T26" fmla="*/ 43 w 118"/>
                <a:gd name="T27" fmla="*/ 80 h 221"/>
                <a:gd name="T28" fmla="*/ 23 w 118"/>
                <a:gd name="T29" fmla="*/ 162 h 221"/>
                <a:gd name="T30" fmla="*/ 17 w 118"/>
                <a:gd name="T31" fmla="*/ 188 h 221"/>
                <a:gd name="T32" fmla="*/ 55 w 118"/>
                <a:gd name="T33" fmla="*/ 221 h 221"/>
                <a:gd name="T34" fmla="*/ 115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6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7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3"/>
                    <a:pt x="62" y="7"/>
                    <a:pt x="46" y="67"/>
                  </a:cubicBezTo>
                  <a:lnTo>
                    <a:pt x="11" y="67"/>
                  </a:lnTo>
                  <a:cubicBezTo>
                    <a:pt x="4" y="67"/>
                    <a:pt x="0" y="67"/>
                    <a:pt x="0" y="75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2"/>
                  </a:lnTo>
                  <a:cubicBezTo>
                    <a:pt x="21" y="171"/>
                    <a:pt x="17" y="183"/>
                    <a:pt x="17" y="188"/>
                  </a:cubicBezTo>
                  <a:cubicBezTo>
                    <a:pt x="17" y="209"/>
                    <a:pt x="35" y="221"/>
                    <a:pt x="55" y="221"/>
                  </a:cubicBezTo>
                  <a:cubicBezTo>
                    <a:pt x="93" y="221"/>
                    <a:pt x="115" y="172"/>
                    <a:pt x="115" y="168"/>
                  </a:cubicBezTo>
                  <a:cubicBezTo>
                    <a:pt x="115" y="163"/>
                    <a:pt x="111" y="163"/>
                    <a:pt x="110" y="163"/>
                  </a:cubicBezTo>
                  <a:cubicBezTo>
                    <a:pt x="106" y="163"/>
                    <a:pt x="105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Oval 186">
              <a:extLst>
                <a:ext uri="{FF2B5EF4-FFF2-40B4-BE49-F238E27FC236}">
                  <a16:creationId xmlns:a16="http://schemas.microsoft.com/office/drawing/2014/main" id="{1ADAAD3F-68EE-44BF-BD3D-1507C07951AB}"/>
                </a:ext>
              </a:extLst>
            </p:cNvPr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2522538" y="5807075"/>
              <a:ext cx="25400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87">
              <a:extLst>
                <a:ext uri="{FF2B5EF4-FFF2-40B4-BE49-F238E27FC236}">
                  <a16:creationId xmlns:a16="http://schemas.microsoft.com/office/drawing/2014/main" id="{02B933CC-102A-4BEB-8355-E0911ED93992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2614613" y="5767388"/>
              <a:ext cx="128588" cy="179388"/>
            </a:xfrm>
            <a:custGeom>
              <a:avLst/>
              <a:gdLst>
                <a:gd name="T0" fmla="*/ 39 w 261"/>
                <a:gd name="T1" fmla="*/ 282 h 318"/>
                <a:gd name="T2" fmla="*/ 12 w 261"/>
                <a:gd name="T3" fmla="*/ 302 h 318"/>
                <a:gd name="T4" fmla="*/ 0 w 261"/>
                <a:gd name="T5" fmla="*/ 312 h 318"/>
                <a:gd name="T6" fmla="*/ 7 w 261"/>
                <a:gd name="T7" fmla="*/ 318 h 318"/>
                <a:gd name="T8" fmla="*/ 49 w 261"/>
                <a:gd name="T9" fmla="*/ 316 h 318"/>
                <a:gd name="T10" fmla="*/ 98 w 261"/>
                <a:gd name="T11" fmla="*/ 318 h 318"/>
                <a:gd name="T12" fmla="*/ 107 w 261"/>
                <a:gd name="T13" fmla="*/ 308 h 318"/>
                <a:gd name="T14" fmla="*/ 95 w 261"/>
                <a:gd name="T15" fmla="*/ 302 h 318"/>
                <a:gd name="T16" fmla="*/ 70 w 261"/>
                <a:gd name="T17" fmla="*/ 294 h 318"/>
                <a:gd name="T18" fmla="*/ 94 w 261"/>
                <a:gd name="T19" fmla="*/ 194 h 318"/>
                <a:gd name="T20" fmla="*/ 140 w 261"/>
                <a:gd name="T21" fmla="*/ 226 h 318"/>
                <a:gd name="T22" fmla="*/ 261 w 261"/>
                <a:gd name="T23" fmla="*/ 80 h 318"/>
                <a:gd name="T24" fmla="*/ 194 w 261"/>
                <a:gd name="T25" fmla="*/ 0 h 318"/>
                <a:gd name="T26" fmla="*/ 129 w 261"/>
                <a:gd name="T27" fmla="*/ 38 h 318"/>
                <a:gd name="T28" fmla="*/ 84 w 261"/>
                <a:gd name="T29" fmla="*/ 0 h 318"/>
                <a:gd name="T30" fmla="*/ 47 w 261"/>
                <a:gd name="T31" fmla="*/ 29 h 318"/>
                <a:gd name="T32" fmla="*/ 32 w 261"/>
                <a:gd name="T33" fmla="*/ 77 h 318"/>
                <a:gd name="T34" fmla="*/ 38 w 261"/>
                <a:gd name="T35" fmla="*/ 82 h 318"/>
                <a:gd name="T36" fmla="*/ 46 w 261"/>
                <a:gd name="T37" fmla="*/ 71 h 318"/>
                <a:gd name="T38" fmla="*/ 83 w 261"/>
                <a:gd name="T39" fmla="*/ 11 h 318"/>
                <a:gd name="T40" fmla="*/ 98 w 261"/>
                <a:gd name="T41" fmla="*/ 34 h 318"/>
                <a:gd name="T42" fmla="*/ 94 w 261"/>
                <a:gd name="T43" fmla="*/ 60 h 318"/>
                <a:gd name="T44" fmla="*/ 39 w 261"/>
                <a:gd name="T45" fmla="*/ 282 h 318"/>
                <a:gd name="T46" fmla="*/ 126 w 261"/>
                <a:gd name="T47" fmla="*/ 65 h 318"/>
                <a:gd name="T48" fmla="*/ 152 w 261"/>
                <a:gd name="T49" fmla="*/ 30 h 318"/>
                <a:gd name="T50" fmla="*/ 193 w 261"/>
                <a:gd name="T51" fmla="*/ 11 h 318"/>
                <a:gd name="T52" fmla="*/ 225 w 261"/>
                <a:gd name="T53" fmla="*/ 58 h 318"/>
                <a:gd name="T54" fmla="*/ 199 w 261"/>
                <a:gd name="T55" fmla="*/ 164 h 318"/>
                <a:gd name="T56" fmla="*/ 140 w 261"/>
                <a:gd name="T57" fmla="*/ 215 h 318"/>
                <a:gd name="T58" fmla="*/ 100 w 261"/>
                <a:gd name="T59" fmla="*/ 171 h 318"/>
                <a:gd name="T60" fmla="*/ 102 w 261"/>
                <a:gd name="T61" fmla="*/ 163 h 318"/>
                <a:gd name="T62" fmla="*/ 126 w 261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318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5" y="316"/>
                    <a:pt x="49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1" y="154"/>
                    <a:pt x="261" y="80"/>
                  </a:cubicBezTo>
                  <a:cubicBezTo>
                    <a:pt x="261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2" y="20"/>
                    <a:pt x="47" y="29"/>
                  </a:cubicBezTo>
                  <a:cubicBezTo>
                    <a:pt x="38" y="46"/>
                    <a:pt x="32" y="76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2"/>
                    <a:pt x="46" y="71"/>
                  </a:cubicBezTo>
                  <a:cubicBezTo>
                    <a:pt x="55" y="35"/>
                    <a:pt x="65" y="11"/>
                    <a:pt x="83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5" y="29"/>
                    <a:pt x="225" y="58"/>
                  </a:cubicBezTo>
                  <a:cubicBezTo>
                    <a:pt x="225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88">
              <a:extLst>
                <a:ext uri="{FF2B5EF4-FFF2-40B4-BE49-F238E27FC236}">
                  <a16:creationId xmlns:a16="http://schemas.microsoft.com/office/drawing/2014/main" id="{1416FA01-F4E8-4D6D-B6A3-1A65C3827C3E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2760663" y="5845175"/>
              <a:ext cx="73025" cy="127000"/>
            </a:xfrm>
            <a:custGeom>
              <a:avLst/>
              <a:gdLst>
                <a:gd name="T0" fmla="*/ 30 w 148"/>
                <a:gd name="T1" fmla="*/ 142 h 226"/>
                <a:gd name="T2" fmla="*/ 80 w 148"/>
                <a:gd name="T3" fmla="*/ 162 h 226"/>
                <a:gd name="T4" fmla="*/ 148 w 148"/>
                <a:gd name="T5" fmla="*/ 81 h 226"/>
                <a:gd name="T6" fmla="*/ 91 w 148"/>
                <a:gd name="T7" fmla="*/ 0 h 226"/>
                <a:gd name="T8" fmla="*/ 29 w 148"/>
                <a:gd name="T9" fmla="*/ 20 h 226"/>
                <a:gd name="T10" fmla="*/ 29 w 148"/>
                <a:gd name="T11" fmla="*/ 4 h 226"/>
                <a:gd name="T12" fmla="*/ 0 w 148"/>
                <a:gd name="T13" fmla="*/ 4 h 226"/>
                <a:gd name="T14" fmla="*/ 0 w 148"/>
                <a:gd name="T15" fmla="*/ 226 h 226"/>
                <a:gd name="T16" fmla="*/ 30 w 148"/>
                <a:gd name="T17" fmla="*/ 226 h 226"/>
                <a:gd name="T18" fmla="*/ 30 w 148"/>
                <a:gd name="T19" fmla="*/ 142 h 226"/>
                <a:gd name="T20" fmla="*/ 30 w 148"/>
                <a:gd name="T21" fmla="*/ 43 h 226"/>
                <a:gd name="T22" fmla="*/ 68 w 148"/>
                <a:gd name="T23" fmla="*/ 24 h 226"/>
                <a:gd name="T24" fmla="*/ 118 w 148"/>
                <a:gd name="T25" fmla="*/ 81 h 226"/>
                <a:gd name="T26" fmla="*/ 65 w 148"/>
                <a:gd name="T27" fmla="*/ 139 h 226"/>
                <a:gd name="T28" fmla="*/ 42 w 148"/>
                <a:gd name="T29" fmla="*/ 131 h 226"/>
                <a:gd name="T30" fmla="*/ 30 w 148"/>
                <a:gd name="T31" fmla="*/ 111 h 226"/>
                <a:gd name="T32" fmla="*/ 30 w 148"/>
                <a:gd name="T33" fmla="*/ 4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226">
                  <a:moveTo>
                    <a:pt x="30" y="142"/>
                  </a:moveTo>
                  <a:cubicBezTo>
                    <a:pt x="48" y="159"/>
                    <a:pt x="68" y="162"/>
                    <a:pt x="80" y="162"/>
                  </a:cubicBezTo>
                  <a:cubicBezTo>
                    <a:pt x="117" y="162"/>
                    <a:pt x="148" y="127"/>
                    <a:pt x="148" y="81"/>
                  </a:cubicBezTo>
                  <a:cubicBezTo>
                    <a:pt x="148" y="39"/>
                    <a:pt x="125" y="0"/>
                    <a:pt x="91" y="0"/>
                  </a:cubicBezTo>
                  <a:cubicBezTo>
                    <a:pt x="75" y="0"/>
                    <a:pt x="49" y="5"/>
                    <a:pt x="29" y="20"/>
                  </a:cubicBezTo>
                  <a:lnTo>
                    <a:pt x="29" y="4"/>
                  </a:lnTo>
                  <a:lnTo>
                    <a:pt x="0" y="4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3"/>
                  </a:moveTo>
                  <a:cubicBezTo>
                    <a:pt x="38" y="33"/>
                    <a:pt x="52" y="24"/>
                    <a:pt x="68" y="24"/>
                  </a:cubicBezTo>
                  <a:cubicBezTo>
                    <a:pt x="96" y="24"/>
                    <a:pt x="118" y="50"/>
                    <a:pt x="118" y="81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1" y="123"/>
                    <a:pt x="30" y="118"/>
                    <a:pt x="30" y="111"/>
                  </a:cubicBezTo>
                  <a:lnTo>
                    <a:pt x="30" y="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89">
              <a:extLst>
                <a:ext uri="{FF2B5EF4-FFF2-40B4-BE49-F238E27FC236}">
                  <a16:creationId xmlns:a16="http://schemas.microsoft.com/office/drawing/2014/main" id="{E963525C-6D88-4852-B3F8-E71EDD8FA259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2849563" y="5845175"/>
              <a:ext cx="44450" cy="88900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7 w 91"/>
                <a:gd name="T7" fmla="*/ 33 h 158"/>
                <a:gd name="T8" fmla="*/ 27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7"/>
                    <a:pt x="60" y="26"/>
                    <a:pt x="91" y="26"/>
                  </a:cubicBezTo>
                  <a:lnTo>
                    <a:pt x="91" y="0"/>
                  </a:lnTo>
                  <a:cubicBezTo>
                    <a:pt x="62" y="1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90">
              <a:extLst>
                <a:ext uri="{FF2B5EF4-FFF2-40B4-BE49-F238E27FC236}">
                  <a16:creationId xmlns:a16="http://schemas.microsoft.com/office/drawing/2014/main" id="{8FFE245A-A3EE-4C6E-8A6C-9F600337E466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2903538" y="5843588"/>
              <a:ext cx="68263" cy="92075"/>
            </a:xfrm>
            <a:custGeom>
              <a:avLst/>
              <a:gdLst>
                <a:gd name="T0" fmla="*/ 137 w 141"/>
                <a:gd name="T1" fmla="*/ 122 h 164"/>
                <a:gd name="T2" fmla="*/ 81 w 141"/>
                <a:gd name="T3" fmla="*/ 141 h 164"/>
                <a:gd name="T4" fmla="*/ 26 w 141"/>
                <a:gd name="T5" fmla="*/ 84 h 164"/>
                <a:gd name="T6" fmla="*/ 141 w 141"/>
                <a:gd name="T7" fmla="*/ 84 h 164"/>
                <a:gd name="T8" fmla="*/ 125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0 w 141"/>
                <a:gd name="T15" fmla="*/ 164 h 164"/>
                <a:gd name="T16" fmla="*/ 139 w 141"/>
                <a:gd name="T17" fmla="*/ 147 h 164"/>
                <a:gd name="T18" fmla="*/ 137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19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7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0" y="141"/>
                    <a:pt x="27" y="116"/>
                    <a:pt x="26" y="84"/>
                  </a:cubicBezTo>
                  <a:lnTo>
                    <a:pt x="141" y="84"/>
                  </a:lnTo>
                  <a:cubicBezTo>
                    <a:pt x="141" y="68"/>
                    <a:pt x="139" y="45"/>
                    <a:pt x="125" y="25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2" y="0"/>
                    <a:pt x="0" y="38"/>
                    <a:pt x="0" y="82"/>
                  </a:cubicBezTo>
                  <a:cubicBezTo>
                    <a:pt x="0" y="127"/>
                    <a:pt x="34" y="164"/>
                    <a:pt x="80" y="164"/>
                  </a:cubicBezTo>
                  <a:cubicBezTo>
                    <a:pt x="101" y="164"/>
                    <a:pt x="122" y="158"/>
                    <a:pt x="139" y="147"/>
                  </a:cubicBezTo>
                  <a:lnTo>
                    <a:pt x="137" y="122"/>
                  </a:lnTo>
                  <a:close/>
                  <a:moveTo>
                    <a:pt x="29" y="63"/>
                  </a:moveTo>
                  <a:cubicBezTo>
                    <a:pt x="37" y="35"/>
                    <a:pt x="57" y="23"/>
                    <a:pt x="75" y="23"/>
                  </a:cubicBezTo>
                  <a:cubicBezTo>
                    <a:pt x="90" y="23"/>
                    <a:pt x="113" y="31"/>
                    <a:pt x="119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91">
              <a:extLst>
                <a:ext uri="{FF2B5EF4-FFF2-40B4-BE49-F238E27FC236}">
                  <a16:creationId xmlns:a16="http://schemas.microsoft.com/office/drawing/2014/main" id="{353031B5-752C-4A91-B703-4A0243F89101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2982913" y="5795963"/>
              <a:ext cx="58738" cy="138113"/>
            </a:xfrm>
            <a:custGeom>
              <a:avLst/>
              <a:gdLst>
                <a:gd name="T0" fmla="*/ 57 w 119"/>
                <a:gd name="T1" fmla="*/ 113 h 245"/>
                <a:gd name="T2" fmla="*/ 96 w 119"/>
                <a:gd name="T3" fmla="*/ 113 h 245"/>
                <a:gd name="T4" fmla="*/ 96 w 119"/>
                <a:gd name="T5" fmla="*/ 91 h 245"/>
                <a:gd name="T6" fmla="*/ 55 w 119"/>
                <a:gd name="T7" fmla="*/ 91 h 245"/>
                <a:gd name="T8" fmla="*/ 55 w 119"/>
                <a:gd name="T9" fmla="*/ 51 h 245"/>
                <a:gd name="T10" fmla="*/ 89 w 119"/>
                <a:gd name="T11" fmla="*/ 23 h 245"/>
                <a:gd name="T12" fmla="*/ 119 w 119"/>
                <a:gd name="T13" fmla="*/ 29 h 245"/>
                <a:gd name="T14" fmla="*/ 119 w 119"/>
                <a:gd name="T15" fmla="*/ 4 h 245"/>
                <a:gd name="T16" fmla="*/ 89 w 119"/>
                <a:gd name="T17" fmla="*/ 0 h 245"/>
                <a:gd name="T18" fmla="*/ 27 w 119"/>
                <a:gd name="T19" fmla="*/ 60 h 245"/>
                <a:gd name="T20" fmla="*/ 27 w 119"/>
                <a:gd name="T21" fmla="*/ 91 h 245"/>
                <a:gd name="T22" fmla="*/ 0 w 119"/>
                <a:gd name="T23" fmla="*/ 91 h 245"/>
                <a:gd name="T24" fmla="*/ 0 w 119"/>
                <a:gd name="T25" fmla="*/ 113 h 245"/>
                <a:gd name="T26" fmla="*/ 27 w 119"/>
                <a:gd name="T27" fmla="*/ 113 h 245"/>
                <a:gd name="T28" fmla="*/ 27 w 119"/>
                <a:gd name="T29" fmla="*/ 245 h 245"/>
                <a:gd name="T30" fmla="*/ 57 w 119"/>
                <a:gd name="T31" fmla="*/ 245 h 245"/>
                <a:gd name="T32" fmla="*/ 57 w 119"/>
                <a:gd name="T33" fmla="*/ 1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245">
                  <a:moveTo>
                    <a:pt x="57" y="113"/>
                  </a:moveTo>
                  <a:lnTo>
                    <a:pt x="96" y="113"/>
                  </a:lnTo>
                  <a:lnTo>
                    <a:pt x="96" y="91"/>
                  </a:lnTo>
                  <a:lnTo>
                    <a:pt x="55" y="91"/>
                  </a:lnTo>
                  <a:lnTo>
                    <a:pt x="55" y="51"/>
                  </a:lnTo>
                  <a:cubicBezTo>
                    <a:pt x="55" y="27"/>
                    <a:pt x="77" y="23"/>
                    <a:pt x="89" y="23"/>
                  </a:cubicBezTo>
                  <a:cubicBezTo>
                    <a:pt x="96" y="23"/>
                    <a:pt x="106" y="24"/>
                    <a:pt x="119" y="29"/>
                  </a:cubicBezTo>
                  <a:lnTo>
                    <a:pt x="119" y="4"/>
                  </a:lnTo>
                  <a:cubicBezTo>
                    <a:pt x="110" y="1"/>
                    <a:pt x="99" y="0"/>
                    <a:pt x="89" y="0"/>
                  </a:cubicBezTo>
                  <a:cubicBezTo>
                    <a:pt x="53" y="0"/>
                    <a:pt x="27" y="26"/>
                    <a:pt x="27" y="60"/>
                  </a:cubicBezTo>
                  <a:lnTo>
                    <a:pt x="27" y="91"/>
                  </a:lnTo>
                  <a:lnTo>
                    <a:pt x="0" y="91"/>
                  </a:lnTo>
                  <a:lnTo>
                    <a:pt x="0" y="113"/>
                  </a:lnTo>
                  <a:lnTo>
                    <a:pt x="27" y="113"/>
                  </a:lnTo>
                  <a:lnTo>
                    <a:pt x="27" y="245"/>
                  </a:lnTo>
                  <a:lnTo>
                    <a:pt x="57" y="245"/>
                  </a:lnTo>
                  <a:lnTo>
                    <a:pt x="57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92">
              <a:extLst>
                <a:ext uri="{FF2B5EF4-FFF2-40B4-BE49-F238E27FC236}">
                  <a16:creationId xmlns:a16="http://schemas.microsoft.com/office/drawing/2014/main" id="{CBFF10EB-566C-425C-BCA4-0AE9A84897F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063876" y="5802313"/>
              <a:ext cx="55563" cy="60325"/>
            </a:xfrm>
            <a:custGeom>
              <a:avLst/>
              <a:gdLst>
                <a:gd name="T0" fmla="*/ 61 w 113"/>
                <a:gd name="T1" fmla="*/ 47 h 107"/>
                <a:gd name="T2" fmla="*/ 65 w 113"/>
                <a:gd name="T3" fmla="*/ 8 h 107"/>
                <a:gd name="T4" fmla="*/ 57 w 113"/>
                <a:gd name="T5" fmla="*/ 0 h 107"/>
                <a:gd name="T6" fmla="*/ 48 w 113"/>
                <a:gd name="T7" fmla="*/ 8 h 107"/>
                <a:gd name="T8" fmla="*/ 52 w 113"/>
                <a:gd name="T9" fmla="*/ 47 h 107"/>
                <a:gd name="T10" fmla="*/ 14 w 113"/>
                <a:gd name="T11" fmla="*/ 24 h 107"/>
                <a:gd name="T12" fmla="*/ 8 w 113"/>
                <a:gd name="T13" fmla="*/ 22 h 107"/>
                <a:gd name="T14" fmla="*/ 0 w 113"/>
                <a:gd name="T15" fmla="*/ 31 h 107"/>
                <a:gd name="T16" fmla="*/ 5 w 113"/>
                <a:gd name="T17" fmla="*/ 38 h 107"/>
                <a:gd name="T18" fmla="*/ 47 w 113"/>
                <a:gd name="T19" fmla="*/ 53 h 107"/>
                <a:gd name="T20" fmla="*/ 6 w 113"/>
                <a:gd name="T21" fmla="*/ 68 h 107"/>
                <a:gd name="T22" fmla="*/ 0 w 113"/>
                <a:gd name="T23" fmla="*/ 76 h 107"/>
                <a:gd name="T24" fmla="*/ 8 w 113"/>
                <a:gd name="T25" fmla="*/ 85 h 107"/>
                <a:gd name="T26" fmla="*/ 52 w 113"/>
                <a:gd name="T27" fmla="*/ 60 h 107"/>
                <a:gd name="T28" fmla="*/ 48 w 113"/>
                <a:gd name="T29" fmla="*/ 99 h 107"/>
                <a:gd name="T30" fmla="*/ 57 w 113"/>
                <a:gd name="T31" fmla="*/ 107 h 107"/>
                <a:gd name="T32" fmla="*/ 65 w 113"/>
                <a:gd name="T33" fmla="*/ 99 h 107"/>
                <a:gd name="T34" fmla="*/ 61 w 113"/>
                <a:gd name="T35" fmla="*/ 60 h 107"/>
                <a:gd name="T36" fmla="*/ 100 w 113"/>
                <a:gd name="T37" fmla="*/ 84 h 107"/>
                <a:gd name="T38" fmla="*/ 105 w 113"/>
                <a:gd name="T39" fmla="*/ 85 h 107"/>
                <a:gd name="T40" fmla="*/ 113 w 113"/>
                <a:gd name="T41" fmla="*/ 76 h 107"/>
                <a:gd name="T42" fmla="*/ 108 w 113"/>
                <a:gd name="T43" fmla="*/ 69 h 107"/>
                <a:gd name="T44" fmla="*/ 66 w 113"/>
                <a:gd name="T45" fmla="*/ 54 h 107"/>
                <a:gd name="T46" fmla="*/ 107 w 113"/>
                <a:gd name="T47" fmla="*/ 38 h 107"/>
                <a:gd name="T48" fmla="*/ 113 w 113"/>
                <a:gd name="T49" fmla="*/ 31 h 107"/>
                <a:gd name="T50" fmla="*/ 105 w 113"/>
                <a:gd name="T51" fmla="*/ 22 h 107"/>
                <a:gd name="T52" fmla="*/ 99 w 113"/>
                <a:gd name="T53" fmla="*/ 24 h 107"/>
                <a:gd name="T54" fmla="*/ 61 w 113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107">
                  <a:moveTo>
                    <a:pt x="61" y="47"/>
                  </a:moveTo>
                  <a:cubicBezTo>
                    <a:pt x="61" y="42"/>
                    <a:pt x="65" y="10"/>
                    <a:pt x="65" y="8"/>
                  </a:cubicBezTo>
                  <a:cubicBezTo>
                    <a:pt x="65" y="3"/>
                    <a:pt x="62" y="0"/>
                    <a:pt x="57" y="0"/>
                  </a:cubicBezTo>
                  <a:cubicBezTo>
                    <a:pt x="51" y="0"/>
                    <a:pt x="48" y="4"/>
                    <a:pt x="48" y="8"/>
                  </a:cubicBezTo>
                  <a:cubicBezTo>
                    <a:pt x="48" y="10"/>
                    <a:pt x="52" y="42"/>
                    <a:pt x="52" y="47"/>
                  </a:cubicBezTo>
                  <a:lnTo>
                    <a:pt x="14" y="24"/>
                  </a:lnTo>
                  <a:cubicBezTo>
                    <a:pt x="11" y="22"/>
                    <a:pt x="10" y="22"/>
                    <a:pt x="8" y="22"/>
                  </a:cubicBezTo>
                  <a:cubicBezTo>
                    <a:pt x="4" y="22"/>
                    <a:pt x="0" y="25"/>
                    <a:pt x="0" y="31"/>
                  </a:cubicBezTo>
                  <a:cubicBezTo>
                    <a:pt x="0" y="35"/>
                    <a:pt x="2" y="37"/>
                    <a:pt x="5" y="38"/>
                  </a:cubicBezTo>
                  <a:cubicBezTo>
                    <a:pt x="19" y="44"/>
                    <a:pt x="33" y="49"/>
                    <a:pt x="47" y="53"/>
                  </a:cubicBezTo>
                  <a:cubicBezTo>
                    <a:pt x="33" y="59"/>
                    <a:pt x="10" y="67"/>
                    <a:pt x="6" y="68"/>
                  </a:cubicBezTo>
                  <a:cubicBezTo>
                    <a:pt x="4" y="69"/>
                    <a:pt x="0" y="71"/>
                    <a:pt x="0" y="76"/>
                  </a:cubicBezTo>
                  <a:cubicBezTo>
                    <a:pt x="0" y="82"/>
                    <a:pt x="4" y="85"/>
                    <a:pt x="8" y="85"/>
                  </a:cubicBezTo>
                  <a:cubicBezTo>
                    <a:pt x="11" y="85"/>
                    <a:pt x="19" y="81"/>
                    <a:pt x="52" y="60"/>
                  </a:cubicBezTo>
                  <a:cubicBezTo>
                    <a:pt x="52" y="65"/>
                    <a:pt x="48" y="97"/>
                    <a:pt x="48" y="99"/>
                  </a:cubicBezTo>
                  <a:cubicBezTo>
                    <a:pt x="48" y="103"/>
                    <a:pt x="51" y="107"/>
                    <a:pt x="57" y="107"/>
                  </a:cubicBezTo>
                  <a:cubicBezTo>
                    <a:pt x="62" y="107"/>
                    <a:pt x="65" y="103"/>
                    <a:pt x="65" y="99"/>
                  </a:cubicBezTo>
                  <a:cubicBezTo>
                    <a:pt x="65" y="97"/>
                    <a:pt x="61" y="65"/>
                    <a:pt x="61" y="60"/>
                  </a:cubicBezTo>
                  <a:lnTo>
                    <a:pt x="100" y="84"/>
                  </a:lnTo>
                  <a:cubicBezTo>
                    <a:pt x="102" y="85"/>
                    <a:pt x="103" y="85"/>
                    <a:pt x="105" y="85"/>
                  </a:cubicBezTo>
                  <a:cubicBezTo>
                    <a:pt x="109" y="85"/>
                    <a:pt x="113" y="82"/>
                    <a:pt x="113" y="76"/>
                  </a:cubicBezTo>
                  <a:cubicBezTo>
                    <a:pt x="113" y="72"/>
                    <a:pt x="111" y="70"/>
                    <a:pt x="108" y="69"/>
                  </a:cubicBezTo>
                  <a:cubicBezTo>
                    <a:pt x="95" y="63"/>
                    <a:pt x="80" y="58"/>
                    <a:pt x="66" y="54"/>
                  </a:cubicBezTo>
                  <a:cubicBezTo>
                    <a:pt x="80" y="48"/>
                    <a:pt x="103" y="40"/>
                    <a:pt x="107" y="38"/>
                  </a:cubicBezTo>
                  <a:cubicBezTo>
                    <a:pt x="109" y="38"/>
                    <a:pt x="113" y="36"/>
                    <a:pt x="113" y="31"/>
                  </a:cubicBezTo>
                  <a:cubicBezTo>
                    <a:pt x="113" y="25"/>
                    <a:pt x="109" y="22"/>
                    <a:pt x="105" y="22"/>
                  </a:cubicBezTo>
                  <a:cubicBezTo>
                    <a:pt x="103" y="22"/>
                    <a:pt x="102" y="22"/>
                    <a:pt x="99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93">
              <a:extLst>
                <a:ext uri="{FF2B5EF4-FFF2-40B4-BE49-F238E27FC236}">
                  <a16:creationId xmlns:a16="http://schemas.microsoft.com/office/drawing/2014/main" id="{7B35DCD9-619D-4932-BB19-1B614FA55AB0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235326" y="5816600"/>
              <a:ext cx="149225" cy="11113"/>
            </a:xfrm>
            <a:custGeom>
              <a:avLst/>
              <a:gdLst>
                <a:gd name="T0" fmla="*/ 288 w 305"/>
                <a:gd name="T1" fmla="*/ 20 h 20"/>
                <a:gd name="T2" fmla="*/ 305 w 305"/>
                <a:gd name="T3" fmla="*/ 10 h 20"/>
                <a:gd name="T4" fmla="*/ 288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8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8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8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8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94">
              <a:extLst>
                <a:ext uri="{FF2B5EF4-FFF2-40B4-BE49-F238E27FC236}">
                  <a16:creationId xmlns:a16="http://schemas.microsoft.com/office/drawing/2014/main" id="{31DC4DD4-17D3-4B32-A8D3-91B96DE0A64B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479801" y="5764213"/>
              <a:ext cx="85725" cy="128588"/>
            </a:xfrm>
            <a:custGeom>
              <a:avLst/>
              <a:gdLst>
                <a:gd name="T0" fmla="*/ 176 w 176"/>
                <a:gd name="T1" fmla="*/ 78 h 227"/>
                <a:gd name="T2" fmla="*/ 108 w 176"/>
                <a:gd name="T3" fmla="*/ 0 h 227"/>
                <a:gd name="T4" fmla="*/ 35 w 176"/>
                <a:gd name="T5" fmla="*/ 38 h 227"/>
                <a:gd name="T6" fmla="*/ 35 w 176"/>
                <a:gd name="T7" fmla="*/ 2 h 227"/>
                <a:gd name="T8" fmla="*/ 0 w 176"/>
                <a:gd name="T9" fmla="*/ 2 h 227"/>
                <a:gd name="T10" fmla="*/ 0 w 176"/>
                <a:gd name="T11" fmla="*/ 227 h 227"/>
                <a:gd name="T12" fmla="*/ 38 w 176"/>
                <a:gd name="T13" fmla="*/ 227 h 227"/>
                <a:gd name="T14" fmla="*/ 38 w 176"/>
                <a:gd name="T15" fmla="*/ 105 h 227"/>
                <a:gd name="T16" fmla="*/ 89 w 176"/>
                <a:gd name="T17" fmla="*/ 30 h 227"/>
                <a:gd name="T18" fmla="*/ 137 w 176"/>
                <a:gd name="T19" fmla="*/ 82 h 227"/>
                <a:gd name="T20" fmla="*/ 137 w 176"/>
                <a:gd name="T21" fmla="*/ 227 h 227"/>
                <a:gd name="T22" fmla="*/ 176 w 176"/>
                <a:gd name="T23" fmla="*/ 227 h 227"/>
                <a:gd name="T24" fmla="*/ 176 w 176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8"/>
                  </a:moveTo>
                  <a:cubicBezTo>
                    <a:pt x="176" y="45"/>
                    <a:pt x="169" y="0"/>
                    <a:pt x="108" y="0"/>
                  </a:cubicBezTo>
                  <a:cubicBezTo>
                    <a:pt x="63" y="0"/>
                    <a:pt x="38" y="34"/>
                    <a:pt x="35" y="3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8" y="227"/>
                  </a:lnTo>
                  <a:lnTo>
                    <a:pt x="38" y="105"/>
                  </a:lnTo>
                  <a:cubicBezTo>
                    <a:pt x="38" y="72"/>
                    <a:pt x="51" y="30"/>
                    <a:pt x="89" y="30"/>
                  </a:cubicBezTo>
                  <a:cubicBezTo>
                    <a:pt x="137" y="30"/>
                    <a:pt x="137" y="66"/>
                    <a:pt x="137" y="82"/>
                  </a:cubicBezTo>
                  <a:lnTo>
                    <a:pt x="137" y="227"/>
                  </a:lnTo>
                  <a:lnTo>
                    <a:pt x="176" y="227"/>
                  </a:lnTo>
                  <a:lnTo>
                    <a:pt x="176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95">
              <a:extLst>
                <a:ext uri="{FF2B5EF4-FFF2-40B4-BE49-F238E27FC236}">
                  <a16:creationId xmlns:a16="http://schemas.microsoft.com/office/drawing/2014/main" id="{2406AFA7-5813-43B3-92D2-EC415DA3B9D9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3594101" y="5762625"/>
              <a:ext cx="93663" cy="131763"/>
            </a:xfrm>
            <a:custGeom>
              <a:avLst/>
              <a:gdLst>
                <a:gd name="T0" fmla="*/ 189 w 189"/>
                <a:gd name="T1" fmla="*/ 121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1 h 235"/>
                <a:gd name="T18" fmla="*/ 189 w 189"/>
                <a:gd name="T19" fmla="*/ 121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1"/>
                  </a:moveTo>
                  <a:cubicBezTo>
                    <a:pt x="189" y="104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1"/>
                  </a:cubicBezTo>
                  <a:lnTo>
                    <a:pt x="189" y="121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96">
              <a:extLst>
                <a:ext uri="{FF2B5EF4-FFF2-40B4-BE49-F238E27FC236}">
                  <a16:creationId xmlns:a16="http://schemas.microsoft.com/office/drawing/2014/main" id="{27A284C6-2345-4B01-AE65-C056781E2375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3702051" y="5764213"/>
              <a:ext cx="111125" cy="185738"/>
            </a:xfrm>
            <a:custGeom>
              <a:avLst/>
              <a:gdLst>
                <a:gd name="T0" fmla="*/ 162 w 228"/>
                <a:gd name="T1" fmla="*/ 32 h 330"/>
                <a:gd name="T2" fmla="*/ 198 w 228"/>
                <a:gd name="T3" fmla="*/ 30 h 330"/>
                <a:gd name="T4" fmla="*/ 228 w 228"/>
                <a:gd name="T5" fmla="*/ 31 h 330"/>
                <a:gd name="T6" fmla="*/ 222 w 228"/>
                <a:gd name="T7" fmla="*/ 0 h 330"/>
                <a:gd name="T8" fmla="*/ 144 w 228"/>
                <a:gd name="T9" fmla="*/ 16 h 330"/>
                <a:gd name="T10" fmla="*/ 96 w 228"/>
                <a:gd name="T11" fmla="*/ 0 h 330"/>
                <a:gd name="T12" fmla="*/ 17 w 228"/>
                <a:gd name="T13" fmla="*/ 81 h 330"/>
                <a:gd name="T14" fmla="*/ 33 w 228"/>
                <a:gd name="T15" fmla="*/ 131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2 h 330"/>
                <a:gd name="T22" fmla="*/ 110 w 228"/>
                <a:gd name="T23" fmla="*/ 330 h 330"/>
                <a:gd name="T24" fmla="*/ 221 w 228"/>
                <a:gd name="T25" fmla="*/ 262 h 330"/>
                <a:gd name="T26" fmla="*/ 118 w 228"/>
                <a:gd name="T27" fmla="*/ 192 h 330"/>
                <a:gd name="T28" fmla="*/ 74 w 228"/>
                <a:gd name="T29" fmla="*/ 192 h 330"/>
                <a:gd name="T30" fmla="*/ 45 w 228"/>
                <a:gd name="T31" fmla="*/ 166 h 330"/>
                <a:gd name="T32" fmla="*/ 51 w 228"/>
                <a:gd name="T33" fmla="*/ 148 h 330"/>
                <a:gd name="T34" fmla="*/ 96 w 228"/>
                <a:gd name="T35" fmla="*/ 163 h 330"/>
                <a:gd name="T36" fmla="*/ 176 w 228"/>
                <a:gd name="T37" fmla="*/ 81 h 330"/>
                <a:gd name="T38" fmla="*/ 160 w 228"/>
                <a:gd name="T39" fmla="*/ 31 h 330"/>
                <a:gd name="T40" fmla="*/ 162 w 228"/>
                <a:gd name="T41" fmla="*/ 32 h 330"/>
                <a:gd name="T42" fmla="*/ 96 w 228"/>
                <a:gd name="T43" fmla="*/ 134 h 330"/>
                <a:gd name="T44" fmla="*/ 52 w 228"/>
                <a:gd name="T45" fmla="*/ 81 h 330"/>
                <a:gd name="T46" fmla="*/ 96 w 228"/>
                <a:gd name="T47" fmla="*/ 28 h 330"/>
                <a:gd name="T48" fmla="*/ 141 w 228"/>
                <a:gd name="T49" fmla="*/ 81 h 330"/>
                <a:gd name="T50" fmla="*/ 96 w 228"/>
                <a:gd name="T51" fmla="*/ 134 h 330"/>
                <a:gd name="T52" fmla="*/ 119 w 228"/>
                <a:gd name="T53" fmla="*/ 228 h 330"/>
                <a:gd name="T54" fmla="*/ 186 w 228"/>
                <a:gd name="T55" fmla="*/ 263 h 330"/>
                <a:gd name="T56" fmla="*/ 111 w 228"/>
                <a:gd name="T57" fmla="*/ 301 h 330"/>
                <a:gd name="T58" fmla="*/ 35 w 228"/>
                <a:gd name="T59" fmla="*/ 262 h 330"/>
                <a:gd name="T60" fmla="*/ 74 w 228"/>
                <a:gd name="T61" fmla="*/ 228 h 330"/>
                <a:gd name="T62" fmla="*/ 119 w 228"/>
                <a:gd name="T63" fmla="*/ 22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2"/>
                  </a:moveTo>
                  <a:cubicBezTo>
                    <a:pt x="172" y="32"/>
                    <a:pt x="186" y="30"/>
                    <a:pt x="198" y="30"/>
                  </a:cubicBezTo>
                  <a:cubicBezTo>
                    <a:pt x="207" y="30"/>
                    <a:pt x="227" y="31"/>
                    <a:pt x="228" y="31"/>
                  </a:cubicBezTo>
                  <a:lnTo>
                    <a:pt x="222" y="0"/>
                  </a:lnTo>
                  <a:cubicBezTo>
                    <a:pt x="187" y="0"/>
                    <a:pt x="159" y="9"/>
                    <a:pt x="144" y="16"/>
                  </a:cubicBezTo>
                  <a:cubicBezTo>
                    <a:pt x="133" y="7"/>
                    <a:pt x="116" y="0"/>
                    <a:pt x="96" y="0"/>
                  </a:cubicBezTo>
                  <a:cubicBezTo>
                    <a:pt x="53" y="0"/>
                    <a:pt x="17" y="36"/>
                    <a:pt x="17" y="81"/>
                  </a:cubicBezTo>
                  <a:cubicBezTo>
                    <a:pt x="17" y="100"/>
                    <a:pt x="23" y="118"/>
                    <a:pt x="33" y="131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3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300"/>
                    <a:pt x="49" y="330"/>
                    <a:pt x="110" y="330"/>
                  </a:cubicBezTo>
                  <a:cubicBezTo>
                    <a:pt x="172" y="330"/>
                    <a:pt x="221" y="300"/>
                    <a:pt x="221" y="262"/>
                  </a:cubicBezTo>
                  <a:cubicBezTo>
                    <a:pt x="221" y="192"/>
                    <a:pt x="138" y="192"/>
                    <a:pt x="118" y="192"/>
                  </a:cubicBezTo>
                  <a:lnTo>
                    <a:pt x="74" y="192"/>
                  </a:lnTo>
                  <a:cubicBezTo>
                    <a:pt x="68" y="192"/>
                    <a:pt x="45" y="192"/>
                    <a:pt x="45" y="166"/>
                  </a:cubicBezTo>
                  <a:cubicBezTo>
                    <a:pt x="45" y="161"/>
                    <a:pt x="47" y="153"/>
                    <a:pt x="51" y="148"/>
                  </a:cubicBezTo>
                  <a:cubicBezTo>
                    <a:pt x="61" y="156"/>
                    <a:pt x="78" y="163"/>
                    <a:pt x="96" y="163"/>
                  </a:cubicBezTo>
                  <a:cubicBezTo>
                    <a:pt x="141" y="163"/>
                    <a:pt x="176" y="126"/>
                    <a:pt x="176" y="81"/>
                  </a:cubicBezTo>
                  <a:cubicBezTo>
                    <a:pt x="176" y="57"/>
                    <a:pt x="165" y="39"/>
                    <a:pt x="160" y="31"/>
                  </a:cubicBezTo>
                  <a:lnTo>
                    <a:pt x="162" y="32"/>
                  </a:lnTo>
                  <a:close/>
                  <a:moveTo>
                    <a:pt x="96" y="134"/>
                  </a:moveTo>
                  <a:cubicBezTo>
                    <a:pt x="78" y="134"/>
                    <a:pt x="52" y="123"/>
                    <a:pt x="52" y="81"/>
                  </a:cubicBezTo>
                  <a:cubicBezTo>
                    <a:pt x="52" y="40"/>
                    <a:pt x="78" y="28"/>
                    <a:pt x="96" y="28"/>
                  </a:cubicBezTo>
                  <a:cubicBezTo>
                    <a:pt x="118" y="28"/>
                    <a:pt x="141" y="42"/>
                    <a:pt x="141" y="81"/>
                  </a:cubicBezTo>
                  <a:cubicBezTo>
                    <a:pt x="141" y="120"/>
                    <a:pt x="118" y="134"/>
                    <a:pt x="96" y="134"/>
                  </a:cubicBezTo>
                  <a:close/>
                  <a:moveTo>
                    <a:pt x="119" y="228"/>
                  </a:moveTo>
                  <a:cubicBezTo>
                    <a:pt x="130" y="228"/>
                    <a:pt x="186" y="228"/>
                    <a:pt x="186" y="263"/>
                  </a:cubicBezTo>
                  <a:cubicBezTo>
                    <a:pt x="186" y="285"/>
                    <a:pt x="152" y="301"/>
                    <a:pt x="111" y="301"/>
                  </a:cubicBezTo>
                  <a:cubicBezTo>
                    <a:pt x="70" y="301"/>
                    <a:pt x="35" y="286"/>
                    <a:pt x="35" y="262"/>
                  </a:cubicBezTo>
                  <a:cubicBezTo>
                    <a:pt x="35" y="261"/>
                    <a:pt x="35" y="228"/>
                    <a:pt x="74" y="228"/>
                  </a:cubicBezTo>
                  <a:lnTo>
                    <a:pt x="119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Rectangle 197">
              <a:extLst>
                <a:ext uri="{FF2B5EF4-FFF2-40B4-BE49-F238E27FC236}">
                  <a16:creationId xmlns:a16="http://schemas.microsoft.com/office/drawing/2014/main" id="{7DDCAC4D-3242-46FF-99CB-130746BCD988}"/>
                </a:ext>
              </a:extLst>
            </p:cNvPr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3836988" y="5695950"/>
              <a:ext cx="17463" cy="1968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98">
              <a:extLst>
                <a:ext uri="{FF2B5EF4-FFF2-40B4-BE49-F238E27FC236}">
                  <a16:creationId xmlns:a16="http://schemas.microsoft.com/office/drawing/2014/main" id="{4AFB7B4B-D932-4EBE-B85D-F6BD90E62937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898901" y="5681663"/>
              <a:ext cx="57150" cy="28098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3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99">
              <a:extLst>
                <a:ext uri="{FF2B5EF4-FFF2-40B4-BE49-F238E27FC236}">
                  <a16:creationId xmlns:a16="http://schemas.microsoft.com/office/drawing/2014/main" id="{79F18B50-2E77-4A00-B31A-838E41EF5510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983038" y="5697538"/>
              <a:ext cx="120650" cy="198438"/>
            </a:xfrm>
            <a:custGeom>
              <a:avLst/>
              <a:gdLst>
                <a:gd name="T0" fmla="*/ 152 w 247"/>
                <a:gd name="T1" fmla="*/ 200 h 352"/>
                <a:gd name="T2" fmla="*/ 204 w 247"/>
                <a:gd name="T3" fmla="*/ 340 h 352"/>
                <a:gd name="T4" fmla="*/ 231 w 247"/>
                <a:gd name="T5" fmla="*/ 351 h 352"/>
                <a:gd name="T6" fmla="*/ 242 w 247"/>
                <a:gd name="T7" fmla="*/ 351 h 352"/>
                <a:gd name="T8" fmla="*/ 247 w 247"/>
                <a:gd name="T9" fmla="*/ 346 h 352"/>
                <a:gd name="T10" fmla="*/ 245 w 247"/>
                <a:gd name="T11" fmla="*/ 342 h 352"/>
                <a:gd name="T12" fmla="*/ 233 w 247"/>
                <a:gd name="T13" fmla="*/ 319 h 352"/>
                <a:gd name="T14" fmla="*/ 131 w 247"/>
                <a:gd name="T15" fmla="*/ 35 h 352"/>
                <a:gd name="T16" fmla="*/ 70 w 247"/>
                <a:gd name="T17" fmla="*/ 0 h 352"/>
                <a:gd name="T18" fmla="*/ 62 w 247"/>
                <a:gd name="T19" fmla="*/ 5 h 352"/>
                <a:gd name="T20" fmla="*/ 66 w 247"/>
                <a:gd name="T21" fmla="*/ 10 h 352"/>
                <a:gd name="T22" fmla="*/ 98 w 247"/>
                <a:gd name="T23" fmla="*/ 50 h 352"/>
                <a:gd name="T24" fmla="*/ 147 w 247"/>
                <a:gd name="T25" fmla="*/ 186 h 352"/>
                <a:gd name="T26" fmla="*/ 9 w 247"/>
                <a:gd name="T27" fmla="*/ 322 h 352"/>
                <a:gd name="T28" fmla="*/ 0 w 247"/>
                <a:gd name="T29" fmla="*/ 338 h 352"/>
                <a:gd name="T30" fmla="*/ 15 w 247"/>
                <a:gd name="T31" fmla="*/ 352 h 352"/>
                <a:gd name="T32" fmla="*/ 32 w 247"/>
                <a:gd name="T33" fmla="*/ 342 h 352"/>
                <a:gd name="T34" fmla="*/ 152 w 247"/>
                <a:gd name="T35" fmla="*/ 20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2">
                  <a:moveTo>
                    <a:pt x="152" y="200"/>
                  </a:moveTo>
                  <a:cubicBezTo>
                    <a:pt x="172" y="253"/>
                    <a:pt x="196" y="329"/>
                    <a:pt x="204" y="340"/>
                  </a:cubicBezTo>
                  <a:cubicBezTo>
                    <a:pt x="212" y="351"/>
                    <a:pt x="217" y="351"/>
                    <a:pt x="231" y="351"/>
                  </a:cubicBezTo>
                  <a:lnTo>
                    <a:pt x="242" y="351"/>
                  </a:lnTo>
                  <a:cubicBezTo>
                    <a:pt x="247" y="351"/>
                    <a:pt x="247" y="348"/>
                    <a:pt x="247" y="346"/>
                  </a:cubicBezTo>
                  <a:cubicBezTo>
                    <a:pt x="247" y="345"/>
                    <a:pt x="246" y="344"/>
                    <a:pt x="245" y="342"/>
                  </a:cubicBezTo>
                  <a:cubicBezTo>
                    <a:pt x="240" y="336"/>
                    <a:pt x="237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0" y="0"/>
                  </a:cubicBezTo>
                  <a:cubicBezTo>
                    <a:pt x="68" y="0"/>
                    <a:pt x="62" y="0"/>
                    <a:pt x="62" y="5"/>
                  </a:cubicBezTo>
                  <a:cubicBezTo>
                    <a:pt x="62" y="9"/>
                    <a:pt x="66" y="10"/>
                    <a:pt x="66" y="10"/>
                  </a:cubicBezTo>
                  <a:cubicBezTo>
                    <a:pt x="82" y="13"/>
                    <a:pt x="86" y="16"/>
                    <a:pt x="98" y="50"/>
                  </a:cubicBezTo>
                  <a:lnTo>
                    <a:pt x="147" y="186"/>
                  </a:lnTo>
                  <a:lnTo>
                    <a:pt x="9" y="322"/>
                  </a:lnTo>
                  <a:cubicBezTo>
                    <a:pt x="3" y="328"/>
                    <a:pt x="0" y="331"/>
                    <a:pt x="0" y="338"/>
                  </a:cubicBezTo>
                  <a:cubicBezTo>
                    <a:pt x="0" y="346"/>
                    <a:pt x="7" y="352"/>
                    <a:pt x="15" y="352"/>
                  </a:cubicBezTo>
                  <a:cubicBezTo>
                    <a:pt x="23" y="352"/>
                    <a:pt x="28" y="347"/>
                    <a:pt x="32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200">
              <a:extLst>
                <a:ext uri="{FF2B5EF4-FFF2-40B4-BE49-F238E27FC236}">
                  <a16:creationId xmlns:a16="http://schemas.microsoft.com/office/drawing/2014/main" id="{9B69EC62-B5CA-4D4E-ABCF-F65A403EBD2F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127501" y="5681663"/>
              <a:ext cx="57150" cy="28098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CC23B6BF-5965-4630-8652-A7F201935CD8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8808279" y="5659578"/>
            <a:ext cx="2132013" cy="339726"/>
            <a:chOff x="8102600" y="5808663"/>
            <a:chExt cx="2132013" cy="339726"/>
          </a:xfrm>
        </p:grpSpPr>
        <p:sp>
          <p:nvSpPr>
            <p:cNvPr id="325" name="Freeform 207">
              <a:extLst>
                <a:ext uri="{FF2B5EF4-FFF2-40B4-BE49-F238E27FC236}">
                  <a16:creationId xmlns:a16="http://schemas.microsoft.com/office/drawing/2014/main" id="{1B62D2C5-2A08-4C04-97B0-D5108904FE2D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8102600" y="5870576"/>
              <a:ext cx="149225" cy="217488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9 w 305"/>
                <a:gd name="T13" fmla="*/ 21 h 385"/>
                <a:gd name="T14" fmla="*/ 271 w 305"/>
                <a:gd name="T15" fmla="*/ 144 h 385"/>
                <a:gd name="T16" fmla="*/ 10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7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9" y="21"/>
                  </a:cubicBezTo>
                  <a:lnTo>
                    <a:pt x="271" y="144"/>
                  </a:lnTo>
                  <a:lnTo>
                    <a:pt x="10" y="267"/>
                  </a:lnTo>
                  <a:cubicBezTo>
                    <a:pt x="0" y="271"/>
                    <a:pt x="0" y="275"/>
                    <a:pt x="0" y="278"/>
                  </a:cubicBezTo>
                  <a:cubicBezTo>
                    <a:pt x="0" y="284"/>
                    <a:pt x="4" y="288"/>
                    <a:pt x="10" y="288"/>
                  </a:cubicBezTo>
                  <a:cubicBezTo>
                    <a:pt x="11" y="288"/>
                    <a:pt x="12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208">
              <a:extLst>
                <a:ext uri="{FF2B5EF4-FFF2-40B4-BE49-F238E27FC236}">
                  <a16:creationId xmlns:a16="http://schemas.microsoft.com/office/drawing/2014/main" id="{FA75E7F9-37CA-41CE-BC71-A16AB710C108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8388350" y="5808663"/>
              <a:ext cx="61913" cy="13017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Rectangle 209">
              <a:extLst>
                <a:ext uri="{FF2B5EF4-FFF2-40B4-BE49-F238E27FC236}">
                  <a16:creationId xmlns:a16="http://schemas.microsoft.com/office/drawing/2014/main" id="{771854CB-63E6-4274-B415-3059B1A32CB4}"/>
                </a:ext>
              </a:extLst>
            </p:cNvPr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8369300" y="5973763"/>
              <a:ext cx="98425" cy="111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210">
              <a:extLst>
                <a:ext uri="{FF2B5EF4-FFF2-40B4-BE49-F238E27FC236}">
                  <a16:creationId xmlns:a16="http://schemas.microsoft.com/office/drawing/2014/main" id="{1C391C37-DAEE-40E9-A359-BA6388147EB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8388350" y="6022976"/>
              <a:ext cx="58738" cy="125413"/>
            </a:xfrm>
            <a:custGeom>
              <a:avLst/>
              <a:gdLst>
                <a:gd name="T0" fmla="*/ 71 w 118"/>
                <a:gd name="T1" fmla="*/ 80 h 221"/>
                <a:gd name="T2" fmla="*/ 106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6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0 w 118"/>
                <a:gd name="T25" fmla="*/ 80 h 221"/>
                <a:gd name="T26" fmla="*/ 43 w 118"/>
                <a:gd name="T27" fmla="*/ 80 h 221"/>
                <a:gd name="T28" fmla="*/ 23 w 118"/>
                <a:gd name="T29" fmla="*/ 162 h 221"/>
                <a:gd name="T30" fmla="*/ 17 w 118"/>
                <a:gd name="T31" fmla="*/ 188 h 221"/>
                <a:gd name="T32" fmla="*/ 55 w 118"/>
                <a:gd name="T33" fmla="*/ 221 h 221"/>
                <a:gd name="T34" fmla="*/ 115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6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7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3"/>
                    <a:pt x="62" y="7"/>
                    <a:pt x="46" y="67"/>
                  </a:cubicBezTo>
                  <a:lnTo>
                    <a:pt x="11" y="67"/>
                  </a:lnTo>
                  <a:cubicBezTo>
                    <a:pt x="4" y="67"/>
                    <a:pt x="0" y="67"/>
                    <a:pt x="0" y="75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2"/>
                  </a:lnTo>
                  <a:cubicBezTo>
                    <a:pt x="21" y="171"/>
                    <a:pt x="17" y="183"/>
                    <a:pt x="17" y="188"/>
                  </a:cubicBezTo>
                  <a:cubicBezTo>
                    <a:pt x="17" y="209"/>
                    <a:pt x="35" y="221"/>
                    <a:pt x="55" y="221"/>
                  </a:cubicBezTo>
                  <a:cubicBezTo>
                    <a:pt x="93" y="221"/>
                    <a:pt x="115" y="172"/>
                    <a:pt x="115" y="168"/>
                  </a:cubicBezTo>
                  <a:cubicBezTo>
                    <a:pt x="115" y="163"/>
                    <a:pt x="111" y="163"/>
                    <a:pt x="110" y="163"/>
                  </a:cubicBezTo>
                  <a:cubicBezTo>
                    <a:pt x="106" y="163"/>
                    <a:pt x="105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Oval 211">
              <a:extLst>
                <a:ext uri="{FF2B5EF4-FFF2-40B4-BE49-F238E27FC236}">
                  <a16:creationId xmlns:a16="http://schemas.microsoft.com/office/drawing/2014/main" id="{06DEF533-C69E-49F8-A228-7AF6A2E5DAD8}"/>
                </a:ext>
              </a:extLst>
            </p:cNvPr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8572500" y="5964238"/>
              <a:ext cx="25400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212">
              <a:extLst>
                <a:ext uri="{FF2B5EF4-FFF2-40B4-BE49-F238E27FC236}">
                  <a16:creationId xmlns:a16="http://schemas.microsoft.com/office/drawing/2014/main" id="{D49B411A-84A7-4862-ABC4-D7C6C790D8B6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8664575" y="5924551"/>
              <a:ext cx="128588" cy="179388"/>
            </a:xfrm>
            <a:custGeom>
              <a:avLst/>
              <a:gdLst>
                <a:gd name="T0" fmla="*/ 39 w 261"/>
                <a:gd name="T1" fmla="*/ 282 h 318"/>
                <a:gd name="T2" fmla="*/ 12 w 261"/>
                <a:gd name="T3" fmla="*/ 302 h 318"/>
                <a:gd name="T4" fmla="*/ 0 w 261"/>
                <a:gd name="T5" fmla="*/ 312 h 318"/>
                <a:gd name="T6" fmla="*/ 7 w 261"/>
                <a:gd name="T7" fmla="*/ 318 h 318"/>
                <a:gd name="T8" fmla="*/ 49 w 261"/>
                <a:gd name="T9" fmla="*/ 316 h 318"/>
                <a:gd name="T10" fmla="*/ 98 w 261"/>
                <a:gd name="T11" fmla="*/ 318 h 318"/>
                <a:gd name="T12" fmla="*/ 107 w 261"/>
                <a:gd name="T13" fmla="*/ 308 h 318"/>
                <a:gd name="T14" fmla="*/ 95 w 261"/>
                <a:gd name="T15" fmla="*/ 302 h 318"/>
                <a:gd name="T16" fmla="*/ 70 w 261"/>
                <a:gd name="T17" fmla="*/ 294 h 318"/>
                <a:gd name="T18" fmla="*/ 94 w 261"/>
                <a:gd name="T19" fmla="*/ 194 h 318"/>
                <a:gd name="T20" fmla="*/ 140 w 261"/>
                <a:gd name="T21" fmla="*/ 226 h 318"/>
                <a:gd name="T22" fmla="*/ 261 w 261"/>
                <a:gd name="T23" fmla="*/ 80 h 318"/>
                <a:gd name="T24" fmla="*/ 194 w 261"/>
                <a:gd name="T25" fmla="*/ 0 h 318"/>
                <a:gd name="T26" fmla="*/ 129 w 261"/>
                <a:gd name="T27" fmla="*/ 38 h 318"/>
                <a:gd name="T28" fmla="*/ 84 w 261"/>
                <a:gd name="T29" fmla="*/ 0 h 318"/>
                <a:gd name="T30" fmla="*/ 47 w 261"/>
                <a:gd name="T31" fmla="*/ 29 h 318"/>
                <a:gd name="T32" fmla="*/ 32 w 261"/>
                <a:gd name="T33" fmla="*/ 77 h 318"/>
                <a:gd name="T34" fmla="*/ 38 w 261"/>
                <a:gd name="T35" fmla="*/ 82 h 318"/>
                <a:gd name="T36" fmla="*/ 46 w 261"/>
                <a:gd name="T37" fmla="*/ 71 h 318"/>
                <a:gd name="T38" fmla="*/ 83 w 261"/>
                <a:gd name="T39" fmla="*/ 11 h 318"/>
                <a:gd name="T40" fmla="*/ 98 w 261"/>
                <a:gd name="T41" fmla="*/ 34 h 318"/>
                <a:gd name="T42" fmla="*/ 94 w 261"/>
                <a:gd name="T43" fmla="*/ 60 h 318"/>
                <a:gd name="T44" fmla="*/ 39 w 261"/>
                <a:gd name="T45" fmla="*/ 282 h 318"/>
                <a:gd name="T46" fmla="*/ 126 w 261"/>
                <a:gd name="T47" fmla="*/ 65 h 318"/>
                <a:gd name="T48" fmla="*/ 152 w 261"/>
                <a:gd name="T49" fmla="*/ 30 h 318"/>
                <a:gd name="T50" fmla="*/ 193 w 261"/>
                <a:gd name="T51" fmla="*/ 11 h 318"/>
                <a:gd name="T52" fmla="*/ 225 w 261"/>
                <a:gd name="T53" fmla="*/ 58 h 318"/>
                <a:gd name="T54" fmla="*/ 199 w 261"/>
                <a:gd name="T55" fmla="*/ 164 h 318"/>
                <a:gd name="T56" fmla="*/ 140 w 261"/>
                <a:gd name="T57" fmla="*/ 215 h 318"/>
                <a:gd name="T58" fmla="*/ 100 w 261"/>
                <a:gd name="T59" fmla="*/ 171 h 318"/>
                <a:gd name="T60" fmla="*/ 102 w 261"/>
                <a:gd name="T61" fmla="*/ 163 h 318"/>
                <a:gd name="T62" fmla="*/ 126 w 261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318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5" y="316"/>
                    <a:pt x="49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1" y="154"/>
                    <a:pt x="261" y="80"/>
                  </a:cubicBezTo>
                  <a:cubicBezTo>
                    <a:pt x="261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2" y="20"/>
                    <a:pt x="47" y="29"/>
                  </a:cubicBezTo>
                  <a:cubicBezTo>
                    <a:pt x="38" y="46"/>
                    <a:pt x="32" y="76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2"/>
                    <a:pt x="46" y="71"/>
                  </a:cubicBezTo>
                  <a:cubicBezTo>
                    <a:pt x="55" y="35"/>
                    <a:pt x="65" y="11"/>
                    <a:pt x="83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5" y="29"/>
                    <a:pt x="225" y="58"/>
                  </a:cubicBezTo>
                  <a:cubicBezTo>
                    <a:pt x="225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213">
              <a:extLst>
                <a:ext uri="{FF2B5EF4-FFF2-40B4-BE49-F238E27FC236}">
                  <a16:creationId xmlns:a16="http://schemas.microsoft.com/office/drawing/2014/main" id="{FC42B126-6C5E-4F4F-ACDA-C7F26509E1B3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8810625" y="6002338"/>
              <a:ext cx="73025" cy="127000"/>
            </a:xfrm>
            <a:custGeom>
              <a:avLst/>
              <a:gdLst>
                <a:gd name="T0" fmla="*/ 30 w 148"/>
                <a:gd name="T1" fmla="*/ 142 h 226"/>
                <a:gd name="T2" fmla="*/ 80 w 148"/>
                <a:gd name="T3" fmla="*/ 162 h 226"/>
                <a:gd name="T4" fmla="*/ 148 w 148"/>
                <a:gd name="T5" fmla="*/ 81 h 226"/>
                <a:gd name="T6" fmla="*/ 91 w 148"/>
                <a:gd name="T7" fmla="*/ 0 h 226"/>
                <a:gd name="T8" fmla="*/ 29 w 148"/>
                <a:gd name="T9" fmla="*/ 20 h 226"/>
                <a:gd name="T10" fmla="*/ 29 w 148"/>
                <a:gd name="T11" fmla="*/ 4 h 226"/>
                <a:gd name="T12" fmla="*/ 0 w 148"/>
                <a:gd name="T13" fmla="*/ 4 h 226"/>
                <a:gd name="T14" fmla="*/ 0 w 148"/>
                <a:gd name="T15" fmla="*/ 226 h 226"/>
                <a:gd name="T16" fmla="*/ 30 w 148"/>
                <a:gd name="T17" fmla="*/ 226 h 226"/>
                <a:gd name="T18" fmla="*/ 30 w 148"/>
                <a:gd name="T19" fmla="*/ 142 h 226"/>
                <a:gd name="T20" fmla="*/ 30 w 148"/>
                <a:gd name="T21" fmla="*/ 43 h 226"/>
                <a:gd name="T22" fmla="*/ 68 w 148"/>
                <a:gd name="T23" fmla="*/ 24 h 226"/>
                <a:gd name="T24" fmla="*/ 118 w 148"/>
                <a:gd name="T25" fmla="*/ 81 h 226"/>
                <a:gd name="T26" fmla="*/ 65 w 148"/>
                <a:gd name="T27" fmla="*/ 139 h 226"/>
                <a:gd name="T28" fmla="*/ 42 w 148"/>
                <a:gd name="T29" fmla="*/ 131 h 226"/>
                <a:gd name="T30" fmla="*/ 30 w 148"/>
                <a:gd name="T31" fmla="*/ 111 h 226"/>
                <a:gd name="T32" fmla="*/ 30 w 148"/>
                <a:gd name="T33" fmla="*/ 4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226">
                  <a:moveTo>
                    <a:pt x="30" y="142"/>
                  </a:moveTo>
                  <a:cubicBezTo>
                    <a:pt x="48" y="159"/>
                    <a:pt x="68" y="162"/>
                    <a:pt x="80" y="162"/>
                  </a:cubicBezTo>
                  <a:cubicBezTo>
                    <a:pt x="117" y="162"/>
                    <a:pt x="148" y="127"/>
                    <a:pt x="148" y="81"/>
                  </a:cubicBezTo>
                  <a:cubicBezTo>
                    <a:pt x="148" y="39"/>
                    <a:pt x="125" y="0"/>
                    <a:pt x="91" y="0"/>
                  </a:cubicBezTo>
                  <a:cubicBezTo>
                    <a:pt x="75" y="0"/>
                    <a:pt x="49" y="5"/>
                    <a:pt x="29" y="20"/>
                  </a:cubicBezTo>
                  <a:lnTo>
                    <a:pt x="29" y="4"/>
                  </a:lnTo>
                  <a:lnTo>
                    <a:pt x="0" y="4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3"/>
                  </a:moveTo>
                  <a:cubicBezTo>
                    <a:pt x="38" y="33"/>
                    <a:pt x="52" y="24"/>
                    <a:pt x="68" y="24"/>
                  </a:cubicBezTo>
                  <a:cubicBezTo>
                    <a:pt x="96" y="24"/>
                    <a:pt x="118" y="50"/>
                    <a:pt x="118" y="81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1" y="123"/>
                    <a:pt x="30" y="118"/>
                    <a:pt x="30" y="111"/>
                  </a:cubicBezTo>
                  <a:lnTo>
                    <a:pt x="30" y="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214">
              <a:extLst>
                <a:ext uri="{FF2B5EF4-FFF2-40B4-BE49-F238E27FC236}">
                  <a16:creationId xmlns:a16="http://schemas.microsoft.com/office/drawing/2014/main" id="{892A93B1-ECF1-4BB9-A4B4-0DD1A924211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8899525" y="6002338"/>
              <a:ext cx="44450" cy="88900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7 w 91"/>
                <a:gd name="T7" fmla="*/ 33 h 158"/>
                <a:gd name="T8" fmla="*/ 27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7"/>
                    <a:pt x="60" y="26"/>
                    <a:pt x="91" y="26"/>
                  </a:cubicBezTo>
                  <a:lnTo>
                    <a:pt x="91" y="0"/>
                  </a:lnTo>
                  <a:cubicBezTo>
                    <a:pt x="62" y="1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215">
              <a:extLst>
                <a:ext uri="{FF2B5EF4-FFF2-40B4-BE49-F238E27FC236}">
                  <a16:creationId xmlns:a16="http://schemas.microsoft.com/office/drawing/2014/main" id="{D4117FD2-156B-4774-8771-7A156D4F4BB3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8953500" y="6000751"/>
              <a:ext cx="68263" cy="92075"/>
            </a:xfrm>
            <a:custGeom>
              <a:avLst/>
              <a:gdLst>
                <a:gd name="T0" fmla="*/ 137 w 141"/>
                <a:gd name="T1" fmla="*/ 122 h 164"/>
                <a:gd name="T2" fmla="*/ 81 w 141"/>
                <a:gd name="T3" fmla="*/ 141 h 164"/>
                <a:gd name="T4" fmla="*/ 26 w 141"/>
                <a:gd name="T5" fmla="*/ 84 h 164"/>
                <a:gd name="T6" fmla="*/ 141 w 141"/>
                <a:gd name="T7" fmla="*/ 84 h 164"/>
                <a:gd name="T8" fmla="*/ 125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0 w 141"/>
                <a:gd name="T15" fmla="*/ 164 h 164"/>
                <a:gd name="T16" fmla="*/ 139 w 141"/>
                <a:gd name="T17" fmla="*/ 147 h 164"/>
                <a:gd name="T18" fmla="*/ 137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19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7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0" y="141"/>
                    <a:pt x="27" y="116"/>
                    <a:pt x="26" y="84"/>
                  </a:cubicBezTo>
                  <a:lnTo>
                    <a:pt x="141" y="84"/>
                  </a:lnTo>
                  <a:cubicBezTo>
                    <a:pt x="141" y="68"/>
                    <a:pt x="139" y="45"/>
                    <a:pt x="125" y="25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2" y="0"/>
                    <a:pt x="0" y="38"/>
                    <a:pt x="0" y="82"/>
                  </a:cubicBezTo>
                  <a:cubicBezTo>
                    <a:pt x="0" y="127"/>
                    <a:pt x="34" y="164"/>
                    <a:pt x="80" y="164"/>
                  </a:cubicBezTo>
                  <a:cubicBezTo>
                    <a:pt x="101" y="164"/>
                    <a:pt x="122" y="158"/>
                    <a:pt x="139" y="147"/>
                  </a:cubicBezTo>
                  <a:lnTo>
                    <a:pt x="137" y="122"/>
                  </a:lnTo>
                  <a:close/>
                  <a:moveTo>
                    <a:pt x="29" y="63"/>
                  </a:moveTo>
                  <a:cubicBezTo>
                    <a:pt x="37" y="35"/>
                    <a:pt x="57" y="23"/>
                    <a:pt x="75" y="23"/>
                  </a:cubicBezTo>
                  <a:cubicBezTo>
                    <a:pt x="90" y="23"/>
                    <a:pt x="113" y="31"/>
                    <a:pt x="119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216">
              <a:extLst>
                <a:ext uri="{FF2B5EF4-FFF2-40B4-BE49-F238E27FC236}">
                  <a16:creationId xmlns:a16="http://schemas.microsoft.com/office/drawing/2014/main" id="{BEC61049-D6C4-4268-AA88-5A9401B725AC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9032875" y="5953126"/>
              <a:ext cx="58738" cy="138113"/>
            </a:xfrm>
            <a:custGeom>
              <a:avLst/>
              <a:gdLst>
                <a:gd name="T0" fmla="*/ 57 w 119"/>
                <a:gd name="T1" fmla="*/ 113 h 245"/>
                <a:gd name="T2" fmla="*/ 96 w 119"/>
                <a:gd name="T3" fmla="*/ 113 h 245"/>
                <a:gd name="T4" fmla="*/ 96 w 119"/>
                <a:gd name="T5" fmla="*/ 91 h 245"/>
                <a:gd name="T6" fmla="*/ 55 w 119"/>
                <a:gd name="T7" fmla="*/ 91 h 245"/>
                <a:gd name="T8" fmla="*/ 55 w 119"/>
                <a:gd name="T9" fmla="*/ 51 h 245"/>
                <a:gd name="T10" fmla="*/ 89 w 119"/>
                <a:gd name="T11" fmla="*/ 23 h 245"/>
                <a:gd name="T12" fmla="*/ 119 w 119"/>
                <a:gd name="T13" fmla="*/ 29 h 245"/>
                <a:gd name="T14" fmla="*/ 119 w 119"/>
                <a:gd name="T15" fmla="*/ 4 h 245"/>
                <a:gd name="T16" fmla="*/ 89 w 119"/>
                <a:gd name="T17" fmla="*/ 0 h 245"/>
                <a:gd name="T18" fmla="*/ 27 w 119"/>
                <a:gd name="T19" fmla="*/ 60 h 245"/>
                <a:gd name="T20" fmla="*/ 27 w 119"/>
                <a:gd name="T21" fmla="*/ 91 h 245"/>
                <a:gd name="T22" fmla="*/ 0 w 119"/>
                <a:gd name="T23" fmla="*/ 91 h 245"/>
                <a:gd name="T24" fmla="*/ 0 w 119"/>
                <a:gd name="T25" fmla="*/ 113 h 245"/>
                <a:gd name="T26" fmla="*/ 27 w 119"/>
                <a:gd name="T27" fmla="*/ 113 h 245"/>
                <a:gd name="T28" fmla="*/ 27 w 119"/>
                <a:gd name="T29" fmla="*/ 245 h 245"/>
                <a:gd name="T30" fmla="*/ 57 w 119"/>
                <a:gd name="T31" fmla="*/ 245 h 245"/>
                <a:gd name="T32" fmla="*/ 57 w 119"/>
                <a:gd name="T33" fmla="*/ 1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245">
                  <a:moveTo>
                    <a:pt x="57" y="113"/>
                  </a:moveTo>
                  <a:lnTo>
                    <a:pt x="96" y="113"/>
                  </a:lnTo>
                  <a:lnTo>
                    <a:pt x="96" y="91"/>
                  </a:lnTo>
                  <a:lnTo>
                    <a:pt x="55" y="91"/>
                  </a:lnTo>
                  <a:lnTo>
                    <a:pt x="55" y="51"/>
                  </a:lnTo>
                  <a:cubicBezTo>
                    <a:pt x="55" y="27"/>
                    <a:pt x="77" y="23"/>
                    <a:pt x="89" y="23"/>
                  </a:cubicBezTo>
                  <a:cubicBezTo>
                    <a:pt x="96" y="23"/>
                    <a:pt x="106" y="24"/>
                    <a:pt x="119" y="29"/>
                  </a:cubicBezTo>
                  <a:lnTo>
                    <a:pt x="119" y="4"/>
                  </a:lnTo>
                  <a:cubicBezTo>
                    <a:pt x="110" y="1"/>
                    <a:pt x="99" y="0"/>
                    <a:pt x="89" y="0"/>
                  </a:cubicBezTo>
                  <a:cubicBezTo>
                    <a:pt x="53" y="0"/>
                    <a:pt x="27" y="26"/>
                    <a:pt x="27" y="60"/>
                  </a:cubicBezTo>
                  <a:lnTo>
                    <a:pt x="27" y="91"/>
                  </a:lnTo>
                  <a:lnTo>
                    <a:pt x="0" y="91"/>
                  </a:lnTo>
                  <a:lnTo>
                    <a:pt x="0" y="113"/>
                  </a:lnTo>
                  <a:lnTo>
                    <a:pt x="27" y="113"/>
                  </a:lnTo>
                  <a:lnTo>
                    <a:pt x="27" y="245"/>
                  </a:lnTo>
                  <a:lnTo>
                    <a:pt x="57" y="245"/>
                  </a:lnTo>
                  <a:lnTo>
                    <a:pt x="57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217">
              <a:extLst>
                <a:ext uri="{FF2B5EF4-FFF2-40B4-BE49-F238E27FC236}">
                  <a16:creationId xmlns:a16="http://schemas.microsoft.com/office/drawing/2014/main" id="{87DAAEC6-49F7-4B6D-B82E-3C525CDBCA67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9113838" y="5959476"/>
              <a:ext cx="55563" cy="60325"/>
            </a:xfrm>
            <a:custGeom>
              <a:avLst/>
              <a:gdLst>
                <a:gd name="T0" fmla="*/ 61 w 113"/>
                <a:gd name="T1" fmla="*/ 47 h 107"/>
                <a:gd name="T2" fmla="*/ 65 w 113"/>
                <a:gd name="T3" fmla="*/ 8 h 107"/>
                <a:gd name="T4" fmla="*/ 57 w 113"/>
                <a:gd name="T5" fmla="*/ 0 h 107"/>
                <a:gd name="T6" fmla="*/ 48 w 113"/>
                <a:gd name="T7" fmla="*/ 8 h 107"/>
                <a:gd name="T8" fmla="*/ 52 w 113"/>
                <a:gd name="T9" fmla="*/ 47 h 107"/>
                <a:gd name="T10" fmla="*/ 14 w 113"/>
                <a:gd name="T11" fmla="*/ 24 h 107"/>
                <a:gd name="T12" fmla="*/ 8 w 113"/>
                <a:gd name="T13" fmla="*/ 22 h 107"/>
                <a:gd name="T14" fmla="*/ 0 w 113"/>
                <a:gd name="T15" fmla="*/ 31 h 107"/>
                <a:gd name="T16" fmla="*/ 5 w 113"/>
                <a:gd name="T17" fmla="*/ 38 h 107"/>
                <a:gd name="T18" fmla="*/ 47 w 113"/>
                <a:gd name="T19" fmla="*/ 53 h 107"/>
                <a:gd name="T20" fmla="*/ 6 w 113"/>
                <a:gd name="T21" fmla="*/ 68 h 107"/>
                <a:gd name="T22" fmla="*/ 0 w 113"/>
                <a:gd name="T23" fmla="*/ 76 h 107"/>
                <a:gd name="T24" fmla="*/ 8 w 113"/>
                <a:gd name="T25" fmla="*/ 85 h 107"/>
                <a:gd name="T26" fmla="*/ 52 w 113"/>
                <a:gd name="T27" fmla="*/ 60 h 107"/>
                <a:gd name="T28" fmla="*/ 48 w 113"/>
                <a:gd name="T29" fmla="*/ 99 h 107"/>
                <a:gd name="T30" fmla="*/ 57 w 113"/>
                <a:gd name="T31" fmla="*/ 107 h 107"/>
                <a:gd name="T32" fmla="*/ 65 w 113"/>
                <a:gd name="T33" fmla="*/ 99 h 107"/>
                <a:gd name="T34" fmla="*/ 61 w 113"/>
                <a:gd name="T35" fmla="*/ 60 h 107"/>
                <a:gd name="T36" fmla="*/ 100 w 113"/>
                <a:gd name="T37" fmla="*/ 84 h 107"/>
                <a:gd name="T38" fmla="*/ 105 w 113"/>
                <a:gd name="T39" fmla="*/ 85 h 107"/>
                <a:gd name="T40" fmla="*/ 113 w 113"/>
                <a:gd name="T41" fmla="*/ 76 h 107"/>
                <a:gd name="T42" fmla="*/ 108 w 113"/>
                <a:gd name="T43" fmla="*/ 69 h 107"/>
                <a:gd name="T44" fmla="*/ 66 w 113"/>
                <a:gd name="T45" fmla="*/ 54 h 107"/>
                <a:gd name="T46" fmla="*/ 107 w 113"/>
                <a:gd name="T47" fmla="*/ 38 h 107"/>
                <a:gd name="T48" fmla="*/ 113 w 113"/>
                <a:gd name="T49" fmla="*/ 31 h 107"/>
                <a:gd name="T50" fmla="*/ 105 w 113"/>
                <a:gd name="T51" fmla="*/ 22 h 107"/>
                <a:gd name="T52" fmla="*/ 99 w 113"/>
                <a:gd name="T53" fmla="*/ 24 h 107"/>
                <a:gd name="T54" fmla="*/ 61 w 113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107">
                  <a:moveTo>
                    <a:pt x="61" y="47"/>
                  </a:moveTo>
                  <a:cubicBezTo>
                    <a:pt x="61" y="42"/>
                    <a:pt x="65" y="10"/>
                    <a:pt x="65" y="8"/>
                  </a:cubicBezTo>
                  <a:cubicBezTo>
                    <a:pt x="65" y="3"/>
                    <a:pt x="62" y="0"/>
                    <a:pt x="57" y="0"/>
                  </a:cubicBezTo>
                  <a:cubicBezTo>
                    <a:pt x="51" y="0"/>
                    <a:pt x="48" y="4"/>
                    <a:pt x="48" y="8"/>
                  </a:cubicBezTo>
                  <a:cubicBezTo>
                    <a:pt x="48" y="10"/>
                    <a:pt x="52" y="42"/>
                    <a:pt x="52" y="47"/>
                  </a:cubicBezTo>
                  <a:lnTo>
                    <a:pt x="14" y="24"/>
                  </a:lnTo>
                  <a:cubicBezTo>
                    <a:pt x="11" y="22"/>
                    <a:pt x="10" y="22"/>
                    <a:pt x="8" y="22"/>
                  </a:cubicBezTo>
                  <a:cubicBezTo>
                    <a:pt x="4" y="22"/>
                    <a:pt x="0" y="25"/>
                    <a:pt x="0" y="31"/>
                  </a:cubicBezTo>
                  <a:cubicBezTo>
                    <a:pt x="0" y="35"/>
                    <a:pt x="2" y="37"/>
                    <a:pt x="5" y="38"/>
                  </a:cubicBezTo>
                  <a:cubicBezTo>
                    <a:pt x="19" y="44"/>
                    <a:pt x="33" y="49"/>
                    <a:pt x="47" y="53"/>
                  </a:cubicBezTo>
                  <a:cubicBezTo>
                    <a:pt x="33" y="59"/>
                    <a:pt x="10" y="67"/>
                    <a:pt x="6" y="68"/>
                  </a:cubicBezTo>
                  <a:cubicBezTo>
                    <a:pt x="4" y="69"/>
                    <a:pt x="0" y="71"/>
                    <a:pt x="0" y="76"/>
                  </a:cubicBezTo>
                  <a:cubicBezTo>
                    <a:pt x="0" y="82"/>
                    <a:pt x="4" y="85"/>
                    <a:pt x="8" y="85"/>
                  </a:cubicBezTo>
                  <a:cubicBezTo>
                    <a:pt x="11" y="85"/>
                    <a:pt x="19" y="81"/>
                    <a:pt x="52" y="60"/>
                  </a:cubicBezTo>
                  <a:cubicBezTo>
                    <a:pt x="52" y="65"/>
                    <a:pt x="48" y="97"/>
                    <a:pt x="48" y="99"/>
                  </a:cubicBezTo>
                  <a:cubicBezTo>
                    <a:pt x="48" y="103"/>
                    <a:pt x="51" y="107"/>
                    <a:pt x="57" y="107"/>
                  </a:cubicBezTo>
                  <a:cubicBezTo>
                    <a:pt x="62" y="107"/>
                    <a:pt x="65" y="103"/>
                    <a:pt x="65" y="99"/>
                  </a:cubicBezTo>
                  <a:cubicBezTo>
                    <a:pt x="65" y="97"/>
                    <a:pt x="61" y="65"/>
                    <a:pt x="61" y="60"/>
                  </a:cubicBezTo>
                  <a:lnTo>
                    <a:pt x="100" y="84"/>
                  </a:lnTo>
                  <a:cubicBezTo>
                    <a:pt x="102" y="85"/>
                    <a:pt x="103" y="85"/>
                    <a:pt x="105" y="85"/>
                  </a:cubicBezTo>
                  <a:cubicBezTo>
                    <a:pt x="109" y="85"/>
                    <a:pt x="113" y="82"/>
                    <a:pt x="113" y="76"/>
                  </a:cubicBezTo>
                  <a:cubicBezTo>
                    <a:pt x="113" y="72"/>
                    <a:pt x="111" y="70"/>
                    <a:pt x="108" y="69"/>
                  </a:cubicBezTo>
                  <a:cubicBezTo>
                    <a:pt x="95" y="63"/>
                    <a:pt x="80" y="58"/>
                    <a:pt x="66" y="54"/>
                  </a:cubicBezTo>
                  <a:cubicBezTo>
                    <a:pt x="80" y="48"/>
                    <a:pt x="103" y="40"/>
                    <a:pt x="107" y="38"/>
                  </a:cubicBezTo>
                  <a:cubicBezTo>
                    <a:pt x="109" y="38"/>
                    <a:pt x="113" y="36"/>
                    <a:pt x="113" y="31"/>
                  </a:cubicBezTo>
                  <a:cubicBezTo>
                    <a:pt x="113" y="25"/>
                    <a:pt x="109" y="22"/>
                    <a:pt x="105" y="22"/>
                  </a:cubicBezTo>
                  <a:cubicBezTo>
                    <a:pt x="103" y="22"/>
                    <a:pt x="102" y="22"/>
                    <a:pt x="99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218">
              <a:extLst>
                <a:ext uri="{FF2B5EF4-FFF2-40B4-BE49-F238E27FC236}">
                  <a16:creationId xmlns:a16="http://schemas.microsoft.com/office/drawing/2014/main" id="{E47254AD-985D-46BF-B742-322A9F050DFA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9285288" y="5973763"/>
              <a:ext cx="149225" cy="11113"/>
            </a:xfrm>
            <a:custGeom>
              <a:avLst/>
              <a:gdLst>
                <a:gd name="T0" fmla="*/ 288 w 305"/>
                <a:gd name="T1" fmla="*/ 20 h 20"/>
                <a:gd name="T2" fmla="*/ 305 w 305"/>
                <a:gd name="T3" fmla="*/ 10 h 20"/>
                <a:gd name="T4" fmla="*/ 288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8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8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8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8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219">
              <a:extLst>
                <a:ext uri="{FF2B5EF4-FFF2-40B4-BE49-F238E27FC236}">
                  <a16:creationId xmlns:a16="http://schemas.microsoft.com/office/drawing/2014/main" id="{28C5D049-9859-4879-98CC-961F30D91B79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9529763" y="5921376"/>
              <a:ext cx="85725" cy="128588"/>
            </a:xfrm>
            <a:custGeom>
              <a:avLst/>
              <a:gdLst>
                <a:gd name="T0" fmla="*/ 176 w 176"/>
                <a:gd name="T1" fmla="*/ 78 h 227"/>
                <a:gd name="T2" fmla="*/ 108 w 176"/>
                <a:gd name="T3" fmla="*/ 0 h 227"/>
                <a:gd name="T4" fmla="*/ 35 w 176"/>
                <a:gd name="T5" fmla="*/ 38 h 227"/>
                <a:gd name="T6" fmla="*/ 35 w 176"/>
                <a:gd name="T7" fmla="*/ 2 h 227"/>
                <a:gd name="T8" fmla="*/ 0 w 176"/>
                <a:gd name="T9" fmla="*/ 2 h 227"/>
                <a:gd name="T10" fmla="*/ 0 w 176"/>
                <a:gd name="T11" fmla="*/ 227 h 227"/>
                <a:gd name="T12" fmla="*/ 38 w 176"/>
                <a:gd name="T13" fmla="*/ 227 h 227"/>
                <a:gd name="T14" fmla="*/ 38 w 176"/>
                <a:gd name="T15" fmla="*/ 105 h 227"/>
                <a:gd name="T16" fmla="*/ 89 w 176"/>
                <a:gd name="T17" fmla="*/ 30 h 227"/>
                <a:gd name="T18" fmla="*/ 137 w 176"/>
                <a:gd name="T19" fmla="*/ 82 h 227"/>
                <a:gd name="T20" fmla="*/ 137 w 176"/>
                <a:gd name="T21" fmla="*/ 227 h 227"/>
                <a:gd name="T22" fmla="*/ 176 w 176"/>
                <a:gd name="T23" fmla="*/ 227 h 227"/>
                <a:gd name="T24" fmla="*/ 176 w 176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8"/>
                  </a:moveTo>
                  <a:cubicBezTo>
                    <a:pt x="176" y="45"/>
                    <a:pt x="169" y="0"/>
                    <a:pt x="108" y="0"/>
                  </a:cubicBezTo>
                  <a:cubicBezTo>
                    <a:pt x="63" y="0"/>
                    <a:pt x="38" y="34"/>
                    <a:pt x="35" y="3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8" y="227"/>
                  </a:lnTo>
                  <a:lnTo>
                    <a:pt x="38" y="105"/>
                  </a:lnTo>
                  <a:cubicBezTo>
                    <a:pt x="38" y="72"/>
                    <a:pt x="51" y="30"/>
                    <a:pt x="89" y="30"/>
                  </a:cubicBezTo>
                  <a:cubicBezTo>
                    <a:pt x="137" y="30"/>
                    <a:pt x="137" y="66"/>
                    <a:pt x="137" y="82"/>
                  </a:cubicBezTo>
                  <a:lnTo>
                    <a:pt x="137" y="227"/>
                  </a:lnTo>
                  <a:lnTo>
                    <a:pt x="176" y="227"/>
                  </a:lnTo>
                  <a:lnTo>
                    <a:pt x="176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20">
              <a:extLst>
                <a:ext uri="{FF2B5EF4-FFF2-40B4-BE49-F238E27FC236}">
                  <a16:creationId xmlns:a16="http://schemas.microsoft.com/office/drawing/2014/main" id="{9C545ABB-434A-4F1E-A291-2DC8703A0395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9644063" y="5919788"/>
              <a:ext cx="93663" cy="131763"/>
            </a:xfrm>
            <a:custGeom>
              <a:avLst/>
              <a:gdLst>
                <a:gd name="T0" fmla="*/ 189 w 189"/>
                <a:gd name="T1" fmla="*/ 121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1 h 235"/>
                <a:gd name="T18" fmla="*/ 189 w 189"/>
                <a:gd name="T19" fmla="*/ 121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1"/>
                  </a:moveTo>
                  <a:cubicBezTo>
                    <a:pt x="189" y="104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1"/>
                  </a:cubicBezTo>
                  <a:lnTo>
                    <a:pt x="189" y="121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21">
              <a:extLst>
                <a:ext uri="{FF2B5EF4-FFF2-40B4-BE49-F238E27FC236}">
                  <a16:creationId xmlns:a16="http://schemas.microsoft.com/office/drawing/2014/main" id="{1A1E1976-73A3-4EF8-AF8D-79643D8B95AC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9752013" y="5921376"/>
              <a:ext cx="111125" cy="185738"/>
            </a:xfrm>
            <a:custGeom>
              <a:avLst/>
              <a:gdLst>
                <a:gd name="T0" fmla="*/ 162 w 228"/>
                <a:gd name="T1" fmla="*/ 32 h 330"/>
                <a:gd name="T2" fmla="*/ 198 w 228"/>
                <a:gd name="T3" fmla="*/ 30 h 330"/>
                <a:gd name="T4" fmla="*/ 228 w 228"/>
                <a:gd name="T5" fmla="*/ 31 h 330"/>
                <a:gd name="T6" fmla="*/ 222 w 228"/>
                <a:gd name="T7" fmla="*/ 0 h 330"/>
                <a:gd name="T8" fmla="*/ 144 w 228"/>
                <a:gd name="T9" fmla="*/ 16 h 330"/>
                <a:gd name="T10" fmla="*/ 96 w 228"/>
                <a:gd name="T11" fmla="*/ 0 h 330"/>
                <a:gd name="T12" fmla="*/ 17 w 228"/>
                <a:gd name="T13" fmla="*/ 81 h 330"/>
                <a:gd name="T14" fmla="*/ 33 w 228"/>
                <a:gd name="T15" fmla="*/ 131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2 h 330"/>
                <a:gd name="T22" fmla="*/ 110 w 228"/>
                <a:gd name="T23" fmla="*/ 330 h 330"/>
                <a:gd name="T24" fmla="*/ 221 w 228"/>
                <a:gd name="T25" fmla="*/ 262 h 330"/>
                <a:gd name="T26" fmla="*/ 118 w 228"/>
                <a:gd name="T27" fmla="*/ 192 h 330"/>
                <a:gd name="T28" fmla="*/ 74 w 228"/>
                <a:gd name="T29" fmla="*/ 192 h 330"/>
                <a:gd name="T30" fmla="*/ 45 w 228"/>
                <a:gd name="T31" fmla="*/ 166 h 330"/>
                <a:gd name="T32" fmla="*/ 51 w 228"/>
                <a:gd name="T33" fmla="*/ 148 h 330"/>
                <a:gd name="T34" fmla="*/ 96 w 228"/>
                <a:gd name="T35" fmla="*/ 163 h 330"/>
                <a:gd name="T36" fmla="*/ 176 w 228"/>
                <a:gd name="T37" fmla="*/ 81 h 330"/>
                <a:gd name="T38" fmla="*/ 160 w 228"/>
                <a:gd name="T39" fmla="*/ 31 h 330"/>
                <a:gd name="T40" fmla="*/ 162 w 228"/>
                <a:gd name="T41" fmla="*/ 32 h 330"/>
                <a:gd name="T42" fmla="*/ 96 w 228"/>
                <a:gd name="T43" fmla="*/ 134 h 330"/>
                <a:gd name="T44" fmla="*/ 52 w 228"/>
                <a:gd name="T45" fmla="*/ 81 h 330"/>
                <a:gd name="T46" fmla="*/ 96 w 228"/>
                <a:gd name="T47" fmla="*/ 28 h 330"/>
                <a:gd name="T48" fmla="*/ 141 w 228"/>
                <a:gd name="T49" fmla="*/ 81 h 330"/>
                <a:gd name="T50" fmla="*/ 96 w 228"/>
                <a:gd name="T51" fmla="*/ 134 h 330"/>
                <a:gd name="T52" fmla="*/ 119 w 228"/>
                <a:gd name="T53" fmla="*/ 228 h 330"/>
                <a:gd name="T54" fmla="*/ 186 w 228"/>
                <a:gd name="T55" fmla="*/ 263 h 330"/>
                <a:gd name="T56" fmla="*/ 111 w 228"/>
                <a:gd name="T57" fmla="*/ 301 h 330"/>
                <a:gd name="T58" fmla="*/ 35 w 228"/>
                <a:gd name="T59" fmla="*/ 262 h 330"/>
                <a:gd name="T60" fmla="*/ 74 w 228"/>
                <a:gd name="T61" fmla="*/ 228 h 330"/>
                <a:gd name="T62" fmla="*/ 119 w 228"/>
                <a:gd name="T63" fmla="*/ 22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2"/>
                  </a:moveTo>
                  <a:cubicBezTo>
                    <a:pt x="172" y="32"/>
                    <a:pt x="186" y="30"/>
                    <a:pt x="198" y="30"/>
                  </a:cubicBezTo>
                  <a:cubicBezTo>
                    <a:pt x="207" y="30"/>
                    <a:pt x="227" y="31"/>
                    <a:pt x="228" y="31"/>
                  </a:cubicBezTo>
                  <a:lnTo>
                    <a:pt x="222" y="0"/>
                  </a:lnTo>
                  <a:cubicBezTo>
                    <a:pt x="187" y="0"/>
                    <a:pt x="159" y="9"/>
                    <a:pt x="144" y="16"/>
                  </a:cubicBezTo>
                  <a:cubicBezTo>
                    <a:pt x="133" y="7"/>
                    <a:pt x="116" y="0"/>
                    <a:pt x="96" y="0"/>
                  </a:cubicBezTo>
                  <a:cubicBezTo>
                    <a:pt x="53" y="0"/>
                    <a:pt x="17" y="36"/>
                    <a:pt x="17" y="81"/>
                  </a:cubicBezTo>
                  <a:cubicBezTo>
                    <a:pt x="17" y="100"/>
                    <a:pt x="23" y="118"/>
                    <a:pt x="33" y="131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3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300"/>
                    <a:pt x="49" y="330"/>
                    <a:pt x="110" y="330"/>
                  </a:cubicBezTo>
                  <a:cubicBezTo>
                    <a:pt x="172" y="330"/>
                    <a:pt x="221" y="300"/>
                    <a:pt x="221" y="262"/>
                  </a:cubicBezTo>
                  <a:cubicBezTo>
                    <a:pt x="221" y="192"/>
                    <a:pt x="138" y="192"/>
                    <a:pt x="118" y="192"/>
                  </a:cubicBezTo>
                  <a:lnTo>
                    <a:pt x="74" y="192"/>
                  </a:lnTo>
                  <a:cubicBezTo>
                    <a:pt x="68" y="192"/>
                    <a:pt x="45" y="192"/>
                    <a:pt x="45" y="166"/>
                  </a:cubicBezTo>
                  <a:cubicBezTo>
                    <a:pt x="45" y="161"/>
                    <a:pt x="47" y="153"/>
                    <a:pt x="51" y="148"/>
                  </a:cubicBezTo>
                  <a:cubicBezTo>
                    <a:pt x="61" y="156"/>
                    <a:pt x="78" y="163"/>
                    <a:pt x="96" y="163"/>
                  </a:cubicBezTo>
                  <a:cubicBezTo>
                    <a:pt x="141" y="163"/>
                    <a:pt x="176" y="126"/>
                    <a:pt x="176" y="81"/>
                  </a:cubicBezTo>
                  <a:cubicBezTo>
                    <a:pt x="176" y="57"/>
                    <a:pt x="165" y="39"/>
                    <a:pt x="160" y="31"/>
                  </a:cubicBezTo>
                  <a:lnTo>
                    <a:pt x="162" y="32"/>
                  </a:lnTo>
                  <a:close/>
                  <a:moveTo>
                    <a:pt x="96" y="134"/>
                  </a:moveTo>
                  <a:cubicBezTo>
                    <a:pt x="78" y="134"/>
                    <a:pt x="52" y="123"/>
                    <a:pt x="52" y="81"/>
                  </a:cubicBezTo>
                  <a:cubicBezTo>
                    <a:pt x="52" y="40"/>
                    <a:pt x="78" y="28"/>
                    <a:pt x="96" y="28"/>
                  </a:cubicBezTo>
                  <a:cubicBezTo>
                    <a:pt x="118" y="28"/>
                    <a:pt x="141" y="42"/>
                    <a:pt x="141" y="81"/>
                  </a:cubicBezTo>
                  <a:cubicBezTo>
                    <a:pt x="141" y="120"/>
                    <a:pt x="118" y="134"/>
                    <a:pt x="96" y="134"/>
                  </a:cubicBezTo>
                  <a:close/>
                  <a:moveTo>
                    <a:pt x="119" y="228"/>
                  </a:moveTo>
                  <a:cubicBezTo>
                    <a:pt x="130" y="228"/>
                    <a:pt x="186" y="228"/>
                    <a:pt x="186" y="263"/>
                  </a:cubicBezTo>
                  <a:cubicBezTo>
                    <a:pt x="186" y="285"/>
                    <a:pt x="152" y="301"/>
                    <a:pt x="111" y="301"/>
                  </a:cubicBezTo>
                  <a:cubicBezTo>
                    <a:pt x="70" y="301"/>
                    <a:pt x="35" y="286"/>
                    <a:pt x="35" y="262"/>
                  </a:cubicBezTo>
                  <a:cubicBezTo>
                    <a:pt x="35" y="261"/>
                    <a:pt x="35" y="228"/>
                    <a:pt x="74" y="228"/>
                  </a:cubicBezTo>
                  <a:lnTo>
                    <a:pt x="119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Rectangle 222">
              <a:extLst>
                <a:ext uri="{FF2B5EF4-FFF2-40B4-BE49-F238E27FC236}">
                  <a16:creationId xmlns:a16="http://schemas.microsoft.com/office/drawing/2014/main" id="{44DAE958-8993-448F-AEAE-861A628D0D8D}"/>
                </a:ext>
              </a:extLst>
            </p:cNvPr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9886950" y="5853113"/>
              <a:ext cx="17463" cy="1968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23">
              <a:extLst>
                <a:ext uri="{FF2B5EF4-FFF2-40B4-BE49-F238E27FC236}">
                  <a16:creationId xmlns:a16="http://schemas.microsoft.com/office/drawing/2014/main" id="{60633FBD-17DE-4E3F-9C07-FE9040B5C1C4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9948863" y="5838826"/>
              <a:ext cx="57150" cy="28098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3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24">
              <a:extLst>
                <a:ext uri="{FF2B5EF4-FFF2-40B4-BE49-F238E27FC236}">
                  <a16:creationId xmlns:a16="http://schemas.microsoft.com/office/drawing/2014/main" id="{BCC3F0FE-98FF-4785-8071-489833140F12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10033000" y="5854701"/>
              <a:ext cx="120650" cy="198438"/>
            </a:xfrm>
            <a:custGeom>
              <a:avLst/>
              <a:gdLst>
                <a:gd name="T0" fmla="*/ 152 w 247"/>
                <a:gd name="T1" fmla="*/ 200 h 352"/>
                <a:gd name="T2" fmla="*/ 204 w 247"/>
                <a:gd name="T3" fmla="*/ 340 h 352"/>
                <a:gd name="T4" fmla="*/ 231 w 247"/>
                <a:gd name="T5" fmla="*/ 351 h 352"/>
                <a:gd name="T6" fmla="*/ 242 w 247"/>
                <a:gd name="T7" fmla="*/ 351 h 352"/>
                <a:gd name="T8" fmla="*/ 247 w 247"/>
                <a:gd name="T9" fmla="*/ 346 h 352"/>
                <a:gd name="T10" fmla="*/ 245 w 247"/>
                <a:gd name="T11" fmla="*/ 342 h 352"/>
                <a:gd name="T12" fmla="*/ 233 w 247"/>
                <a:gd name="T13" fmla="*/ 319 h 352"/>
                <a:gd name="T14" fmla="*/ 131 w 247"/>
                <a:gd name="T15" fmla="*/ 35 h 352"/>
                <a:gd name="T16" fmla="*/ 70 w 247"/>
                <a:gd name="T17" fmla="*/ 0 h 352"/>
                <a:gd name="T18" fmla="*/ 62 w 247"/>
                <a:gd name="T19" fmla="*/ 5 h 352"/>
                <a:gd name="T20" fmla="*/ 66 w 247"/>
                <a:gd name="T21" fmla="*/ 10 h 352"/>
                <a:gd name="T22" fmla="*/ 98 w 247"/>
                <a:gd name="T23" fmla="*/ 50 h 352"/>
                <a:gd name="T24" fmla="*/ 147 w 247"/>
                <a:gd name="T25" fmla="*/ 186 h 352"/>
                <a:gd name="T26" fmla="*/ 9 w 247"/>
                <a:gd name="T27" fmla="*/ 322 h 352"/>
                <a:gd name="T28" fmla="*/ 0 w 247"/>
                <a:gd name="T29" fmla="*/ 338 h 352"/>
                <a:gd name="T30" fmla="*/ 15 w 247"/>
                <a:gd name="T31" fmla="*/ 352 h 352"/>
                <a:gd name="T32" fmla="*/ 32 w 247"/>
                <a:gd name="T33" fmla="*/ 342 h 352"/>
                <a:gd name="T34" fmla="*/ 152 w 247"/>
                <a:gd name="T35" fmla="*/ 20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2">
                  <a:moveTo>
                    <a:pt x="152" y="200"/>
                  </a:moveTo>
                  <a:cubicBezTo>
                    <a:pt x="172" y="253"/>
                    <a:pt x="196" y="329"/>
                    <a:pt x="204" y="340"/>
                  </a:cubicBezTo>
                  <a:cubicBezTo>
                    <a:pt x="212" y="351"/>
                    <a:pt x="217" y="351"/>
                    <a:pt x="231" y="351"/>
                  </a:cubicBezTo>
                  <a:lnTo>
                    <a:pt x="242" y="351"/>
                  </a:lnTo>
                  <a:cubicBezTo>
                    <a:pt x="247" y="351"/>
                    <a:pt x="247" y="348"/>
                    <a:pt x="247" y="346"/>
                  </a:cubicBezTo>
                  <a:cubicBezTo>
                    <a:pt x="247" y="345"/>
                    <a:pt x="246" y="344"/>
                    <a:pt x="245" y="342"/>
                  </a:cubicBezTo>
                  <a:cubicBezTo>
                    <a:pt x="240" y="336"/>
                    <a:pt x="237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0" y="0"/>
                  </a:cubicBezTo>
                  <a:cubicBezTo>
                    <a:pt x="68" y="0"/>
                    <a:pt x="62" y="0"/>
                    <a:pt x="62" y="5"/>
                  </a:cubicBezTo>
                  <a:cubicBezTo>
                    <a:pt x="62" y="9"/>
                    <a:pt x="66" y="10"/>
                    <a:pt x="66" y="10"/>
                  </a:cubicBezTo>
                  <a:cubicBezTo>
                    <a:pt x="82" y="13"/>
                    <a:pt x="86" y="16"/>
                    <a:pt x="98" y="50"/>
                  </a:cubicBezTo>
                  <a:lnTo>
                    <a:pt x="147" y="186"/>
                  </a:lnTo>
                  <a:lnTo>
                    <a:pt x="9" y="322"/>
                  </a:lnTo>
                  <a:cubicBezTo>
                    <a:pt x="3" y="328"/>
                    <a:pt x="0" y="331"/>
                    <a:pt x="0" y="338"/>
                  </a:cubicBezTo>
                  <a:cubicBezTo>
                    <a:pt x="0" y="346"/>
                    <a:pt x="7" y="352"/>
                    <a:pt x="15" y="352"/>
                  </a:cubicBezTo>
                  <a:cubicBezTo>
                    <a:pt x="23" y="352"/>
                    <a:pt x="28" y="347"/>
                    <a:pt x="32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25">
              <a:extLst>
                <a:ext uri="{FF2B5EF4-FFF2-40B4-BE49-F238E27FC236}">
                  <a16:creationId xmlns:a16="http://schemas.microsoft.com/office/drawing/2014/main" id="{81CD46D9-51A4-450B-8BA0-2B8E4C66C292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10177463" y="5838826"/>
              <a:ext cx="57150" cy="28098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Right Brace 2">
            <a:extLst>
              <a:ext uri="{FF2B5EF4-FFF2-40B4-BE49-F238E27FC236}">
                <a16:creationId xmlns:a16="http://schemas.microsoft.com/office/drawing/2014/main" id="{086CF6CC-4D5D-5275-23F8-DC2362F37E2A}"/>
              </a:ext>
            </a:extLst>
          </p:cNvPr>
          <p:cNvSpPr/>
          <p:nvPr/>
        </p:nvSpPr>
        <p:spPr>
          <a:xfrm rot="10800000">
            <a:off x="788491" y="5469983"/>
            <a:ext cx="136239" cy="392545"/>
          </a:xfrm>
          <a:prstGeom prst="rightBrace">
            <a:avLst>
              <a:gd name="adj1" fmla="val 56250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B3C4C66-7523-1D8C-BF44-7D495BF3CED6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444501" y="4435475"/>
            <a:ext cx="1687513" cy="325438"/>
            <a:chOff x="444501" y="4435475"/>
            <a:chExt cx="1687513" cy="325438"/>
          </a:xfrm>
        </p:grpSpPr>
        <p:sp>
          <p:nvSpPr>
            <p:cNvPr id="5" name="Freeform 27">
              <a:extLst>
                <a:ext uri="{FF2B5EF4-FFF2-40B4-BE49-F238E27FC236}">
                  <a16:creationId xmlns:a16="http://schemas.microsoft.com/office/drawing/2014/main" id="{3BE12671-0723-06DF-3BFE-216E5C977DD6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444501" y="4479925"/>
              <a:ext cx="141288" cy="185738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6 h 341"/>
                <a:gd name="T20" fmla="*/ 0 w 294"/>
                <a:gd name="T21" fmla="*/ 326 h 341"/>
                <a:gd name="T22" fmla="*/ 0 w 294"/>
                <a:gd name="T23" fmla="*/ 341 h 341"/>
                <a:gd name="T24" fmla="*/ 73 w 294"/>
                <a:gd name="T25" fmla="*/ 340 h 341"/>
                <a:gd name="T26" fmla="*/ 147 w 294"/>
                <a:gd name="T27" fmla="*/ 341 h 341"/>
                <a:gd name="T28" fmla="*/ 147 w 294"/>
                <a:gd name="T29" fmla="*/ 326 h 341"/>
                <a:gd name="T30" fmla="*/ 135 w 294"/>
                <a:gd name="T31" fmla="*/ 326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6"/>
                    <a:pt x="12" y="326"/>
                  </a:cubicBezTo>
                  <a:lnTo>
                    <a:pt x="0" y="326"/>
                  </a:lnTo>
                  <a:lnTo>
                    <a:pt x="0" y="341"/>
                  </a:lnTo>
                  <a:cubicBezTo>
                    <a:pt x="17" y="340"/>
                    <a:pt x="54" y="340"/>
                    <a:pt x="73" y="340"/>
                  </a:cubicBezTo>
                  <a:cubicBezTo>
                    <a:pt x="92" y="340"/>
                    <a:pt x="130" y="340"/>
                    <a:pt x="147" y="341"/>
                  </a:cubicBezTo>
                  <a:lnTo>
                    <a:pt x="147" y="326"/>
                  </a:lnTo>
                  <a:lnTo>
                    <a:pt x="135" y="326"/>
                  </a:lnTo>
                  <a:cubicBezTo>
                    <a:pt x="97" y="326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6"/>
                  </a:lnTo>
                  <a:cubicBezTo>
                    <a:pt x="94" y="19"/>
                    <a:pt x="95" y="16"/>
                    <a:pt x="119" y="16"/>
                  </a:cubicBezTo>
                  <a:lnTo>
                    <a:pt x="163" y="16"/>
                  </a:lnTo>
                  <a:cubicBezTo>
                    <a:pt x="242" y="16"/>
                    <a:pt x="242" y="69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8">
              <a:extLst>
                <a:ext uri="{FF2B5EF4-FFF2-40B4-BE49-F238E27FC236}">
                  <a16:creationId xmlns:a16="http://schemas.microsoft.com/office/drawing/2014/main" id="{2B5C77A1-A22E-7375-4CAA-85E476552B1A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606426" y="4545013"/>
              <a:ext cx="80963" cy="12065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8 w 167"/>
                <a:gd name="T9" fmla="*/ 49 h 221"/>
                <a:gd name="T10" fmla="*/ 38 w 167"/>
                <a:gd name="T11" fmla="*/ 183 h 221"/>
                <a:gd name="T12" fmla="*/ 0 w 167"/>
                <a:gd name="T13" fmla="*/ 206 h 221"/>
                <a:gd name="T14" fmla="*/ 0 w 167"/>
                <a:gd name="T15" fmla="*/ 221 h 221"/>
                <a:gd name="T16" fmla="*/ 56 w 167"/>
                <a:gd name="T17" fmla="*/ 220 h 221"/>
                <a:gd name="T18" fmla="*/ 120 w 167"/>
                <a:gd name="T19" fmla="*/ 221 h 221"/>
                <a:gd name="T20" fmla="*/ 120 w 167"/>
                <a:gd name="T21" fmla="*/ 206 h 221"/>
                <a:gd name="T22" fmla="*/ 109 w 167"/>
                <a:gd name="T23" fmla="*/ 206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183"/>
                  </a:lnTo>
                  <a:cubicBezTo>
                    <a:pt x="38" y="206"/>
                    <a:pt x="33" y="206"/>
                    <a:pt x="0" y="206"/>
                  </a:cubicBezTo>
                  <a:lnTo>
                    <a:pt x="0" y="221"/>
                  </a:lnTo>
                  <a:cubicBezTo>
                    <a:pt x="19" y="221"/>
                    <a:pt x="42" y="220"/>
                    <a:pt x="56" y="220"/>
                  </a:cubicBezTo>
                  <a:cubicBezTo>
                    <a:pt x="76" y="220"/>
                    <a:pt x="100" y="220"/>
                    <a:pt x="120" y="221"/>
                  </a:cubicBezTo>
                  <a:lnTo>
                    <a:pt x="120" y="206"/>
                  </a:lnTo>
                  <a:lnTo>
                    <a:pt x="109" y="206"/>
                  </a:lnTo>
                  <a:cubicBezTo>
                    <a:pt x="72" y="206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9">
              <a:extLst>
                <a:ext uri="{FF2B5EF4-FFF2-40B4-BE49-F238E27FC236}">
                  <a16:creationId xmlns:a16="http://schemas.microsoft.com/office/drawing/2014/main" id="{E2623B88-C977-10A8-73C9-3A985460B26F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782639" y="4435475"/>
              <a:ext cx="46038" cy="325438"/>
            </a:xfrm>
            <a:custGeom>
              <a:avLst/>
              <a:gdLst>
                <a:gd name="T0" fmla="*/ 0 w 96"/>
                <a:gd name="T1" fmla="*/ 599 h 599"/>
                <a:gd name="T2" fmla="*/ 96 w 96"/>
                <a:gd name="T3" fmla="*/ 599 h 599"/>
                <a:gd name="T4" fmla="*/ 96 w 96"/>
                <a:gd name="T5" fmla="*/ 579 h 599"/>
                <a:gd name="T6" fmla="*/ 20 w 96"/>
                <a:gd name="T7" fmla="*/ 579 h 599"/>
                <a:gd name="T8" fmla="*/ 20 w 96"/>
                <a:gd name="T9" fmla="*/ 20 h 599"/>
                <a:gd name="T10" fmla="*/ 96 w 96"/>
                <a:gd name="T11" fmla="*/ 20 h 599"/>
                <a:gd name="T12" fmla="*/ 96 w 96"/>
                <a:gd name="T13" fmla="*/ 0 h 599"/>
                <a:gd name="T14" fmla="*/ 0 w 96"/>
                <a:gd name="T15" fmla="*/ 0 h 599"/>
                <a:gd name="T16" fmla="*/ 0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0" y="599"/>
                  </a:moveTo>
                  <a:lnTo>
                    <a:pt x="96" y="599"/>
                  </a:lnTo>
                  <a:lnTo>
                    <a:pt x="96" y="579"/>
                  </a:lnTo>
                  <a:lnTo>
                    <a:pt x="20" y="579"/>
                  </a:lnTo>
                  <a:lnTo>
                    <a:pt x="20" y="20"/>
                  </a:lnTo>
                  <a:lnTo>
                    <a:pt x="96" y="20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2E7E2F6F-01AD-C860-372A-07DACABD9DA3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836614" y="4470400"/>
              <a:ext cx="133350" cy="30163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5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6 w 276"/>
                <a:gd name="T11" fmla="*/ 26 h 57"/>
                <a:gd name="T12" fmla="*/ 0 w 276"/>
                <a:gd name="T13" fmla="*/ 48 h 57"/>
                <a:gd name="T14" fmla="*/ 6 w 276"/>
                <a:gd name="T15" fmla="*/ 57 h 57"/>
                <a:gd name="T16" fmla="*/ 83 w 276"/>
                <a:gd name="T17" fmla="*/ 21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0 h 57"/>
                <a:gd name="T26" fmla="*/ 276 w 276"/>
                <a:gd name="T27" fmla="*/ 8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6" y="26"/>
                  </a:cubicBezTo>
                  <a:lnTo>
                    <a:pt x="0" y="48"/>
                  </a:lnTo>
                  <a:lnTo>
                    <a:pt x="6" y="57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7AAD5B77-0B4B-935A-D4B9-CBB6B4C753E2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841376" y="4545013"/>
              <a:ext cx="104775" cy="123825"/>
            </a:xfrm>
            <a:custGeom>
              <a:avLst/>
              <a:gdLst>
                <a:gd name="T0" fmla="*/ 219 w 219"/>
                <a:gd name="T1" fmla="*/ 35 h 227"/>
                <a:gd name="T2" fmla="*/ 197 w 219"/>
                <a:gd name="T3" fmla="*/ 0 h 227"/>
                <a:gd name="T4" fmla="*/ 172 w 219"/>
                <a:gd name="T5" fmla="*/ 24 h 227"/>
                <a:gd name="T6" fmla="*/ 180 w 219"/>
                <a:gd name="T7" fmla="*/ 39 h 227"/>
                <a:gd name="T8" fmla="*/ 197 w 219"/>
                <a:gd name="T9" fmla="*/ 80 h 227"/>
                <a:gd name="T10" fmla="*/ 108 w 219"/>
                <a:gd name="T11" fmla="*/ 216 h 227"/>
                <a:gd name="T12" fmla="*/ 72 w 219"/>
                <a:gd name="T13" fmla="*/ 172 h 227"/>
                <a:gd name="T14" fmla="*/ 101 w 219"/>
                <a:gd name="T15" fmla="*/ 66 h 227"/>
                <a:gd name="T16" fmla="*/ 106 w 219"/>
                <a:gd name="T17" fmla="*/ 41 h 227"/>
                <a:gd name="T18" fmla="*/ 66 w 219"/>
                <a:gd name="T19" fmla="*/ 0 h 227"/>
                <a:gd name="T20" fmla="*/ 0 w 219"/>
                <a:gd name="T21" fmla="*/ 77 h 227"/>
                <a:gd name="T22" fmla="*/ 6 w 219"/>
                <a:gd name="T23" fmla="*/ 82 h 227"/>
                <a:gd name="T24" fmla="*/ 14 w 219"/>
                <a:gd name="T25" fmla="*/ 73 h 227"/>
                <a:gd name="T26" fmla="*/ 64 w 219"/>
                <a:gd name="T27" fmla="*/ 11 h 227"/>
                <a:gd name="T28" fmla="*/ 77 w 219"/>
                <a:gd name="T29" fmla="*/ 27 h 227"/>
                <a:gd name="T30" fmla="*/ 68 w 219"/>
                <a:gd name="T31" fmla="*/ 62 h 227"/>
                <a:gd name="T32" fmla="*/ 40 w 219"/>
                <a:gd name="T33" fmla="*/ 165 h 227"/>
                <a:gd name="T34" fmla="*/ 106 w 219"/>
                <a:gd name="T35" fmla="*/ 227 h 227"/>
                <a:gd name="T36" fmla="*/ 219 w 219"/>
                <a:gd name="T37" fmla="*/ 3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7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6"/>
                    <a:pt x="108" y="216"/>
                  </a:cubicBezTo>
                  <a:cubicBezTo>
                    <a:pt x="83" y="216"/>
                    <a:pt x="72" y="198"/>
                    <a:pt x="72" y="172"/>
                  </a:cubicBezTo>
                  <a:cubicBezTo>
                    <a:pt x="72" y="144"/>
                    <a:pt x="85" y="108"/>
                    <a:pt x="101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6" y="120"/>
                    <a:pt x="40" y="143"/>
                    <a:pt x="40" y="165"/>
                  </a:cubicBezTo>
                  <a:cubicBezTo>
                    <a:pt x="40" y="219"/>
                    <a:pt x="84" y="227"/>
                    <a:pt x="106" y="227"/>
                  </a:cubicBezTo>
                  <a:cubicBezTo>
                    <a:pt x="190" y="227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6A2EC533-07B5-CB6F-CAB3-A3795A630AD5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1038226" y="4565650"/>
              <a:ext cx="160338" cy="635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D289FE08-72E2-B1DC-0886-734E5E02DE92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1287464" y="4470400"/>
              <a:ext cx="133350" cy="30163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29CEC743-2144-71AC-53DF-AB249674797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1285876" y="4545013"/>
              <a:ext cx="120650" cy="123825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49 w 248"/>
                <a:gd name="T15" fmla="*/ 38 h 227"/>
                <a:gd name="T16" fmla="*/ 95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4 w 248"/>
                <a:gd name="T25" fmla="*/ 11 h 227"/>
                <a:gd name="T26" fmla="*/ 121 w 248"/>
                <a:gd name="T27" fmla="*/ 45 h 227"/>
                <a:gd name="T28" fmla="*/ 94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5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6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6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4" y="207"/>
                    <a:pt x="45" y="196"/>
                    <a:pt x="45" y="182"/>
                  </a:cubicBezTo>
                  <a:cubicBezTo>
                    <a:pt x="45" y="169"/>
                    <a:pt x="34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6" y="227"/>
                  </a:cubicBezTo>
                  <a:cubicBezTo>
                    <a:pt x="79" y="227"/>
                    <a:pt x="97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0FA418BC-DB24-E653-F178-4FBF0DD3F08A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1423989" y="4579938"/>
              <a:ext cx="50800" cy="1285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8 h 235"/>
                <a:gd name="T20" fmla="*/ 94 w 106"/>
                <a:gd name="T21" fmla="*/ 183 h 235"/>
                <a:gd name="T22" fmla="*/ 57 w 106"/>
                <a:gd name="T23" fmla="*/ 226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3" y="10"/>
                    <a:pt x="63" y="20"/>
                  </a:cubicBezTo>
                  <a:cubicBezTo>
                    <a:pt x="63" y="26"/>
                    <a:pt x="68" y="33"/>
                    <a:pt x="77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6"/>
                    <a:pt x="23" y="200"/>
                    <a:pt x="23" y="206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8"/>
                    <a:pt x="101" y="178"/>
                    <a:pt x="100" y="178"/>
                  </a:cubicBezTo>
                  <a:cubicBezTo>
                    <a:pt x="96" y="178"/>
                    <a:pt x="95" y="180"/>
                    <a:pt x="94" y="183"/>
                  </a:cubicBezTo>
                  <a:cubicBezTo>
                    <a:pt x="86" y="211"/>
                    <a:pt x="70" y="226"/>
                    <a:pt x="57" y="226"/>
                  </a:cubicBezTo>
                  <a:cubicBezTo>
                    <a:pt x="50" y="226"/>
                    <a:pt x="48" y="221"/>
                    <a:pt x="48" y="213"/>
                  </a:cubicBezTo>
                  <a:cubicBezTo>
                    <a:pt x="48" y="205"/>
                    <a:pt x="51" y="199"/>
                    <a:pt x="54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1"/>
                    <a:pt x="59" y="100"/>
                  </a:cubicBezTo>
                  <a:cubicBezTo>
                    <a:pt x="59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47C1F758-7E81-E202-705D-163E3F901C21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1584326" y="4484688"/>
              <a:ext cx="52388" cy="1809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3 h 334"/>
                <a:gd name="T24" fmla="*/ 74 w 107"/>
                <a:gd name="T25" fmla="*/ 27 h 334"/>
                <a:gd name="T26" fmla="*/ 48 w 107"/>
                <a:gd name="T27" fmla="*/ 0 h 334"/>
                <a:gd name="T28" fmla="*/ 21 w 107"/>
                <a:gd name="T29" fmla="*/ 27 h 334"/>
                <a:gd name="T30" fmla="*/ 48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4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3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3"/>
                  </a:lnTo>
                  <a:close/>
                  <a:moveTo>
                    <a:pt x="74" y="27"/>
                  </a:moveTo>
                  <a:cubicBezTo>
                    <a:pt x="74" y="11"/>
                    <a:pt x="62" y="0"/>
                    <a:pt x="48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68069CBC-C3E2-B89C-0702-54F53D7C892E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1651001" y="4545013"/>
              <a:ext cx="120650" cy="1206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6 h 221"/>
                <a:gd name="T6" fmla="*/ 0 w 251"/>
                <a:gd name="T7" fmla="*/ 221 h 221"/>
                <a:gd name="T8" fmla="*/ 57 w 251"/>
                <a:gd name="T9" fmla="*/ 220 h 221"/>
                <a:gd name="T10" fmla="*/ 113 w 251"/>
                <a:gd name="T11" fmla="*/ 221 h 221"/>
                <a:gd name="T12" fmla="*/ 113 w 251"/>
                <a:gd name="T13" fmla="*/ 206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6 h 221"/>
                <a:gd name="T26" fmla="*/ 139 w 251"/>
                <a:gd name="T27" fmla="*/ 221 h 221"/>
                <a:gd name="T28" fmla="*/ 195 w 251"/>
                <a:gd name="T29" fmla="*/ 220 h 221"/>
                <a:gd name="T30" fmla="*/ 251 w 251"/>
                <a:gd name="T31" fmla="*/ 221 h 221"/>
                <a:gd name="T32" fmla="*/ 251 w 251"/>
                <a:gd name="T33" fmla="*/ 206 h 221"/>
                <a:gd name="T34" fmla="*/ 212 w 251"/>
                <a:gd name="T35" fmla="*/ 191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18" y="221"/>
                    <a:pt x="43" y="220"/>
                    <a:pt x="57" y="220"/>
                  </a:cubicBezTo>
                  <a:cubicBezTo>
                    <a:pt x="70" y="220"/>
                    <a:pt x="96" y="221"/>
                    <a:pt x="113" y="221"/>
                  </a:cubicBezTo>
                  <a:lnTo>
                    <a:pt x="113" y="206"/>
                  </a:lnTo>
                  <a:cubicBezTo>
                    <a:pt x="79" y="206"/>
                    <a:pt x="74" y="206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6"/>
                    <a:pt x="172" y="206"/>
                    <a:pt x="139" y="206"/>
                  </a:cubicBezTo>
                  <a:lnTo>
                    <a:pt x="139" y="221"/>
                  </a:lnTo>
                  <a:cubicBezTo>
                    <a:pt x="156" y="221"/>
                    <a:pt x="182" y="220"/>
                    <a:pt x="195" y="220"/>
                  </a:cubicBezTo>
                  <a:cubicBezTo>
                    <a:pt x="208" y="220"/>
                    <a:pt x="234" y="221"/>
                    <a:pt x="251" y="221"/>
                  </a:cubicBezTo>
                  <a:lnTo>
                    <a:pt x="251" y="206"/>
                  </a:lnTo>
                  <a:cubicBezTo>
                    <a:pt x="225" y="206"/>
                    <a:pt x="213" y="206"/>
                    <a:pt x="212" y="191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4E1ED7FC-3EEA-5585-EDEC-120C9AA9C316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1866901" y="4475163"/>
              <a:ext cx="134938" cy="222250"/>
            </a:xfrm>
            <a:custGeom>
              <a:avLst/>
              <a:gdLst>
                <a:gd name="T0" fmla="*/ 196 w 278"/>
                <a:gd name="T1" fmla="*/ 273 h 412"/>
                <a:gd name="T2" fmla="*/ 164 w 278"/>
                <a:gd name="T3" fmla="*/ 349 h 412"/>
                <a:gd name="T4" fmla="*/ 117 w 278"/>
                <a:gd name="T5" fmla="*/ 384 h 412"/>
                <a:gd name="T6" fmla="*/ 44 w 278"/>
                <a:gd name="T7" fmla="*/ 363 h 412"/>
                <a:gd name="T8" fmla="*/ 4 w 278"/>
                <a:gd name="T9" fmla="*/ 387 h 412"/>
                <a:gd name="T10" fmla="*/ 84 w 278"/>
                <a:gd name="T11" fmla="*/ 412 h 412"/>
                <a:gd name="T12" fmla="*/ 217 w 278"/>
                <a:gd name="T13" fmla="*/ 311 h 412"/>
                <a:gd name="T14" fmla="*/ 239 w 278"/>
                <a:gd name="T15" fmla="*/ 249 h 412"/>
                <a:gd name="T16" fmla="*/ 260 w 278"/>
                <a:gd name="T17" fmla="*/ 172 h 412"/>
                <a:gd name="T18" fmla="*/ 254 w 278"/>
                <a:gd name="T19" fmla="*/ 168 h 412"/>
                <a:gd name="T20" fmla="*/ 231 w 278"/>
                <a:gd name="T21" fmla="*/ 177 h 412"/>
                <a:gd name="T22" fmla="*/ 216 w 278"/>
                <a:gd name="T23" fmla="*/ 200 h 412"/>
                <a:gd name="T24" fmla="*/ 119 w 278"/>
                <a:gd name="T25" fmla="*/ 291 h 412"/>
                <a:gd name="T26" fmla="*/ 42 w 278"/>
                <a:gd name="T27" fmla="*/ 195 h 412"/>
                <a:gd name="T28" fmla="*/ 87 w 278"/>
                <a:gd name="T29" fmla="*/ 70 h 412"/>
                <a:gd name="T30" fmla="*/ 181 w 278"/>
                <a:gd name="T31" fmla="*/ 28 h 412"/>
                <a:gd name="T32" fmla="*/ 218 w 278"/>
                <a:gd name="T33" fmla="*/ 33 h 412"/>
                <a:gd name="T34" fmla="*/ 235 w 278"/>
                <a:gd name="T35" fmla="*/ 55 h 412"/>
                <a:gd name="T36" fmla="*/ 208 w 278"/>
                <a:gd name="T37" fmla="*/ 107 h 412"/>
                <a:gd name="T38" fmla="*/ 204 w 278"/>
                <a:gd name="T39" fmla="*/ 112 h 412"/>
                <a:gd name="T40" fmla="*/ 210 w 278"/>
                <a:gd name="T41" fmla="*/ 116 h 412"/>
                <a:gd name="T42" fmla="*/ 254 w 278"/>
                <a:gd name="T43" fmla="*/ 84 h 412"/>
                <a:gd name="T44" fmla="*/ 278 w 278"/>
                <a:gd name="T45" fmla="*/ 34 h 412"/>
                <a:gd name="T46" fmla="*/ 256 w 278"/>
                <a:gd name="T47" fmla="*/ 6 h 412"/>
                <a:gd name="T48" fmla="*/ 214 w 278"/>
                <a:gd name="T49" fmla="*/ 0 h 412"/>
                <a:gd name="T50" fmla="*/ 0 w 278"/>
                <a:gd name="T51" fmla="*/ 216 h 412"/>
                <a:gd name="T52" fmla="*/ 87 w 278"/>
                <a:gd name="T53" fmla="*/ 318 h 412"/>
                <a:gd name="T54" fmla="*/ 196 w 278"/>
                <a:gd name="T55" fmla="*/ 27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8" h="412">
                  <a:moveTo>
                    <a:pt x="196" y="273"/>
                  </a:moveTo>
                  <a:cubicBezTo>
                    <a:pt x="182" y="318"/>
                    <a:pt x="169" y="341"/>
                    <a:pt x="164" y="349"/>
                  </a:cubicBezTo>
                  <a:cubicBezTo>
                    <a:pt x="145" y="383"/>
                    <a:pt x="134" y="384"/>
                    <a:pt x="117" y="384"/>
                  </a:cubicBezTo>
                  <a:cubicBezTo>
                    <a:pt x="109" y="384"/>
                    <a:pt x="73" y="383"/>
                    <a:pt x="44" y="363"/>
                  </a:cubicBezTo>
                  <a:cubicBezTo>
                    <a:pt x="22" y="364"/>
                    <a:pt x="4" y="381"/>
                    <a:pt x="4" y="387"/>
                  </a:cubicBezTo>
                  <a:cubicBezTo>
                    <a:pt x="4" y="391"/>
                    <a:pt x="38" y="412"/>
                    <a:pt x="84" y="412"/>
                  </a:cubicBezTo>
                  <a:cubicBezTo>
                    <a:pt x="120" y="412"/>
                    <a:pt x="179" y="393"/>
                    <a:pt x="217" y="311"/>
                  </a:cubicBezTo>
                  <a:cubicBezTo>
                    <a:pt x="230" y="283"/>
                    <a:pt x="238" y="255"/>
                    <a:pt x="239" y="249"/>
                  </a:cubicBezTo>
                  <a:cubicBezTo>
                    <a:pt x="249" y="214"/>
                    <a:pt x="260" y="174"/>
                    <a:pt x="260" y="172"/>
                  </a:cubicBezTo>
                  <a:cubicBezTo>
                    <a:pt x="260" y="169"/>
                    <a:pt x="259" y="168"/>
                    <a:pt x="254" y="168"/>
                  </a:cubicBezTo>
                  <a:cubicBezTo>
                    <a:pt x="250" y="168"/>
                    <a:pt x="241" y="170"/>
                    <a:pt x="231" y="177"/>
                  </a:cubicBezTo>
                  <a:cubicBezTo>
                    <a:pt x="220" y="185"/>
                    <a:pt x="219" y="187"/>
                    <a:pt x="216" y="200"/>
                  </a:cubicBezTo>
                  <a:cubicBezTo>
                    <a:pt x="211" y="217"/>
                    <a:pt x="181" y="291"/>
                    <a:pt x="119" y="291"/>
                  </a:cubicBezTo>
                  <a:cubicBezTo>
                    <a:pt x="71" y="291"/>
                    <a:pt x="42" y="251"/>
                    <a:pt x="42" y="195"/>
                  </a:cubicBezTo>
                  <a:cubicBezTo>
                    <a:pt x="42" y="156"/>
                    <a:pt x="58" y="105"/>
                    <a:pt x="87" y="70"/>
                  </a:cubicBezTo>
                  <a:cubicBezTo>
                    <a:pt x="100" y="54"/>
                    <a:pt x="125" y="28"/>
                    <a:pt x="181" y="28"/>
                  </a:cubicBezTo>
                  <a:cubicBezTo>
                    <a:pt x="191" y="28"/>
                    <a:pt x="205" y="29"/>
                    <a:pt x="218" y="33"/>
                  </a:cubicBezTo>
                  <a:cubicBezTo>
                    <a:pt x="223" y="35"/>
                    <a:pt x="235" y="39"/>
                    <a:pt x="235" y="55"/>
                  </a:cubicBezTo>
                  <a:cubicBezTo>
                    <a:pt x="235" y="72"/>
                    <a:pt x="210" y="104"/>
                    <a:pt x="208" y="107"/>
                  </a:cubicBezTo>
                  <a:cubicBezTo>
                    <a:pt x="206" y="109"/>
                    <a:pt x="204" y="110"/>
                    <a:pt x="204" y="112"/>
                  </a:cubicBezTo>
                  <a:cubicBezTo>
                    <a:pt x="204" y="116"/>
                    <a:pt x="207" y="116"/>
                    <a:pt x="210" y="116"/>
                  </a:cubicBezTo>
                  <a:cubicBezTo>
                    <a:pt x="224" y="116"/>
                    <a:pt x="240" y="103"/>
                    <a:pt x="254" y="84"/>
                  </a:cubicBezTo>
                  <a:cubicBezTo>
                    <a:pt x="258" y="79"/>
                    <a:pt x="278" y="51"/>
                    <a:pt x="278" y="34"/>
                  </a:cubicBezTo>
                  <a:cubicBezTo>
                    <a:pt x="278" y="13"/>
                    <a:pt x="262" y="8"/>
                    <a:pt x="256" y="6"/>
                  </a:cubicBezTo>
                  <a:cubicBezTo>
                    <a:pt x="238" y="0"/>
                    <a:pt x="221" y="0"/>
                    <a:pt x="214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7"/>
                    <a:pt x="23" y="318"/>
                    <a:pt x="87" y="318"/>
                  </a:cubicBezTo>
                  <a:cubicBezTo>
                    <a:pt x="124" y="318"/>
                    <a:pt x="163" y="299"/>
                    <a:pt x="196" y="27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84E03DAC-0757-941B-900D-171263D573EC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2008189" y="4579938"/>
              <a:ext cx="50800" cy="1285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5 w 106"/>
                <a:gd name="T11" fmla="*/ 191 h 235"/>
                <a:gd name="T12" fmla="*/ 22 w 106"/>
                <a:gd name="T13" fmla="*/ 206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8 h 235"/>
                <a:gd name="T20" fmla="*/ 93 w 106"/>
                <a:gd name="T21" fmla="*/ 183 h 235"/>
                <a:gd name="T22" fmla="*/ 56 w 106"/>
                <a:gd name="T23" fmla="*/ 226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7 w 106"/>
                <a:gd name="T47" fmla="*/ 135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10"/>
                    <a:pt x="63" y="20"/>
                  </a:cubicBezTo>
                  <a:cubicBezTo>
                    <a:pt x="63" y="26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5" y="191"/>
                  </a:moveTo>
                  <a:cubicBezTo>
                    <a:pt x="24" y="196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8"/>
                    <a:pt x="101" y="178"/>
                    <a:pt x="100" y="178"/>
                  </a:cubicBezTo>
                  <a:cubicBezTo>
                    <a:pt x="95" y="178"/>
                    <a:pt x="95" y="180"/>
                    <a:pt x="93" y="183"/>
                  </a:cubicBezTo>
                  <a:cubicBezTo>
                    <a:pt x="85" y="211"/>
                    <a:pt x="70" y="226"/>
                    <a:pt x="56" y="226"/>
                  </a:cubicBezTo>
                  <a:cubicBezTo>
                    <a:pt x="50" y="226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1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B4B93682-50FA-2013-4DF2-527DCAA070DB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2084389" y="4435475"/>
              <a:ext cx="47625" cy="325438"/>
            </a:xfrm>
            <a:custGeom>
              <a:avLst/>
              <a:gdLst>
                <a:gd name="T0" fmla="*/ 96 w 96"/>
                <a:gd name="T1" fmla="*/ 599 h 599"/>
                <a:gd name="T2" fmla="*/ 96 w 96"/>
                <a:gd name="T3" fmla="*/ 0 h 599"/>
                <a:gd name="T4" fmla="*/ 0 w 96"/>
                <a:gd name="T5" fmla="*/ 0 h 599"/>
                <a:gd name="T6" fmla="*/ 0 w 96"/>
                <a:gd name="T7" fmla="*/ 20 h 599"/>
                <a:gd name="T8" fmla="*/ 76 w 96"/>
                <a:gd name="T9" fmla="*/ 20 h 599"/>
                <a:gd name="T10" fmla="*/ 76 w 96"/>
                <a:gd name="T11" fmla="*/ 579 h 599"/>
                <a:gd name="T12" fmla="*/ 0 w 96"/>
                <a:gd name="T13" fmla="*/ 579 h 599"/>
                <a:gd name="T14" fmla="*/ 0 w 96"/>
                <a:gd name="T15" fmla="*/ 599 h 599"/>
                <a:gd name="T16" fmla="*/ 96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96" y="599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76" y="20"/>
                  </a:lnTo>
                  <a:lnTo>
                    <a:pt x="76" y="579"/>
                  </a:lnTo>
                  <a:lnTo>
                    <a:pt x="0" y="579"/>
                  </a:lnTo>
                  <a:lnTo>
                    <a:pt x="0" y="599"/>
                  </a:lnTo>
                  <a:lnTo>
                    <a:pt x="96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6945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5" grpId="0" animBg="1"/>
      <p:bldP spid="553" grpId="0"/>
      <p:bldP spid="554" grpId="0" animBg="1"/>
      <p:bldP spid="555" grpId="0"/>
      <p:bldP spid="593" grpId="0" animBg="1"/>
      <p:bldP spid="594" grpId="0" animBg="1"/>
      <p:bldP spid="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E11267-F873-4BBE-950D-36A44B332C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0"/>
            <a:ext cx="10963273" cy="862149"/>
          </a:xfrm>
        </p:spPr>
        <p:txBody>
          <a:bodyPr>
            <a:normAutofit/>
          </a:bodyPr>
          <a:lstStyle/>
          <a:p>
            <a:r>
              <a:rPr lang="en-US" altLang="zh-CN" dirty="0"/>
              <a:t>Proving Main Lemma (3/3) – Distributional PH Arg.</a:t>
            </a:r>
            <a:endParaRPr lang="en-US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FAB100B-812E-4C6F-8FE0-425F3B20E59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080972" y="1203758"/>
            <a:ext cx="1711325" cy="365126"/>
            <a:chOff x="5224461" y="5738813"/>
            <a:chExt cx="1711325" cy="365126"/>
          </a:xfrm>
        </p:grpSpPr>
        <p:sp>
          <p:nvSpPr>
            <p:cNvPr id="25" name="Freeform 53">
              <a:extLst>
                <a:ext uri="{FF2B5EF4-FFF2-40B4-BE49-F238E27FC236}">
                  <a16:creationId xmlns:a16="http://schemas.microsoft.com/office/drawing/2014/main" id="{B0AB42D6-CE33-4C15-A1AE-DA555783C0A2}"/>
                </a:ext>
              </a:extLst>
            </p:cNvPr>
            <p:cNvSpPr>
              <a:spLocks noEditPoints="1"/>
            </p:cNvSpPr>
            <p:nvPr>
              <p:custDataLst>
                <p:tags r:id="rId183"/>
              </p:custDataLst>
            </p:nvPr>
          </p:nvSpPr>
          <p:spPr bwMode="auto">
            <a:xfrm>
              <a:off x="5224461" y="5822951"/>
              <a:ext cx="138113" cy="185738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4">
              <a:extLst>
                <a:ext uri="{FF2B5EF4-FFF2-40B4-BE49-F238E27FC236}">
                  <a16:creationId xmlns:a16="http://schemas.microsoft.com/office/drawing/2014/main" id="{F5584CC0-BA27-4FE7-A970-0EE08EB84211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5381624" y="5889626"/>
              <a:ext cx="79375" cy="1190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5">
              <a:extLst>
                <a:ext uri="{FF2B5EF4-FFF2-40B4-BE49-F238E27FC236}">
                  <a16:creationId xmlns:a16="http://schemas.microsoft.com/office/drawing/2014/main" id="{AA1EB3EB-16A3-4921-B2E0-A9568A63AC0A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5553074" y="5778501"/>
              <a:ext cx="46038" cy="325438"/>
            </a:xfrm>
            <a:custGeom>
              <a:avLst/>
              <a:gdLst>
                <a:gd name="T0" fmla="*/ 0 w 96"/>
                <a:gd name="T1" fmla="*/ 598 h 598"/>
                <a:gd name="T2" fmla="*/ 96 w 96"/>
                <a:gd name="T3" fmla="*/ 598 h 598"/>
                <a:gd name="T4" fmla="*/ 96 w 96"/>
                <a:gd name="T5" fmla="*/ 578 h 598"/>
                <a:gd name="T6" fmla="*/ 20 w 96"/>
                <a:gd name="T7" fmla="*/ 578 h 598"/>
                <a:gd name="T8" fmla="*/ 20 w 96"/>
                <a:gd name="T9" fmla="*/ 19 h 598"/>
                <a:gd name="T10" fmla="*/ 96 w 96"/>
                <a:gd name="T11" fmla="*/ 19 h 598"/>
                <a:gd name="T12" fmla="*/ 96 w 96"/>
                <a:gd name="T13" fmla="*/ 0 h 598"/>
                <a:gd name="T14" fmla="*/ 0 w 96"/>
                <a:gd name="T15" fmla="*/ 0 h 598"/>
                <a:gd name="T16" fmla="*/ 0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0" y="598"/>
                  </a:moveTo>
                  <a:lnTo>
                    <a:pt x="96" y="598"/>
                  </a:lnTo>
                  <a:lnTo>
                    <a:pt x="96" y="578"/>
                  </a:lnTo>
                  <a:lnTo>
                    <a:pt x="20" y="578"/>
                  </a:lnTo>
                  <a:lnTo>
                    <a:pt x="20" y="19"/>
                  </a:lnTo>
                  <a:lnTo>
                    <a:pt x="96" y="19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6">
              <a:extLst>
                <a:ext uri="{FF2B5EF4-FFF2-40B4-BE49-F238E27FC236}">
                  <a16:creationId xmlns:a16="http://schemas.microsoft.com/office/drawing/2014/main" id="{24508693-188E-4C51-AE7B-78F1DADF9221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5605461" y="5813426"/>
              <a:ext cx="131763" cy="301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57">
              <a:extLst>
                <a:ext uri="{FF2B5EF4-FFF2-40B4-BE49-F238E27FC236}">
                  <a16:creationId xmlns:a16="http://schemas.microsoft.com/office/drawing/2014/main" id="{9AD4D5A1-7711-4353-A2BF-06705F561F80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5610224" y="5889626"/>
              <a:ext cx="103188" cy="1222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8 w 219"/>
                <a:gd name="T11" fmla="*/ 215 h 226"/>
                <a:gd name="T12" fmla="*/ 71 w 219"/>
                <a:gd name="T13" fmla="*/ 171 h 226"/>
                <a:gd name="T14" fmla="*/ 100 w 219"/>
                <a:gd name="T15" fmla="*/ 66 h 226"/>
                <a:gd name="T16" fmla="*/ 106 w 219"/>
                <a:gd name="T17" fmla="*/ 41 h 226"/>
                <a:gd name="T18" fmla="*/ 65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6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6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0"/>
                    <a:pt x="175" y="33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7"/>
                    <a:pt x="71" y="171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7"/>
                    <a:pt x="106" y="50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2"/>
                    <a:pt x="50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3" y="226"/>
                    <a:pt x="106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8">
              <a:extLst>
                <a:ext uri="{FF2B5EF4-FFF2-40B4-BE49-F238E27FC236}">
                  <a16:creationId xmlns:a16="http://schemas.microsoft.com/office/drawing/2014/main" id="{FD20CF74-BBFD-425B-ABB2-BBE973CF7289}"/>
                </a:ext>
              </a:extLst>
            </p:cNvPr>
            <p:cNvSpPr>
              <a:spLocks noEditPoints="1"/>
            </p:cNvSpPr>
            <p:nvPr>
              <p:custDataLst>
                <p:tags r:id="rId188"/>
              </p:custDataLst>
            </p:nvPr>
          </p:nvSpPr>
          <p:spPr bwMode="auto">
            <a:xfrm>
              <a:off x="5803899" y="5908676"/>
              <a:ext cx="155575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59">
              <a:extLst>
                <a:ext uri="{FF2B5EF4-FFF2-40B4-BE49-F238E27FC236}">
                  <a16:creationId xmlns:a16="http://schemas.microsoft.com/office/drawing/2014/main" id="{3FA93006-B5B3-41EE-9BA2-E474D6E877EB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6080124" y="5813426"/>
              <a:ext cx="130175" cy="30163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1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60">
              <a:extLst>
                <a:ext uri="{FF2B5EF4-FFF2-40B4-BE49-F238E27FC236}">
                  <a16:creationId xmlns:a16="http://schemas.microsoft.com/office/drawing/2014/main" id="{EC6A7038-36CA-449E-919B-850A9F6C8391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6045199" y="5889626"/>
              <a:ext cx="117475" cy="122238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8 h 226"/>
                <a:gd name="T34" fmla="*/ 46 w 249"/>
                <a:gd name="T35" fmla="*/ 181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6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61">
              <a:extLst>
                <a:ext uri="{FF2B5EF4-FFF2-40B4-BE49-F238E27FC236}">
                  <a16:creationId xmlns:a16="http://schemas.microsoft.com/office/drawing/2014/main" id="{463F99CE-A5F0-413E-8158-17F8F66A2DE4}"/>
                </a:ext>
              </a:extLst>
            </p:cNvPr>
            <p:cNvSpPr>
              <a:spLocks noEditPoints="1"/>
            </p:cNvSpPr>
            <p:nvPr>
              <p:custDataLst>
                <p:tags r:id="rId191"/>
              </p:custDataLst>
            </p:nvPr>
          </p:nvSpPr>
          <p:spPr bwMode="auto">
            <a:xfrm>
              <a:off x="6180136" y="5924551"/>
              <a:ext cx="49213" cy="1270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5 w 106"/>
                <a:gd name="T29" fmla="*/ 162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50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7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2"/>
                    <a:pt x="97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50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1"/>
                    <a:pt x="65" y="162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0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100"/>
                    <a:pt x="37" y="87"/>
                    <a:pt x="50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2">
              <a:extLst>
                <a:ext uri="{FF2B5EF4-FFF2-40B4-BE49-F238E27FC236}">
                  <a16:creationId xmlns:a16="http://schemas.microsoft.com/office/drawing/2014/main" id="{783D30A1-B4BE-4BD1-8757-0DC177691F27}"/>
                </a:ext>
              </a:extLst>
            </p:cNvPr>
            <p:cNvSpPr>
              <a:spLocks noEditPoints="1"/>
            </p:cNvSpPr>
            <p:nvPr>
              <p:custDataLst>
                <p:tags r:id="rId192"/>
              </p:custDataLst>
            </p:nvPr>
          </p:nvSpPr>
          <p:spPr bwMode="auto">
            <a:xfrm>
              <a:off x="6335711" y="5827713"/>
              <a:ext cx="50800" cy="180975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63">
              <a:extLst>
                <a:ext uri="{FF2B5EF4-FFF2-40B4-BE49-F238E27FC236}">
                  <a16:creationId xmlns:a16="http://schemas.microsoft.com/office/drawing/2014/main" id="{633EC99F-1C4D-4DE3-8B75-68DF84354EAD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6400799" y="5889626"/>
              <a:ext cx="119063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4">
              <a:extLst>
                <a:ext uri="{FF2B5EF4-FFF2-40B4-BE49-F238E27FC236}">
                  <a16:creationId xmlns:a16="http://schemas.microsoft.com/office/drawing/2014/main" id="{50619DF1-03FB-4CA1-BD04-4286D89E6055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6638924" y="5738813"/>
              <a:ext cx="133350" cy="49213"/>
            </a:xfrm>
            <a:custGeom>
              <a:avLst/>
              <a:gdLst>
                <a:gd name="T0" fmla="*/ 141 w 282"/>
                <a:gd name="T1" fmla="*/ 30 h 91"/>
                <a:gd name="T2" fmla="*/ 276 w 282"/>
                <a:gd name="T3" fmla="*/ 91 h 91"/>
                <a:gd name="T4" fmla="*/ 282 w 282"/>
                <a:gd name="T5" fmla="*/ 80 h 91"/>
                <a:gd name="T6" fmla="*/ 141 w 282"/>
                <a:gd name="T7" fmla="*/ 0 h 91"/>
                <a:gd name="T8" fmla="*/ 0 w 282"/>
                <a:gd name="T9" fmla="*/ 80 h 91"/>
                <a:gd name="T10" fmla="*/ 5 w 282"/>
                <a:gd name="T11" fmla="*/ 91 h 91"/>
                <a:gd name="T12" fmla="*/ 141 w 282"/>
                <a:gd name="T13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91">
                  <a:moveTo>
                    <a:pt x="141" y="30"/>
                  </a:moveTo>
                  <a:lnTo>
                    <a:pt x="276" y="91"/>
                  </a:lnTo>
                  <a:lnTo>
                    <a:pt x="282" y="80"/>
                  </a:lnTo>
                  <a:lnTo>
                    <a:pt x="141" y="0"/>
                  </a:lnTo>
                  <a:lnTo>
                    <a:pt x="0" y="80"/>
                  </a:lnTo>
                  <a:lnTo>
                    <a:pt x="5" y="91"/>
                  </a:lnTo>
                  <a:lnTo>
                    <a:pt x="141" y="30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5">
              <a:extLst>
                <a:ext uri="{FF2B5EF4-FFF2-40B4-BE49-F238E27FC236}">
                  <a16:creationId xmlns:a16="http://schemas.microsoft.com/office/drawing/2014/main" id="{0C5A84B0-4D00-4AC4-A077-EBD889665DA2}"/>
                </a:ext>
              </a:extLst>
            </p:cNvPr>
            <p:cNvSpPr>
              <a:spLocks noEditPoints="1"/>
            </p:cNvSpPr>
            <p:nvPr>
              <p:custDataLst>
                <p:tags r:id="rId195"/>
              </p:custDataLst>
            </p:nvPr>
          </p:nvSpPr>
          <p:spPr bwMode="auto">
            <a:xfrm>
              <a:off x="6608761" y="5818188"/>
              <a:ext cx="165100" cy="196850"/>
            </a:xfrm>
            <a:custGeom>
              <a:avLst/>
              <a:gdLst>
                <a:gd name="T0" fmla="*/ 82 w 350"/>
                <a:gd name="T1" fmla="*/ 33 h 362"/>
                <a:gd name="T2" fmla="*/ 2 w 350"/>
                <a:gd name="T3" fmla="*/ 351 h 362"/>
                <a:gd name="T4" fmla="*/ 0 w 350"/>
                <a:gd name="T5" fmla="*/ 359 h 362"/>
                <a:gd name="T6" fmla="*/ 5 w 350"/>
                <a:gd name="T7" fmla="*/ 362 h 362"/>
                <a:gd name="T8" fmla="*/ 40 w 350"/>
                <a:gd name="T9" fmla="*/ 343 h 362"/>
                <a:gd name="T10" fmla="*/ 122 w 350"/>
                <a:gd name="T11" fmla="*/ 50 h 362"/>
                <a:gd name="T12" fmla="*/ 125 w 350"/>
                <a:gd name="T13" fmla="*/ 8 h 362"/>
                <a:gd name="T14" fmla="*/ 120 w 350"/>
                <a:gd name="T15" fmla="*/ 0 h 362"/>
                <a:gd name="T16" fmla="*/ 89 w 350"/>
                <a:gd name="T17" fmla="*/ 12 h 362"/>
                <a:gd name="T18" fmla="*/ 48 w 350"/>
                <a:gd name="T19" fmla="*/ 42 h 362"/>
                <a:gd name="T20" fmla="*/ 53 w 350"/>
                <a:gd name="T21" fmla="*/ 45 h 362"/>
                <a:gd name="T22" fmla="*/ 82 w 350"/>
                <a:gd name="T23" fmla="*/ 33 h 362"/>
                <a:gd name="T24" fmla="*/ 347 w 350"/>
                <a:gd name="T25" fmla="*/ 288 h 362"/>
                <a:gd name="T26" fmla="*/ 341 w 350"/>
                <a:gd name="T27" fmla="*/ 284 h 362"/>
                <a:gd name="T28" fmla="*/ 326 w 350"/>
                <a:gd name="T29" fmla="*/ 290 h 362"/>
                <a:gd name="T30" fmla="*/ 317 w 350"/>
                <a:gd name="T31" fmla="*/ 303 h 362"/>
                <a:gd name="T32" fmla="*/ 253 w 350"/>
                <a:gd name="T33" fmla="*/ 341 h 362"/>
                <a:gd name="T34" fmla="*/ 135 w 350"/>
                <a:gd name="T35" fmla="*/ 139 h 362"/>
                <a:gd name="T36" fmla="*/ 154 w 350"/>
                <a:gd name="T37" fmla="*/ 108 h 362"/>
                <a:gd name="T38" fmla="*/ 302 w 350"/>
                <a:gd name="T39" fmla="*/ 21 h 362"/>
                <a:gd name="T40" fmla="*/ 320 w 350"/>
                <a:gd name="T41" fmla="*/ 42 h 362"/>
                <a:gd name="T42" fmla="*/ 319 w 350"/>
                <a:gd name="T43" fmla="*/ 50 h 362"/>
                <a:gd name="T44" fmla="*/ 325 w 350"/>
                <a:gd name="T45" fmla="*/ 56 h 362"/>
                <a:gd name="T46" fmla="*/ 350 w 350"/>
                <a:gd name="T47" fmla="*/ 30 h 362"/>
                <a:gd name="T48" fmla="*/ 321 w 350"/>
                <a:gd name="T49" fmla="*/ 0 h 362"/>
                <a:gd name="T50" fmla="*/ 179 w 350"/>
                <a:gd name="T51" fmla="*/ 67 h 362"/>
                <a:gd name="T52" fmla="*/ 105 w 350"/>
                <a:gd name="T53" fmla="*/ 152 h 362"/>
                <a:gd name="T54" fmla="*/ 191 w 350"/>
                <a:gd name="T55" fmla="*/ 339 h 362"/>
                <a:gd name="T56" fmla="*/ 234 w 350"/>
                <a:gd name="T57" fmla="*/ 362 h 362"/>
                <a:gd name="T58" fmla="*/ 332 w 350"/>
                <a:gd name="T59" fmla="*/ 318 h 362"/>
                <a:gd name="T60" fmla="*/ 347 w 350"/>
                <a:gd name="T61" fmla="*/ 28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0" h="362">
                  <a:moveTo>
                    <a:pt x="82" y="33"/>
                  </a:moveTo>
                  <a:cubicBezTo>
                    <a:pt x="77" y="142"/>
                    <a:pt x="32" y="274"/>
                    <a:pt x="2" y="351"/>
                  </a:cubicBezTo>
                  <a:cubicBezTo>
                    <a:pt x="0" y="357"/>
                    <a:pt x="0" y="358"/>
                    <a:pt x="0" y="359"/>
                  </a:cubicBezTo>
                  <a:cubicBezTo>
                    <a:pt x="0" y="362"/>
                    <a:pt x="4" y="362"/>
                    <a:pt x="5" y="362"/>
                  </a:cubicBezTo>
                  <a:cubicBezTo>
                    <a:pt x="14" y="362"/>
                    <a:pt x="32" y="353"/>
                    <a:pt x="40" y="343"/>
                  </a:cubicBezTo>
                  <a:cubicBezTo>
                    <a:pt x="42" y="340"/>
                    <a:pt x="107" y="177"/>
                    <a:pt x="122" y="50"/>
                  </a:cubicBezTo>
                  <a:cubicBezTo>
                    <a:pt x="124" y="30"/>
                    <a:pt x="125" y="10"/>
                    <a:pt x="125" y="8"/>
                  </a:cubicBezTo>
                  <a:cubicBezTo>
                    <a:pt x="125" y="2"/>
                    <a:pt x="125" y="0"/>
                    <a:pt x="120" y="0"/>
                  </a:cubicBezTo>
                  <a:cubicBezTo>
                    <a:pt x="114" y="0"/>
                    <a:pt x="99" y="7"/>
                    <a:pt x="89" y="12"/>
                  </a:cubicBezTo>
                  <a:cubicBezTo>
                    <a:pt x="66" y="24"/>
                    <a:pt x="48" y="33"/>
                    <a:pt x="48" y="42"/>
                  </a:cubicBezTo>
                  <a:cubicBezTo>
                    <a:pt x="48" y="45"/>
                    <a:pt x="51" y="45"/>
                    <a:pt x="53" y="45"/>
                  </a:cubicBezTo>
                  <a:cubicBezTo>
                    <a:pt x="58" y="45"/>
                    <a:pt x="59" y="45"/>
                    <a:pt x="82" y="33"/>
                  </a:cubicBezTo>
                  <a:close/>
                  <a:moveTo>
                    <a:pt x="347" y="288"/>
                  </a:moveTo>
                  <a:cubicBezTo>
                    <a:pt x="347" y="288"/>
                    <a:pt x="347" y="284"/>
                    <a:pt x="341" y="284"/>
                  </a:cubicBezTo>
                  <a:cubicBezTo>
                    <a:pt x="339" y="284"/>
                    <a:pt x="333" y="284"/>
                    <a:pt x="326" y="290"/>
                  </a:cubicBezTo>
                  <a:cubicBezTo>
                    <a:pt x="320" y="294"/>
                    <a:pt x="319" y="295"/>
                    <a:pt x="317" y="303"/>
                  </a:cubicBezTo>
                  <a:cubicBezTo>
                    <a:pt x="303" y="341"/>
                    <a:pt x="254" y="341"/>
                    <a:pt x="253" y="341"/>
                  </a:cubicBezTo>
                  <a:cubicBezTo>
                    <a:pt x="205" y="341"/>
                    <a:pt x="135" y="184"/>
                    <a:pt x="135" y="139"/>
                  </a:cubicBezTo>
                  <a:cubicBezTo>
                    <a:pt x="135" y="131"/>
                    <a:pt x="136" y="126"/>
                    <a:pt x="154" y="108"/>
                  </a:cubicBezTo>
                  <a:cubicBezTo>
                    <a:pt x="191" y="72"/>
                    <a:pt x="279" y="21"/>
                    <a:pt x="302" y="21"/>
                  </a:cubicBezTo>
                  <a:cubicBezTo>
                    <a:pt x="313" y="21"/>
                    <a:pt x="320" y="29"/>
                    <a:pt x="320" y="42"/>
                  </a:cubicBezTo>
                  <a:cubicBezTo>
                    <a:pt x="320" y="46"/>
                    <a:pt x="319" y="48"/>
                    <a:pt x="319" y="50"/>
                  </a:cubicBezTo>
                  <a:cubicBezTo>
                    <a:pt x="319" y="53"/>
                    <a:pt x="321" y="56"/>
                    <a:pt x="325" y="56"/>
                  </a:cubicBezTo>
                  <a:cubicBezTo>
                    <a:pt x="326" y="56"/>
                    <a:pt x="350" y="54"/>
                    <a:pt x="350" y="30"/>
                  </a:cubicBezTo>
                  <a:cubicBezTo>
                    <a:pt x="350" y="13"/>
                    <a:pt x="340" y="0"/>
                    <a:pt x="321" y="0"/>
                  </a:cubicBezTo>
                  <a:cubicBezTo>
                    <a:pt x="287" y="0"/>
                    <a:pt x="219" y="40"/>
                    <a:pt x="179" y="67"/>
                  </a:cubicBezTo>
                  <a:cubicBezTo>
                    <a:pt x="158" y="83"/>
                    <a:pt x="105" y="121"/>
                    <a:pt x="105" y="152"/>
                  </a:cubicBezTo>
                  <a:cubicBezTo>
                    <a:pt x="105" y="195"/>
                    <a:pt x="155" y="302"/>
                    <a:pt x="191" y="339"/>
                  </a:cubicBezTo>
                  <a:cubicBezTo>
                    <a:pt x="209" y="356"/>
                    <a:pt x="219" y="362"/>
                    <a:pt x="234" y="362"/>
                  </a:cubicBezTo>
                  <a:cubicBezTo>
                    <a:pt x="273" y="362"/>
                    <a:pt x="313" y="342"/>
                    <a:pt x="332" y="318"/>
                  </a:cubicBezTo>
                  <a:cubicBezTo>
                    <a:pt x="345" y="302"/>
                    <a:pt x="347" y="290"/>
                    <a:pt x="347" y="288"/>
                  </a:cubicBez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6">
              <a:extLst>
                <a:ext uri="{FF2B5EF4-FFF2-40B4-BE49-F238E27FC236}">
                  <a16:creationId xmlns:a16="http://schemas.microsoft.com/office/drawing/2014/main" id="{1B0569CF-996E-4C9C-A748-BFF1C341560D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6797674" y="5922963"/>
              <a:ext cx="60325" cy="12700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6 h 232"/>
                <a:gd name="T10" fmla="*/ 51 w 127"/>
                <a:gd name="T11" fmla="*/ 203 h 232"/>
                <a:gd name="T12" fmla="*/ 16 w 127"/>
                <a:gd name="T13" fmla="*/ 220 h 232"/>
                <a:gd name="T14" fmla="*/ 3 w 127"/>
                <a:gd name="T15" fmla="*/ 220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9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6"/>
                  </a:cubicBezTo>
                  <a:lnTo>
                    <a:pt x="51" y="203"/>
                  </a:lnTo>
                  <a:cubicBezTo>
                    <a:pt x="51" y="215"/>
                    <a:pt x="51" y="220"/>
                    <a:pt x="16" y="220"/>
                  </a:cubicBezTo>
                  <a:lnTo>
                    <a:pt x="3" y="220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67">
              <a:extLst>
                <a:ext uri="{FF2B5EF4-FFF2-40B4-BE49-F238E27FC236}">
                  <a16:creationId xmlns:a16="http://schemas.microsoft.com/office/drawing/2014/main" id="{C5FDAFF2-876F-4832-B5FF-9B955A3F5DAC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6891336" y="5778501"/>
              <a:ext cx="44450" cy="325438"/>
            </a:xfrm>
            <a:custGeom>
              <a:avLst/>
              <a:gdLst>
                <a:gd name="T0" fmla="*/ 96 w 96"/>
                <a:gd name="T1" fmla="*/ 598 h 598"/>
                <a:gd name="T2" fmla="*/ 96 w 96"/>
                <a:gd name="T3" fmla="*/ 0 h 598"/>
                <a:gd name="T4" fmla="*/ 0 w 96"/>
                <a:gd name="T5" fmla="*/ 0 h 598"/>
                <a:gd name="T6" fmla="*/ 0 w 96"/>
                <a:gd name="T7" fmla="*/ 19 h 598"/>
                <a:gd name="T8" fmla="*/ 76 w 96"/>
                <a:gd name="T9" fmla="*/ 19 h 598"/>
                <a:gd name="T10" fmla="*/ 76 w 96"/>
                <a:gd name="T11" fmla="*/ 578 h 598"/>
                <a:gd name="T12" fmla="*/ 0 w 96"/>
                <a:gd name="T13" fmla="*/ 578 h 598"/>
                <a:gd name="T14" fmla="*/ 0 w 96"/>
                <a:gd name="T15" fmla="*/ 598 h 598"/>
                <a:gd name="T16" fmla="*/ 96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96" y="598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76" y="19"/>
                  </a:lnTo>
                  <a:lnTo>
                    <a:pt x="76" y="578"/>
                  </a:lnTo>
                  <a:lnTo>
                    <a:pt x="0" y="578"/>
                  </a:lnTo>
                  <a:lnTo>
                    <a:pt x="0" y="598"/>
                  </a:lnTo>
                  <a:lnTo>
                    <a:pt x="96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" name="Group 3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 title="IguanaTex Vector Display">
            <a:extLst>
              <a:ext uri="{FF2B5EF4-FFF2-40B4-BE49-F238E27FC236}">
                <a16:creationId xmlns:a16="http://schemas.microsoft.com/office/drawing/2014/main" id="{D927117E-9155-4CA1-B3A7-A384365B7CCD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5996599" y="1221044"/>
            <a:ext cx="818304" cy="333722"/>
            <a:chOff x="2540000" y="2540000"/>
            <a:chExt cx="568325" cy="231775"/>
          </a:xfrm>
        </p:grpSpPr>
        <p:sp>
          <p:nvSpPr>
            <p:cNvPr id="41" name="Freeform 336">
              <a:extLst>
                <a:ext uri="{FF2B5EF4-FFF2-40B4-BE49-F238E27FC236}">
                  <a16:creationId xmlns:a16="http://schemas.microsoft.com/office/drawing/2014/main" id="{139C88E1-8F0D-466B-8896-F44B8B0B3339}"/>
                </a:ext>
              </a:extLst>
            </p:cNvPr>
            <p:cNvSpPr>
              <a:spLocks noEditPoints="1"/>
            </p:cNvSpPr>
            <p:nvPr>
              <p:custDataLst>
                <p:tags r:id="rId176"/>
              </p:custDataLst>
            </p:nvPr>
          </p:nvSpPr>
          <p:spPr bwMode="auto">
            <a:xfrm>
              <a:off x="2540000" y="2582863"/>
              <a:ext cx="107950" cy="142875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5 w 277"/>
                <a:gd name="T7" fmla="*/ 12 h 357"/>
                <a:gd name="T8" fmla="*/ 214 w 277"/>
                <a:gd name="T9" fmla="*/ 121 h 357"/>
                <a:gd name="T10" fmla="*/ 63 w 277"/>
                <a:gd name="T11" fmla="*/ 121 h 357"/>
                <a:gd name="T12" fmla="*/ 21 w 277"/>
                <a:gd name="T13" fmla="*/ 12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6 h 357"/>
                <a:gd name="T22" fmla="*/ 138 w 277"/>
                <a:gd name="T23" fmla="*/ 357 h 357"/>
                <a:gd name="T24" fmla="*/ 149 w 277"/>
                <a:gd name="T25" fmla="*/ 347 h 357"/>
                <a:gd name="T26" fmla="*/ 274 w 277"/>
                <a:gd name="T27" fmla="*/ 19 h 357"/>
                <a:gd name="T28" fmla="*/ 71 w 277"/>
                <a:gd name="T29" fmla="*/ 141 h 357"/>
                <a:gd name="T30" fmla="*/ 206 w 277"/>
                <a:gd name="T31" fmla="*/ 141 h 357"/>
                <a:gd name="T32" fmla="*/ 138 w 277"/>
                <a:gd name="T33" fmla="*/ 319 h 357"/>
                <a:gd name="T34" fmla="*/ 71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4"/>
                    <a:pt x="277" y="13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0" y="0"/>
                    <a:pt x="257" y="6"/>
                    <a:pt x="255" y="12"/>
                  </a:cubicBezTo>
                  <a:lnTo>
                    <a:pt x="214" y="121"/>
                  </a:lnTo>
                  <a:lnTo>
                    <a:pt x="63" y="121"/>
                  </a:lnTo>
                  <a:lnTo>
                    <a:pt x="21" y="12"/>
                  </a:lnTo>
                  <a:cubicBezTo>
                    <a:pt x="19" y="5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6"/>
                  </a:lnTo>
                  <a:cubicBezTo>
                    <a:pt x="129" y="353"/>
                    <a:pt x="132" y="357"/>
                    <a:pt x="138" y="357"/>
                  </a:cubicBezTo>
                  <a:cubicBezTo>
                    <a:pt x="145" y="357"/>
                    <a:pt x="147" y="352"/>
                    <a:pt x="149" y="347"/>
                  </a:cubicBezTo>
                  <a:lnTo>
                    <a:pt x="274" y="19"/>
                  </a:lnTo>
                  <a:close/>
                  <a:moveTo>
                    <a:pt x="71" y="141"/>
                  </a:moveTo>
                  <a:lnTo>
                    <a:pt x="206" y="141"/>
                  </a:lnTo>
                  <a:lnTo>
                    <a:pt x="138" y="319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7">
              <a:extLst>
                <a:ext uri="{FF2B5EF4-FFF2-40B4-BE49-F238E27FC236}">
                  <a16:creationId xmlns:a16="http://schemas.microsoft.com/office/drawing/2014/main" id="{0F982149-1601-4068-816B-AE795A9BF045}"/>
                </a:ext>
              </a:extLst>
            </p:cNvPr>
            <p:cNvSpPr>
              <a:spLocks noEditPoints="1"/>
            </p:cNvSpPr>
            <p:nvPr>
              <p:custDataLst>
                <p:tags r:id="rId177"/>
              </p:custDataLst>
            </p:nvPr>
          </p:nvSpPr>
          <p:spPr bwMode="auto">
            <a:xfrm>
              <a:off x="2652713" y="2589213"/>
              <a:ext cx="50800" cy="134938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7 w 132"/>
                <a:gd name="T9" fmla="*/ 18 h 335"/>
                <a:gd name="T10" fmla="*/ 89 w 132"/>
                <a:gd name="T11" fmla="*/ 205 h 335"/>
                <a:gd name="T12" fmla="*/ 100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4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5 w 132"/>
                <a:gd name="T33" fmla="*/ 294 h 335"/>
                <a:gd name="T34" fmla="*/ 66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5 w 132"/>
                <a:gd name="T45" fmla="*/ 308 h 335"/>
                <a:gd name="T46" fmla="*/ 70 w 132"/>
                <a:gd name="T47" fmla="*/ 258 h 335"/>
                <a:gd name="T48" fmla="*/ 89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6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8">
              <a:extLst>
                <a:ext uri="{FF2B5EF4-FFF2-40B4-BE49-F238E27FC236}">
                  <a16:creationId xmlns:a16="http://schemas.microsoft.com/office/drawing/2014/main" id="{03088497-EB75-4D90-8E69-7FED5AE81F11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2782888" y="2613025"/>
              <a:ext cx="96838" cy="117475"/>
            </a:xfrm>
            <a:custGeom>
              <a:avLst/>
              <a:gdLst>
                <a:gd name="T0" fmla="*/ 232 w 249"/>
                <a:gd name="T1" fmla="*/ 155 h 289"/>
                <a:gd name="T2" fmla="*/ 249 w 249"/>
                <a:gd name="T3" fmla="*/ 145 h 289"/>
                <a:gd name="T4" fmla="*/ 232 w 249"/>
                <a:gd name="T5" fmla="*/ 135 h 289"/>
                <a:gd name="T6" fmla="*/ 20 w 249"/>
                <a:gd name="T7" fmla="*/ 135 h 289"/>
                <a:gd name="T8" fmla="*/ 154 w 249"/>
                <a:gd name="T9" fmla="*/ 20 h 289"/>
                <a:gd name="T10" fmla="*/ 232 w 249"/>
                <a:gd name="T11" fmla="*/ 20 h 289"/>
                <a:gd name="T12" fmla="*/ 249 w 249"/>
                <a:gd name="T13" fmla="*/ 10 h 289"/>
                <a:gd name="T14" fmla="*/ 232 w 249"/>
                <a:gd name="T15" fmla="*/ 0 h 289"/>
                <a:gd name="T16" fmla="*/ 153 w 249"/>
                <a:gd name="T17" fmla="*/ 0 h 289"/>
                <a:gd name="T18" fmla="*/ 0 w 249"/>
                <a:gd name="T19" fmla="*/ 145 h 289"/>
                <a:gd name="T20" fmla="*/ 153 w 249"/>
                <a:gd name="T21" fmla="*/ 289 h 289"/>
                <a:gd name="T22" fmla="*/ 232 w 249"/>
                <a:gd name="T23" fmla="*/ 289 h 289"/>
                <a:gd name="T24" fmla="*/ 249 w 249"/>
                <a:gd name="T25" fmla="*/ 279 h 289"/>
                <a:gd name="T26" fmla="*/ 232 w 249"/>
                <a:gd name="T27" fmla="*/ 270 h 289"/>
                <a:gd name="T28" fmla="*/ 154 w 249"/>
                <a:gd name="T29" fmla="*/ 270 h 289"/>
                <a:gd name="T30" fmla="*/ 20 w 249"/>
                <a:gd name="T31" fmla="*/ 155 h 289"/>
                <a:gd name="T32" fmla="*/ 232 w 249"/>
                <a:gd name="T33" fmla="*/ 15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289">
                  <a:moveTo>
                    <a:pt x="232" y="155"/>
                  </a:moveTo>
                  <a:cubicBezTo>
                    <a:pt x="240" y="155"/>
                    <a:pt x="249" y="155"/>
                    <a:pt x="249" y="145"/>
                  </a:cubicBezTo>
                  <a:cubicBezTo>
                    <a:pt x="249" y="135"/>
                    <a:pt x="240" y="135"/>
                    <a:pt x="232" y="135"/>
                  </a:cubicBezTo>
                  <a:lnTo>
                    <a:pt x="20" y="135"/>
                  </a:lnTo>
                  <a:cubicBezTo>
                    <a:pt x="26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0" y="20"/>
                    <a:pt x="249" y="20"/>
                    <a:pt x="249" y="10"/>
                  </a:cubicBezTo>
                  <a:cubicBezTo>
                    <a:pt x="249" y="0"/>
                    <a:pt x="240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0" y="289"/>
                    <a:pt x="249" y="289"/>
                    <a:pt x="249" y="279"/>
                  </a:cubicBezTo>
                  <a:cubicBezTo>
                    <a:pt x="249" y="270"/>
                    <a:pt x="240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6" y="222"/>
                    <a:pt x="20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39">
              <a:extLst>
                <a:ext uri="{FF2B5EF4-FFF2-40B4-BE49-F238E27FC236}">
                  <a16:creationId xmlns:a16="http://schemas.microsoft.com/office/drawing/2014/main" id="{6F6ADB8D-38EC-4188-BCCA-3EBD18CDA07A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2971800" y="2571750"/>
              <a:ext cx="26988" cy="200025"/>
            </a:xfrm>
            <a:custGeom>
              <a:avLst/>
              <a:gdLst>
                <a:gd name="T0" fmla="*/ 68 w 68"/>
                <a:gd name="T1" fmla="*/ 499 h 499"/>
                <a:gd name="T2" fmla="*/ 68 w 68"/>
                <a:gd name="T3" fmla="*/ 479 h 499"/>
                <a:gd name="T4" fmla="*/ 20 w 68"/>
                <a:gd name="T5" fmla="*/ 479 h 499"/>
                <a:gd name="T6" fmla="*/ 20 w 68"/>
                <a:gd name="T7" fmla="*/ 20 h 499"/>
                <a:gd name="T8" fmla="*/ 68 w 68"/>
                <a:gd name="T9" fmla="*/ 20 h 499"/>
                <a:gd name="T10" fmla="*/ 68 w 68"/>
                <a:gd name="T11" fmla="*/ 0 h 499"/>
                <a:gd name="T12" fmla="*/ 0 w 68"/>
                <a:gd name="T13" fmla="*/ 0 h 499"/>
                <a:gd name="T14" fmla="*/ 0 w 68"/>
                <a:gd name="T15" fmla="*/ 499 h 499"/>
                <a:gd name="T16" fmla="*/ 68 w 68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499"/>
                  </a:moveTo>
                  <a:lnTo>
                    <a:pt x="68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8" y="20"/>
                  </a:lnTo>
                  <a:lnTo>
                    <a:pt x="68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8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40">
              <a:extLst>
                <a:ext uri="{FF2B5EF4-FFF2-40B4-BE49-F238E27FC236}">
                  <a16:creationId xmlns:a16="http://schemas.microsoft.com/office/drawing/2014/main" id="{0EF13EBB-C1FE-4345-A53E-BCEFCC856521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3000375" y="2540000"/>
              <a:ext cx="107950" cy="222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41">
              <a:extLst>
                <a:ext uri="{FF2B5EF4-FFF2-40B4-BE49-F238E27FC236}">
                  <a16:creationId xmlns:a16="http://schemas.microsoft.com/office/drawing/2014/main" id="{711B788C-980E-4238-A946-B184B3729E93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3008313" y="2595563"/>
              <a:ext cx="58738" cy="12858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42">
              <a:extLst>
                <a:ext uri="{FF2B5EF4-FFF2-40B4-BE49-F238E27FC236}">
                  <a16:creationId xmlns:a16="http://schemas.microsoft.com/office/drawing/2014/main" id="{3BE7BEDF-3DC5-4ADB-B100-4A278783C1B8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3076575" y="2571750"/>
              <a:ext cx="26988" cy="200025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9" name="Picture 48">
            <a:extLst>
              <a:ext uri="{FF2B5EF4-FFF2-40B4-BE49-F238E27FC236}">
                <a16:creationId xmlns:a16="http://schemas.microsoft.com/office/drawing/2014/main" id="{8D1B6DF5-9494-4B72-932B-024EEC1AFBDF}"/>
              </a:ext>
            </a:extLst>
          </p:cNvPr>
          <p:cNvPicPr>
            <a:picLocks noChangeAspect="1"/>
          </p:cNvPicPr>
          <p:nvPr/>
        </p:nvPicPr>
        <p:blipFill>
          <a:blip r:embed="rId1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18331"/>
            <a:ext cx="5412560" cy="3044069"/>
          </a:xfrm>
          <a:prstGeom prst="rect">
            <a:avLst/>
          </a:prstGeom>
        </p:spPr>
      </p:pic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5AADA96-170B-4EE9-A4F2-992C94D25B2D}"/>
              </a:ext>
            </a:extLst>
          </p:cNvPr>
          <p:cNvCxnSpPr>
            <a:cxnSpLocks/>
          </p:cNvCxnSpPr>
          <p:nvPr/>
        </p:nvCxnSpPr>
        <p:spPr>
          <a:xfrm>
            <a:off x="5610321" y="898698"/>
            <a:ext cx="0" cy="4430684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51A4CC0-A6CE-4666-9F0F-AC68C57AA7D3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760732" y="3836853"/>
            <a:ext cx="329339" cy="188194"/>
            <a:chOff x="10204450" y="6153151"/>
            <a:chExt cx="466726" cy="266701"/>
          </a:xfrm>
          <a:solidFill>
            <a:srgbClr val="C00000"/>
          </a:solidFill>
        </p:grpSpPr>
        <p:sp>
          <p:nvSpPr>
            <p:cNvPr id="53" name="Freeform 86">
              <a:extLst>
                <a:ext uri="{FF2B5EF4-FFF2-40B4-BE49-F238E27FC236}">
                  <a16:creationId xmlns:a16="http://schemas.microsoft.com/office/drawing/2014/main" id="{7492527B-B186-4F22-A5D3-DFD88C861B42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87">
              <a:extLst>
                <a:ext uri="{FF2B5EF4-FFF2-40B4-BE49-F238E27FC236}">
                  <a16:creationId xmlns:a16="http://schemas.microsoft.com/office/drawing/2014/main" id="{4C87C44E-99D4-4AC9-93EA-9E9BBE731B6B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" name="Group 5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764C3416-5600-41FB-914E-3EEA877A0BFC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5327286" y="3797747"/>
            <a:ext cx="158191" cy="228042"/>
            <a:chOff x="2540000" y="2540000"/>
            <a:chExt cx="122238" cy="176213"/>
          </a:xfrm>
          <a:solidFill>
            <a:srgbClr val="C00000"/>
          </a:solidFill>
        </p:grpSpPr>
        <p:sp>
          <p:nvSpPr>
            <p:cNvPr id="56" name="Freeform 7 3">
              <a:extLst>
                <a:ext uri="{FF2B5EF4-FFF2-40B4-BE49-F238E27FC236}">
                  <a16:creationId xmlns:a16="http://schemas.microsoft.com/office/drawing/2014/main" id="{38573087-EF3F-4D6E-B91C-D1A0D33C6A6F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 3">
              <a:extLst>
                <a:ext uri="{FF2B5EF4-FFF2-40B4-BE49-F238E27FC236}">
                  <a16:creationId xmlns:a16="http://schemas.microsoft.com/office/drawing/2014/main" id="{FA71EE0D-25BE-49C0-9CCE-31349CD063EF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Arc 57">
            <a:extLst>
              <a:ext uri="{FF2B5EF4-FFF2-40B4-BE49-F238E27FC236}">
                <a16:creationId xmlns:a16="http://schemas.microsoft.com/office/drawing/2014/main" id="{F2371592-970D-41D4-80D1-1B61C1EB6660}"/>
              </a:ext>
            </a:extLst>
          </p:cNvPr>
          <p:cNvSpPr/>
          <p:nvPr/>
        </p:nvSpPr>
        <p:spPr>
          <a:xfrm rot="2779180">
            <a:off x="4196839" y="3071668"/>
            <a:ext cx="797693" cy="804280"/>
          </a:xfrm>
          <a:prstGeom prst="arc">
            <a:avLst/>
          </a:prstGeom>
          <a:ln w="22225">
            <a:solidFill>
              <a:srgbClr val="C00000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941091DE-1AD9-4780-90D4-233E18DFE58D}"/>
              </a:ext>
            </a:extLst>
          </p:cNvPr>
          <p:cNvCxnSpPr>
            <a:cxnSpLocks/>
          </p:cNvCxnSpPr>
          <p:nvPr/>
        </p:nvCxnSpPr>
        <p:spPr>
          <a:xfrm flipH="1">
            <a:off x="5113627" y="3947546"/>
            <a:ext cx="174191" cy="0"/>
          </a:xfrm>
          <a:prstGeom prst="straightConnector1">
            <a:avLst/>
          </a:prstGeom>
          <a:ln w="19050">
            <a:solidFill>
              <a:srgbClr val="C00000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0" name="Freeform 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2F4284E2-79E3-4177-9895-EEFE3AC27F74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6005190" y="1827583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CE891D7F-10E3-47C2-B421-50B6ABDD9882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534587" y="2289608"/>
            <a:ext cx="2372347" cy="415919"/>
            <a:chOff x="8834438" y="1236663"/>
            <a:chExt cx="2109787" cy="369887"/>
          </a:xfrm>
        </p:grpSpPr>
        <p:sp>
          <p:nvSpPr>
            <p:cNvPr id="88" name="Freeform 162">
              <a:extLst>
                <a:ext uri="{FF2B5EF4-FFF2-40B4-BE49-F238E27FC236}">
                  <a16:creationId xmlns:a16="http://schemas.microsoft.com/office/drawing/2014/main" id="{5BE2624E-BA48-4410-9AAF-F3ADB78549AA}"/>
                </a:ext>
              </a:extLst>
            </p:cNvPr>
            <p:cNvSpPr>
              <a:spLocks noEditPoints="1"/>
            </p:cNvSpPr>
            <p:nvPr>
              <p:custDataLst>
                <p:tags r:id="rId152"/>
              </p:custDataLst>
            </p:nvPr>
          </p:nvSpPr>
          <p:spPr bwMode="auto">
            <a:xfrm>
              <a:off x="8834438" y="1341438"/>
              <a:ext cx="149225" cy="207962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3 h 386"/>
                <a:gd name="T6" fmla="*/ 20 w 305"/>
                <a:gd name="T7" fmla="*/ 3 h 386"/>
                <a:gd name="T8" fmla="*/ 10 w 305"/>
                <a:gd name="T9" fmla="*/ 0 h 386"/>
                <a:gd name="T10" fmla="*/ 0 w 305"/>
                <a:gd name="T11" fmla="*/ 10 h 386"/>
                <a:gd name="T12" fmla="*/ 9 w 305"/>
                <a:gd name="T13" fmla="*/ 21 h 386"/>
                <a:gd name="T14" fmla="*/ 271 w 305"/>
                <a:gd name="T15" fmla="*/ 144 h 386"/>
                <a:gd name="T16" fmla="*/ 10 w 305"/>
                <a:gd name="T17" fmla="*/ 267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5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49"/>
                    <a:pt x="305" y="145"/>
                  </a:cubicBezTo>
                  <a:cubicBezTo>
                    <a:pt x="305" y="140"/>
                    <a:pt x="303" y="137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9" y="21"/>
                  </a:cubicBezTo>
                  <a:lnTo>
                    <a:pt x="271" y="144"/>
                  </a:lnTo>
                  <a:lnTo>
                    <a:pt x="10" y="267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4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5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63">
              <a:extLst>
                <a:ext uri="{FF2B5EF4-FFF2-40B4-BE49-F238E27FC236}">
                  <a16:creationId xmlns:a16="http://schemas.microsoft.com/office/drawing/2014/main" id="{65C888E6-783A-4BBE-906D-5370DB177407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9101138" y="1236663"/>
              <a:ext cx="106362" cy="22225"/>
            </a:xfrm>
            <a:custGeom>
              <a:avLst/>
              <a:gdLst>
                <a:gd name="T0" fmla="*/ 214 w 214"/>
                <a:gd name="T1" fmla="*/ 8 h 41"/>
                <a:gd name="T2" fmla="*/ 209 w 214"/>
                <a:gd name="T3" fmla="*/ 0 h 41"/>
                <a:gd name="T4" fmla="*/ 152 w 214"/>
                <a:gd name="T5" fmla="*/ 23 h 41"/>
                <a:gd name="T6" fmla="*/ 112 w 214"/>
                <a:gd name="T7" fmla="*/ 12 h 41"/>
                <a:gd name="T8" fmla="*/ 71 w 214"/>
                <a:gd name="T9" fmla="*/ 0 h 41"/>
                <a:gd name="T10" fmla="*/ 0 w 214"/>
                <a:gd name="T11" fmla="*/ 33 h 41"/>
                <a:gd name="T12" fmla="*/ 6 w 214"/>
                <a:gd name="T13" fmla="*/ 41 h 41"/>
                <a:gd name="T14" fmla="*/ 63 w 214"/>
                <a:gd name="T15" fmla="*/ 18 h 41"/>
                <a:gd name="T16" fmla="*/ 103 w 214"/>
                <a:gd name="T17" fmla="*/ 29 h 41"/>
                <a:gd name="T18" fmla="*/ 144 w 214"/>
                <a:gd name="T19" fmla="*/ 41 h 41"/>
                <a:gd name="T20" fmla="*/ 214 w 214"/>
                <a:gd name="T2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41">
                  <a:moveTo>
                    <a:pt x="214" y="8"/>
                  </a:moveTo>
                  <a:cubicBezTo>
                    <a:pt x="212" y="5"/>
                    <a:pt x="211" y="2"/>
                    <a:pt x="209" y="0"/>
                  </a:cubicBezTo>
                  <a:cubicBezTo>
                    <a:pt x="189" y="15"/>
                    <a:pt x="170" y="23"/>
                    <a:pt x="152" y="23"/>
                  </a:cubicBezTo>
                  <a:cubicBezTo>
                    <a:pt x="139" y="23"/>
                    <a:pt x="130" y="21"/>
                    <a:pt x="112" y="12"/>
                  </a:cubicBezTo>
                  <a:cubicBezTo>
                    <a:pt x="99" y="5"/>
                    <a:pt x="86" y="0"/>
                    <a:pt x="71" y="0"/>
                  </a:cubicBezTo>
                  <a:cubicBezTo>
                    <a:pt x="47" y="0"/>
                    <a:pt x="31" y="11"/>
                    <a:pt x="0" y="33"/>
                  </a:cubicBezTo>
                  <a:cubicBezTo>
                    <a:pt x="2" y="36"/>
                    <a:pt x="4" y="39"/>
                    <a:pt x="6" y="41"/>
                  </a:cubicBezTo>
                  <a:cubicBezTo>
                    <a:pt x="26" y="26"/>
                    <a:pt x="45" y="18"/>
                    <a:pt x="63" y="18"/>
                  </a:cubicBezTo>
                  <a:cubicBezTo>
                    <a:pt x="76" y="18"/>
                    <a:pt x="84" y="20"/>
                    <a:pt x="103" y="29"/>
                  </a:cubicBezTo>
                  <a:cubicBezTo>
                    <a:pt x="116" y="36"/>
                    <a:pt x="129" y="41"/>
                    <a:pt x="144" y="41"/>
                  </a:cubicBezTo>
                  <a:cubicBezTo>
                    <a:pt x="168" y="41"/>
                    <a:pt x="184" y="30"/>
                    <a:pt x="214" y="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64">
              <a:extLst>
                <a:ext uri="{FF2B5EF4-FFF2-40B4-BE49-F238E27FC236}">
                  <a16:creationId xmlns:a16="http://schemas.microsoft.com/office/drawing/2014/main" id="{97DAB1DD-35AF-4456-A9FC-91F803B6BDA4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9109075" y="1289050"/>
              <a:ext cx="58737" cy="119062"/>
            </a:xfrm>
            <a:custGeom>
              <a:avLst/>
              <a:gdLst>
                <a:gd name="T0" fmla="*/ 71 w 118"/>
                <a:gd name="T1" fmla="*/ 80 h 222"/>
                <a:gd name="T2" fmla="*/ 107 w 118"/>
                <a:gd name="T3" fmla="*/ 80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5 h 222"/>
                <a:gd name="T24" fmla="*/ 10 w 118"/>
                <a:gd name="T25" fmla="*/ 80 h 222"/>
                <a:gd name="T26" fmla="*/ 43 w 118"/>
                <a:gd name="T27" fmla="*/ 80 h 222"/>
                <a:gd name="T28" fmla="*/ 23 w 118"/>
                <a:gd name="T29" fmla="*/ 163 h 222"/>
                <a:gd name="T30" fmla="*/ 18 w 118"/>
                <a:gd name="T31" fmla="*/ 188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0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0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4"/>
                    <a:pt x="88" y="13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5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6" y="164"/>
                    <a:pt x="103" y="170"/>
                  </a:cubicBezTo>
                  <a:cubicBezTo>
                    <a:pt x="93" y="192"/>
                    <a:pt x="75" y="212"/>
                    <a:pt x="56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5" y="184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165">
              <a:extLst>
                <a:ext uri="{FF2B5EF4-FFF2-40B4-BE49-F238E27FC236}">
                  <a16:creationId xmlns:a16="http://schemas.microsoft.com/office/drawing/2014/main" id="{29BCC102-BEB7-4C51-9122-66BD5C35C283}"/>
                </a:ext>
              </a:extLst>
            </p:cNvPr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auto">
            <a:xfrm>
              <a:off x="9101138" y="1439863"/>
              <a:ext cx="74612" cy="11112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66">
              <a:extLst>
                <a:ext uri="{FF2B5EF4-FFF2-40B4-BE49-F238E27FC236}">
                  <a16:creationId xmlns:a16="http://schemas.microsoft.com/office/drawing/2014/main" id="{76CF175C-2418-4287-806B-391F2DC72CA6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9109075" y="1487488"/>
              <a:ext cx="58737" cy="119062"/>
            </a:xfrm>
            <a:custGeom>
              <a:avLst/>
              <a:gdLst>
                <a:gd name="T0" fmla="*/ 71 w 118"/>
                <a:gd name="T1" fmla="*/ 80 h 222"/>
                <a:gd name="T2" fmla="*/ 107 w 118"/>
                <a:gd name="T3" fmla="*/ 80 h 222"/>
                <a:gd name="T4" fmla="*/ 118 w 118"/>
                <a:gd name="T5" fmla="*/ 73 h 222"/>
                <a:gd name="T6" fmla="*/ 107 w 118"/>
                <a:gd name="T7" fmla="*/ 68 h 222"/>
                <a:gd name="T8" fmla="*/ 74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6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6 h 222"/>
                <a:gd name="T24" fmla="*/ 10 w 118"/>
                <a:gd name="T25" fmla="*/ 80 h 222"/>
                <a:gd name="T26" fmla="*/ 43 w 118"/>
                <a:gd name="T27" fmla="*/ 80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0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7" y="80"/>
                  </a:lnTo>
                  <a:cubicBezTo>
                    <a:pt x="113" y="80"/>
                    <a:pt x="118" y="80"/>
                    <a:pt x="118" y="73"/>
                  </a:cubicBezTo>
                  <a:cubicBezTo>
                    <a:pt x="118" y="68"/>
                    <a:pt x="113" y="68"/>
                    <a:pt x="107" y="68"/>
                  </a:cubicBezTo>
                  <a:lnTo>
                    <a:pt x="74" y="68"/>
                  </a:lnTo>
                  <a:lnTo>
                    <a:pt x="87" y="16"/>
                  </a:lnTo>
                  <a:cubicBezTo>
                    <a:pt x="87" y="14"/>
                    <a:pt x="88" y="13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4" y="68"/>
                    <a:pt x="0" y="68"/>
                    <a:pt x="0" y="76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1" y="164"/>
                    <a:pt x="110" y="164"/>
                  </a:cubicBezTo>
                  <a:cubicBezTo>
                    <a:pt x="106" y="164"/>
                    <a:pt x="106" y="164"/>
                    <a:pt x="103" y="170"/>
                  </a:cubicBezTo>
                  <a:cubicBezTo>
                    <a:pt x="93" y="192"/>
                    <a:pt x="75" y="212"/>
                    <a:pt x="56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5" y="184"/>
                    <a:pt x="46" y="181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Oval 167">
              <a:extLst>
                <a:ext uri="{FF2B5EF4-FFF2-40B4-BE49-F238E27FC236}">
                  <a16:creationId xmlns:a16="http://schemas.microsoft.com/office/drawing/2014/main" id="{01D8519B-5958-4BDD-9CCB-ABADE372EC8F}"/>
                </a:ext>
              </a:extLst>
            </p:cNvPr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auto">
            <a:xfrm>
              <a:off x="9280525" y="1430338"/>
              <a:ext cx="26987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68">
              <a:extLst>
                <a:ext uri="{FF2B5EF4-FFF2-40B4-BE49-F238E27FC236}">
                  <a16:creationId xmlns:a16="http://schemas.microsoft.com/office/drawing/2014/main" id="{C8C7FF54-683E-4797-A6D0-6C4481D87F44}"/>
                </a:ext>
              </a:extLst>
            </p:cNvPr>
            <p:cNvSpPr>
              <a:spLocks noEditPoints="1"/>
            </p:cNvSpPr>
            <p:nvPr>
              <p:custDataLst>
                <p:tags r:id="rId158"/>
              </p:custDataLst>
            </p:nvPr>
          </p:nvSpPr>
          <p:spPr bwMode="auto">
            <a:xfrm>
              <a:off x="9374188" y="1393825"/>
              <a:ext cx="128587" cy="169862"/>
            </a:xfrm>
            <a:custGeom>
              <a:avLst/>
              <a:gdLst>
                <a:gd name="T0" fmla="*/ 39 w 261"/>
                <a:gd name="T1" fmla="*/ 281 h 317"/>
                <a:gd name="T2" fmla="*/ 12 w 261"/>
                <a:gd name="T3" fmla="*/ 302 h 317"/>
                <a:gd name="T4" fmla="*/ 0 w 261"/>
                <a:gd name="T5" fmla="*/ 311 h 317"/>
                <a:gd name="T6" fmla="*/ 7 w 261"/>
                <a:gd name="T7" fmla="*/ 317 h 317"/>
                <a:gd name="T8" fmla="*/ 49 w 261"/>
                <a:gd name="T9" fmla="*/ 316 h 317"/>
                <a:gd name="T10" fmla="*/ 98 w 261"/>
                <a:gd name="T11" fmla="*/ 317 h 317"/>
                <a:gd name="T12" fmla="*/ 107 w 261"/>
                <a:gd name="T13" fmla="*/ 307 h 317"/>
                <a:gd name="T14" fmla="*/ 95 w 261"/>
                <a:gd name="T15" fmla="*/ 302 h 317"/>
                <a:gd name="T16" fmla="*/ 70 w 261"/>
                <a:gd name="T17" fmla="*/ 294 h 317"/>
                <a:gd name="T18" fmla="*/ 95 w 261"/>
                <a:gd name="T19" fmla="*/ 194 h 317"/>
                <a:gd name="T20" fmla="*/ 140 w 261"/>
                <a:gd name="T21" fmla="*/ 226 h 317"/>
                <a:gd name="T22" fmla="*/ 261 w 261"/>
                <a:gd name="T23" fmla="*/ 80 h 317"/>
                <a:gd name="T24" fmla="*/ 194 w 261"/>
                <a:gd name="T25" fmla="*/ 0 h 317"/>
                <a:gd name="T26" fmla="*/ 129 w 261"/>
                <a:gd name="T27" fmla="*/ 37 h 317"/>
                <a:gd name="T28" fmla="*/ 84 w 261"/>
                <a:gd name="T29" fmla="*/ 0 h 317"/>
                <a:gd name="T30" fmla="*/ 47 w 261"/>
                <a:gd name="T31" fmla="*/ 28 h 317"/>
                <a:gd name="T32" fmla="*/ 32 w 261"/>
                <a:gd name="T33" fmla="*/ 77 h 317"/>
                <a:gd name="T34" fmla="*/ 38 w 261"/>
                <a:gd name="T35" fmla="*/ 82 h 317"/>
                <a:gd name="T36" fmla="*/ 46 w 261"/>
                <a:gd name="T37" fmla="*/ 70 h 317"/>
                <a:gd name="T38" fmla="*/ 83 w 261"/>
                <a:gd name="T39" fmla="*/ 11 h 317"/>
                <a:gd name="T40" fmla="*/ 98 w 261"/>
                <a:gd name="T41" fmla="*/ 34 h 317"/>
                <a:gd name="T42" fmla="*/ 95 w 261"/>
                <a:gd name="T43" fmla="*/ 59 h 317"/>
                <a:gd name="T44" fmla="*/ 39 w 261"/>
                <a:gd name="T45" fmla="*/ 281 h 317"/>
                <a:gd name="T46" fmla="*/ 127 w 261"/>
                <a:gd name="T47" fmla="*/ 65 h 317"/>
                <a:gd name="T48" fmla="*/ 152 w 261"/>
                <a:gd name="T49" fmla="*/ 30 h 317"/>
                <a:gd name="T50" fmla="*/ 193 w 261"/>
                <a:gd name="T51" fmla="*/ 11 h 317"/>
                <a:gd name="T52" fmla="*/ 225 w 261"/>
                <a:gd name="T53" fmla="*/ 58 h 317"/>
                <a:gd name="T54" fmla="*/ 199 w 261"/>
                <a:gd name="T55" fmla="*/ 163 h 317"/>
                <a:gd name="T56" fmla="*/ 140 w 261"/>
                <a:gd name="T57" fmla="*/ 215 h 317"/>
                <a:gd name="T58" fmla="*/ 101 w 261"/>
                <a:gd name="T59" fmla="*/ 170 h 317"/>
                <a:gd name="T60" fmla="*/ 102 w 261"/>
                <a:gd name="T61" fmla="*/ 162 h 317"/>
                <a:gd name="T62" fmla="*/ 127 w 261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317">
                  <a:moveTo>
                    <a:pt x="39" y="281"/>
                  </a:moveTo>
                  <a:cubicBezTo>
                    <a:pt x="35" y="298"/>
                    <a:pt x="34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5" y="316"/>
                    <a:pt x="49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1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6"/>
                    <a:pt x="95" y="194"/>
                  </a:cubicBezTo>
                  <a:cubicBezTo>
                    <a:pt x="101" y="208"/>
                    <a:pt x="115" y="226"/>
                    <a:pt x="140" y="226"/>
                  </a:cubicBezTo>
                  <a:cubicBezTo>
                    <a:pt x="198" y="226"/>
                    <a:pt x="261" y="153"/>
                    <a:pt x="261" y="80"/>
                  </a:cubicBezTo>
                  <a:cubicBezTo>
                    <a:pt x="261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3" y="0"/>
                    <a:pt x="84" y="0"/>
                  </a:cubicBezTo>
                  <a:cubicBezTo>
                    <a:pt x="61" y="0"/>
                    <a:pt x="52" y="19"/>
                    <a:pt x="47" y="28"/>
                  </a:cubicBezTo>
                  <a:cubicBezTo>
                    <a:pt x="38" y="45"/>
                    <a:pt x="32" y="75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1"/>
                    <a:pt x="46" y="70"/>
                  </a:cubicBezTo>
                  <a:cubicBezTo>
                    <a:pt x="55" y="35"/>
                    <a:pt x="65" y="11"/>
                    <a:pt x="83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7" y="51"/>
                    <a:pt x="95" y="59"/>
                  </a:cubicBezTo>
                  <a:lnTo>
                    <a:pt x="39" y="281"/>
                  </a:lnTo>
                  <a:close/>
                  <a:moveTo>
                    <a:pt x="127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3" y="11"/>
                  </a:cubicBezTo>
                  <a:cubicBezTo>
                    <a:pt x="213" y="11"/>
                    <a:pt x="225" y="28"/>
                    <a:pt x="225" y="58"/>
                  </a:cubicBezTo>
                  <a:cubicBezTo>
                    <a:pt x="225" y="87"/>
                    <a:pt x="208" y="144"/>
                    <a:pt x="199" y="163"/>
                  </a:cubicBezTo>
                  <a:cubicBezTo>
                    <a:pt x="182" y="198"/>
                    <a:pt x="158" y="215"/>
                    <a:pt x="140" y="215"/>
                  </a:cubicBezTo>
                  <a:cubicBezTo>
                    <a:pt x="107" y="215"/>
                    <a:pt x="101" y="173"/>
                    <a:pt x="101" y="170"/>
                  </a:cubicBezTo>
                  <a:cubicBezTo>
                    <a:pt x="101" y="169"/>
                    <a:pt x="101" y="168"/>
                    <a:pt x="102" y="162"/>
                  </a:cubicBezTo>
                  <a:lnTo>
                    <a:pt x="127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69">
              <a:extLst>
                <a:ext uri="{FF2B5EF4-FFF2-40B4-BE49-F238E27FC236}">
                  <a16:creationId xmlns:a16="http://schemas.microsoft.com/office/drawing/2014/main" id="{CE15FAA7-17C5-491B-8921-D7FDAD69ADE8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9520238" y="1466850"/>
              <a:ext cx="73025" cy="122237"/>
            </a:xfrm>
            <a:custGeom>
              <a:avLst/>
              <a:gdLst>
                <a:gd name="T0" fmla="*/ 30 w 148"/>
                <a:gd name="T1" fmla="*/ 142 h 226"/>
                <a:gd name="T2" fmla="*/ 80 w 148"/>
                <a:gd name="T3" fmla="*/ 162 h 226"/>
                <a:gd name="T4" fmla="*/ 148 w 148"/>
                <a:gd name="T5" fmla="*/ 80 h 226"/>
                <a:gd name="T6" fmla="*/ 91 w 148"/>
                <a:gd name="T7" fmla="*/ 0 h 226"/>
                <a:gd name="T8" fmla="*/ 29 w 148"/>
                <a:gd name="T9" fmla="*/ 20 h 226"/>
                <a:gd name="T10" fmla="*/ 29 w 148"/>
                <a:gd name="T11" fmla="*/ 3 h 226"/>
                <a:gd name="T12" fmla="*/ 0 w 148"/>
                <a:gd name="T13" fmla="*/ 3 h 226"/>
                <a:gd name="T14" fmla="*/ 0 w 148"/>
                <a:gd name="T15" fmla="*/ 226 h 226"/>
                <a:gd name="T16" fmla="*/ 30 w 148"/>
                <a:gd name="T17" fmla="*/ 226 h 226"/>
                <a:gd name="T18" fmla="*/ 30 w 148"/>
                <a:gd name="T19" fmla="*/ 142 h 226"/>
                <a:gd name="T20" fmla="*/ 30 w 148"/>
                <a:gd name="T21" fmla="*/ 42 h 226"/>
                <a:gd name="T22" fmla="*/ 68 w 148"/>
                <a:gd name="T23" fmla="*/ 24 h 226"/>
                <a:gd name="T24" fmla="*/ 118 w 148"/>
                <a:gd name="T25" fmla="*/ 80 h 226"/>
                <a:gd name="T26" fmla="*/ 65 w 148"/>
                <a:gd name="T27" fmla="*/ 139 h 226"/>
                <a:gd name="T28" fmla="*/ 42 w 148"/>
                <a:gd name="T29" fmla="*/ 131 h 226"/>
                <a:gd name="T30" fmla="*/ 30 w 148"/>
                <a:gd name="T31" fmla="*/ 111 h 226"/>
                <a:gd name="T32" fmla="*/ 30 w 148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226">
                  <a:moveTo>
                    <a:pt x="30" y="142"/>
                  </a:moveTo>
                  <a:cubicBezTo>
                    <a:pt x="48" y="159"/>
                    <a:pt x="68" y="162"/>
                    <a:pt x="80" y="162"/>
                  </a:cubicBezTo>
                  <a:cubicBezTo>
                    <a:pt x="117" y="162"/>
                    <a:pt x="148" y="126"/>
                    <a:pt x="148" y="80"/>
                  </a:cubicBezTo>
                  <a:cubicBezTo>
                    <a:pt x="148" y="39"/>
                    <a:pt x="125" y="0"/>
                    <a:pt x="91" y="0"/>
                  </a:cubicBezTo>
                  <a:cubicBezTo>
                    <a:pt x="75" y="0"/>
                    <a:pt x="49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1" y="24"/>
                    <a:pt x="68" y="24"/>
                  </a:cubicBezTo>
                  <a:cubicBezTo>
                    <a:pt x="96" y="24"/>
                    <a:pt x="118" y="50"/>
                    <a:pt x="118" y="80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59" y="139"/>
                    <a:pt x="51" y="138"/>
                    <a:pt x="42" y="131"/>
                  </a:cubicBezTo>
                  <a:cubicBezTo>
                    <a:pt x="31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70">
              <a:extLst>
                <a:ext uri="{FF2B5EF4-FFF2-40B4-BE49-F238E27FC236}">
                  <a16:creationId xmlns:a16="http://schemas.microsoft.com/office/drawing/2014/main" id="{EA35524F-2D4E-4FAB-B9EA-195565F2591D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9609138" y="1466850"/>
              <a:ext cx="44450" cy="85725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6 w 91"/>
                <a:gd name="T7" fmla="*/ 33 h 158"/>
                <a:gd name="T8" fmla="*/ 26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6"/>
                    <a:pt x="60" y="26"/>
                    <a:pt x="91" y="26"/>
                  </a:cubicBezTo>
                  <a:lnTo>
                    <a:pt x="91" y="0"/>
                  </a:lnTo>
                  <a:cubicBezTo>
                    <a:pt x="62" y="0"/>
                    <a:pt x="40" y="14"/>
                    <a:pt x="26" y="33"/>
                  </a:cubicBezTo>
                  <a:lnTo>
                    <a:pt x="26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71">
              <a:extLst>
                <a:ext uri="{FF2B5EF4-FFF2-40B4-BE49-F238E27FC236}">
                  <a16:creationId xmlns:a16="http://schemas.microsoft.com/office/drawing/2014/main" id="{354E17DD-1765-47C7-B992-22965E4F4F01}"/>
                </a:ext>
              </a:extLst>
            </p:cNvPr>
            <p:cNvSpPr>
              <a:spLocks noEditPoints="1"/>
            </p:cNvSpPr>
            <p:nvPr>
              <p:custDataLst>
                <p:tags r:id="rId161"/>
              </p:custDataLst>
            </p:nvPr>
          </p:nvSpPr>
          <p:spPr bwMode="auto">
            <a:xfrm>
              <a:off x="9663113" y="1465263"/>
              <a:ext cx="68262" cy="88900"/>
            </a:xfrm>
            <a:custGeom>
              <a:avLst/>
              <a:gdLst>
                <a:gd name="T0" fmla="*/ 137 w 141"/>
                <a:gd name="T1" fmla="*/ 122 h 164"/>
                <a:gd name="T2" fmla="*/ 81 w 141"/>
                <a:gd name="T3" fmla="*/ 141 h 164"/>
                <a:gd name="T4" fmla="*/ 26 w 141"/>
                <a:gd name="T5" fmla="*/ 84 h 164"/>
                <a:gd name="T6" fmla="*/ 141 w 141"/>
                <a:gd name="T7" fmla="*/ 84 h 164"/>
                <a:gd name="T8" fmla="*/ 125 w 141"/>
                <a:gd name="T9" fmla="*/ 24 h 164"/>
                <a:gd name="T10" fmla="*/ 75 w 141"/>
                <a:gd name="T11" fmla="*/ 0 h 164"/>
                <a:gd name="T12" fmla="*/ 0 w 141"/>
                <a:gd name="T13" fmla="*/ 82 h 164"/>
                <a:gd name="T14" fmla="*/ 80 w 141"/>
                <a:gd name="T15" fmla="*/ 164 h 164"/>
                <a:gd name="T16" fmla="*/ 139 w 141"/>
                <a:gd name="T17" fmla="*/ 147 h 164"/>
                <a:gd name="T18" fmla="*/ 137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7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0" y="141"/>
                    <a:pt x="27" y="116"/>
                    <a:pt x="26" y="84"/>
                  </a:cubicBezTo>
                  <a:lnTo>
                    <a:pt x="141" y="84"/>
                  </a:lnTo>
                  <a:cubicBezTo>
                    <a:pt x="141" y="68"/>
                    <a:pt x="139" y="44"/>
                    <a:pt x="125" y="24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2" y="0"/>
                    <a:pt x="0" y="37"/>
                    <a:pt x="0" y="82"/>
                  </a:cubicBezTo>
                  <a:cubicBezTo>
                    <a:pt x="0" y="126"/>
                    <a:pt x="34" y="164"/>
                    <a:pt x="80" y="164"/>
                  </a:cubicBezTo>
                  <a:cubicBezTo>
                    <a:pt x="101" y="164"/>
                    <a:pt x="122" y="158"/>
                    <a:pt x="139" y="147"/>
                  </a:cubicBezTo>
                  <a:lnTo>
                    <a:pt x="137" y="122"/>
                  </a:lnTo>
                  <a:close/>
                  <a:moveTo>
                    <a:pt x="29" y="63"/>
                  </a:moveTo>
                  <a:cubicBezTo>
                    <a:pt x="37" y="35"/>
                    <a:pt x="57" y="23"/>
                    <a:pt x="75" y="23"/>
                  </a:cubicBezTo>
                  <a:cubicBezTo>
                    <a:pt x="90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72">
              <a:extLst>
                <a:ext uri="{FF2B5EF4-FFF2-40B4-BE49-F238E27FC236}">
                  <a16:creationId xmlns:a16="http://schemas.microsoft.com/office/drawing/2014/main" id="{22F76974-4E78-48F1-83EF-9BA072578A33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9742488" y="1420813"/>
              <a:ext cx="57150" cy="131762"/>
            </a:xfrm>
            <a:custGeom>
              <a:avLst/>
              <a:gdLst>
                <a:gd name="T0" fmla="*/ 56 w 118"/>
                <a:gd name="T1" fmla="*/ 112 h 245"/>
                <a:gd name="T2" fmla="*/ 96 w 118"/>
                <a:gd name="T3" fmla="*/ 112 h 245"/>
                <a:gd name="T4" fmla="*/ 96 w 118"/>
                <a:gd name="T5" fmla="*/ 90 h 245"/>
                <a:gd name="T6" fmla="*/ 55 w 118"/>
                <a:gd name="T7" fmla="*/ 90 h 245"/>
                <a:gd name="T8" fmla="*/ 55 w 118"/>
                <a:gd name="T9" fmla="*/ 50 h 245"/>
                <a:gd name="T10" fmla="*/ 89 w 118"/>
                <a:gd name="T11" fmla="*/ 23 h 245"/>
                <a:gd name="T12" fmla="*/ 118 w 118"/>
                <a:gd name="T13" fmla="*/ 29 h 245"/>
                <a:gd name="T14" fmla="*/ 118 w 118"/>
                <a:gd name="T15" fmla="*/ 3 h 245"/>
                <a:gd name="T16" fmla="*/ 89 w 118"/>
                <a:gd name="T17" fmla="*/ 0 h 245"/>
                <a:gd name="T18" fmla="*/ 27 w 118"/>
                <a:gd name="T19" fmla="*/ 60 h 245"/>
                <a:gd name="T20" fmla="*/ 27 w 118"/>
                <a:gd name="T21" fmla="*/ 90 h 245"/>
                <a:gd name="T22" fmla="*/ 0 w 118"/>
                <a:gd name="T23" fmla="*/ 90 h 245"/>
                <a:gd name="T24" fmla="*/ 0 w 118"/>
                <a:gd name="T25" fmla="*/ 112 h 245"/>
                <a:gd name="T26" fmla="*/ 27 w 118"/>
                <a:gd name="T27" fmla="*/ 112 h 245"/>
                <a:gd name="T28" fmla="*/ 27 w 118"/>
                <a:gd name="T29" fmla="*/ 245 h 245"/>
                <a:gd name="T30" fmla="*/ 56 w 118"/>
                <a:gd name="T31" fmla="*/ 245 h 245"/>
                <a:gd name="T32" fmla="*/ 56 w 118"/>
                <a:gd name="T33" fmla="*/ 11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5">
                  <a:moveTo>
                    <a:pt x="56" y="112"/>
                  </a:moveTo>
                  <a:lnTo>
                    <a:pt x="96" y="112"/>
                  </a:lnTo>
                  <a:lnTo>
                    <a:pt x="96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9" y="23"/>
                  </a:cubicBezTo>
                  <a:cubicBezTo>
                    <a:pt x="96" y="23"/>
                    <a:pt x="106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9" y="0"/>
                    <a:pt x="89" y="0"/>
                  </a:cubicBezTo>
                  <a:cubicBezTo>
                    <a:pt x="53" y="0"/>
                    <a:pt x="27" y="25"/>
                    <a:pt x="27" y="60"/>
                  </a:cubicBezTo>
                  <a:lnTo>
                    <a:pt x="27" y="90"/>
                  </a:lnTo>
                  <a:lnTo>
                    <a:pt x="0" y="90"/>
                  </a:lnTo>
                  <a:lnTo>
                    <a:pt x="0" y="112"/>
                  </a:lnTo>
                  <a:lnTo>
                    <a:pt x="27" y="112"/>
                  </a:lnTo>
                  <a:lnTo>
                    <a:pt x="27" y="245"/>
                  </a:lnTo>
                  <a:lnTo>
                    <a:pt x="56" y="245"/>
                  </a:lnTo>
                  <a:lnTo>
                    <a:pt x="56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73">
              <a:extLst>
                <a:ext uri="{FF2B5EF4-FFF2-40B4-BE49-F238E27FC236}">
                  <a16:creationId xmlns:a16="http://schemas.microsoft.com/office/drawing/2014/main" id="{CA494168-F875-4986-9039-05772DD37F89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9823450" y="1425575"/>
              <a:ext cx="55562" cy="58737"/>
            </a:xfrm>
            <a:custGeom>
              <a:avLst/>
              <a:gdLst>
                <a:gd name="T0" fmla="*/ 61 w 113"/>
                <a:gd name="T1" fmla="*/ 47 h 108"/>
                <a:gd name="T2" fmla="*/ 65 w 113"/>
                <a:gd name="T3" fmla="*/ 8 h 108"/>
                <a:gd name="T4" fmla="*/ 57 w 113"/>
                <a:gd name="T5" fmla="*/ 0 h 108"/>
                <a:gd name="T6" fmla="*/ 48 w 113"/>
                <a:gd name="T7" fmla="*/ 8 h 108"/>
                <a:gd name="T8" fmla="*/ 52 w 113"/>
                <a:gd name="T9" fmla="*/ 47 h 108"/>
                <a:gd name="T10" fmla="*/ 14 w 113"/>
                <a:gd name="T11" fmla="*/ 24 h 108"/>
                <a:gd name="T12" fmla="*/ 8 w 113"/>
                <a:gd name="T13" fmla="*/ 22 h 108"/>
                <a:gd name="T14" fmla="*/ 0 w 113"/>
                <a:gd name="T15" fmla="*/ 31 h 108"/>
                <a:gd name="T16" fmla="*/ 5 w 113"/>
                <a:gd name="T17" fmla="*/ 39 h 108"/>
                <a:gd name="T18" fmla="*/ 47 w 113"/>
                <a:gd name="T19" fmla="*/ 54 h 108"/>
                <a:gd name="T20" fmla="*/ 6 w 113"/>
                <a:gd name="T21" fmla="*/ 69 h 108"/>
                <a:gd name="T22" fmla="*/ 0 w 113"/>
                <a:gd name="T23" fmla="*/ 77 h 108"/>
                <a:gd name="T24" fmla="*/ 8 w 113"/>
                <a:gd name="T25" fmla="*/ 86 h 108"/>
                <a:gd name="T26" fmla="*/ 52 w 113"/>
                <a:gd name="T27" fmla="*/ 61 h 108"/>
                <a:gd name="T28" fmla="*/ 48 w 113"/>
                <a:gd name="T29" fmla="*/ 100 h 108"/>
                <a:gd name="T30" fmla="*/ 57 w 113"/>
                <a:gd name="T31" fmla="*/ 108 h 108"/>
                <a:gd name="T32" fmla="*/ 65 w 113"/>
                <a:gd name="T33" fmla="*/ 100 h 108"/>
                <a:gd name="T34" fmla="*/ 61 w 113"/>
                <a:gd name="T35" fmla="*/ 61 h 108"/>
                <a:gd name="T36" fmla="*/ 100 w 113"/>
                <a:gd name="T37" fmla="*/ 84 h 108"/>
                <a:gd name="T38" fmla="*/ 105 w 113"/>
                <a:gd name="T39" fmla="*/ 86 h 108"/>
                <a:gd name="T40" fmla="*/ 113 w 113"/>
                <a:gd name="T41" fmla="*/ 77 h 108"/>
                <a:gd name="T42" fmla="*/ 108 w 113"/>
                <a:gd name="T43" fmla="*/ 69 h 108"/>
                <a:gd name="T44" fmla="*/ 67 w 113"/>
                <a:gd name="T45" fmla="*/ 54 h 108"/>
                <a:gd name="T46" fmla="*/ 108 w 113"/>
                <a:gd name="T47" fmla="*/ 39 h 108"/>
                <a:gd name="T48" fmla="*/ 113 w 113"/>
                <a:gd name="T49" fmla="*/ 31 h 108"/>
                <a:gd name="T50" fmla="*/ 105 w 113"/>
                <a:gd name="T51" fmla="*/ 22 h 108"/>
                <a:gd name="T52" fmla="*/ 99 w 113"/>
                <a:gd name="T53" fmla="*/ 24 h 108"/>
                <a:gd name="T54" fmla="*/ 61 w 113"/>
                <a:gd name="T55" fmla="*/ 4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108">
                  <a:moveTo>
                    <a:pt x="61" y="47"/>
                  </a:moveTo>
                  <a:cubicBezTo>
                    <a:pt x="61" y="42"/>
                    <a:pt x="65" y="11"/>
                    <a:pt x="65" y="8"/>
                  </a:cubicBezTo>
                  <a:cubicBezTo>
                    <a:pt x="65" y="4"/>
                    <a:pt x="62" y="0"/>
                    <a:pt x="57" y="0"/>
                  </a:cubicBezTo>
                  <a:cubicBezTo>
                    <a:pt x="51" y="0"/>
                    <a:pt x="48" y="4"/>
                    <a:pt x="48" y="8"/>
                  </a:cubicBezTo>
                  <a:cubicBezTo>
                    <a:pt x="48" y="11"/>
                    <a:pt x="52" y="42"/>
                    <a:pt x="52" y="47"/>
                  </a:cubicBezTo>
                  <a:lnTo>
                    <a:pt x="14" y="24"/>
                  </a:lnTo>
                  <a:cubicBezTo>
                    <a:pt x="11" y="23"/>
                    <a:pt x="10" y="22"/>
                    <a:pt x="8" y="22"/>
                  </a:cubicBezTo>
                  <a:cubicBezTo>
                    <a:pt x="4" y="22"/>
                    <a:pt x="0" y="26"/>
                    <a:pt x="0" y="31"/>
                  </a:cubicBezTo>
                  <a:cubicBezTo>
                    <a:pt x="0" y="35"/>
                    <a:pt x="2" y="38"/>
                    <a:pt x="5" y="39"/>
                  </a:cubicBezTo>
                  <a:cubicBezTo>
                    <a:pt x="19" y="44"/>
                    <a:pt x="33" y="49"/>
                    <a:pt x="47" y="54"/>
                  </a:cubicBezTo>
                  <a:cubicBezTo>
                    <a:pt x="33" y="59"/>
                    <a:pt x="10" y="67"/>
                    <a:pt x="6" y="69"/>
                  </a:cubicBezTo>
                  <a:cubicBezTo>
                    <a:pt x="4" y="70"/>
                    <a:pt x="0" y="71"/>
                    <a:pt x="0" y="77"/>
                  </a:cubicBezTo>
                  <a:cubicBezTo>
                    <a:pt x="0" y="82"/>
                    <a:pt x="4" y="86"/>
                    <a:pt x="8" y="86"/>
                  </a:cubicBezTo>
                  <a:cubicBezTo>
                    <a:pt x="11" y="86"/>
                    <a:pt x="19" y="81"/>
                    <a:pt x="52" y="61"/>
                  </a:cubicBezTo>
                  <a:cubicBezTo>
                    <a:pt x="52" y="66"/>
                    <a:pt x="48" y="97"/>
                    <a:pt x="48" y="100"/>
                  </a:cubicBezTo>
                  <a:cubicBezTo>
                    <a:pt x="48" y="104"/>
                    <a:pt x="51" y="108"/>
                    <a:pt x="57" y="108"/>
                  </a:cubicBezTo>
                  <a:cubicBezTo>
                    <a:pt x="62" y="108"/>
                    <a:pt x="65" y="104"/>
                    <a:pt x="65" y="100"/>
                  </a:cubicBezTo>
                  <a:cubicBezTo>
                    <a:pt x="65" y="97"/>
                    <a:pt x="61" y="66"/>
                    <a:pt x="61" y="61"/>
                  </a:cubicBezTo>
                  <a:lnTo>
                    <a:pt x="100" y="84"/>
                  </a:lnTo>
                  <a:cubicBezTo>
                    <a:pt x="102" y="85"/>
                    <a:pt x="103" y="86"/>
                    <a:pt x="105" y="86"/>
                  </a:cubicBezTo>
                  <a:cubicBezTo>
                    <a:pt x="109" y="86"/>
                    <a:pt x="113" y="82"/>
                    <a:pt x="113" y="77"/>
                  </a:cubicBezTo>
                  <a:cubicBezTo>
                    <a:pt x="113" y="73"/>
                    <a:pt x="111" y="70"/>
                    <a:pt x="108" y="69"/>
                  </a:cubicBezTo>
                  <a:cubicBezTo>
                    <a:pt x="95" y="64"/>
                    <a:pt x="80" y="59"/>
                    <a:pt x="67" y="54"/>
                  </a:cubicBezTo>
                  <a:cubicBezTo>
                    <a:pt x="80" y="49"/>
                    <a:pt x="103" y="41"/>
                    <a:pt x="108" y="39"/>
                  </a:cubicBezTo>
                  <a:cubicBezTo>
                    <a:pt x="109" y="38"/>
                    <a:pt x="113" y="37"/>
                    <a:pt x="113" y="31"/>
                  </a:cubicBezTo>
                  <a:cubicBezTo>
                    <a:pt x="113" y="26"/>
                    <a:pt x="109" y="22"/>
                    <a:pt x="105" y="22"/>
                  </a:cubicBezTo>
                  <a:cubicBezTo>
                    <a:pt x="103" y="22"/>
                    <a:pt x="102" y="23"/>
                    <a:pt x="99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74">
              <a:extLst>
                <a:ext uri="{FF2B5EF4-FFF2-40B4-BE49-F238E27FC236}">
                  <a16:creationId xmlns:a16="http://schemas.microsoft.com/office/drawing/2014/main" id="{E93B0F0A-4F07-4B14-92C6-D1FD9B33C0E5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9994900" y="1439863"/>
              <a:ext cx="149225" cy="11112"/>
            </a:xfrm>
            <a:custGeom>
              <a:avLst/>
              <a:gdLst>
                <a:gd name="T0" fmla="*/ 287 w 304"/>
                <a:gd name="T1" fmla="*/ 20 h 20"/>
                <a:gd name="T2" fmla="*/ 304 w 304"/>
                <a:gd name="T3" fmla="*/ 10 h 20"/>
                <a:gd name="T4" fmla="*/ 287 w 304"/>
                <a:gd name="T5" fmla="*/ 0 h 20"/>
                <a:gd name="T6" fmla="*/ 17 w 304"/>
                <a:gd name="T7" fmla="*/ 0 h 20"/>
                <a:gd name="T8" fmla="*/ 0 w 304"/>
                <a:gd name="T9" fmla="*/ 10 h 20"/>
                <a:gd name="T10" fmla="*/ 17 w 304"/>
                <a:gd name="T11" fmla="*/ 20 h 20"/>
                <a:gd name="T12" fmla="*/ 287 w 30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20">
                  <a:moveTo>
                    <a:pt x="287" y="20"/>
                  </a:moveTo>
                  <a:cubicBezTo>
                    <a:pt x="295" y="20"/>
                    <a:pt x="304" y="20"/>
                    <a:pt x="304" y="10"/>
                  </a:cubicBezTo>
                  <a:cubicBezTo>
                    <a:pt x="304" y="0"/>
                    <a:pt x="295" y="0"/>
                    <a:pt x="287" y="0"/>
                  </a:cubicBezTo>
                  <a:lnTo>
                    <a:pt x="17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75">
              <a:extLst>
                <a:ext uri="{FF2B5EF4-FFF2-40B4-BE49-F238E27FC236}">
                  <a16:creationId xmlns:a16="http://schemas.microsoft.com/office/drawing/2014/main" id="{CB6EEBEC-0C90-437A-B6E9-BE193F76AB06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10239375" y="1389063"/>
              <a:ext cx="87312" cy="122237"/>
            </a:xfrm>
            <a:custGeom>
              <a:avLst/>
              <a:gdLst>
                <a:gd name="T0" fmla="*/ 176 w 176"/>
                <a:gd name="T1" fmla="*/ 79 h 227"/>
                <a:gd name="T2" fmla="*/ 108 w 176"/>
                <a:gd name="T3" fmla="*/ 0 h 227"/>
                <a:gd name="T4" fmla="*/ 36 w 176"/>
                <a:gd name="T5" fmla="*/ 38 h 227"/>
                <a:gd name="T6" fmla="*/ 36 w 176"/>
                <a:gd name="T7" fmla="*/ 3 h 227"/>
                <a:gd name="T8" fmla="*/ 0 w 176"/>
                <a:gd name="T9" fmla="*/ 3 h 227"/>
                <a:gd name="T10" fmla="*/ 0 w 176"/>
                <a:gd name="T11" fmla="*/ 227 h 227"/>
                <a:gd name="T12" fmla="*/ 39 w 176"/>
                <a:gd name="T13" fmla="*/ 227 h 227"/>
                <a:gd name="T14" fmla="*/ 39 w 176"/>
                <a:gd name="T15" fmla="*/ 105 h 227"/>
                <a:gd name="T16" fmla="*/ 89 w 176"/>
                <a:gd name="T17" fmla="*/ 31 h 227"/>
                <a:gd name="T18" fmla="*/ 137 w 176"/>
                <a:gd name="T19" fmla="*/ 82 h 227"/>
                <a:gd name="T20" fmla="*/ 137 w 176"/>
                <a:gd name="T21" fmla="*/ 227 h 227"/>
                <a:gd name="T22" fmla="*/ 176 w 176"/>
                <a:gd name="T23" fmla="*/ 227 h 227"/>
                <a:gd name="T24" fmla="*/ 176 w 176"/>
                <a:gd name="T25" fmla="*/ 7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9"/>
                  </a:moveTo>
                  <a:cubicBezTo>
                    <a:pt x="176" y="46"/>
                    <a:pt x="169" y="0"/>
                    <a:pt x="108" y="0"/>
                  </a:cubicBezTo>
                  <a:cubicBezTo>
                    <a:pt x="63" y="0"/>
                    <a:pt x="39" y="34"/>
                    <a:pt x="36" y="38"/>
                  </a:cubicBezTo>
                  <a:lnTo>
                    <a:pt x="36" y="3"/>
                  </a:lnTo>
                  <a:lnTo>
                    <a:pt x="0" y="3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2"/>
                    <a:pt x="51" y="31"/>
                    <a:pt x="89" y="31"/>
                  </a:cubicBezTo>
                  <a:cubicBezTo>
                    <a:pt x="137" y="31"/>
                    <a:pt x="137" y="66"/>
                    <a:pt x="137" y="82"/>
                  </a:cubicBezTo>
                  <a:lnTo>
                    <a:pt x="137" y="227"/>
                  </a:lnTo>
                  <a:lnTo>
                    <a:pt x="176" y="227"/>
                  </a:lnTo>
                  <a:lnTo>
                    <a:pt x="176" y="7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76">
              <a:extLst>
                <a:ext uri="{FF2B5EF4-FFF2-40B4-BE49-F238E27FC236}">
                  <a16:creationId xmlns:a16="http://schemas.microsoft.com/office/drawing/2014/main" id="{7AA3EE71-43A9-4DEC-BEA8-046C6EE534DA}"/>
                </a:ext>
              </a:extLst>
            </p:cNvPr>
            <p:cNvSpPr>
              <a:spLocks noEditPoints="1"/>
            </p:cNvSpPr>
            <p:nvPr>
              <p:custDataLst>
                <p:tags r:id="rId166"/>
              </p:custDataLst>
            </p:nvPr>
          </p:nvSpPr>
          <p:spPr bwMode="auto">
            <a:xfrm>
              <a:off x="10355263" y="1387475"/>
              <a:ext cx="92075" cy="127000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1 w 189"/>
                <a:gd name="T5" fmla="*/ 0 h 236"/>
                <a:gd name="T6" fmla="*/ 0 w 189"/>
                <a:gd name="T7" fmla="*/ 118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9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8 w 189"/>
                <a:gd name="T21" fmla="*/ 94 h 236"/>
                <a:gd name="T22" fmla="*/ 101 w 189"/>
                <a:gd name="T23" fmla="*/ 31 h 236"/>
                <a:gd name="T24" fmla="*/ 161 w 189"/>
                <a:gd name="T25" fmla="*/ 94 h 236"/>
                <a:gd name="T26" fmla="*/ 38 w 189"/>
                <a:gd name="T27" fmla="*/ 9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9" y="67"/>
                    <a:pt x="169" y="37"/>
                  </a:cubicBezTo>
                  <a:cubicBezTo>
                    <a:pt x="149" y="6"/>
                    <a:pt x="119" y="0"/>
                    <a:pt x="101" y="0"/>
                  </a:cubicBezTo>
                  <a:cubicBezTo>
                    <a:pt x="45" y="0"/>
                    <a:pt x="0" y="53"/>
                    <a:pt x="0" y="118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39" y="236"/>
                    <a:pt x="168" y="224"/>
                    <a:pt x="187" y="210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9" y="205"/>
                  </a:cubicBezTo>
                  <a:cubicBezTo>
                    <a:pt x="69" y="205"/>
                    <a:pt x="37" y="170"/>
                    <a:pt x="35" y="121"/>
                  </a:cubicBezTo>
                  <a:lnTo>
                    <a:pt x="189" y="121"/>
                  </a:lnTo>
                  <a:close/>
                  <a:moveTo>
                    <a:pt x="38" y="94"/>
                  </a:moveTo>
                  <a:cubicBezTo>
                    <a:pt x="46" y="56"/>
                    <a:pt x="72" y="31"/>
                    <a:pt x="101" y="31"/>
                  </a:cubicBezTo>
                  <a:cubicBezTo>
                    <a:pt x="127" y="31"/>
                    <a:pt x="154" y="48"/>
                    <a:pt x="161" y="94"/>
                  </a:cubicBezTo>
                  <a:lnTo>
                    <a:pt x="38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77">
              <a:extLst>
                <a:ext uri="{FF2B5EF4-FFF2-40B4-BE49-F238E27FC236}">
                  <a16:creationId xmlns:a16="http://schemas.microsoft.com/office/drawing/2014/main" id="{EED4C049-53B4-4A4A-944F-D84600D3AC6D}"/>
                </a:ext>
              </a:extLst>
            </p:cNvPr>
            <p:cNvSpPr>
              <a:spLocks noEditPoints="1"/>
            </p:cNvSpPr>
            <p:nvPr>
              <p:custDataLst>
                <p:tags r:id="rId167"/>
              </p:custDataLst>
            </p:nvPr>
          </p:nvSpPr>
          <p:spPr bwMode="auto">
            <a:xfrm>
              <a:off x="10461625" y="1389063"/>
              <a:ext cx="112712" cy="177800"/>
            </a:xfrm>
            <a:custGeom>
              <a:avLst/>
              <a:gdLst>
                <a:gd name="T0" fmla="*/ 162 w 228"/>
                <a:gd name="T1" fmla="*/ 32 h 330"/>
                <a:gd name="T2" fmla="*/ 199 w 228"/>
                <a:gd name="T3" fmla="*/ 30 h 330"/>
                <a:gd name="T4" fmla="*/ 228 w 228"/>
                <a:gd name="T5" fmla="*/ 32 h 330"/>
                <a:gd name="T6" fmla="*/ 223 w 228"/>
                <a:gd name="T7" fmla="*/ 0 h 330"/>
                <a:gd name="T8" fmla="*/ 144 w 228"/>
                <a:gd name="T9" fmla="*/ 16 h 330"/>
                <a:gd name="T10" fmla="*/ 97 w 228"/>
                <a:gd name="T11" fmla="*/ 0 h 330"/>
                <a:gd name="T12" fmla="*/ 17 w 228"/>
                <a:gd name="T13" fmla="*/ 82 h 330"/>
                <a:gd name="T14" fmla="*/ 34 w 228"/>
                <a:gd name="T15" fmla="*/ 131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3 h 330"/>
                <a:gd name="T22" fmla="*/ 111 w 228"/>
                <a:gd name="T23" fmla="*/ 330 h 330"/>
                <a:gd name="T24" fmla="*/ 221 w 228"/>
                <a:gd name="T25" fmla="*/ 262 h 330"/>
                <a:gd name="T26" fmla="*/ 119 w 228"/>
                <a:gd name="T27" fmla="*/ 193 h 330"/>
                <a:gd name="T28" fmla="*/ 75 w 228"/>
                <a:gd name="T29" fmla="*/ 193 h 330"/>
                <a:gd name="T30" fmla="*/ 46 w 228"/>
                <a:gd name="T31" fmla="*/ 166 h 330"/>
                <a:gd name="T32" fmla="*/ 51 w 228"/>
                <a:gd name="T33" fmla="*/ 148 h 330"/>
                <a:gd name="T34" fmla="*/ 97 w 228"/>
                <a:gd name="T35" fmla="*/ 163 h 330"/>
                <a:gd name="T36" fmla="*/ 176 w 228"/>
                <a:gd name="T37" fmla="*/ 82 h 330"/>
                <a:gd name="T38" fmla="*/ 160 w 228"/>
                <a:gd name="T39" fmla="*/ 32 h 330"/>
                <a:gd name="T40" fmla="*/ 162 w 228"/>
                <a:gd name="T41" fmla="*/ 32 h 330"/>
                <a:gd name="T42" fmla="*/ 97 w 228"/>
                <a:gd name="T43" fmla="*/ 135 h 330"/>
                <a:gd name="T44" fmla="*/ 52 w 228"/>
                <a:gd name="T45" fmla="*/ 82 h 330"/>
                <a:gd name="T46" fmla="*/ 97 w 228"/>
                <a:gd name="T47" fmla="*/ 29 h 330"/>
                <a:gd name="T48" fmla="*/ 141 w 228"/>
                <a:gd name="T49" fmla="*/ 82 h 330"/>
                <a:gd name="T50" fmla="*/ 97 w 228"/>
                <a:gd name="T51" fmla="*/ 135 h 330"/>
                <a:gd name="T52" fmla="*/ 119 w 228"/>
                <a:gd name="T53" fmla="*/ 229 h 330"/>
                <a:gd name="T54" fmla="*/ 186 w 228"/>
                <a:gd name="T55" fmla="*/ 263 h 330"/>
                <a:gd name="T56" fmla="*/ 111 w 228"/>
                <a:gd name="T57" fmla="*/ 302 h 330"/>
                <a:gd name="T58" fmla="*/ 35 w 228"/>
                <a:gd name="T59" fmla="*/ 263 h 330"/>
                <a:gd name="T60" fmla="*/ 74 w 228"/>
                <a:gd name="T61" fmla="*/ 229 h 330"/>
                <a:gd name="T62" fmla="*/ 119 w 228"/>
                <a:gd name="T63" fmla="*/ 2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2"/>
                  </a:moveTo>
                  <a:cubicBezTo>
                    <a:pt x="173" y="32"/>
                    <a:pt x="187" y="30"/>
                    <a:pt x="199" y="30"/>
                  </a:cubicBezTo>
                  <a:cubicBezTo>
                    <a:pt x="208" y="30"/>
                    <a:pt x="227" y="32"/>
                    <a:pt x="228" y="32"/>
                  </a:cubicBezTo>
                  <a:lnTo>
                    <a:pt x="223" y="0"/>
                  </a:lnTo>
                  <a:cubicBezTo>
                    <a:pt x="188" y="0"/>
                    <a:pt x="159" y="10"/>
                    <a:pt x="144" y="16"/>
                  </a:cubicBezTo>
                  <a:cubicBezTo>
                    <a:pt x="133" y="8"/>
                    <a:pt x="116" y="0"/>
                    <a:pt x="97" y="0"/>
                  </a:cubicBezTo>
                  <a:cubicBezTo>
                    <a:pt x="54" y="0"/>
                    <a:pt x="17" y="36"/>
                    <a:pt x="17" y="82"/>
                  </a:cubicBezTo>
                  <a:cubicBezTo>
                    <a:pt x="17" y="100"/>
                    <a:pt x="24" y="118"/>
                    <a:pt x="34" y="131"/>
                  </a:cubicBezTo>
                  <a:cubicBezTo>
                    <a:pt x="19" y="151"/>
                    <a:pt x="19" y="171"/>
                    <a:pt x="19" y="173"/>
                  </a:cubicBezTo>
                  <a:cubicBezTo>
                    <a:pt x="19" y="186"/>
                    <a:pt x="24" y="201"/>
                    <a:pt x="32" y="211"/>
                  </a:cubicBezTo>
                  <a:cubicBezTo>
                    <a:pt x="6" y="227"/>
                    <a:pt x="0" y="250"/>
                    <a:pt x="0" y="263"/>
                  </a:cubicBezTo>
                  <a:cubicBezTo>
                    <a:pt x="0" y="300"/>
                    <a:pt x="50" y="330"/>
                    <a:pt x="111" y="330"/>
                  </a:cubicBezTo>
                  <a:cubicBezTo>
                    <a:pt x="172" y="330"/>
                    <a:pt x="221" y="301"/>
                    <a:pt x="221" y="262"/>
                  </a:cubicBezTo>
                  <a:cubicBezTo>
                    <a:pt x="221" y="193"/>
                    <a:pt x="138" y="193"/>
                    <a:pt x="119" y="193"/>
                  </a:cubicBezTo>
                  <a:lnTo>
                    <a:pt x="75" y="193"/>
                  </a:lnTo>
                  <a:cubicBezTo>
                    <a:pt x="68" y="193"/>
                    <a:pt x="46" y="193"/>
                    <a:pt x="46" y="166"/>
                  </a:cubicBezTo>
                  <a:cubicBezTo>
                    <a:pt x="46" y="161"/>
                    <a:pt x="48" y="153"/>
                    <a:pt x="51" y="148"/>
                  </a:cubicBezTo>
                  <a:cubicBezTo>
                    <a:pt x="62" y="156"/>
                    <a:pt x="78" y="163"/>
                    <a:pt x="97" y="163"/>
                  </a:cubicBezTo>
                  <a:cubicBezTo>
                    <a:pt x="141" y="163"/>
                    <a:pt x="176" y="126"/>
                    <a:pt x="176" y="82"/>
                  </a:cubicBezTo>
                  <a:cubicBezTo>
                    <a:pt x="176" y="58"/>
                    <a:pt x="165" y="39"/>
                    <a:pt x="160" y="32"/>
                  </a:cubicBezTo>
                  <a:lnTo>
                    <a:pt x="162" y="32"/>
                  </a:lnTo>
                  <a:close/>
                  <a:moveTo>
                    <a:pt x="97" y="135"/>
                  </a:moveTo>
                  <a:cubicBezTo>
                    <a:pt x="78" y="135"/>
                    <a:pt x="52" y="123"/>
                    <a:pt x="52" y="82"/>
                  </a:cubicBezTo>
                  <a:cubicBezTo>
                    <a:pt x="52" y="40"/>
                    <a:pt x="78" y="29"/>
                    <a:pt x="97" y="29"/>
                  </a:cubicBezTo>
                  <a:cubicBezTo>
                    <a:pt x="118" y="29"/>
                    <a:pt x="141" y="43"/>
                    <a:pt x="141" y="82"/>
                  </a:cubicBezTo>
                  <a:cubicBezTo>
                    <a:pt x="141" y="121"/>
                    <a:pt x="118" y="135"/>
                    <a:pt x="97" y="135"/>
                  </a:cubicBezTo>
                  <a:close/>
                  <a:moveTo>
                    <a:pt x="119" y="229"/>
                  </a:moveTo>
                  <a:cubicBezTo>
                    <a:pt x="130" y="229"/>
                    <a:pt x="186" y="229"/>
                    <a:pt x="186" y="263"/>
                  </a:cubicBezTo>
                  <a:cubicBezTo>
                    <a:pt x="186" y="285"/>
                    <a:pt x="152" y="302"/>
                    <a:pt x="111" y="302"/>
                  </a:cubicBezTo>
                  <a:cubicBezTo>
                    <a:pt x="71" y="302"/>
                    <a:pt x="35" y="286"/>
                    <a:pt x="35" y="263"/>
                  </a:cubicBezTo>
                  <a:cubicBezTo>
                    <a:pt x="35" y="261"/>
                    <a:pt x="35" y="229"/>
                    <a:pt x="74" y="229"/>
                  </a:cubicBezTo>
                  <a:lnTo>
                    <a:pt x="119" y="2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178">
              <a:extLst>
                <a:ext uri="{FF2B5EF4-FFF2-40B4-BE49-F238E27FC236}">
                  <a16:creationId xmlns:a16="http://schemas.microsoft.com/office/drawing/2014/main" id="{27591D88-0D8F-4B5A-9A60-B93196631B95}"/>
                </a:ext>
              </a:extLst>
            </p:cNvPr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auto">
            <a:xfrm>
              <a:off x="10596563" y="1325563"/>
              <a:ext cx="19050" cy="18732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79">
              <a:extLst>
                <a:ext uri="{FF2B5EF4-FFF2-40B4-BE49-F238E27FC236}">
                  <a16:creationId xmlns:a16="http://schemas.microsoft.com/office/drawing/2014/main" id="{81842DE0-98F6-4162-9D0E-34DD097FAD20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10660063" y="1309688"/>
              <a:ext cx="57150" cy="26987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3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5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3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80">
              <a:extLst>
                <a:ext uri="{FF2B5EF4-FFF2-40B4-BE49-F238E27FC236}">
                  <a16:creationId xmlns:a16="http://schemas.microsoft.com/office/drawing/2014/main" id="{FE2BD880-988E-4412-A6BD-848036E8B275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10744200" y="1325563"/>
              <a:ext cx="120650" cy="190500"/>
            </a:xfrm>
            <a:custGeom>
              <a:avLst/>
              <a:gdLst>
                <a:gd name="T0" fmla="*/ 151 w 246"/>
                <a:gd name="T1" fmla="*/ 201 h 353"/>
                <a:gd name="T2" fmla="*/ 204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2 h 353"/>
                <a:gd name="T12" fmla="*/ 233 w 246"/>
                <a:gd name="T13" fmla="*/ 319 h 353"/>
                <a:gd name="T14" fmla="*/ 131 w 246"/>
                <a:gd name="T15" fmla="*/ 35 h 353"/>
                <a:gd name="T16" fmla="*/ 70 w 246"/>
                <a:gd name="T17" fmla="*/ 0 h 353"/>
                <a:gd name="T18" fmla="*/ 61 w 246"/>
                <a:gd name="T19" fmla="*/ 6 h 353"/>
                <a:gd name="T20" fmla="*/ 65 w 246"/>
                <a:gd name="T21" fmla="*/ 11 h 353"/>
                <a:gd name="T22" fmla="*/ 98 w 246"/>
                <a:gd name="T23" fmla="*/ 50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8 h 353"/>
                <a:gd name="T30" fmla="*/ 15 w 246"/>
                <a:gd name="T31" fmla="*/ 353 h 353"/>
                <a:gd name="T32" fmla="*/ 31 w 246"/>
                <a:gd name="T33" fmla="*/ 342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6" y="348"/>
                    <a:pt x="246" y="347"/>
                  </a:cubicBezTo>
                  <a:cubicBezTo>
                    <a:pt x="246" y="345"/>
                    <a:pt x="245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7" y="0"/>
                    <a:pt x="61" y="0"/>
                    <a:pt x="61" y="6"/>
                  </a:cubicBezTo>
                  <a:cubicBezTo>
                    <a:pt x="61" y="10"/>
                    <a:pt x="65" y="11"/>
                    <a:pt x="65" y="11"/>
                  </a:cubicBezTo>
                  <a:cubicBezTo>
                    <a:pt x="82" y="14"/>
                    <a:pt x="85" y="17"/>
                    <a:pt x="98" y="50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81">
              <a:extLst>
                <a:ext uri="{FF2B5EF4-FFF2-40B4-BE49-F238E27FC236}">
                  <a16:creationId xmlns:a16="http://schemas.microsoft.com/office/drawing/2014/main" id="{F104A743-3ACD-499F-B721-CDD51D776391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10887075" y="1309688"/>
              <a:ext cx="57150" cy="26987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5F85087F-5F34-4129-BE11-F96E18FB0707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8608290" y="2990996"/>
            <a:ext cx="578730" cy="306387"/>
            <a:chOff x="2540000" y="2538413"/>
            <a:chExt cx="404813" cy="214313"/>
          </a:xfrm>
        </p:grpSpPr>
        <p:sp>
          <p:nvSpPr>
            <p:cNvPr id="134" name="Freeform 249">
              <a:extLst>
                <a:ext uri="{FF2B5EF4-FFF2-40B4-BE49-F238E27FC236}">
                  <a16:creationId xmlns:a16="http://schemas.microsoft.com/office/drawing/2014/main" id="{B7F44AFC-0AE7-44D2-9B20-A1D41B538261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2540000" y="2538413"/>
              <a:ext cx="111125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50">
              <a:extLst>
                <a:ext uri="{FF2B5EF4-FFF2-40B4-BE49-F238E27FC236}">
                  <a16:creationId xmlns:a16="http://schemas.microsoft.com/office/drawing/2014/main" id="{3E7714B3-4D70-4F1A-A1D9-ADCDBB7CB94C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2547938" y="2601913"/>
              <a:ext cx="60325" cy="144463"/>
            </a:xfrm>
            <a:custGeom>
              <a:avLst/>
              <a:gdLst>
                <a:gd name="T0" fmla="*/ 92 w 154"/>
                <a:gd name="T1" fmla="*/ 113 h 318"/>
                <a:gd name="T2" fmla="*/ 139 w 154"/>
                <a:gd name="T3" fmla="*/ 113 h 318"/>
                <a:gd name="T4" fmla="*/ 154 w 154"/>
                <a:gd name="T5" fmla="*/ 103 h 318"/>
                <a:gd name="T6" fmla="*/ 140 w 154"/>
                <a:gd name="T7" fmla="*/ 97 h 318"/>
                <a:gd name="T8" fmla="*/ 96 w 154"/>
                <a:gd name="T9" fmla="*/ 97 h 318"/>
                <a:gd name="T10" fmla="*/ 116 w 154"/>
                <a:gd name="T11" fmla="*/ 14 h 318"/>
                <a:gd name="T12" fmla="*/ 102 w 154"/>
                <a:gd name="T13" fmla="*/ 0 h 318"/>
                <a:gd name="T14" fmla="*/ 82 w 154"/>
                <a:gd name="T15" fmla="*/ 18 h 318"/>
                <a:gd name="T16" fmla="*/ 62 w 154"/>
                <a:gd name="T17" fmla="*/ 97 h 318"/>
                <a:gd name="T18" fmla="*/ 15 w 154"/>
                <a:gd name="T19" fmla="*/ 97 h 318"/>
                <a:gd name="T20" fmla="*/ 0 w 154"/>
                <a:gd name="T21" fmla="*/ 107 h 318"/>
                <a:gd name="T22" fmla="*/ 14 w 154"/>
                <a:gd name="T23" fmla="*/ 113 h 318"/>
                <a:gd name="T24" fmla="*/ 58 w 154"/>
                <a:gd name="T25" fmla="*/ 113 h 318"/>
                <a:gd name="T26" fmla="*/ 20 w 154"/>
                <a:gd name="T27" fmla="*/ 272 h 318"/>
                <a:gd name="T28" fmla="*/ 66 w 154"/>
                <a:gd name="T29" fmla="*/ 318 h 318"/>
                <a:gd name="T30" fmla="*/ 146 w 154"/>
                <a:gd name="T31" fmla="*/ 241 h 318"/>
                <a:gd name="T32" fmla="*/ 140 w 154"/>
                <a:gd name="T33" fmla="*/ 236 h 318"/>
                <a:gd name="T34" fmla="*/ 132 w 154"/>
                <a:gd name="T35" fmla="*/ 243 h 318"/>
                <a:gd name="T36" fmla="*/ 67 w 154"/>
                <a:gd name="T37" fmla="*/ 307 h 318"/>
                <a:gd name="T38" fmla="*/ 52 w 154"/>
                <a:gd name="T39" fmla="*/ 284 h 318"/>
                <a:gd name="T40" fmla="*/ 55 w 154"/>
                <a:gd name="T41" fmla="*/ 260 h 318"/>
                <a:gd name="T42" fmla="*/ 92 w 154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6" y="245"/>
                    <a:pt x="146" y="241"/>
                  </a:cubicBezTo>
                  <a:cubicBezTo>
                    <a:pt x="146" y="236"/>
                    <a:pt x="142" y="236"/>
                    <a:pt x="140" y="236"/>
                  </a:cubicBezTo>
                  <a:cubicBezTo>
                    <a:pt x="135" y="236"/>
                    <a:pt x="135" y="237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51">
              <a:extLst>
                <a:ext uri="{FF2B5EF4-FFF2-40B4-BE49-F238E27FC236}">
                  <a16:creationId xmlns:a16="http://schemas.microsoft.com/office/drawing/2014/main" id="{3EC5E6F6-C5CD-4593-BCA2-29EAF72F9AD3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2686050" y="2622551"/>
              <a:ext cx="120650" cy="130175"/>
            </a:xfrm>
            <a:custGeom>
              <a:avLst/>
              <a:gdLst>
                <a:gd name="T0" fmla="*/ 295 w 304"/>
                <a:gd name="T1" fmla="*/ 156 h 289"/>
                <a:gd name="T2" fmla="*/ 304 w 304"/>
                <a:gd name="T3" fmla="*/ 145 h 289"/>
                <a:gd name="T4" fmla="*/ 295 w 304"/>
                <a:gd name="T5" fmla="*/ 134 h 289"/>
                <a:gd name="T6" fmla="*/ 19 w 304"/>
                <a:gd name="T7" fmla="*/ 3 h 289"/>
                <a:gd name="T8" fmla="*/ 10 w 304"/>
                <a:gd name="T9" fmla="*/ 0 h 289"/>
                <a:gd name="T10" fmla="*/ 0 w 304"/>
                <a:gd name="T11" fmla="*/ 10 h 289"/>
                <a:gd name="T12" fmla="*/ 9 w 304"/>
                <a:gd name="T13" fmla="*/ 21 h 289"/>
                <a:gd name="T14" fmla="*/ 271 w 304"/>
                <a:gd name="T15" fmla="*/ 145 h 289"/>
                <a:gd name="T16" fmla="*/ 9 w 304"/>
                <a:gd name="T17" fmla="*/ 268 h 289"/>
                <a:gd name="T18" fmla="*/ 0 w 304"/>
                <a:gd name="T19" fmla="*/ 279 h 289"/>
                <a:gd name="T20" fmla="*/ 10 w 304"/>
                <a:gd name="T21" fmla="*/ 289 h 289"/>
                <a:gd name="T22" fmla="*/ 19 w 304"/>
                <a:gd name="T23" fmla="*/ 286 h 289"/>
                <a:gd name="T24" fmla="*/ 295 w 304"/>
                <a:gd name="T25" fmla="*/ 15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89">
                  <a:moveTo>
                    <a:pt x="295" y="156"/>
                  </a:moveTo>
                  <a:cubicBezTo>
                    <a:pt x="300" y="153"/>
                    <a:pt x="304" y="151"/>
                    <a:pt x="304" y="145"/>
                  </a:cubicBezTo>
                  <a:cubicBezTo>
                    <a:pt x="304" y="139"/>
                    <a:pt x="300" y="136"/>
                    <a:pt x="295" y="134"/>
                  </a:cubicBezTo>
                  <a:lnTo>
                    <a:pt x="19" y="3"/>
                  </a:lnTo>
                  <a:cubicBezTo>
                    <a:pt x="12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4"/>
                    <a:pt x="2" y="17"/>
                    <a:pt x="9" y="21"/>
                  </a:cubicBezTo>
                  <a:lnTo>
                    <a:pt x="271" y="145"/>
                  </a:lnTo>
                  <a:lnTo>
                    <a:pt x="9" y="268"/>
                  </a:lnTo>
                  <a:cubicBezTo>
                    <a:pt x="2" y="272"/>
                    <a:pt x="0" y="275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6"/>
                  </a:cubicBezTo>
                  <a:lnTo>
                    <a:pt x="295" y="15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52">
              <a:extLst>
                <a:ext uri="{FF2B5EF4-FFF2-40B4-BE49-F238E27FC236}">
                  <a16:creationId xmlns:a16="http://schemas.microsoft.com/office/drawing/2014/main" id="{EA60B5E3-AA0B-4AB1-AEED-C2F25769A0FF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2884488" y="2601913"/>
              <a:ext cx="60325" cy="144463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7"/>
                    <a:pt x="131" y="243"/>
                  </a:cubicBezTo>
                  <a:cubicBezTo>
                    <a:pt x="110" y="295"/>
                    <a:pt x="83" y="307"/>
                    <a:pt x="67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41" name="Straight Arrow Connector 140">
            <a:extLst>
              <a:ext uri="{FF2B5EF4-FFF2-40B4-BE49-F238E27FC236}">
                <a16:creationId xmlns:a16="http://schemas.microsoft.com/office/drawing/2014/main" id="{C4866DF2-6767-4B94-B4A8-14248C5EE469}"/>
              </a:ext>
            </a:extLst>
          </p:cNvPr>
          <p:cNvCxnSpPr>
            <a:cxnSpLocks/>
          </p:cNvCxnSpPr>
          <p:nvPr/>
        </p:nvCxnSpPr>
        <p:spPr>
          <a:xfrm flipV="1">
            <a:off x="8931564" y="2706255"/>
            <a:ext cx="147781" cy="2863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AEC7E7BE-4491-4B94-B103-FC1670FEA718}"/>
              </a:ext>
            </a:extLst>
          </p:cNvPr>
          <p:cNvSpPr txBox="1"/>
          <p:nvPr/>
        </p:nvSpPr>
        <p:spPr>
          <a:xfrm>
            <a:off x="6049818" y="4341092"/>
            <a:ext cx="2392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On the other hand:</a:t>
            </a: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4D6FF15-204B-4831-8C38-9B92394E9167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9415895" y="5032376"/>
            <a:ext cx="2043113" cy="346075"/>
            <a:chOff x="6534150" y="2289175"/>
            <a:chExt cx="2043113" cy="346075"/>
          </a:xfrm>
        </p:grpSpPr>
        <p:sp>
          <p:nvSpPr>
            <p:cNvPr id="170" name="Freeform 281">
              <a:extLst>
                <a:ext uri="{FF2B5EF4-FFF2-40B4-BE49-F238E27FC236}">
                  <a16:creationId xmlns:a16="http://schemas.microsoft.com/office/drawing/2014/main" id="{A796B4CE-FBB7-48F5-ACA6-C015967A0BD3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6534150" y="2327275"/>
              <a:ext cx="169863" cy="257175"/>
            </a:xfrm>
            <a:custGeom>
              <a:avLst/>
              <a:gdLst>
                <a:gd name="T0" fmla="*/ 295 w 304"/>
                <a:gd name="T1" fmla="*/ 21 h 386"/>
                <a:gd name="T2" fmla="*/ 304 w 304"/>
                <a:gd name="T3" fmla="*/ 10 h 386"/>
                <a:gd name="T4" fmla="*/ 295 w 304"/>
                <a:gd name="T5" fmla="*/ 0 h 386"/>
                <a:gd name="T6" fmla="*/ 286 w 304"/>
                <a:gd name="T7" fmla="*/ 3 h 386"/>
                <a:gd name="T8" fmla="*/ 10 w 304"/>
                <a:gd name="T9" fmla="*/ 133 h 386"/>
                <a:gd name="T10" fmla="*/ 0 w 304"/>
                <a:gd name="T11" fmla="*/ 145 h 386"/>
                <a:gd name="T12" fmla="*/ 10 w 304"/>
                <a:gd name="T13" fmla="*/ 156 h 386"/>
                <a:gd name="T14" fmla="*/ 286 w 304"/>
                <a:gd name="T15" fmla="*/ 286 h 386"/>
                <a:gd name="T16" fmla="*/ 295 w 304"/>
                <a:gd name="T17" fmla="*/ 289 h 386"/>
                <a:gd name="T18" fmla="*/ 304 w 304"/>
                <a:gd name="T19" fmla="*/ 279 h 386"/>
                <a:gd name="T20" fmla="*/ 294 w 304"/>
                <a:gd name="T21" fmla="*/ 268 h 386"/>
                <a:gd name="T22" fmla="*/ 33 w 304"/>
                <a:gd name="T23" fmla="*/ 145 h 386"/>
                <a:gd name="T24" fmla="*/ 295 w 304"/>
                <a:gd name="T25" fmla="*/ 21 h 386"/>
                <a:gd name="T26" fmla="*/ 287 w 304"/>
                <a:gd name="T27" fmla="*/ 386 h 386"/>
                <a:gd name="T28" fmla="*/ 304 w 304"/>
                <a:gd name="T29" fmla="*/ 376 h 386"/>
                <a:gd name="T30" fmla="*/ 287 w 304"/>
                <a:gd name="T31" fmla="*/ 366 h 386"/>
                <a:gd name="T32" fmla="*/ 18 w 304"/>
                <a:gd name="T33" fmla="*/ 366 h 386"/>
                <a:gd name="T34" fmla="*/ 0 w 304"/>
                <a:gd name="T35" fmla="*/ 376 h 386"/>
                <a:gd name="T36" fmla="*/ 17 w 304"/>
                <a:gd name="T37" fmla="*/ 386 h 386"/>
                <a:gd name="T38" fmla="*/ 287 w 304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4" h="386">
                  <a:moveTo>
                    <a:pt x="295" y="21"/>
                  </a:moveTo>
                  <a:cubicBezTo>
                    <a:pt x="300" y="19"/>
                    <a:pt x="304" y="16"/>
                    <a:pt x="304" y="10"/>
                  </a:cubicBezTo>
                  <a:cubicBezTo>
                    <a:pt x="304" y="5"/>
                    <a:pt x="300" y="0"/>
                    <a:pt x="295" y="0"/>
                  </a:cubicBezTo>
                  <a:cubicBezTo>
                    <a:pt x="292" y="0"/>
                    <a:pt x="288" y="2"/>
                    <a:pt x="286" y="3"/>
                  </a:cubicBezTo>
                  <a:lnTo>
                    <a:pt x="10" y="133"/>
                  </a:lnTo>
                  <a:cubicBezTo>
                    <a:pt x="1" y="137"/>
                    <a:pt x="0" y="141"/>
                    <a:pt x="0" y="145"/>
                  </a:cubicBezTo>
                  <a:cubicBezTo>
                    <a:pt x="0" y="149"/>
                    <a:pt x="3" y="153"/>
                    <a:pt x="10" y="156"/>
                  </a:cubicBezTo>
                  <a:lnTo>
                    <a:pt x="286" y="286"/>
                  </a:lnTo>
                  <a:cubicBezTo>
                    <a:pt x="292" y="289"/>
                    <a:pt x="293" y="289"/>
                    <a:pt x="295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5"/>
                    <a:pt x="302" y="272"/>
                    <a:pt x="294" y="268"/>
                  </a:cubicBezTo>
                  <a:lnTo>
                    <a:pt x="33" y="145"/>
                  </a:lnTo>
                  <a:lnTo>
                    <a:pt x="295" y="21"/>
                  </a:lnTo>
                  <a:close/>
                  <a:moveTo>
                    <a:pt x="287" y="386"/>
                  </a:moveTo>
                  <a:cubicBezTo>
                    <a:pt x="296" y="386"/>
                    <a:pt x="304" y="386"/>
                    <a:pt x="304" y="376"/>
                  </a:cubicBezTo>
                  <a:cubicBezTo>
                    <a:pt x="304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82">
              <a:extLst>
                <a:ext uri="{FF2B5EF4-FFF2-40B4-BE49-F238E27FC236}">
                  <a16:creationId xmlns:a16="http://schemas.microsoft.com/office/drawing/2014/main" id="{498AD861-82FA-4B08-ACA6-606BD93AAD03}"/>
                </a:ext>
              </a:extLst>
            </p:cNvPr>
            <p:cNvSpPr>
              <a:spLocks noEditPoints="1"/>
            </p:cNvSpPr>
            <p:nvPr>
              <p:custDataLst>
                <p:tags r:id="rId134"/>
              </p:custDataLst>
            </p:nvPr>
          </p:nvSpPr>
          <p:spPr bwMode="auto">
            <a:xfrm>
              <a:off x="6794500" y="2392363"/>
              <a:ext cx="146050" cy="212725"/>
            </a:xfrm>
            <a:custGeom>
              <a:avLst/>
              <a:gdLst>
                <a:gd name="T0" fmla="*/ 39 w 260"/>
                <a:gd name="T1" fmla="*/ 282 h 318"/>
                <a:gd name="T2" fmla="*/ 12 w 260"/>
                <a:gd name="T3" fmla="*/ 302 h 318"/>
                <a:gd name="T4" fmla="*/ 0 w 260"/>
                <a:gd name="T5" fmla="*/ 312 h 318"/>
                <a:gd name="T6" fmla="*/ 7 w 260"/>
                <a:gd name="T7" fmla="*/ 318 h 318"/>
                <a:gd name="T8" fmla="*/ 49 w 260"/>
                <a:gd name="T9" fmla="*/ 316 h 318"/>
                <a:gd name="T10" fmla="*/ 98 w 260"/>
                <a:gd name="T11" fmla="*/ 318 h 318"/>
                <a:gd name="T12" fmla="*/ 107 w 260"/>
                <a:gd name="T13" fmla="*/ 308 h 318"/>
                <a:gd name="T14" fmla="*/ 95 w 260"/>
                <a:gd name="T15" fmla="*/ 302 h 318"/>
                <a:gd name="T16" fmla="*/ 70 w 260"/>
                <a:gd name="T17" fmla="*/ 294 h 318"/>
                <a:gd name="T18" fmla="*/ 94 w 260"/>
                <a:gd name="T19" fmla="*/ 194 h 318"/>
                <a:gd name="T20" fmla="*/ 140 w 260"/>
                <a:gd name="T21" fmla="*/ 226 h 318"/>
                <a:gd name="T22" fmla="*/ 260 w 260"/>
                <a:gd name="T23" fmla="*/ 80 h 318"/>
                <a:gd name="T24" fmla="*/ 194 w 260"/>
                <a:gd name="T25" fmla="*/ 0 h 318"/>
                <a:gd name="T26" fmla="*/ 129 w 260"/>
                <a:gd name="T27" fmla="*/ 37 h 318"/>
                <a:gd name="T28" fmla="*/ 84 w 260"/>
                <a:gd name="T29" fmla="*/ 0 h 318"/>
                <a:gd name="T30" fmla="*/ 47 w 260"/>
                <a:gd name="T31" fmla="*/ 28 h 318"/>
                <a:gd name="T32" fmla="*/ 32 w 260"/>
                <a:gd name="T33" fmla="*/ 77 h 318"/>
                <a:gd name="T34" fmla="*/ 38 w 260"/>
                <a:gd name="T35" fmla="*/ 82 h 318"/>
                <a:gd name="T36" fmla="*/ 46 w 260"/>
                <a:gd name="T37" fmla="*/ 70 h 318"/>
                <a:gd name="T38" fmla="*/ 82 w 260"/>
                <a:gd name="T39" fmla="*/ 11 h 318"/>
                <a:gd name="T40" fmla="*/ 98 w 260"/>
                <a:gd name="T41" fmla="*/ 34 h 318"/>
                <a:gd name="T42" fmla="*/ 94 w 260"/>
                <a:gd name="T43" fmla="*/ 59 h 318"/>
                <a:gd name="T44" fmla="*/ 39 w 260"/>
                <a:gd name="T45" fmla="*/ 282 h 318"/>
                <a:gd name="T46" fmla="*/ 126 w 260"/>
                <a:gd name="T47" fmla="*/ 65 h 318"/>
                <a:gd name="T48" fmla="*/ 152 w 260"/>
                <a:gd name="T49" fmla="*/ 30 h 318"/>
                <a:gd name="T50" fmla="*/ 193 w 260"/>
                <a:gd name="T51" fmla="*/ 11 h 318"/>
                <a:gd name="T52" fmla="*/ 225 w 260"/>
                <a:gd name="T53" fmla="*/ 58 h 318"/>
                <a:gd name="T54" fmla="*/ 199 w 260"/>
                <a:gd name="T55" fmla="*/ 164 h 318"/>
                <a:gd name="T56" fmla="*/ 140 w 260"/>
                <a:gd name="T57" fmla="*/ 215 h 318"/>
                <a:gd name="T58" fmla="*/ 100 w 260"/>
                <a:gd name="T59" fmla="*/ 171 h 318"/>
                <a:gd name="T60" fmla="*/ 102 w 260"/>
                <a:gd name="T61" fmla="*/ 163 h 318"/>
                <a:gd name="T62" fmla="*/ 126 w 260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8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5" y="316"/>
                    <a:pt x="49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2" y="20"/>
                    <a:pt x="47" y="28"/>
                  </a:cubicBezTo>
                  <a:cubicBezTo>
                    <a:pt x="38" y="45"/>
                    <a:pt x="32" y="75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1"/>
                    <a:pt x="46" y="70"/>
                  </a:cubicBezTo>
                  <a:cubicBezTo>
                    <a:pt x="55" y="35"/>
                    <a:pt x="65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3" y="11"/>
                  </a:cubicBezTo>
                  <a:cubicBezTo>
                    <a:pt x="213" y="11"/>
                    <a:pt x="225" y="28"/>
                    <a:pt x="225" y="58"/>
                  </a:cubicBezTo>
                  <a:cubicBezTo>
                    <a:pt x="225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83">
              <a:extLst>
                <a:ext uri="{FF2B5EF4-FFF2-40B4-BE49-F238E27FC236}">
                  <a16:creationId xmlns:a16="http://schemas.microsoft.com/office/drawing/2014/main" id="{BDEAB5BF-FA26-4CE2-908B-D10614D88EAC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6961188" y="2482850"/>
              <a:ext cx="82550" cy="152400"/>
            </a:xfrm>
            <a:custGeom>
              <a:avLst/>
              <a:gdLst>
                <a:gd name="T0" fmla="*/ 30 w 148"/>
                <a:gd name="T1" fmla="*/ 142 h 226"/>
                <a:gd name="T2" fmla="*/ 80 w 148"/>
                <a:gd name="T3" fmla="*/ 162 h 226"/>
                <a:gd name="T4" fmla="*/ 148 w 148"/>
                <a:gd name="T5" fmla="*/ 81 h 226"/>
                <a:gd name="T6" fmla="*/ 91 w 148"/>
                <a:gd name="T7" fmla="*/ 0 h 226"/>
                <a:gd name="T8" fmla="*/ 29 w 148"/>
                <a:gd name="T9" fmla="*/ 20 h 226"/>
                <a:gd name="T10" fmla="*/ 29 w 148"/>
                <a:gd name="T11" fmla="*/ 3 h 226"/>
                <a:gd name="T12" fmla="*/ 0 w 148"/>
                <a:gd name="T13" fmla="*/ 3 h 226"/>
                <a:gd name="T14" fmla="*/ 0 w 148"/>
                <a:gd name="T15" fmla="*/ 226 h 226"/>
                <a:gd name="T16" fmla="*/ 30 w 148"/>
                <a:gd name="T17" fmla="*/ 226 h 226"/>
                <a:gd name="T18" fmla="*/ 30 w 148"/>
                <a:gd name="T19" fmla="*/ 142 h 226"/>
                <a:gd name="T20" fmla="*/ 30 w 148"/>
                <a:gd name="T21" fmla="*/ 43 h 226"/>
                <a:gd name="T22" fmla="*/ 68 w 148"/>
                <a:gd name="T23" fmla="*/ 24 h 226"/>
                <a:gd name="T24" fmla="*/ 118 w 148"/>
                <a:gd name="T25" fmla="*/ 81 h 226"/>
                <a:gd name="T26" fmla="*/ 65 w 148"/>
                <a:gd name="T27" fmla="*/ 139 h 226"/>
                <a:gd name="T28" fmla="*/ 42 w 148"/>
                <a:gd name="T29" fmla="*/ 131 h 226"/>
                <a:gd name="T30" fmla="*/ 30 w 148"/>
                <a:gd name="T31" fmla="*/ 111 h 226"/>
                <a:gd name="T32" fmla="*/ 30 w 148"/>
                <a:gd name="T33" fmla="*/ 4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226">
                  <a:moveTo>
                    <a:pt x="30" y="142"/>
                  </a:moveTo>
                  <a:cubicBezTo>
                    <a:pt x="48" y="159"/>
                    <a:pt x="68" y="162"/>
                    <a:pt x="80" y="162"/>
                  </a:cubicBezTo>
                  <a:cubicBezTo>
                    <a:pt x="117" y="162"/>
                    <a:pt x="148" y="127"/>
                    <a:pt x="148" y="81"/>
                  </a:cubicBezTo>
                  <a:cubicBezTo>
                    <a:pt x="148" y="39"/>
                    <a:pt x="125" y="0"/>
                    <a:pt x="91" y="0"/>
                  </a:cubicBezTo>
                  <a:cubicBezTo>
                    <a:pt x="75" y="0"/>
                    <a:pt x="49" y="5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3"/>
                  </a:moveTo>
                  <a:cubicBezTo>
                    <a:pt x="38" y="33"/>
                    <a:pt x="51" y="24"/>
                    <a:pt x="68" y="24"/>
                  </a:cubicBezTo>
                  <a:cubicBezTo>
                    <a:pt x="96" y="24"/>
                    <a:pt x="118" y="50"/>
                    <a:pt x="118" y="81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59" y="139"/>
                    <a:pt x="51" y="138"/>
                    <a:pt x="42" y="131"/>
                  </a:cubicBezTo>
                  <a:cubicBezTo>
                    <a:pt x="31" y="123"/>
                    <a:pt x="30" y="118"/>
                    <a:pt x="30" y="111"/>
                  </a:cubicBezTo>
                  <a:lnTo>
                    <a:pt x="30" y="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84">
              <a:extLst>
                <a:ext uri="{FF2B5EF4-FFF2-40B4-BE49-F238E27FC236}">
                  <a16:creationId xmlns:a16="http://schemas.microsoft.com/office/drawing/2014/main" id="{C25C1384-BB38-4797-BC05-0A4B2D8F1FAE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7061200" y="2482850"/>
              <a:ext cx="50800" cy="106363"/>
            </a:xfrm>
            <a:custGeom>
              <a:avLst/>
              <a:gdLst>
                <a:gd name="T0" fmla="*/ 30 w 92"/>
                <a:gd name="T1" fmla="*/ 84 h 159"/>
                <a:gd name="T2" fmla="*/ 92 w 92"/>
                <a:gd name="T3" fmla="*/ 26 h 159"/>
                <a:gd name="T4" fmla="*/ 92 w 92"/>
                <a:gd name="T5" fmla="*/ 0 h 159"/>
                <a:gd name="T6" fmla="*/ 27 w 92"/>
                <a:gd name="T7" fmla="*/ 33 h 159"/>
                <a:gd name="T8" fmla="*/ 27 w 92"/>
                <a:gd name="T9" fmla="*/ 1 h 159"/>
                <a:gd name="T10" fmla="*/ 0 w 92"/>
                <a:gd name="T11" fmla="*/ 1 h 159"/>
                <a:gd name="T12" fmla="*/ 0 w 92"/>
                <a:gd name="T13" fmla="*/ 159 h 159"/>
                <a:gd name="T14" fmla="*/ 30 w 92"/>
                <a:gd name="T15" fmla="*/ 159 h 159"/>
                <a:gd name="T16" fmla="*/ 30 w 92"/>
                <a:gd name="T17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59">
                  <a:moveTo>
                    <a:pt x="30" y="84"/>
                  </a:moveTo>
                  <a:cubicBezTo>
                    <a:pt x="30" y="46"/>
                    <a:pt x="61" y="26"/>
                    <a:pt x="92" y="26"/>
                  </a:cubicBezTo>
                  <a:lnTo>
                    <a:pt x="92" y="0"/>
                  </a:lnTo>
                  <a:cubicBezTo>
                    <a:pt x="62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9"/>
                  </a:lnTo>
                  <a:lnTo>
                    <a:pt x="30" y="159"/>
                  </a:lnTo>
                  <a:lnTo>
                    <a:pt x="30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85">
              <a:extLst>
                <a:ext uri="{FF2B5EF4-FFF2-40B4-BE49-F238E27FC236}">
                  <a16:creationId xmlns:a16="http://schemas.microsoft.com/office/drawing/2014/main" id="{219915D4-52A9-4024-8D3F-0BD66606B016}"/>
                </a:ext>
              </a:extLst>
            </p:cNvPr>
            <p:cNvSpPr>
              <a:spLocks noEditPoints="1"/>
            </p:cNvSpPr>
            <p:nvPr>
              <p:custDataLst>
                <p:tags r:id="rId137"/>
              </p:custDataLst>
            </p:nvPr>
          </p:nvSpPr>
          <p:spPr bwMode="auto">
            <a:xfrm>
              <a:off x="7121525" y="2481263"/>
              <a:ext cx="79375" cy="111125"/>
            </a:xfrm>
            <a:custGeom>
              <a:avLst/>
              <a:gdLst>
                <a:gd name="T0" fmla="*/ 138 w 142"/>
                <a:gd name="T1" fmla="*/ 123 h 164"/>
                <a:gd name="T2" fmla="*/ 82 w 142"/>
                <a:gd name="T3" fmla="*/ 141 h 164"/>
                <a:gd name="T4" fmla="*/ 27 w 142"/>
                <a:gd name="T5" fmla="*/ 84 h 164"/>
                <a:gd name="T6" fmla="*/ 142 w 142"/>
                <a:gd name="T7" fmla="*/ 84 h 164"/>
                <a:gd name="T8" fmla="*/ 126 w 142"/>
                <a:gd name="T9" fmla="*/ 25 h 164"/>
                <a:gd name="T10" fmla="*/ 76 w 142"/>
                <a:gd name="T11" fmla="*/ 0 h 164"/>
                <a:gd name="T12" fmla="*/ 0 w 142"/>
                <a:gd name="T13" fmla="*/ 82 h 164"/>
                <a:gd name="T14" fmla="*/ 81 w 142"/>
                <a:gd name="T15" fmla="*/ 164 h 164"/>
                <a:gd name="T16" fmla="*/ 140 w 142"/>
                <a:gd name="T17" fmla="*/ 147 h 164"/>
                <a:gd name="T18" fmla="*/ 138 w 142"/>
                <a:gd name="T19" fmla="*/ 123 h 164"/>
                <a:gd name="T20" fmla="*/ 30 w 142"/>
                <a:gd name="T21" fmla="*/ 63 h 164"/>
                <a:gd name="T22" fmla="*/ 76 w 142"/>
                <a:gd name="T23" fmla="*/ 23 h 164"/>
                <a:gd name="T24" fmla="*/ 120 w 142"/>
                <a:gd name="T25" fmla="*/ 63 h 164"/>
                <a:gd name="T26" fmla="*/ 30 w 142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2" h="164">
                  <a:moveTo>
                    <a:pt x="138" y="123"/>
                  </a:moveTo>
                  <a:cubicBezTo>
                    <a:pt x="119" y="136"/>
                    <a:pt x="97" y="141"/>
                    <a:pt x="82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2" y="84"/>
                  </a:lnTo>
                  <a:cubicBezTo>
                    <a:pt x="142" y="68"/>
                    <a:pt x="140" y="45"/>
                    <a:pt x="126" y="25"/>
                  </a:cubicBezTo>
                  <a:cubicBezTo>
                    <a:pt x="114" y="7"/>
                    <a:pt x="93" y="0"/>
                    <a:pt x="76" y="0"/>
                  </a:cubicBezTo>
                  <a:cubicBezTo>
                    <a:pt x="33" y="0"/>
                    <a:pt x="0" y="38"/>
                    <a:pt x="0" y="82"/>
                  </a:cubicBezTo>
                  <a:cubicBezTo>
                    <a:pt x="0" y="127"/>
                    <a:pt x="35" y="164"/>
                    <a:pt x="81" y="164"/>
                  </a:cubicBezTo>
                  <a:cubicBezTo>
                    <a:pt x="102" y="164"/>
                    <a:pt x="122" y="158"/>
                    <a:pt x="140" y="147"/>
                  </a:cubicBezTo>
                  <a:lnTo>
                    <a:pt x="138" y="123"/>
                  </a:lnTo>
                  <a:close/>
                  <a:moveTo>
                    <a:pt x="30" y="63"/>
                  </a:moveTo>
                  <a:cubicBezTo>
                    <a:pt x="38" y="35"/>
                    <a:pt x="58" y="23"/>
                    <a:pt x="76" y="23"/>
                  </a:cubicBezTo>
                  <a:cubicBezTo>
                    <a:pt x="91" y="23"/>
                    <a:pt x="114" y="31"/>
                    <a:pt x="120" y="63"/>
                  </a:cubicBezTo>
                  <a:lnTo>
                    <a:pt x="30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286">
              <a:extLst>
                <a:ext uri="{FF2B5EF4-FFF2-40B4-BE49-F238E27FC236}">
                  <a16:creationId xmlns:a16="http://schemas.microsoft.com/office/drawing/2014/main" id="{979246BA-FDC6-4BD1-A68D-9D59B1C951A3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7213600" y="2425700"/>
              <a:ext cx="65088" cy="163513"/>
            </a:xfrm>
            <a:custGeom>
              <a:avLst/>
              <a:gdLst>
                <a:gd name="T0" fmla="*/ 56 w 118"/>
                <a:gd name="T1" fmla="*/ 113 h 246"/>
                <a:gd name="T2" fmla="*/ 96 w 118"/>
                <a:gd name="T3" fmla="*/ 113 h 246"/>
                <a:gd name="T4" fmla="*/ 96 w 118"/>
                <a:gd name="T5" fmla="*/ 90 h 246"/>
                <a:gd name="T6" fmla="*/ 55 w 118"/>
                <a:gd name="T7" fmla="*/ 90 h 246"/>
                <a:gd name="T8" fmla="*/ 55 w 118"/>
                <a:gd name="T9" fmla="*/ 50 h 246"/>
                <a:gd name="T10" fmla="*/ 89 w 118"/>
                <a:gd name="T11" fmla="*/ 23 h 246"/>
                <a:gd name="T12" fmla="*/ 118 w 118"/>
                <a:gd name="T13" fmla="*/ 29 h 246"/>
                <a:gd name="T14" fmla="*/ 118 w 118"/>
                <a:gd name="T15" fmla="*/ 3 h 246"/>
                <a:gd name="T16" fmla="*/ 89 w 118"/>
                <a:gd name="T17" fmla="*/ 0 h 246"/>
                <a:gd name="T18" fmla="*/ 27 w 118"/>
                <a:gd name="T19" fmla="*/ 60 h 246"/>
                <a:gd name="T20" fmla="*/ 27 w 118"/>
                <a:gd name="T21" fmla="*/ 90 h 246"/>
                <a:gd name="T22" fmla="*/ 0 w 118"/>
                <a:gd name="T23" fmla="*/ 90 h 246"/>
                <a:gd name="T24" fmla="*/ 0 w 118"/>
                <a:gd name="T25" fmla="*/ 113 h 246"/>
                <a:gd name="T26" fmla="*/ 27 w 118"/>
                <a:gd name="T27" fmla="*/ 113 h 246"/>
                <a:gd name="T28" fmla="*/ 27 w 118"/>
                <a:gd name="T29" fmla="*/ 246 h 246"/>
                <a:gd name="T30" fmla="*/ 56 w 118"/>
                <a:gd name="T31" fmla="*/ 246 h 246"/>
                <a:gd name="T32" fmla="*/ 56 w 118"/>
                <a:gd name="T33" fmla="*/ 11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6">
                  <a:moveTo>
                    <a:pt x="56" y="113"/>
                  </a:moveTo>
                  <a:lnTo>
                    <a:pt x="96" y="113"/>
                  </a:lnTo>
                  <a:lnTo>
                    <a:pt x="96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9" y="23"/>
                  </a:cubicBezTo>
                  <a:cubicBezTo>
                    <a:pt x="96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8" y="0"/>
                    <a:pt x="89" y="0"/>
                  </a:cubicBezTo>
                  <a:cubicBezTo>
                    <a:pt x="53" y="0"/>
                    <a:pt x="27" y="26"/>
                    <a:pt x="27" y="60"/>
                  </a:cubicBezTo>
                  <a:lnTo>
                    <a:pt x="27" y="90"/>
                  </a:lnTo>
                  <a:lnTo>
                    <a:pt x="0" y="90"/>
                  </a:lnTo>
                  <a:lnTo>
                    <a:pt x="0" y="113"/>
                  </a:lnTo>
                  <a:lnTo>
                    <a:pt x="27" y="113"/>
                  </a:lnTo>
                  <a:lnTo>
                    <a:pt x="27" y="246"/>
                  </a:lnTo>
                  <a:lnTo>
                    <a:pt x="56" y="246"/>
                  </a:lnTo>
                  <a:lnTo>
                    <a:pt x="56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87">
              <a:extLst>
                <a:ext uri="{FF2B5EF4-FFF2-40B4-BE49-F238E27FC236}">
                  <a16:creationId xmlns:a16="http://schemas.microsoft.com/office/drawing/2014/main" id="{AE40FA3D-1507-469A-89A2-5EC71BEABD16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7304088" y="2432050"/>
              <a:ext cx="63500" cy="71438"/>
            </a:xfrm>
            <a:custGeom>
              <a:avLst/>
              <a:gdLst>
                <a:gd name="T0" fmla="*/ 61 w 114"/>
                <a:gd name="T1" fmla="*/ 47 h 107"/>
                <a:gd name="T2" fmla="*/ 66 w 114"/>
                <a:gd name="T3" fmla="*/ 8 h 107"/>
                <a:gd name="T4" fmla="*/ 57 w 114"/>
                <a:gd name="T5" fmla="*/ 0 h 107"/>
                <a:gd name="T6" fmla="*/ 49 w 114"/>
                <a:gd name="T7" fmla="*/ 7 h 107"/>
                <a:gd name="T8" fmla="*/ 53 w 114"/>
                <a:gd name="T9" fmla="*/ 47 h 107"/>
                <a:gd name="T10" fmla="*/ 15 w 114"/>
                <a:gd name="T11" fmla="*/ 23 h 107"/>
                <a:gd name="T12" fmla="*/ 9 w 114"/>
                <a:gd name="T13" fmla="*/ 21 h 107"/>
                <a:gd name="T14" fmla="*/ 0 w 114"/>
                <a:gd name="T15" fmla="*/ 30 h 107"/>
                <a:gd name="T16" fmla="*/ 6 w 114"/>
                <a:gd name="T17" fmla="*/ 38 h 107"/>
                <a:gd name="T18" fmla="*/ 47 w 114"/>
                <a:gd name="T19" fmla="*/ 53 h 107"/>
                <a:gd name="T20" fmla="*/ 6 w 114"/>
                <a:gd name="T21" fmla="*/ 68 h 107"/>
                <a:gd name="T22" fmla="*/ 0 w 114"/>
                <a:gd name="T23" fmla="*/ 76 h 107"/>
                <a:gd name="T24" fmla="*/ 9 w 114"/>
                <a:gd name="T25" fmla="*/ 85 h 107"/>
                <a:gd name="T26" fmla="*/ 53 w 114"/>
                <a:gd name="T27" fmla="*/ 60 h 107"/>
                <a:gd name="T28" fmla="*/ 49 w 114"/>
                <a:gd name="T29" fmla="*/ 99 h 107"/>
                <a:gd name="T30" fmla="*/ 57 w 114"/>
                <a:gd name="T31" fmla="*/ 107 h 107"/>
                <a:gd name="T32" fmla="*/ 66 w 114"/>
                <a:gd name="T33" fmla="*/ 99 h 107"/>
                <a:gd name="T34" fmla="*/ 61 w 114"/>
                <a:gd name="T35" fmla="*/ 60 h 107"/>
                <a:gd name="T36" fmla="*/ 101 w 114"/>
                <a:gd name="T37" fmla="*/ 83 h 107"/>
                <a:gd name="T38" fmla="*/ 106 w 114"/>
                <a:gd name="T39" fmla="*/ 85 h 107"/>
                <a:gd name="T40" fmla="*/ 114 w 114"/>
                <a:gd name="T41" fmla="*/ 76 h 107"/>
                <a:gd name="T42" fmla="*/ 109 w 114"/>
                <a:gd name="T43" fmla="*/ 69 h 107"/>
                <a:gd name="T44" fmla="*/ 67 w 114"/>
                <a:gd name="T45" fmla="*/ 53 h 107"/>
                <a:gd name="T46" fmla="*/ 108 w 114"/>
                <a:gd name="T47" fmla="*/ 38 h 107"/>
                <a:gd name="T48" fmla="*/ 114 w 114"/>
                <a:gd name="T49" fmla="*/ 30 h 107"/>
                <a:gd name="T50" fmla="*/ 106 w 114"/>
                <a:gd name="T51" fmla="*/ 21 h 107"/>
                <a:gd name="T52" fmla="*/ 100 w 114"/>
                <a:gd name="T53" fmla="*/ 23 h 107"/>
                <a:gd name="T54" fmla="*/ 61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1" y="47"/>
                  </a:moveTo>
                  <a:cubicBezTo>
                    <a:pt x="62" y="42"/>
                    <a:pt x="66" y="10"/>
                    <a:pt x="66" y="8"/>
                  </a:cubicBezTo>
                  <a:cubicBezTo>
                    <a:pt x="66" y="3"/>
                    <a:pt x="62" y="0"/>
                    <a:pt x="57" y="0"/>
                  </a:cubicBezTo>
                  <a:cubicBezTo>
                    <a:pt x="52" y="0"/>
                    <a:pt x="49" y="4"/>
                    <a:pt x="49" y="7"/>
                  </a:cubicBezTo>
                  <a:cubicBezTo>
                    <a:pt x="49" y="10"/>
                    <a:pt x="52" y="41"/>
                    <a:pt x="53" y="47"/>
                  </a:cubicBezTo>
                  <a:lnTo>
                    <a:pt x="15" y="23"/>
                  </a:lnTo>
                  <a:cubicBezTo>
                    <a:pt x="12" y="22"/>
                    <a:pt x="11" y="21"/>
                    <a:pt x="9" y="21"/>
                  </a:cubicBezTo>
                  <a:cubicBezTo>
                    <a:pt x="5" y="21"/>
                    <a:pt x="0" y="25"/>
                    <a:pt x="0" y="30"/>
                  </a:cubicBezTo>
                  <a:cubicBezTo>
                    <a:pt x="0" y="34"/>
                    <a:pt x="3" y="37"/>
                    <a:pt x="6" y="38"/>
                  </a:cubicBezTo>
                  <a:cubicBezTo>
                    <a:pt x="19" y="43"/>
                    <a:pt x="33" y="48"/>
                    <a:pt x="47" y="53"/>
                  </a:cubicBezTo>
                  <a:cubicBezTo>
                    <a:pt x="33" y="58"/>
                    <a:pt x="11" y="67"/>
                    <a:pt x="6" y="68"/>
                  </a:cubicBezTo>
                  <a:cubicBezTo>
                    <a:pt x="5" y="69"/>
                    <a:pt x="0" y="71"/>
                    <a:pt x="0" y="76"/>
                  </a:cubicBezTo>
                  <a:cubicBezTo>
                    <a:pt x="0" y="81"/>
                    <a:pt x="5" y="85"/>
                    <a:pt x="9" y="85"/>
                  </a:cubicBezTo>
                  <a:cubicBezTo>
                    <a:pt x="12" y="85"/>
                    <a:pt x="19" y="80"/>
                    <a:pt x="53" y="60"/>
                  </a:cubicBezTo>
                  <a:cubicBezTo>
                    <a:pt x="52" y="65"/>
                    <a:pt x="49" y="97"/>
                    <a:pt x="49" y="99"/>
                  </a:cubicBezTo>
                  <a:cubicBezTo>
                    <a:pt x="49" y="103"/>
                    <a:pt x="52" y="107"/>
                    <a:pt x="57" y="107"/>
                  </a:cubicBezTo>
                  <a:cubicBezTo>
                    <a:pt x="62" y="107"/>
                    <a:pt x="66" y="103"/>
                    <a:pt x="66" y="99"/>
                  </a:cubicBezTo>
                  <a:cubicBezTo>
                    <a:pt x="66" y="97"/>
                    <a:pt x="62" y="65"/>
                    <a:pt x="61" y="60"/>
                  </a:cubicBezTo>
                  <a:lnTo>
                    <a:pt x="101" y="83"/>
                  </a:lnTo>
                  <a:cubicBezTo>
                    <a:pt x="102" y="84"/>
                    <a:pt x="103" y="85"/>
                    <a:pt x="106" y="85"/>
                  </a:cubicBezTo>
                  <a:cubicBezTo>
                    <a:pt x="110" y="85"/>
                    <a:pt x="114" y="81"/>
                    <a:pt x="114" y="76"/>
                  </a:cubicBezTo>
                  <a:cubicBezTo>
                    <a:pt x="114" y="72"/>
                    <a:pt x="112" y="70"/>
                    <a:pt x="109" y="69"/>
                  </a:cubicBezTo>
                  <a:cubicBezTo>
                    <a:pt x="95" y="63"/>
                    <a:pt x="81" y="58"/>
                    <a:pt x="67" y="53"/>
                  </a:cubicBezTo>
                  <a:cubicBezTo>
                    <a:pt x="81" y="48"/>
                    <a:pt x="104" y="40"/>
                    <a:pt x="108" y="38"/>
                  </a:cubicBezTo>
                  <a:cubicBezTo>
                    <a:pt x="110" y="37"/>
                    <a:pt x="114" y="36"/>
                    <a:pt x="114" y="30"/>
                  </a:cubicBezTo>
                  <a:cubicBezTo>
                    <a:pt x="114" y="25"/>
                    <a:pt x="110" y="21"/>
                    <a:pt x="106" y="21"/>
                  </a:cubicBezTo>
                  <a:cubicBezTo>
                    <a:pt x="103" y="21"/>
                    <a:pt x="102" y="22"/>
                    <a:pt x="100" y="23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88">
              <a:extLst>
                <a:ext uri="{FF2B5EF4-FFF2-40B4-BE49-F238E27FC236}">
                  <a16:creationId xmlns:a16="http://schemas.microsoft.com/office/drawing/2014/main" id="{BEBB7A5C-01C2-4C5F-9597-C2DD2032A6AE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7493000" y="2344738"/>
              <a:ext cx="184150" cy="222250"/>
            </a:xfrm>
            <a:custGeom>
              <a:avLst/>
              <a:gdLst>
                <a:gd name="T0" fmla="*/ 176 w 331"/>
                <a:gd name="T1" fmla="*/ 176 h 332"/>
                <a:gd name="T2" fmla="*/ 315 w 331"/>
                <a:gd name="T3" fmla="*/ 176 h 332"/>
                <a:gd name="T4" fmla="*/ 331 w 331"/>
                <a:gd name="T5" fmla="*/ 166 h 332"/>
                <a:gd name="T6" fmla="*/ 315 w 331"/>
                <a:gd name="T7" fmla="*/ 156 h 332"/>
                <a:gd name="T8" fmla="*/ 176 w 331"/>
                <a:gd name="T9" fmla="*/ 156 h 332"/>
                <a:gd name="T10" fmla="*/ 176 w 331"/>
                <a:gd name="T11" fmla="*/ 16 h 332"/>
                <a:gd name="T12" fmla="*/ 166 w 331"/>
                <a:gd name="T13" fmla="*/ 0 h 332"/>
                <a:gd name="T14" fmla="*/ 156 w 331"/>
                <a:gd name="T15" fmla="*/ 16 h 332"/>
                <a:gd name="T16" fmla="*/ 156 w 331"/>
                <a:gd name="T17" fmla="*/ 156 h 332"/>
                <a:gd name="T18" fmla="*/ 16 w 331"/>
                <a:gd name="T19" fmla="*/ 156 h 332"/>
                <a:gd name="T20" fmla="*/ 0 w 331"/>
                <a:gd name="T21" fmla="*/ 166 h 332"/>
                <a:gd name="T22" fmla="*/ 16 w 331"/>
                <a:gd name="T23" fmla="*/ 176 h 332"/>
                <a:gd name="T24" fmla="*/ 156 w 331"/>
                <a:gd name="T25" fmla="*/ 176 h 332"/>
                <a:gd name="T26" fmla="*/ 156 w 331"/>
                <a:gd name="T27" fmla="*/ 316 h 332"/>
                <a:gd name="T28" fmla="*/ 166 w 331"/>
                <a:gd name="T29" fmla="*/ 332 h 332"/>
                <a:gd name="T30" fmla="*/ 176 w 331"/>
                <a:gd name="T31" fmla="*/ 316 h 332"/>
                <a:gd name="T32" fmla="*/ 176 w 331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1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1" y="176"/>
                    <a:pt x="331" y="166"/>
                  </a:cubicBezTo>
                  <a:cubicBezTo>
                    <a:pt x="331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89">
              <a:extLst>
                <a:ext uri="{FF2B5EF4-FFF2-40B4-BE49-F238E27FC236}">
                  <a16:creationId xmlns:a16="http://schemas.microsoft.com/office/drawing/2014/main" id="{C2566806-8E3E-4122-9F8A-5AFED38018A8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7777163" y="2387600"/>
              <a:ext cx="98425" cy="152400"/>
            </a:xfrm>
            <a:custGeom>
              <a:avLst/>
              <a:gdLst>
                <a:gd name="T0" fmla="*/ 177 w 177"/>
                <a:gd name="T1" fmla="*/ 78 h 227"/>
                <a:gd name="T2" fmla="*/ 109 w 177"/>
                <a:gd name="T3" fmla="*/ 0 h 227"/>
                <a:gd name="T4" fmla="*/ 36 w 177"/>
                <a:gd name="T5" fmla="*/ 37 h 227"/>
                <a:gd name="T6" fmla="*/ 36 w 177"/>
                <a:gd name="T7" fmla="*/ 2 h 227"/>
                <a:gd name="T8" fmla="*/ 0 w 177"/>
                <a:gd name="T9" fmla="*/ 2 h 227"/>
                <a:gd name="T10" fmla="*/ 0 w 177"/>
                <a:gd name="T11" fmla="*/ 227 h 227"/>
                <a:gd name="T12" fmla="*/ 39 w 177"/>
                <a:gd name="T13" fmla="*/ 227 h 227"/>
                <a:gd name="T14" fmla="*/ 39 w 177"/>
                <a:gd name="T15" fmla="*/ 104 h 227"/>
                <a:gd name="T16" fmla="*/ 90 w 177"/>
                <a:gd name="T17" fmla="*/ 30 h 227"/>
                <a:gd name="T18" fmla="*/ 138 w 177"/>
                <a:gd name="T19" fmla="*/ 81 h 227"/>
                <a:gd name="T20" fmla="*/ 138 w 177"/>
                <a:gd name="T21" fmla="*/ 227 h 227"/>
                <a:gd name="T22" fmla="*/ 177 w 177"/>
                <a:gd name="T23" fmla="*/ 227 h 227"/>
                <a:gd name="T24" fmla="*/ 177 w 177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227">
                  <a:moveTo>
                    <a:pt x="177" y="78"/>
                  </a:moveTo>
                  <a:cubicBezTo>
                    <a:pt x="177" y="45"/>
                    <a:pt x="169" y="0"/>
                    <a:pt x="109" y="0"/>
                  </a:cubicBezTo>
                  <a:cubicBezTo>
                    <a:pt x="64" y="0"/>
                    <a:pt x="39" y="33"/>
                    <a:pt x="36" y="37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4"/>
                  </a:lnTo>
                  <a:cubicBezTo>
                    <a:pt x="39" y="71"/>
                    <a:pt x="52" y="30"/>
                    <a:pt x="90" y="30"/>
                  </a:cubicBezTo>
                  <a:cubicBezTo>
                    <a:pt x="137" y="30"/>
                    <a:pt x="138" y="65"/>
                    <a:pt x="138" y="81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90">
              <a:extLst>
                <a:ext uri="{FF2B5EF4-FFF2-40B4-BE49-F238E27FC236}">
                  <a16:creationId xmlns:a16="http://schemas.microsoft.com/office/drawing/2014/main" id="{8AA2BB19-48DA-4555-B5DF-CD017B5FEEBF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7907338" y="2386013"/>
              <a:ext cx="106363" cy="157163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7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0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8" y="66"/>
                    <a:pt x="169" y="36"/>
                  </a:cubicBezTo>
                  <a:cubicBezTo>
                    <a:pt x="148" y="5"/>
                    <a:pt x="118" y="0"/>
                    <a:pt x="100" y="0"/>
                  </a:cubicBezTo>
                  <a:cubicBezTo>
                    <a:pt x="45" y="0"/>
                    <a:pt x="0" y="52"/>
                    <a:pt x="0" y="117"/>
                  </a:cubicBezTo>
                  <a:cubicBezTo>
                    <a:pt x="0" y="183"/>
                    <a:pt x="48" y="235"/>
                    <a:pt x="107" y="235"/>
                  </a:cubicBezTo>
                  <a:cubicBezTo>
                    <a:pt x="139" y="235"/>
                    <a:pt x="167" y="223"/>
                    <a:pt x="187" y="209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91">
              <a:extLst>
                <a:ext uri="{FF2B5EF4-FFF2-40B4-BE49-F238E27FC236}">
                  <a16:creationId xmlns:a16="http://schemas.microsoft.com/office/drawing/2014/main" id="{C56B8A75-4E89-446B-90FF-898077DF6D05}"/>
                </a:ext>
              </a:extLst>
            </p:cNvPr>
            <p:cNvSpPr>
              <a:spLocks noEditPoints="1"/>
            </p:cNvSpPr>
            <p:nvPr>
              <p:custDataLst>
                <p:tags r:id="rId143"/>
              </p:custDataLst>
            </p:nvPr>
          </p:nvSpPr>
          <p:spPr bwMode="auto">
            <a:xfrm>
              <a:off x="8029575" y="2387600"/>
              <a:ext cx="127000" cy="220663"/>
            </a:xfrm>
            <a:custGeom>
              <a:avLst/>
              <a:gdLst>
                <a:gd name="T0" fmla="*/ 161 w 228"/>
                <a:gd name="T1" fmla="*/ 31 h 330"/>
                <a:gd name="T2" fmla="*/ 198 w 228"/>
                <a:gd name="T3" fmla="*/ 29 h 330"/>
                <a:gd name="T4" fmla="*/ 228 w 228"/>
                <a:gd name="T5" fmla="*/ 31 h 330"/>
                <a:gd name="T6" fmla="*/ 222 w 228"/>
                <a:gd name="T7" fmla="*/ 0 h 330"/>
                <a:gd name="T8" fmla="*/ 143 w 228"/>
                <a:gd name="T9" fmla="*/ 16 h 330"/>
                <a:gd name="T10" fmla="*/ 96 w 228"/>
                <a:gd name="T11" fmla="*/ 0 h 330"/>
                <a:gd name="T12" fmla="*/ 17 w 228"/>
                <a:gd name="T13" fmla="*/ 81 h 330"/>
                <a:gd name="T14" fmla="*/ 33 w 228"/>
                <a:gd name="T15" fmla="*/ 130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2 h 330"/>
                <a:gd name="T22" fmla="*/ 110 w 228"/>
                <a:gd name="T23" fmla="*/ 330 h 330"/>
                <a:gd name="T24" fmla="*/ 221 w 228"/>
                <a:gd name="T25" fmla="*/ 262 h 330"/>
                <a:gd name="T26" fmla="*/ 118 w 228"/>
                <a:gd name="T27" fmla="*/ 192 h 330"/>
                <a:gd name="T28" fmla="*/ 74 w 228"/>
                <a:gd name="T29" fmla="*/ 192 h 330"/>
                <a:gd name="T30" fmla="*/ 45 w 228"/>
                <a:gd name="T31" fmla="*/ 166 h 330"/>
                <a:gd name="T32" fmla="*/ 51 w 228"/>
                <a:gd name="T33" fmla="*/ 148 h 330"/>
                <a:gd name="T34" fmla="*/ 96 w 228"/>
                <a:gd name="T35" fmla="*/ 162 h 330"/>
                <a:gd name="T36" fmla="*/ 176 w 228"/>
                <a:gd name="T37" fmla="*/ 81 h 330"/>
                <a:gd name="T38" fmla="*/ 159 w 228"/>
                <a:gd name="T39" fmla="*/ 31 h 330"/>
                <a:gd name="T40" fmla="*/ 161 w 228"/>
                <a:gd name="T41" fmla="*/ 31 h 330"/>
                <a:gd name="T42" fmla="*/ 96 w 228"/>
                <a:gd name="T43" fmla="*/ 134 h 330"/>
                <a:gd name="T44" fmla="*/ 52 w 228"/>
                <a:gd name="T45" fmla="*/ 81 h 330"/>
                <a:gd name="T46" fmla="*/ 96 w 228"/>
                <a:gd name="T47" fmla="*/ 28 h 330"/>
                <a:gd name="T48" fmla="*/ 141 w 228"/>
                <a:gd name="T49" fmla="*/ 81 h 330"/>
                <a:gd name="T50" fmla="*/ 96 w 228"/>
                <a:gd name="T51" fmla="*/ 134 h 330"/>
                <a:gd name="T52" fmla="*/ 118 w 228"/>
                <a:gd name="T53" fmla="*/ 228 h 330"/>
                <a:gd name="T54" fmla="*/ 186 w 228"/>
                <a:gd name="T55" fmla="*/ 263 h 330"/>
                <a:gd name="T56" fmla="*/ 110 w 228"/>
                <a:gd name="T57" fmla="*/ 301 h 330"/>
                <a:gd name="T58" fmla="*/ 35 w 228"/>
                <a:gd name="T59" fmla="*/ 262 h 330"/>
                <a:gd name="T60" fmla="*/ 73 w 228"/>
                <a:gd name="T61" fmla="*/ 228 h 330"/>
                <a:gd name="T62" fmla="*/ 118 w 228"/>
                <a:gd name="T63" fmla="*/ 22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1" y="31"/>
                  </a:moveTo>
                  <a:cubicBezTo>
                    <a:pt x="172" y="31"/>
                    <a:pt x="186" y="29"/>
                    <a:pt x="198" y="29"/>
                  </a:cubicBezTo>
                  <a:cubicBezTo>
                    <a:pt x="207" y="29"/>
                    <a:pt x="227" y="31"/>
                    <a:pt x="228" y="31"/>
                  </a:cubicBezTo>
                  <a:lnTo>
                    <a:pt x="222" y="0"/>
                  </a:lnTo>
                  <a:cubicBezTo>
                    <a:pt x="187" y="0"/>
                    <a:pt x="158" y="9"/>
                    <a:pt x="143" y="16"/>
                  </a:cubicBezTo>
                  <a:cubicBezTo>
                    <a:pt x="133" y="7"/>
                    <a:pt x="116" y="0"/>
                    <a:pt x="96" y="0"/>
                  </a:cubicBezTo>
                  <a:cubicBezTo>
                    <a:pt x="53" y="0"/>
                    <a:pt x="17" y="35"/>
                    <a:pt x="17" y="81"/>
                  </a:cubicBezTo>
                  <a:cubicBezTo>
                    <a:pt x="17" y="99"/>
                    <a:pt x="23" y="117"/>
                    <a:pt x="33" y="130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3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300"/>
                    <a:pt x="49" y="330"/>
                    <a:pt x="110" y="330"/>
                  </a:cubicBezTo>
                  <a:cubicBezTo>
                    <a:pt x="171" y="330"/>
                    <a:pt x="221" y="300"/>
                    <a:pt x="221" y="262"/>
                  </a:cubicBezTo>
                  <a:cubicBezTo>
                    <a:pt x="221" y="192"/>
                    <a:pt x="137" y="192"/>
                    <a:pt x="118" y="192"/>
                  </a:cubicBezTo>
                  <a:lnTo>
                    <a:pt x="74" y="192"/>
                  </a:lnTo>
                  <a:cubicBezTo>
                    <a:pt x="67" y="192"/>
                    <a:pt x="45" y="192"/>
                    <a:pt x="45" y="166"/>
                  </a:cubicBezTo>
                  <a:cubicBezTo>
                    <a:pt x="45" y="160"/>
                    <a:pt x="47" y="152"/>
                    <a:pt x="51" y="148"/>
                  </a:cubicBezTo>
                  <a:cubicBezTo>
                    <a:pt x="61" y="155"/>
                    <a:pt x="77" y="162"/>
                    <a:pt x="96" y="162"/>
                  </a:cubicBezTo>
                  <a:cubicBezTo>
                    <a:pt x="141" y="162"/>
                    <a:pt x="176" y="125"/>
                    <a:pt x="176" y="81"/>
                  </a:cubicBezTo>
                  <a:cubicBezTo>
                    <a:pt x="176" y="57"/>
                    <a:pt x="165" y="38"/>
                    <a:pt x="159" y="31"/>
                  </a:cubicBezTo>
                  <a:lnTo>
                    <a:pt x="161" y="31"/>
                  </a:lnTo>
                  <a:close/>
                  <a:moveTo>
                    <a:pt x="96" y="134"/>
                  </a:moveTo>
                  <a:cubicBezTo>
                    <a:pt x="77" y="134"/>
                    <a:pt x="52" y="122"/>
                    <a:pt x="52" y="81"/>
                  </a:cubicBezTo>
                  <a:cubicBezTo>
                    <a:pt x="52" y="39"/>
                    <a:pt x="77" y="28"/>
                    <a:pt x="96" y="28"/>
                  </a:cubicBezTo>
                  <a:cubicBezTo>
                    <a:pt x="117" y="28"/>
                    <a:pt x="141" y="42"/>
                    <a:pt x="141" y="81"/>
                  </a:cubicBezTo>
                  <a:cubicBezTo>
                    <a:pt x="141" y="120"/>
                    <a:pt x="117" y="134"/>
                    <a:pt x="96" y="134"/>
                  </a:cubicBezTo>
                  <a:close/>
                  <a:moveTo>
                    <a:pt x="118" y="228"/>
                  </a:moveTo>
                  <a:cubicBezTo>
                    <a:pt x="129" y="228"/>
                    <a:pt x="186" y="228"/>
                    <a:pt x="186" y="263"/>
                  </a:cubicBezTo>
                  <a:cubicBezTo>
                    <a:pt x="186" y="285"/>
                    <a:pt x="151" y="301"/>
                    <a:pt x="110" y="301"/>
                  </a:cubicBezTo>
                  <a:cubicBezTo>
                    <a:pt x="70" y="301"/>
                    <a:pt x="35" y="286"/>
                    <a:pt x="35" y="262"/>
                  </a:cubicBezTo>
                  <a:cubicBezTo>
                    <a:pt x="35" y="261"/>
                    <a:pt x="35" y="228"/>
                    <a:pt x="73" y="228"/>
                  </a:cubicBezTo>
                  <a:lnTo>
                    <a:pt x="118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Rectangle 292">
              <a:extLst>
                <a:ext uri="{FF2B5EF4-FFF2-40B4-BE49-F238E27FC236}">
                  <a16:creationId xmlns:a16="http://schemas.microsoft.com/office/drawing/2014/main" id="{A888B2FD-420C-4244-88A5-C8C22ADA9FE8}"/>
                </a:ext>
              </a:extLst>
            </p:cNvPr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auto">
            <a:xfrm>
              <a:off x="8183563" y="2306638"/>
              <a:ext cx="20638" cy="23336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93">
              <a:extLst>
                <a:ext uri="{FF2B5EF4-FFF2-40B4-BE49-F238E27FC236}">
                  <a16:creationId xmlns:a16="http://schemas.microsoft.com/office/drawing/2014/main" id="{6E84FDDE-4986-44E2-A220-96549CE8ACE3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8255000" y="2289175"/>
              <a:ext cx="63500" cy="333375"/>
            </a:xfrm>
            <a:custGeom>
              <a:avLst/>
              <a:gdLst>
                <a:gd name="T0" fmla="*/ 116 w 116"/>
                <a:gd name="T1" fmla="*/ 495 h 500"/>
                <a:gd name="T2" fmla="*/ 107 w 116"/>
                <a:gd name="T3" fmla="*/ 484 h 500"/>
                <a:gd name="T4" fmla="*/ 29 w 116"/>
                <a:gd name="T5" fmla="*/ 250 h 500"/>
                <a:gd name="T6" fmla="*/ 109 w 116"/>
                <a:gd name="T7" fmla="*/ 14 h 500"/>
                <a:gd name="T8" fmla="*/ 116 w 116"/>
                <a:gd name="T9" fmla="*/ 5 h 500"/>
                <a:gd name="T10" fmla="*/ 111 w 116"/>
                <a:gd name="T11" fmla="*/ 0 h 500"/>
                <a:gd name="T12" fmla="*/ 31 w 116"/>
                <a:gd name="T13" fmla="*/ 98 h 500"/>
                <a:gd name="T14" fmla="*/ 0 w 116"/>
                <a:gd name="T15" fmla="*/ 250 h 500"/>
                <a:gd name="T16" fmla="*/ 33 w 116"/>
                <a:gd name="T17" fmla="*/ 406 h 500"/>
                <a:gd name="T18" fmla="*/ 111 w 116"/>
                <a:gd name="T19" fmla="*/ 500 h 500"/>
                <a:gd name="T20" fmla="*/ 116 w 116"/>
                <a:gd name="T21" fmla="*/ 495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495"/>
                  </a:moveTo>
                  <a:cubicBezTo>
                    <a:pt x="116" y="493"/>
                    <a:pt x="116" y="492"/>
                    <a:pt x="107" y="484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500"/>
                    <a:pt x="111" y="500"/>
                  </a:cubicBezTo>
                  <a:cubicBezTo>
                    <a:pt x="114" y="500"/>
                    <a:pt x="116" y="498"/>
                    <a:pt x="116" y="49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94">
              <a:extLst>
                <a:ext uri="{FF2B5EF4-FFF2-40B4-BE49-F238E27FC236}">
                  <a16:creationId xmlns:a16="http://schemas.microsoft.com/office/drawing/2014/main" id="{E536A2B4-F5CA-4087-960C-05D355DB81AC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8350250" y="2306638"/>
              <a:ext cx="136525" cy="23653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95">
              <a:extLst>
                <a:ext uri="{FF2B5EF4-FFF2-40B4-BE49-F238E27FC236}">
                  <a16:creationId xmlns:a16="http://schemas.microsoft.com/office/drawing/2014/main" id="{0033FD8C-280E-4B2C-B51A-CB37501343AC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8512175" y="2289175"/>
              <a:ext cx="65088" cy="333375"/>
            </a:xfrm>
            <a:custGeom>
              <a:avLst/>
              <a:gdLst>
                <a:gd name="T0" fmla="*/ 116 w 116"/>
                <a:gd name="T1" fmla="*/ 250 h 500"/>
                <a:gd name="T2" fmla="*/ 83 w 116"/>
                <a:gd name="T3" fmla="*/ 94 h 500"/>
                <a:gd name="T4" fmla="*/ 5 w 116"/>
                <a:gd name="T5" fmla="*/ 0 h 500"/>
                <a:gd name="T6" fmla="*/ 0 w 116"/>
                <a:gd name="T7" fmla="*/ 5 h 500"/>
                <a:gd name="T8" fmla="*/ 10 w 116"/>
                <a:gd name="T9" fmla="*/ 17 h 500"/>
                <a:gd name="T10" fmla="*/ 87 w 116"/>
                <a:gd name="T11" fmla="*/ 250 h 500"/>
                <a:gd name="T12" fmla="*/ 7 w 116"/>
                <a:gd name="T13" fmla="*/ 486 h 500"/>
                <a:gd name="T14" fmla="*/ 0 w 116"/>
                <a:gd name="T15" fmla="*/ 495 h 500"/>
                <a:gd name="T16" fmla="*/ 5 w 116"/>
                <a:gd name="T17" fmla="*/ 500 h 500"/>
                <a:gd name="T18" fmla="*/ 85 w 116"/>
                <a:gd name="T19" fmla="*/ 402 h 500"/>
                <a:gd name="T20" fmla="*/ 116 w 116"/>
                <a:gd name="T21" fmla="*/ 25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500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5"/>
                  </a:cubicBezTo>
                  <a:cubicBezTo>
                    <a:pt x="0" y="498"/>
                    <a:pt x="2" y="500"/>
                    <a:pt x="5" y="500"/>
                  </a:cubicBezTo>
                  <a:cubicBezTo>
                    <a:pt x="10" y="500"/>
                    <a:pt x="55" y="466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289F9139-D227-4C7C-9364-A4C68A460766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6305116" y="5003368"/>
            <a:ext cx="2898775" cy="365126"/>
            <a:chOff x="6138861" y="4227513"/>
            <a:chExt cx="2898775" cy="365126"/>
          </a:xfrm>
        </p:grpSpPr>
        <p:sp>
          <p:nvSpPr>
            <p:cNvPr id="186" name="Freeform 302">
              <a:extLst>
                <a:ext uri="{FF2B5EF4-FFF2-40B4-BE49-F238E27FC236}">
                  <a16:creationId xmlns:a16="http://schemas.microsoft.com/office/drawing/2014/main" id="{31B1EF13-8599-44EC-991F-94F21A040410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6138861" y="4311651"/>
              <a:ext cx="136525" cy="185738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303">
              <a:extLst>
                <a:ext uri="{FF2B5EF4-FFF2-40B4-BE49-F238E27FC236}">
                  <a16:creationId xmlns:a16="http://schemas.microsoft.com/office/drawing/2014/main" id="{CD6EF97B-A2BD-421D-ADEF-BF478C8FB63A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6294436" y="4378326"/>
              <a:ext cx="77788" cy="1190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304">
              <a:extLst>
                <a:ext uri="{FF2B5EF4-FFF2-40B4-BE49-F238E27FC236}">
                  <a16:creationId xmlns:a16="http://schemas.microsoft.com/office/drawing/2014/main" id="{CBF385D8-A88C-4A5D-A91C-D8290C6D736C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6464299" y="4267201"/>
              <a:ext cx="44450" cy="325438"/>
            </a:xfrm>
            <a:custGeom>
              <a:avLst/>
              <a:gdLst>
                <a:gd name="T0" fmla="*/ 0 w 96"/>
                <a:gd name="T1" fmla="*/ 598 h 598"/>
                <a:gd name="T2" fmla="*/ 96 w 96"/>
                <a:gd name="T3" fmla="*/ 598 h 598"/>
                <a:gd name="T4" fmla="*/ 96 w 96"/>
                <a:gd name="T5" fmla="*/ 578 h 598"/>
                <a:gd name="T6" fmla="*/ 20 w 96"/>
                <a:gd name="T7" fmla="*/ 578 h 598"/>
                <a:gd name="T8" fmla="*/ 20 w 96"/>
                <a:gd name="T9" fmla="*/ 19 h 598"/>
                <a:gd name="T10" fmla="*/ 96 w 96"/>
                <a:gd name="T11" fmla="*/ 19 h 598"/>
                <a:gd name="T12" fmla="*/ 96 w 96"/>
                <a:gd name="T13" fmla="*/ 0 h 598"/>
                <a:gd name="T14" fmla="*/ 0 w 96"/>
                <a:gd name="T15" fmla="*/ 0 h 598"/>
                <a:gd name="T16" fmla="*/ 0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0" y="598"/>
                  </a:moveTo>
                  <a:lnTo>
                    <a:pt x="96" y="598"/>
                  </a:lnTo>
                  <a:lnTo>
                    <a:pt x="96" y="578"/>
                  </a:lnTo>
                  <a:lnTo>
                    <a:pt x="20" y="578"/>
                  </a:lnTo>
                  <a:lnTo>
                    <a:pt x="20" y="19"/>
                  </a:lnTo>
                  <a:lnTo>
                    <a:pt x="96" y="19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305">
              <a:extLst>
                <a:ext uri="{FF2B5EF4-FFF2-40B4-BE49-F238E27FC236}">
                  <a16:creationId xmlns:a16="http://schemas.microsoft.com/office/drawing/2014/main" id="{8E363112-2B47-4B34-8995-EB5E497480B1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6516686" y="4302126"/>
              <a:ext cx="128588" cy="301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306">
              <a:extLst>
                <a:ext uri="{FF2B5EF4-FFF2-40B4-BE49-F238E27FC236}">
                  <a16:creationId xmlns:a16="http://schemas.microsoft.com/office/drawing/2014/main" id="{373BB57E-E165-4B0C-B479-84E464A84533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6521449" y="4378326"/>
              <a:ext cx="101600" cy="1222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8 w 219"/>
                <a:gd name="T11" fmla="*/ 215 h 226"/>
                <a:gd name="T12" fmla="*/ 71 w 219"/>
                <a:gd name="T13" fmla="*/ 171 h 226"/>
                <a:gd name="T14" fmla="*/ 100 w 219"/>
                <a:gd name="T15" fmla="*/ 66 h 226"/>
                <a:gd name="T16" fmla="*/ 106 w 219"/>
                <a:gd name="T17" fmla="*/ 41 h 226"/>
                <a:gd name="T18" fmla="*/ 65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6 w 219"/>
                <a:gd name="T29" fmla="*/ 27 h 226"/>
                <a:gd name="T30" fmla="*/ 68 w 219"/>
                <a:gd name="T31" fmla="*/ 62 h 226"/>
                <a:gd name="T32" fmla="*/ 39 w 219"/>
                <a:gd name="T33" fmla="*/ 164 h 226"/>
                <a:gd name="T34" fmla="*/ 106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0"/>
                    <a:pt x="175" y="33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7"/>
                    <a:pt x="71" y="171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7"/>
                    <a:pt x="106" y="50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2"/>
                    <a:pt x="49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3"/>
                    <a:pt x="68" y="62"/>
                  </a:cubicBezTo>
                  <a:cubicBezTo>
                    <a:pt x="46" y="120"/>
                    <a:pt x="39" y="143"/>
                    <a:pt x="39" y="164"/>
                  </a:cubicBezTo>
                  <a:cubicBezTo>
                    <a:pt x="39" y="218"/>
                    <a:pt x="83" y="226"/>
                    <a:pt x="106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307">
              <a:extLst>
                <a:ext uri="{FF2B5EF4-FFF2-40B4-BE49-F238E27FC236}">
                  <a16:creationId xmlns:a16="http://schemas.microsoft.com/office/drawing/2014/main" id="{0C9CDC1B-80F8-491B-9736-B77015EEF8AE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6711949" y="4397376"/>
              <a:ext cx="153988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308">
              <a:extLst>
                <a:ext uri="{FF2B5EF4-FFF2-40B4-BE49-F238E27FC236}">
                  <a16:creationId xmlns:a16="http://schemas.microsoft.com/office/drawing/2014/main" id="{A1C8C3AB-6DA5-4BB0-84E6-26EA5FBE5D9D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6967536" y="4294188"/>
              <a:ext cx="53975" cy="271463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309">
              <a:extLst>
                <a:ext uri="{FF2B5EF4-FFF2-40B4-BE49-F238E27FC236}">
                  <a16:creationId xmlns:a16="http://schemas.microsoft.com/office/drawing/2014/main" id="{852ED0BE-2D55-467B-A0B5-8ED4F39EF8B8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7042149" y="4302126"/>
              <a:ext cx="128588" cy="301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310">
              <a:extLst>
                <a:ext uri="{FF2B5EF4-FFF2-40B4-BE49-F238E27FC236}">
                  <a16:creationId xmlns:a16="http://schemas.microsoft.com/office/drawing/2014/main" id="{985219BE-B2E3-4778-AE33-462E232A4833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7040561" y="4378326"/>
              <a:ext cx="115888" cy="122238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311">
              <a:extLst>
                <a:ext uri="{FF2B5EF4-FFF2-40B4-BE49-F238E27FC236}">
                  <a16:creationId xmlns:a16="http://schemas.microsoft.com/office/drawing/2014/main" id="{1F97289B-3A46-422F-BF70-3FC892121263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7183436" y="4411663"/>
              <a:ext cx="60325" cy="12700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6 h 232"/>
                <a:gd name="T10" fmla="*/ 51 w 127"/>
                <a:gd name="T11" fmla="*/ 203 h 232"/>
                <a:gd name="T12" fmla="*/ 16 w 127"/>
                <a:gd name="T13" fmla="*/ 220 h 232"/>
                <a:gd name="T14" fmla="*/ 3 w 127"/>
                <a:gd name="T15" fmla="*/ 220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6"/>
                  </a:cubicBezTo>
                  <a:lnTo>
                    <a:pt x="51" y="203"/>
                  </a:lnTo>
                  <a:cubicBezTo>
                    <a:pt x="51" y="215"/>
                    <a:pt x="51" y="220"/>
                    <a:pt x="16" y="220"/>
                  </a:cubicBezTo>
                  <a:lnTo>
                    <a:pt x="3" y="220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312">
              <a:extLst>
                <a:ext uri="{FF2B5EF4-FFF2-40B4-BE49-F238E27FC236}">
                  <a16:creationId xmlns:a16="http://schemas.microsoft.com/office/drawing/2014/main" id="{CC496ED8-DC95-4FD9-B343-EA48D4035146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7334249" y="4335463"/>
              <a:ext cx="130175" cy="168275"/>
            </a:xfrm>
            <a:custGeom>
              <a:avLst/>
              <a:gdLst>
                <a:gd name="T0" fmla="*/ 274 w 277"/>
                <a:gd name="T1" fmla="*/ 20 h 309"/>
                <a:gd name="T2" fmla="*/ 277 w 277"/>
                <a:gd name="T3" fmla="*/ 10 h 309"/>
                <a:gd name="T4" fmla="*/ 267 w 277"/>
                <a:gd name="T5" fmla="*/ 0 h 309"/>
                <a:gd name="T6" fmla="*/ 256 w 277"/>
                <a:gd name="T7" fmla="*/ 11 h 309"/>
                <a:gd name="T8" fmla="*/ 138 w 277"/>
                <a:gd name="T9" fmla="*/ 275 h 309"/>
                <a:gd name="T10" fmla="*/ 21 w 277"/>
                <a:gd name="T11" fmla="*/ 10 h 309"/>
                <a:gd name="T12" fmla="*/ 10 w 277"/>
                <a:gd name="T13" fmla="*/ 0 h 309"/>
                <a:gd name="T14" fmla="*/ 0 w 277"/>
                <a:gd name="T15" fmla="*/ 10 h 309"/>
                <a:gd name="T16" fmla="*/ 3 w 277"/>
                <a:gd name="T17" fmla="*/ 18 h 309"/>
                <a:gd name="T18" fmla="*/ 127 w 277"/>
                <a:gd name="T19" fmla="*/ 299 h 309"/>
                <a:gd name="T20" fmla="*/ 138 w 277"/>
                <a:gd name="T21" fmla="*/ 309 h 309"/>
                <a:gd name="T22" fmla="*/ 149 w 277"/>
                <a:gd name="T23" fmla="*/ 299 h 309"/>
                <a:gd name="T24" fmla="*/ 274 w 277"/>
                <a:gd name="T25" fmla="*/ 2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309">
                  <a:moveTo>
                    <a:pt x="274" y="20"/>
                  </a:moveTo>
                  <a:cubicBezTo>
                    <a:pt x="277" y="13"/>
                    <a:pt x="277" y="12"/>
                    <a:pt x="277" y="10"/>
                  </a:cubicBezTo>
                  <a:cubicBezTo>
                    <a:pt x="277" y="4"/>
                    <a:pt x="273" y="0"/>
                    <a:pt x="267" y="0"/>
                  </a:cubicBezTo>
                  <a:cubicBezTo>
                    <a:pt x="262" y="0"/>
                    <a:pt x="259" y="4"/>
                    <a:pt x="256" y="11"/>
                  </a:cubicBezTo>
                  <a:lnTo>
                    <a:pt x="138" y="275"/>
                  </a:lnTo>
                  <a:lnTo>
                    <a:pt x="21" y="10"/>
                  </a:lnTo>
                  <a:cubicBezTo>
                    <a:pt x="17" y="1"/>
                    <a:pt x="13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27" y="299"/>
                  </a:lnTo>
                  <a:cubicBezTo>
                    <a:pt x="131" y="307"/>
                    <a:pt x="134" y="309"/>
                    <a:pt x="138" y="309"/>
                  </a:cubicBezTo>
                  <a:cubicBezTo>
                    <a:pt x="145" y="309"/>
                    <a:pt x="146" y="306"/>
                    <a:pt x="149" y="299"/>
                  </a:cubicBezTo>
                  <a:lnTo>
                    <a:pt x="27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Oval 313">
              <a:extLst>
                <a:ext uri="{FF2B5EF4-FFF2-40B4-BE49-F238E27FC236}">
                  <a16:creationId xmlns:a16="http://schemas.microsoft.com/office/drawing/2014/main" id="{07816878-F7A9-4FAE-8B98-A47C67EA98B1}"/>
                </a:ext>
              </a:extLst>
            </p:cNvPr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auto">
            <a:xfrm>
              <a:off x="7548561" y="44688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Oval 314">
              <a:extLst>
                <a:ext uri="{FF2B5EF4-FFF2-40B4-BE49-F238E27FC236}">
                  <a16:creationId xmlns:a16="http://schemas.microsoft.com/office/drawing/2014/main" id="{1121FC31-8843-4A15-A7A6-DBA15B8D09ED}"/>
                </a:ext>
              </a:extLst>
            </p:cNvPr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auto">
            <a:xfrm>
              <a:off x="7651749" y="44688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Oval 315">
              <a:extLst>
                <a:ext uri="{FF2B5EF4-FFF2-40B4-BE49-F238E27FC236}">
                  <a16:creationId xmlns:a16="http://schemas.microsoft.com/office/drawing/2014/main" id="{77ACBA34-61F8-404B-8025-5F20B4F3246E}"/>
                </a:ext>
              </a:extLst>
            </p:cNvPr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auto">
            <a:xfrm>
              <a:off x="7753349" y="4468813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316">
              <a:extLst>
                <a:ext uri="{FF2B5EF4-FFF2-40B4-BE49-F238E27FC236}">
                  <a16:creationId xmlns:a16="http://schemas.microsoft.com/office/drawing/2014/main" id="{6D40C504-2EF2-4B76-81F4-71EA0CECDB4F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7862886" y="4335463"/>
              <a:ext cx="128588" cy="168275"/>
            </a:xfrm>
            <a:custGeom>
              <a:avLst/>
              <a:gdLst>
                <a:gd name="T0" fmla="*/ 274 w 278"/>
                <a:gd name="T1" fmla="*/ 20 h 309"/>
                <a:gd name="T2" fmla="*/ 278 w 278"/>
                <a:gd name="T3" fmla="*/ 10 h 309"/>
                <a:gd name="T4" fmla="*/ 268 w 278"/>
                <a:gd name="T5" fmla="*/ 0 h 309"/>
                <a:gd name="T6" fmla="*/ 256 w 278"/>
                <a:gd name="T7" fmla="*/ 11 h 309"/>
                <a:gd name="T8" fmla="*/ 139 w 278"/>
                <a:gd name="T9" fmla="*/ 275 h 309"/>
                <a:gd name="T10" fmla="*/ 22 w 278"/>
                <a:gd name="T11" fmla="*/ 10 h 309"/>
                <a:gd name="T12" fmla="*/ 10 w 278"/>
                <a:gd name="T13" fmla="*/ 0 h 309"/>
                <a:gd name="T14" fmla="*/ 0 w 278"/>
                <a:gd name="T15" fmla="*/ 10 h 309"/>
                <a:gd name="T16" fmla="*/ 3 w 278"/>
                <a:gd name="T17" fmla="*/ 18 h 309"/>
                <a:gd name="T18" fmla="*/ 128 w 278"/>
                <a:gd name="T19" fmla="*/ 299 h 309"/>
                <a:gd name="T20" fmla="*/ 139 w 278"/>
                <a:gd name="T21" fmla="*/ 309 h 309"/>
                <a:gd name="T22" fmla="*/ 150 w 278"/>
                <a:gd name="T23" fmla="*/ 299 h 309"/>
                <a:gd name="T24" fmla="*/ 274 w 278"/>
                <a:gd name="T25" fmla="*/ 2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8" h="309">
                  <a:moveTo>
                    <a:pt x="274" y="20"/>
                  </a:moveTo>
                  <a:cubicBezTo>
                    <a:pt x="277" y="13"/>
                    <a:pt x="278" y="12"/>
                    <a:pt x="278" y="10"/>
                  </a:cubicBezTo>
                  <a:cubicBezTo>
                    <a:pt x="278" y="4"/>
                    <a:pt x="273" y="0"/>
                    <a:pt x="268" y="0"/>
                  </a:cubicBezTo>
                  <a:cubicBezTo>
                    <a:pt x="263" y="0"/>
                    <a:pt x="260" y="4"/>
                    <a:pt x="256" y="11"/>
                  </a:cubicBezTo>
                  <a:lnTo>
                    <a:pt x="139" y="275"/>
                  </a:lnTo>
                  <a:lnTo>
                    <a:pt x="22" y="10"/>
                  </a:lnTo>
                  <a:cubicBezTo>
                    <a:pt x="18" y="1"/>
                    <a:pt x="14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28" y="299"/>
                  </a:lnTo>
                  <a:cubicBezTo>
                    <a:pt x="132" y="307"/>
                    <a:pt x="135" y="309"/>
                    <a:pt x="139" y="309"/>
                  </a:cubicBezTo>
                  <a:cubicBezTo>
                    <a:pt x="146" y="309"/>
                    <a:pt x="147" y="306"/>
                    <a:pt x="150" y="299"/>
                  </a:cubicBezTo>
                  <a:lnTo>
                    <a:pt x="27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317">
              <a:extLst>
                <a:ext uri="{FF2B5EF4-FFF2-40B4-BE49-F238E27FC236}">
                  <a16:creationId xmlns:a16="http://schemas.microsoft.com/office/drawing/2014/main" id="{3D25A79F-528D-406D-8B5E-E7C0F451D6EA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8064499" y="4302126"/>
              <a:ext cx="128588" cy="30163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50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318">
              <a:extLst>
                <a:ext uri="{FF2B5EF4-FFF2-40B4-BE49-F238E27FC236}">
                  <a16:creationId xmlns:a16="http://schemas.microsoft.com/office/drawing/2014/main" id="{E28FFCB9-B903-4384-B639-A36D762F355C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8062911" y="4378326"/>
              <a:ext cx="115888" cy="122238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8 h 226"/>
                <a:gd name="T34" fmla="*/ 46 w 249"/>
                <a:gd name="T35" fmla="*/ 181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6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319">
              <a:extLst>
                <a:ext uri="{FF2B5EF4-FFF2-40B4-BE49-F238E27FC236}">
                  <a16:creationId xmlns:a16="http://schemas.microsoft.com/office/drawing/2014/main" id="{F386F0B3-77FA-46E9-8598-568EAC2DA71B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8188324" y="4403726"/>
              <a:ext cx="100013" cy="22225"/>
            </a:xfrm>
            <a:custGeom>
              <a:avLst/>
              <a:gdLst>
                <a:gd name="T0" fmla="*/ 214 w 214"/>
                <a:gd name="T1" fmla="*/ 8 h 41"/>
                <a:gd name="T2" fmla="*/ 208 w 214"/>
                <a:gd name="T3" fmla="*/ 0 h 41"/>
                <a:gd name="T4" fmla="*/ 151 w 214"/>
                <a:gd name="T5" fmla="*/ 23 h 41"/>
                <a:gd name="T6" fmla="*/ 111 w 214"/>
                <a:gd name="T7" fmla="*/ 12 h 41"/>
                <a:gd name="T8" fmla="*/ 71 w 214"/>
                <a:gd name="T9" fmla="*/ 0 h 41"/>
                <a:gd name="T10" fmla="*/ 0 w 214"/>
                <a:gd name="T11" fmla="*/ 33 h 41"/>
                <a:gd name="T12" fmla="*/ 6 w 214"/>
                <a:gd name="T13" fmla="*/ 41 h 41"/>
                <a:gd name="T14" fmla="*/ 63 w 214"/>
                <a:gd name="T15" fmla="*/ 18 h 41"/>
                <a:gd name="T16" fmla="*/ 103 w 214"/>
                <a:gd name="T17" fmla="*/ 29 h 41"/>
                <a:gd name="T18" fmla="*/ 143 w 214"/>
                <a:gd name="T19" fmla="*/ 41 h 41"/>
                <a:gd name="T20" fmla="*/ 214 w 214"/>
                <a:gd name="T2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41">
                  <a:moveTo>
                    <a:pt x="214" y="8"/>
                  </a:moveTo>
                  <a:cubicBezTo>
                    <a:pt x="212" y="5"/>
                    <a:pt x="210" y="2"/>
                    <a:pt x="208" y="0"/>
                  </a:cubicBezTo>
                  <a:cubicBezTo>
                    <a:pt x="188" y="15"/>
                    <a:pt x="170" y="23"/>
                    <a:pt x="151" y="23"/>
                  </a:cubicBezTo>
                  <a:cubicBezTo>
                    <a:pt x="139" y="23"/>
                    <a:pt x="130" y="21"/>
                    <a:pt x="111" y="12"/>
                  </a:cubicBezTo>
                  <a:cubicBezTo>
                    <a:pt x="98" y="5"/>
                    <a:pt x="85" y="0"/>
                    <a:pt x="71" y="0"/>
                  </a:cubicBezTo>
                  <a:cubicBezTo>
                    <a:pt x="47" y="0"/>
                    <a:pt x="30" y="11"/>
                    <a:pt x="0" y="33"/>
                  </a:cubicBezTo>
                  <a:cubicBezTo>
                    <a:pt x="2" y="36"/>
                    <a:pt x="4" y="39"/>
                    <a:pt x="6" y="41"/>
                  </a:cubicBezTo>
                  <a:cubicBezTo>
                    <a:pt x="25" y="26"/>
                    <a:pt x="44" y="18"/>
                    <a:pt x="63" y="18"/>
                  </a:cubicBezTo>
                  <a:cubicBezTo>
                    <a:pt x="75" y="18"/>
                    <a:pt x="84" y="20"/>
                    <a:pt x="103" y="29"/>
                  </a:cubicBezTo>
                  <a:cubicBezTo>
                    <a:pt x="116" y="36"/>
                    <a:pt x="128" y="41"/>
                    <a:pt x="143" y="41"/>
                  </a:cubicBezTo>
                  <a:cubicBezTo>
                    <a:pt x="167" y="41"/>
                    <a:pt x="183" y="30"/>
                    <a:pt x="214" y="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320">
              <a:extLst>
                <a:ext uri="{FF2B5EF4-FFF2-40B4-BE49-F238E27FC236}">
                  <a16:creationId xmlns:a16="http://schemas.microsoft.com/office/drawing/2014/main" id="{F41A0E6F-5EB8-4A6E-A6AC-096F73CCEF18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8194674" y="4457701"/>
              <a:ext cx="55563" cy="120650"/>
            </a:xfrm>
            <a:custGeom>
              <a:avLst/>
              <a:gdLst>
                <a:gd name="T0" fmla="*/ 71 w 118"/>
                <a:gd name="T1" fmla="*/ 80 h 222"/>
                <a:gd name="T2" fmla="*/ 107 w 118"/>
                <a:gd name="T3" fmla="*/ 80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8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0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0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7" y="16"/>
                  </a:lnTo>
                  <a:cubicBezTo>
                    <a:pt x="88" y="14"/>
                    <a:pt x="88" y="13"/>
                    <a:pt x="88" y="11"/>
                  </a:cubicBezTo>
                  <a:cubicBezTo>
                    <a:pt x="88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0" y="164"/>
                  </a:cubicBezTo>
                  <a:cubicBezTo>
                    <a:pt x="106" y="164"/>
                    <a:pt x="106" y="164"/>
                    <a:pt x="103" y="170"/>
                  </a:cubicBezTo>
                  <a:cubicBezTo>
                    <a:pt x="93" y="192"/>
                    <a:pt x="76" y="212"/>
                    <a:pt x="56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6" y="184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321">
              <a:extLst>
                <a:ext uri="{FF2B5EF4-FFF2-40B4-BE49-F238E27FC236}">
                  <a16:creationId xmlns:a16="http://schemas.microsoft.com/office/drawing/2014/main" id="{9CE5DD20-7AC2-4C17-8668-D4808898F37E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8283574" y="4294188"/>
              <a:ext cx="53975" cy="27146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322">
              <a:extLst>
                <a:ext uri="{FF2B5EF4-FFF2-40B4-BE49-F238E27FC236}">
                  <a16:creationId xmlns:a16="http://schemas.microsoft.com/office/drawing/2014/main" id="{BA472BC9-2ABA-439E-9336-A3642E9BCBB1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8445499" y="4316413"/>
              <a:ext cx="49213" cy="180975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323">
              <a:extLst>
                <a:ext uri="{FF2B5EF4-FFF2-40B4-BE49-F238E27FC236}">
                  <a16:creationId xmlns:a16="http://schemas.microsoft.com/office/drawing/2014/main" id="{13C2294B-6B22-4894-A93E-18B81438C0EA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8508999" y="4378326"/>
              <a:ext cx="117475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324">
              <a:extLst>
                <a:ext uri="{FF2B5EF4-FFF2-40B4-BE49-F238E27FC236}">
                  <a16:creationId xmlns:a16="http://schemas.microsoft.com/office/drawing/2014/main" id="{9165D94D-1107-4EDC-B63A-9F380F069E15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8745536" y="4227513"/>
              <a:ext cx="130175" cy="49213"/>
            </a:xfrm>
            <a:custGeom>
              <a:avLst/>
              <a:gdLst>
                <a:gd name="T0" fmla="*/ 141 w 282"/>
                <a:gd name="T1" fmla="*/ 30 h 91"/>
                <a:gd name="T2" fmla="*/ 276 w 282"/>
                <a:gd name="T3" fmla="*/ 91 h 91"/>
                <a:gd name="T4" fmla="*/ 282 w 282"/>
                <a:gd name="T5" fmla="*/ 80 h 91"/>
                <a:gd name="T6" fmla="*/ 141 w 282"/>
                <a:gd name="T7" fmla="*/ 0 h 91"/>
                <a:gd name="T8" fmla="*/ 0 w 282"/>
                <a:gd name="T9" fmla="*/ 80 h 91"/>
                <a:gd name="T10" fmla="*/ 6 w 282"/>
                <a:gd name="T11" fmla="*/ 91 h 91"/>
                <a:gd name="T12" fmla="*/ 141 w 282"/>
                <a:gd name="T13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91">
                  <a:moveTo>
                    <a:pt x="141" y="30"/>
                  </a:moveTo>
                  <a:lnTo>
                    <a:pt x="276" y="91"/>
                  </a:lnTo>
                  <a:lnTo>
                    <a:pt x="282" y="80"/>
                  </a:lnTo>
                  <a:lnTo>
                    <a:pt x="141" y="0"/>
                  </a:lnTo>
                  <a:lnTo>
                    <a:pt x="0" y="80"/>
                  </a:lnTo>
                  <a:lnTo>
                    <a:pt x="6" y="91"/>
                  </a:lnTo>
                  <a:lnTo>
                    <a:pt x="141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325">
              <a:extLst>
                <a:ext uri="{FF2B5EF4-FFF2-40B4-BE49-F238E27FC236}">
                  <a16:creationId xmlns:a16="http://schemas.microsoft.com/office/drawing/2014/main" id="{E1F59DA1-BBA3-4ABA-8966-11DF7D2F3081}"/>
                </a:ext>
              </a:extLst>
            </p:cNvPr>
            <p:cNvSpPr>
              <a:spLocks noEditPoints="1"/>
            </p:cNvSpPr>
            <p:nvPr>
              <p:custDataLst>
                <p:tags r:id="rId130"/>
              </p:custDataLst>
            </p:nvPr>
          </p:nvSpPr>
          <p:spPr bwMode="auto">
            <a:xfrm>
              <a:off x="8715374" y="4306888"/>
              <a:ext cx="161925" cy="196850"/>
            </a:xfrm>
            <a:custGeom>
              <a:avLst/>
              <a:gdLst>
                <a:gd name="T0" fmla="*/ 83 w 351"/>
                <a:gd name="T1" fmla="*/ 33 h 362"/>
                <a:gd name="T2" fmla="*/ 3 w 351"/>
                <a:gd name="T3" fmla="*/ 351 h 362"/>
                <a:gd name="T4" fmla="*/ 0 w 351"/>
                <a:gd name="T5" fmla="*/ 359 h 362"/>
                <a:gd name="T6" fmla="*/ 5 w 351"/>
                <a:gd name="T7" fmla="*/ 362 h 362"/>
                <a:gd name="T8" fmla="*/ 40 w 351"/>
                <a:gd name="T9" fmla="*/ 343 h 362"/>
                <a:gd name="T10" fmla="*/ 122 w 351"/>
                <a:gd name="T11" fmla="*/ 50 h 362"/>
                <a:gd name="T12" fmla="*/ 126 w 351"/>
                <a:gd name="T13" fmla="*/ 8 h 362"/>
                <a:gd name="T14" fmla="*/ 120 w 351"/>
                <a:gd name="T15" fmla="*/ 0 h 362"/>
                <a:gd name="T16" fmla="*/ 90 w 351"/>
                <a:gd name="T17" fmla="*/ 12 h 362"/>
                <a:gd name="T18" fmla="*/ 48 w 351"/>
                <a:gd name="T19" fmla="*/ 42 h 362"/>
                <a:gd name="T20" fmla="*/ 53 w 351"/>
                <a:gd name="T21" fmla="*/ 45 h 362"/>
                <a:gd name="T22" fmla="*/ 83 w 351"/>
                <a:gd name="T23" fmla="*/ 33 h 362"/>
                <a:gd name="T24" fmla="*/ 348 w 351"/>
                <a:gd name="T25" fmla="*/ 288 h 362"/>
                <a:gd name="T26" fmla="*/ 342 w 351"/>
                <a:gd name="T27" fmla="*/ 284 h 362"/>
                <a:gd name="T28" fmla="*/ 327 w 351"/>
                <a:gd name="T29" fmla="*/ 290 h 362"/>
                <a:gd name="T30" fmla="*/ 317 w 351"/>
                <a:gd name="T31" fmla="*/ 303 h 362"/>
                <a:gd name="T32" fmla="*/ 254 w 351"/>
                <a:gd name="T33" fmla="*/ 341 h 362"/>
                <a:gd name="T34" fmla="*/ 135 w 351"/>
                <a:gd name="T35" fmla="*/ 139 h 362"/>
                <a:gd name="T36" fmla="*/ 154 w 351"/>
                <a:gd name="T37" fmla="*/ 108 h 362"/>
                <a:gd name="T38" fmla="*/ 303 w 351"/>
                <a:gd name="T39" fmla="*/ 21 h 362"/>
                <a:gd name="T40" fmla="*/ 321 w 351"/>
                <a:gd name="T41" fmla="*/ 42 h 362"/>
                <a:gd name="T42" fmla="*/ 320 w 351"/>
                <a:gd name="T43" fmla="*/ 50 h 362"/>
                <a:gd name="T44" fmla="*/ 326 w 351"/>
                <a:gd name="T45" fmla="*/ 56 h 362"/>
                <a:gd name="T46" fmla="*/ 351 w 351"/>
                <a:gd name="T47" fmla="*/ 30 h 362"/>
                <a:gd name="T48" fmla="*/ 322 w 351"/>
                <a:gd name="T49" fmla="*/ 0 h 362"/>
                <a:gd name="T50" fmla="*/ 180 w 351"/>
                <a:gd name="T51" fmla="*/ 67 h 362"/>
                <a:gd name="T52" fmla="*/ 105 w 351"/>
                <a:gd name="T53" fmla="*/ 152 h 362"/>
                <a:gd name="T54" fmla="*/ 192 w 351"/>
                <a:gd name="T55" fmla="*/ 339 h 362"/>
                <a:gd name="T56" fmla="*/ 234 w 351"/>
                <a:gd name="T57" fmla="*/ 362 h 362"/>
                <a:gd name="T58" fmla="*/ 333 w 351"/>
                <a:gd name="T59" fmla="*/ 318 h 362"/>
                <a:gd name="T60" fmla="*/ 348 w 351"/>
                <a:gd name="T61" fmla="*/ 28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1" h="362">
                  <a:moveTo>
                    <a:pt x="83" y="33"/>
                  </a:moveTo>
                  <a:cubicBezTo>
                    <a:pt x="77" y="142"/>
                    <a:pt x="32" y="274"/>
                    <a:pt x="3" y="351"/>
                  </a:cubicBezTo>
                  <a:cubicBezTo>
                    <a:pt x="0" y="357"/>
                    <a:pt x="0" y="358"/>
                    <a:pt x="0" y="359"/>
                  </a:cubicBezTo>
                  <a:cubicBezTo>
                    <a:pt x="0" y="362"/>
                    <a:pt x="4" y="362"/>
                    <a:pt x="5" y="362"/>
                  </a:cubicBezTo>
                  <a:cubicBezTo>
                    <a:pt x="14" y="362"/>
                    <a:pt x="32" y="353"/>
                    <a:pt x="40" y="343"/>
                  </a:cubicBezTo>
                  <a:cubicBezTo>
                    <a:pt x="42" y="340"/>
                    <a:pt x="107" y="177"/>
                    <a:pt x="122" y="50"/>
                  </a:cubicBezTo>
                  <a:cubicBezTo>
                    <a:pt x="125" y="30"/>
                    <a:pt x="126" y="10"/>
                    <a:pt x="126" y="8"/>
                  </a:cubicBezTo>
                  <a:cubicBezTo>
                    <a:pt x="126" y="2"/>
                    <a:pt x="126" y="0"/>
                    <a:pt x="120" y="0"/>
                  </a:cubicBezTo>
                  <a:cubicBezTo>
                    <a:pt x="115" y="0"/>
                    <a:pt x="100" y="7"/>
                    <a:pt x="90" y="12"/>
                  </a:cubicBezTo>
                  <a:cubicBezTo>
                    <a:pt x="67" y="24"/>
                    <a:pt x="48" y="33"/>
                    <a:pt x="48" y="42"/>
                  </a:cubicBezTo>
                  <a:cubicBezTo>
                    <a:pt x="48" y="45"/>
                    <a:pt x="51" y="45"/>
                    <a:pt x="53" y="45"/>
                  </a:cubicBezTo>
                  <a:cubicBezTo>
                    <a:pt x="58" y="45"/>
                    <a:pt x="59" y="45"/>
                    <a:pt x="83" y="33"/>
                  </a:cubicBezTo>
                  <a:close/>
                  <a:moveTo>
                    <a:pt x="348" y="288"/>
                  </a:moveTo>
                  <a:cubicBezTo>
                    <a:pt x="348" y="288"/>
                    <a:pt x="348" y="284"/>
                    <a:pt x="342" y="284"/>
                  </a:cubicBezTo>
                  <a:cubicBezTo>
                    <a:pt x="339" y="284"/>
                    <a:pt x="334" y="284"/>
                    <a:pt x="327" y="290"/>
                  </a:cubicBezTo>
                  <a:cubicBezTo>
                    <a:pt x="321" y="294"/>
                    <a:pt x="320" y="295"/>
                    <a:pt x="317" y="303"/>
                  </a:cubicBezTo>
                  <a:cubicBezTo>
                    <a:pt x="304" y="341"/>
                    <a:pt x="255" y="341"/>
                    <a:pt x="254" y="341"/>
                  </a:cubicBezTo>
                  <a:cubicBezTo>
                    <a:pt x="205" y="341"/>
                    <a:pt x="135" y="184"/>
                    <a:pt x="135" y="139"/>
                  </a:cubicBezTo>
                  <a:cubicBezTo>
                    <a:pt x="135" y="131"/>
                    <a:pt x="137" y="126"/>
                    <a:pt x="154" y="108"/>
                  </a:cubicBezTo>
                  <a:cubicBezTo>
                    <a:pt x="191" y="72"/>
                    <a:pt x="279" y="21"/>
                    <a:pt x="303" y="21"/>
                  </a:cubicBezTo>
                  <a:cubicBezTo>
                    <a:pt x="313" y="21"/>
                    <a:pt x="321" y="29"/>
                    <a:pt x="321" y="42"/>
                  </a:cubicBezTo>
                  <a:cubicBezTo>
                    <a:pt x="321" y="46"/>
                    <a:pt x="320" y="48"/>
                    <a:pt x="320" y="50"/>
                  </a:cubicBezTo>
                  <a:cubicBezTo>
                    <a:pt x="320" y="53"/>
                    <a:pt x="321" y="56"/>
                    <a:pt x="326" y="56"/>
                  </a:cubicBezTo>
                  <a:cubicBezTo>
                    <a:pt x="327" y="56"/>
                    <a:pt x="351" y="54"/>
                    <a:pt x="351" y="30"/>
                  </a:cubicBezTo>
                  <a:cubicBezTo>
                    <a:pt x="351" y="13"/>
                    <a:pt x="340" y="0"/>
                    <a:pt x="322" y="0"/>
                  </a:cubicBezTo>
                  <a:cubicBezTo>
                    <a:pt x="288" y="0"/>
                    <a:pt x="219" y="40"/>
                    <a:pt x="180" y="67"/>
                  </a:cubicBezTo>
                  <a:cubicBezTo>
                    <a:pt x="159" y="83"/>
                    <a:pt x="105" y="121"/>
                    <a:pt x="105" y="152"/>
                  </a:cubicBezTo>
                  <a:cubicBezTo>
                    <a:pt x="105" y="195"/>
                    <a:pt x="156" y="302"/>
                    <a:pt x="192" y="339"/>
                  </a:cubicBezTo>
                  <a:cubicBezTo>
                    <a:pt x="209" y="356"/>
                    <a:pt x="219" y="362"/>
                    <a:pt x="234" y="362"/>
                  </a:cubicBezTo>
                  <a:cubicBezTo>
                    <a:pt x="273" y="362"/>
                    <a:pt x="314" y="342"/>
                    <a:pt x="333" y="318"/>
                  </a:cubicBezTo>
                  <a:cubicBezTo>
                    <a:pt x="346" y="302"/>
                    <a:pt x="348" y="290"/>
                    <a:pt x="348" y="2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26">
              <a:extLst>
                <a:ext uri="{FF2B5EF4-FFF2-40B4-BE49-F238E27FC236}">
                  <a16:creationId xmlns:a16="http://schemas.microsoft.com/office/drawing/2014/main" id="{76C0C53C-A2F3-4B14-8675-68AB8EF6A0C0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8902699" y="4411663"/>
              <a:ext cx="58738" cy="127000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6 h 232"/>
                <a:gd name="T10" fmla="*/ 50 w 127"/>
                <a:gd name="T11" fmla="*/ 203 h 232"/>
                <a:gd name="T12" fmla="*/ 15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3 w 127"/>
                <a:gd name="T25" fmla="*/ 220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6"/>
                  </a:cubicBezTo>
                  <a:lnTo>
                    <a:pt x="50" y="203"/>
                  </a:lnTo>
                  <a:cubicBezTo>
                    <a:pt x="50" y="215"/>
                    <a:pt x="50" y="220"/>
                    <a:pt x="15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8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3" y="220"/>
                  </a:lnTo>
                  <a:cubicBezTo>
                    <a:pt x="78" y="220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327">
              <a:extLst>
                <a:ext uri="{FF2B5EF4-FFF2-40B4-BE49-F238E27FC236}">
                  <a16:creationId xmlns:a16="http://schemas.microsoft.com/office/drawing/2014/main" id="{53ED55B2-B323-4A81-814B-CFEBCED3332F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8993186" y="4267201"/>
              <a:ext cx="44450" cy="325438"/>
            </a:xfrm>
            <a:custGeom>
              <a:avLst/>
              <a:gdLst>
                <a:gd name="T0" fmla="*/ 96 w 96"/>
                <a:gd name="T1" fmla="*/ 598 h 598"/>
                <a:gd name="T2" fmla="*/ 96 w 96"/>
                <a:gd name="T3" fmla="*/ 0 h 598"/>
                <a:gd name="T4" fmla="*/ 0 w 96"/>
                <a:gd name="T5" fmla="*/ 0 h 598"/>
                <a:gd name="T6" fmla="*/ 0 w 96"/>
                <a:gd name="T7" fmla="*/ 19 h 598"/>
                <a:gd name="T8" fmla="*/ 76 w 96"/>
                <a:gd name="T9" fmla="*/ 19 h 598"/>
                <a:gd name="T10" fmla="*/ 76 w 96"/>
                <a:gd name="T11" fmla="*/ 578 h 598"/>
                <a:gd name="T12" fmla="*/ 0 w 96"/>
                <a:gd name="T13" fmla="*/ 578 h 598"/>
                <a:gd name="T14" fmla="*/ 0 w 96"/>
                <a:gd name="T15" fmla="*/ 598 h 598"/>
                <a:gd name="T16" fmla="*/ 96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96" y="598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76" y="19"/>
                  </a:lnTo>
                  <a:lnTo>
                    <a:pt x="76" y="578"/>
                  </a:lnTo>
                  <a:lnTo>
                    <a:pt x="0" y="578"/>
                  </a:lnTo>
                  <a:lnTo>
                    <a:pt x="0" y="598"/>
                  </a:lnTo>
                  <a:lnTo>
                    <a:pt x="96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907973AF-5F23-4D61-A627-42AF3FF68728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6522170" y="1775259"/>
            <a:ext cx="2898775" cy="365126"/>
            <a:chOff x="6138861" y="4227513"/>
            <a:chExt cx="2898775" cy="365126"/>
          </a:xfrm>
        </p:grpSpPr>
        <p:sp>
          <p:nvSpPr>
            <p:cNvPr id="213" name="Freeform 302">
              <a:extLst>
                <a:ext uri="{FF2B5EF4-FFF2-40B4-BE49-F238E27FC236}">
                  <a16:creationId xmlns:a16="http://schemas.microsoft.com/office/drawing/2014/main" id="{94A5D5E4-D5C0-421C-9913-5092AC8C4CC0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6138861" y="4311651"/>
              <a:ext cx="136525" cy="185738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2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1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1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2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2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7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19"/>
                    <a:pt x="96" y="301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2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03">
              <a:extLst>
                <a:ext uri="{FF2B5EF4-FFF2-40B4-BE49-F238E27FC236}">
                  <a16:creationId xmlns:a16="http://schemas.microsoft.com/office/drawing/2014/main" id="{5F13E4E9-C28A-4F07-8ADA-4BF91290449D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6294436" y="4378326"/>
              <a:ext cx="77788" cy="119063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304">
              <a:extLst>
                <a:ext uri="{FF2B5EF4-FFF2-40B4-BE49-F238E27FC236}">
                  <a16:creationId xmlns:a16="http://schemas.microsoft.com/office/drawing/2014/main" id="{963FEAD4-F17A-4C7C-8BE1-E194E09CADDF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6464299" y="4267201"/>
              <a:ext cx="44450" cy="325438"/>
            </a:xfrm>
            <a:custGeom>
              <a:avLst/>
              <a:gdLst>
                <a:gd name="T0" fmla="*/ 0 w 96"/>
                <a:gd name="T1" fmla="*/ 598 h 598"/>
                <a:gd name="T2" fmla="*/ 96 w 96"/>
                <a:gd name="T3" fmla="*/ 598 h 598"/>
                <a:gd name="T4" fmla="*/ 96 w 96"/>
                <a:gd name="T5" fmla="*/ 578 h 598"/>
                <a:gd name="T6" fmla="*/ 20 w 96"/>
                <a:gd name="T7" fmla="*/ 578 h 598"/>
                <a:gd name="T8" fmla="*/ 20 w 96"/>
                <a:gd name="T9" fmla="*/ 19 h 598"/>
                <a:gd name="T10" fmla="*/ 96 w 96"/>
                <a:gd name="T11" fmla="*/ 19 h 598"/>
                <a:gd name="T12" fmla="*/ 96 w 96"/>
                <a:gd name="T13" fmla="*/ 0 h 598"/>
                <a:gd name="T14" fmla="*/ 0 w 96"/>
                <a:gd name="T15" fmla="*/ 0 h 598"/>
                <a:gd name="T16" fmla="*/ 0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0" y="598"/>
                  </a:moveTo>
                  <a:lnTo>
                    <a:pt x="96" y="598"/>
                  </a:lnTo>
                  <a:lnTo>
                    <a:pt x="96" y="578"/>
                  </a:lnTo>
                  <a:lnTo>
                    <a:pt x="20" y="578"/>
                  </a:lnTo>
                  <a:lnTo>
                    <a:pt x="20" y="19"/>
                  </a:lnTo>
                  <a:lnTo>
                    <a:pt x="96" y="19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05">
              <a:extLst>
                <a:ext uri="{FF2B5EF4-FFF2-40B4-BE49-F238E27FC236}">
                  <a16:creationId xmlns:a16="http://schemas.microsoft.com/office/drawing/2014/main" id="{3C040656-3B5C-4904-9441-A9AA3346E14F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6516686" y="4302126"/>
              <a:ext cx="128588" cy="301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06">
              <a:extLst>
                <a:ext uri="{FF2B5EF4-FFF2-40B4-BE49-F238E27FC236}">
                  <a16:creationId xmlns:a16="http://schemas.microsoft.com/office/drawing/2014/main" id="{7584EAC1-F65E-495B-8AAD-C807F7CA2EC5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6521449" y="4378326"/>
              <a:ext cx="101600" cy="1222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8 w 219"/>
                <a:gd name="T11" fmla="*/ 215 h 226"/>
                <a:gd name="T12" fmla="*/ 71 w 219"/>
                <a:gd name="T13" fmla="*/ 171 h 226"/>
                <a:gd name="T14" fmla="*/ 100 w 219"/>
                <a:gd name="T15" fmla="*/ 66 h 226"/>
                <a:gd name="T16" fmla="*/ 106 w 219"/>
                <a:gd name="T17" fmla="*/ 41 h 226"/>
                <a:gd name="T18" fmla="*/ 65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6 w 219"/>
                <a:gd name="T29" fmla="*/ 27 h 226"/>
                <a:gd name="T30" fmla="*/ 68 w 219"/>
                <a:gd name="T31" fmla="*/ 62 h 226"/>
                <a:gd name="T32" fmla="*/ 39 w 219"/>
                <a:gd name="T33" fmla="*/ 164 h 226"/>
                <a:gd name="T34" fmla="*/ 106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0"/>
                    <a:pt x="175" y="33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1" y="197"/>
                    <a:pt x="71" y="171"/>
                  </a:cubicBezTo>
                  <a:cubicBezTo>
                    <a:pt x="71" y="144"/>
                    <a:pt x="85" y="107"/>
                    <a:pt x="100" y="66"/>
                  </a:cubicBezTo>
                  <a:cubicBezTo>
                    <a:pt x="104" y="57"/>
                    <a:pt x="106" y="50"/>
                    <a:pt x="106" y="41"/>
                  </a:cubicBezTo>
                  <a:cubicBezTo>
                    <a:pt x="106" y="18"/>
                    <a:pt x="90" y="0"/>
                    <a:pt x="65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2"/>
                    <a:pt x="49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39"/>
                    <a:pt x="71" y="53"/>
                    <a:pt x="68" y="62"/>
                  </a:cubicBezTo>
                  <a:cubicBezTo>
                    <a:pt x="46" y="120"/>
                    <a:pt x="39" y="143"/>
                    <a:pt x="39" y="164"/>
                  </a:cubicBezTo>
                  <a:cubicBezTo>
                    <a:pt x="39" y="218"/>
                    <a:pt x="83" y="226"/>
                    <a:pt x="106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307">
              <a:extLst>
                <a:ext uri="{FF2B5EF4-FFF2-40B4-BE49-F238E27FC236}">
                  <a16:creationId xmlns:a16="http://schemas.microsoft.com/office/drawing/2014/main" id="{B2547648-B770-4373-A438-7E20B272473C}"/>
                </a:ext>
              </a:extLst>
            </p:cNvPr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6711949" y="4397376"/>
              <a:ext cx="153988" cy="63500"/>
            </a:xfrm>
            <a:custGeom>
              <a:avLst/>
              <a:gdLst>
                <a:gd name="T0" fmla="*/ 314 w 331"/>
                <a:gd name="T1" fmla="*/ 20 h 117"/>
                <a:gd name="T2" fmla="*/ 331 w 331"/>
                <a:gd name="T3" fmla="*/ 10 h 117"/>
                <a:gd name="T4" fmla="*/ 315 w 331"/>
                <a:gd name="T5" fmla="*/ 0 h 117"/>
                <a:gd name="T6" fmla="*/ 16 w 331"/>
                <a:gd name="T7" fmla="*/ 0 h 117"/>
                <a:gd name="T8" fmla="*/ 0 w 331"/>
                <a:gd name="T9" fmla="*/ 10 h 117"/>
                <a:gd name="T10" fmla="*/ 17 w 331"/>
                <a:gd name="T11" fmla="*/ 20 h 117"/>
                <a:gd name="T12" fmla="*/ 314 w 331"/>
                <a:gd name="T13" fmla="*/ 20 h 117"/>
                <a:gd name="T14" fmla="*/ 315 w 331"/>
                <a:gd name="T15" fmla="*/ 117 h 117"/>
                <a:gd name="T16" fmla="*/ 331 w 331"/>
                <a:gd name="T17" fmla="*/ 107 h 117"/>
                <a:gd name="T18" fmla="*/ 314 w 331"/>
                <a:gd name="T19" fmla="*/ 97 h 117"/>
                <a:gd name="T20" fmla="*/ 17 w 331"/>
                <a:gd name="T21" fmla="*/ 97 h 117"/>
                <a:gd name="T22" fmla="*/ 0 w 331"/>
                <a:gd name="T23" fmla="*/ 107 h 117"/>
                <a:gd name="T24" fmla="*/ 16 w 331"/>
                <a:gd name="T25" fmla="*/ 117 h 117"/>
                <a:gd name="T26" fmla="*/ 315 w 331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7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7"/>
                  </a:moveTo>
                  <a:cubicBezTo>
                    <a:pt x="322" y="117"/>
                    <a:pt x="331" y="117"/>
                    <a:pt x="331" y="107"/>
                  </a:cubicBezTo>
                  <a:cubicBezTo>
                    <a:pt x="331" y="97"/>
                    <a:pt x="322" y="97"/>
                    <a:pt x="314" y="97"/>
                  </a:cubicBezTo>
                  <a:lnTo>
                    <a:pt x="17" y="97"/>
                  </a:lnTo>
                  <a:cubicBezTo>
                    <a:pt x="9" y="97"/>
                    <a:pt x="0" y="97"/>
                    <a:pt x="0" y="107"/>
                  </a:cubicBezTo>
                  <a:cubicBezTo>
                    <a:pt x="0" y="117"/>
                    <a:pt x="9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08">
              <a:extLst>
                <a:ext uri="{FF2B5EF4-FFF2-40B4-BE49-F238E27FC236}">
                  <a16:creationId xmlns:a16="http://schemas.microsoft.com/office/drawing/2014/main" id="{12ACEE23-EF42-4F6E-8C1F-1DAD6D6040B4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967536" y="4294188"/>
              <a:ext cx="53975" cy="271463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09">
              <a:extLst>
                <a:ext uri="{FF2B5EF4-FFF2-40B4-BE49-F238E27FC236}">
                  <a16:creationId xmlns:a16="http://schemas.microsoft.com/office/drawing/2014/main" id="{24B432F3-26D0-4A2C-9A2F-0FB1FB9DB9F2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7042149" y="4302126"/>
              <a:ext cx="128588" cy="301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10">
              <a:extLst>
                <a:ext uri="{FF2B5EF4-FFF2-40B4-BE49-F238E27FC236}">
                  <a16:creationId xmlns:a16="http://schemas.microsoft.com/office/drawing/2014/main" id="{53870F58-3842-4D0C-91A3-7E38BC50AAE5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7040561" y="4378326"/>
              <a:ext cx="115888" cy="122238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311">
              <a:extLst>
                <a:ext uri="{FF2B5EF4-FFF2-40B4-BE49-F238E27FC236}">
                  <a16:creationId xmlns:a16="http://schemas.microsoft.com/office/drawing/2014/main" id="{4107112F-181B-4DE3-B91A-4EB318741E8F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7183436" y="4411663"/>
              <a:ext cx="60325" cy="12700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6 h 232"/>
                <a:gd name="T10" fmla="*/ 51 w 127"/>
                <a:gd name="T11" fmla="*/ 203 h 232"/>
                <a:gd name="T12" fmla="*/ 16 w 127"/>
                <a:gd name="T13" fmla="*/ 220 h 232"/>
                <a:gd name="T14" fmla="*/ 3 w 127"/>
                <a:gd name="T15" fmla="*/ 220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6"/>
                  </a:cubicBezTo>
                  <a:lnTo>
                    <a:pt x="51" y="203"/>
                  </a:lnTo>
                  <a:cubicBezTo>
                    <a:pt x="51" y="215"/>
                    <a:pt x="51" y="220"/>
                    <a:pt x="16" y="220"/>
                  </a:cubicBezTo>
                  <a:lnTo>
                    <a:pt x="3" y="220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312">
              <a:extLst>
                <a:ext uri="{FF2B5EF4-FFF2-40B4-BE49-F238E27FC236}">
                  <a16:creationId xmlns:a16="http://schemas.microsoft.com/office/drawing/2014/main" id="{F65430DF-6E1B-4DDC-A3E2-EFDE15425EA7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7334249" y="4335463"/>
              <a:ext cx="130175" cy="168275"/>
            </a:xfrm>
            <a:custGeom>
              <a:avLst/>
              <a:gdLst>
                <a:gd name="T0" fmla="*/ 274 w 277"/>
                <a:gd name="T1" fmla="*/ 20 h 309"/>
                <a:gd name="T2" fmla="*/ 277 w 277"/>
                <a:gd name="T3" fmla="*/ 10 h 309"/>
                <a:gd name="T4" fmla="*/ 267 w 277"/>
                <a:gd name="T5" fmla="*/ 0 h 309"/>
                <a:gd name="T6" fmla="*/ 256 w 277"/>
                <a:gd name="T7" fmla="*/ 11 h 309"/>
                <a:gd name="T8" fmla="*/ 138 w 277"/>
                <a:gd name="T9" fmla="*/ 275 h 309"/>
                <a:gd name="T10" fmla="*/ 21 w 277"/>
                <a:gd name="T11" fmla="*/ 10 h 309"/>
                <a:gd name="T12" fmla="*/ 10 w 277"/>
                <a:gd name="T13" fmla="*/ 0 h 309"/>
                <a:gd name="T14" fmla="*/ 0 w 277"/>
                <a:gd name="T15" fmla="*/ 10 h 309"/>
                <a:gd name="T16" fmla="*/ 3 w 277"/>
                <a:gd name="T17" fmla="*/ 18 h 309"/>
                <a:gd name="T18" fmla="*/ 127 w 277"/>
                <a:gd name="T19" fmla="*/ 299 h 309"/>
                <a:gd name="T20" fmla="*/ 138 w 277"/>
                <a:gd name="T21" fmla="*/ 309 h 309"/>
                <a:gd name="T22" fmla="*/ 149 w 277"/>
                <a:gd name="T23" fmla="*/ 299 h 309"/>
                <a:gd name="T24" fmla="*/ 274 w 277"/>
                <a:gd name="T25" fmla="*/ 2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309">
                  <a:moveTo>
                    <a:pt x="274" y="20"/>
                  </a:moveTo>
                  <a:cubicBezTo>
                    <a:pt x="277" y="13"/>
                    <a:pt x="277" y="12"/>
                    <a:pt x="277" y="10"/>
                  </a:cubicBezTo>
                  <a:cubicBezTo>
                    <a:pt x="277" y="4"/>
                    <a:pt x="273" y="0"/>
                    <a:pt x="267" y="0"/>
                  </a:cubicBezTo>
                  <a:cubicBezTo>
                    <a:pt x="262" y="0"/>
                    <a:pt x="259" y="4"/>
                    <a:pt x="256" y="11"/>
                  </a:cubicBezTo>
                  <a:lnTo>
                    <a:pt x="138" y="275"/>
                  </a:lnTo>
                  <a:lnTo>
                    <a:pt x="21" y="10"/>
                  </a:lnTo>
                  <a:cubicBezTo>
                    <a:pt x="17" y="1"/>
                    <a:pt x="13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27" y="299"/>
                  </a:lnTo>
                  <a:cubicBezTo>
                    <a:pt x="131" y="307"/>
                    <a:pt x="134" y="309"/>
                    <a:pt x="138" y="309"/>
                  </a:cubicBezTo>
                  <a:cubicBezTo>
                    <a:pt x="145" y="309"/>
                    <a:pt x="146" y="306"/>
                    <a:pt x="149" y="299"/>
                  </a:cubicBezTo>
                  <a:lnTo>
                    <a:pt x="27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Oval 313">
              <a:extLst>
                <a:ext uri="{FF2B5EF4-FFF2-40B4-BE49-F238E27FC236}">
                  <a16:creationId xmlns:a16="http://schemas.microsoft.com/office/drawing/2014/main" id="{6D80D8C4-05E8-4244-82E0-1E7F65EA8466}"/>
                </a:ext>
              </a:extLst>
            </p:cNvPr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7548561" y="44688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Oval 314">
              <a:extLst>
                <a:ext uri="{FF2B5EF4-FFF2-40B4-BE49-F238E27FC236}">
                  <a16:creationId xmlns:a16="http://schemas.microsoft.com/office/drawing/2014/main" id="{13EC68F6-8F18-4759-831A-7D31EB9BBF4C}"/>
                </a:ext>
              </a:extLst>
            </p:cNvPr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auto">
            <a:xfrm>
              <a:off x="7651749" y="44688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Oval 315">
              <a:extLst>
                <a:ext uri="{FF2B5EF4-FFF2-40B4-BE49-F238E27FC236}">
                  <a16:creationId xmlns:a16="http://schemas.microsoft.com/office/drawing/2014/main" id="{B2EFC578-A108-4413-90D4-F82B1D877FEF}"/>
                </a:ext>
              </a:extLst>
            </p:cNvPr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auto">
            <a:xfrm>
              <a:off x="7753349" y="4468813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316">
              <a:extLst>
                <a:ext uri="{FF2B5EF4-FFF2-40B4-BE49-F238E27FC236}">
                  <a16:creationId xmlns:a16="http://schemas.microsoft.com/office/drawing/2014/main" id="{87B9E226-D1D2-4975-9A8A-4B2571209B9F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7862886" y="4335463"/>
              <a:ext cx="128588" cy="168275"/>
            </a:xfrm>
            <a:custGeom>
              <a:avLst/>
              <a:gdLst>
                <a:gd name="T0" fmla="*/ 274 w 278"/>
                <a:gd name="T1" fmla="*/ 20 h 309"/>
                <a:gd name="T2" fmla="*/ 278 w 278"/>
                <a:gd name="T3" fmla="*/ 10 h 309"/>
                <a:gd name="T4" fmla="*/ 268 w 278"/>
                <a:gd name="T5" fmla="*/ 0 h 309"/>
                <a:gd name="T6" fmla="*/ 256 w 278"/>
                <a:gd name="T7" fmla="*/ 11 h 309"/>
                <a:gd name="T8" fmla="*/ 139 w 278"/>
                <a:gd name="T9" fmla="*/ 275 h 309"/>
                <a:gd name="T10" fmla="*/ 22 w 278"/>
                <a:gd name="T11" fmla="*/ 10 h 309"/>
                <a:gd name="T12" fmla="*/ 10 w 278"/>
                <a:gd name="T13" fmla="*/ 0 h 309"/>
                <a:gd name="T14" fmla="*/ 0 w 278"/>
                <a:gd name="T15" fmla="*/ 10 h 309"/>
                <a:gd name="T16" fmla="*/ 3 w 278"/>
                <a:gd name="T17" fmla="*/ 18 h 309"/>
                <a:gd name="T18" fmla="*/ 128 w 278"/>
                <a:gd name="T19" fmla="*/ 299 h 309"/>
                <a:gd name="T20" fmla="*/ 139 w 278"/>
                <a:gd name="T21" fmla="*/ 309 h 309"/>
                <a:gd name="T22" fmla="*/ 150 w 278"/>
                <a:gd name="T23" fmla="*/ 299 h 309"/>
                <a:gd name="T24" fmla="*/ 274 w 278"/>
                <a:gd name="T25" fmla="*/ 2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8" h="309">
                  <a:moveTo>
                    <a:pt x="274" y="20"/>
                  </a:moveTo>
                  <a:cubicBezTo>
                    <a:pt x="277" y="13"/>
                    <a:pt x="278" y="12"/>
                    <a:pt x="278" y="10"/>
                  </a:cubicBezTo>
                  <a:cubicBezTo>
                    <a:pt x="278" y="4"/>
                    <a:pt x="273" y="0"/>
                    <a:pt x="268" y="0"/>
                  </a:cubicBezTo>
                  <a:cubicBezTo>
                    <a:pt x="263" y="0"/>
                    <a:pt x="260" y="4"/>
                    <a:pt x="256" y="11"/>
                  </a:cubicBezTo>
                  <a:lnTo>
                    <a:pt x="139" y="275"/>
                  </a:lnTo>
                  <a:lnTo>
                    <a:pt x="22" y="10"/>
                  </a:lnTo>
                  <a:cubicBezTo>
                    <a:pt x="18" y="1"/>
                    <a:pt x="14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128" y="299"/>
                  </a:lnTo>
                  <a:cubicBezTo>
                    <a:pt x="132" y="307"/>
                    <a:pt x="135" y="309"/>
                    <a:pt x="139" y="309"/>
                  </a:cubicBezTo>
                  <a:cubicBezTo>
                    <a:pt x="146" y="309"/>
                    <a:pt x="147" y="306"/>
                    <a:pt x="150" y="299"/>
                  </a:cubicBezTo>
                  <a:lnTo>
                    <a:pt x="274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317">
              <a:extLst>
                <a:ext uri="{FF2B5EF4-FFF2-40B4-BE49-F238E27FC236}">
                  <a16:creationId xmlns:a16="http://schemas.microsoft.com/office/drawing/2014/main" id="{6BCD7BFC-D693-4F07-B87D-A2AD975AC3A9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8064499" y="4302126"/>
              <a:ext cx="128588" cy="30163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50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318">
              <a:extLst>
                <a:ext uri="{FF2B5EF4-FFF2-40B4-BE49-F238E27FC236}">
                  <a16:creationId xmlns:a16="http://schemas.microsoft.com/office/drawing/2014/main" id="{6670EDAD-C238-4810-900D-921C75F1C75B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8062911" y="4378326"/>
              <a:ext cx="115888" cy="122238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8 h 226"/>
                <a:gd name="T34" fmla="*/ 46 w 249"/>
                <a:gd name="T35" fmla="*/ 181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5" y="11"/>
                    <a:pt x="122" y="15"/>
                    <a:pt x="122" y="44"/>
                  </a:cubicBezTo>
                  <a:cubicBezTo>
                    <a:pt x="122" y="60"/>
                    <a:pt x="114" y="93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6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319">
              <a:extLst>
                <a:ext uri="{FF2B5EF4-FFF2-40B4-BE49-F238E27FC236}">
                  <a16:creationId xmlns:a16="http://schemas.microsoft.com/office/drawing/2014/main" id="{B40615A4-C21B-49CF-9F9F-EDAA2303C9BB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8188324" y="4403726"/>
              <a:ext cx="100013" cy="22225"/>
            </a:xfrm>
            <a:custGeom>
              <a:avLst/>
              <a:gdLst>
                <a:gd name="T0" fmla="*/ 214 w 214"/>
                <a:gd name="T1" fmla="*/ 8 h 41"/>
                <a:gd name="T2" fmla="*/ 208 w 214"/>
                <a:gd name="T3" fmla="*/ 0 h 41"/>
                <a:gd name="T4" fmla="*/ 151 w 214"/>
                <a:gd name="T5" fmla="*/ 23 h 41"/>
                <a:gd name="T6" fmla="*/ 111 w 214"/>
                <a:gd name="T7" fmla="*/ 12 h 41"/>
                <a:gd name="T8" fmla="*/ 71 w 214"/>
                <a:gd name="T9" fmla="*/ 0 h 41"/>
                <a:gd name="T10" fmla="*/ 0 w 214"/>
                <a:gd name="T11" fmla="*/ 33 h 41"/>
                <a:gd name="T12" fmla="*/ 6 w 214"/>
                <a:gd name="T13" fmla="*/ 41 h 41"/>
                <a:gd name="T14" fmla="*/ 63 w 214"/>
                <a:gd name="T15" fmla="*/ 18 h 41"/>
                <a:gd name="T16" fmla="*/ 103 w 214"/>
                <a:gd name="T17" fmla="*/ 29 h 41"/>
                <a:gd name="T18" fmla="*/ 143 w 214"/>
                <a:gd name="T19" fmla="*/ 41 h 41"/>
                <a:gd name="T20" fmla="*/ 214 w 214"/>
                <a:gd name="T2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41">
                  <a:moveTo>
                    <a:pt x="214" y="8"/>
                  </a:moveTo>
                  <a:cubicBezTo>
                    <a:pt x="212" y="5"/>
                    <a:pt x="210" y="2"/>
                    <a:pt x="208" y="0"/>
                  </a:cubicBezTo>
                  <a:cubicBezTo>
                    <a:pt x="188" y="15"/>
                    <a:pt x="170" y="23"/>
                    <a:pt x="151" y="23"/>
                  </a:cubicBezTo>
                  <a:cubicBezTo>
                    <a:pt x="139" y="23"/>
                    <a:pt x="130" y="21"/>
                    <a:pt x="111" y="12"/>
                  </a:cubicBezTo>
                  <a:cubicBezTo>
                    <a:pt x="98" y="5"/>
                    <a:pt x="85" y="0"/>
                    <a:pt x="71" y="0"/>
                  </a:cubicBezTo>
                  <a:cubicBezTo>
                    <a:pt x="47" y="0"/>
                    <a:pt x="30" y="11"/>
                    <a:pt x="0" y="33"/>
                  </a:cubicBezTo>
                  <a:cubicBezTo>
                    <a:pt x="2" y="36"/>
                    <a:pt x="4" y="39"/>
                    <a:pt x="6" y="41"/>
                  </a:cubicBezTo>
                  <a:cubicBezTo>
                    <a:pt x="25" y="26"/>
                    <a:pt x="44" y="18"/>
                    <a:pt x="63" y="18"/>
                  </a:cubicBezTo>
                  <a:cubicBezTo>
                    <a:pt x="75" y="18"/>
                    <a:pt x="84" y="20"/>
                    <a:pt x="103" y="29"/>
                  </a:cubicBezTo>
                  <a:cubicBezTo>
                    <a:pt x="116" y="36"/>
                    <a:pt x="128" y="41"/>
                    <a:pt x="143" y="41"/>
                  </a:cubicBezTo>
                  <a:cubicBezTo>
                    <a:pt x="167" y="41"/>
                    <a:pt x="183" y="30"/>
                    <a:pt x="214" y="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320">
              <a:extLst>
                <a:ext uri="{FF2B5EF4-FFF2-40B4-BE49-F238E27FC236}">
                  <a16:creationId xmlns:a16="http://schemas.microsoft.com/office/drawing/2014/main" id="{B2F24C82-B70C-4142-9A24-071C496DDCD8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8194674" y="4457701"/>
              <a:ext cx="55563" cy="120650"/>
            </a:xfrm>
            <a:custGeom>
              <a:avLst/>
              <a:gdLst>
                <a:gd name="T0" fmla="*/ 71 w 118"/>
                <a:gd name="T1" fmla="*/ 80 h 222"/>
                <a:gd name="T2" fmla="*/ 107 w 118"/>
                <a:gd name="T3" fmla="*/ 80 h 222"/>
                <a:gd name="T4" fmla="*/ 118 w 118"/>
                <a:gd name="T5" fmla="*/ 73 h 222"/>
                <a:gd name="T6" fmla="*/ 108 w 118"/>
                <a:gd name="T7" fmla="*/ 68 h 222"/>
                <a:gd name="T8" fmla="*/ 75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8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0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0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3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7" y="16"/>
                  </a:lnTo>
                  <a:cubicBezTo>
                    <a:pt x="88" y="14"/>
                    <a:pt x="88" y="13"/>
                    <a:pt x="88" y="11"/>
                  </a:cubicBezTo>
                  <a:cubicBezTo>
                    <a:pt x="88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0" y="164"/>
                  </a:cubicBezTo>
                  <a:cubicBezTo>
                    <a:pt x="106" y="164"/>
                    <a:pt x="106" y="164"/>
                    <a:pt x="103" y="170"/>
                  </a:cubicBezTo>
                  <a:cubicBezTo>
                    <a:pt x="93" y="192"/>
                    <a:pt x="76" y="212"/>
                    <a:pt x="56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6" y="184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321">
              <a:extLst>
                <a:ext uri="{FF2B5EF4-FFF2-40B4-BE49-F238E27FC236}">
                  <a16:creationId xmlns:a16="http://schemas.microsoft.com/office/drawing/2014/main" id="{2CD7DD31-AD80-4013-A80B-32FB77E38CD3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8283574" y="4294188"/>
              <a:ext cx="53975" cy="271463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322">
              <a:extLst>
                <a:ext uri="{FF2B5EF4-FFF2-40B4-BE49-F238E27FC236}">
                  <a16:creationId xmlns:a16="http://schemas.microsoft.com/office/drawing/2014/main" id="{54768E7B-CD41-456B-AFFB-626C9EEFBEB5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8445499" y="4316413"/>
              <a:ext cx="49213" cy="180975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323">
              <a:extLst>
                <a:ext uri="{FF2B5EF4-FFF2-40B4-BE49-F238E27FC236}">
                  <a16:creationId xmlns:a16="http://schemas.microsoft.com/office/drawing/2014/main" id="{0EB00ADB-51BD-4527-A421-333948D894DA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8508999" y="4378326"/>
              <a:ext cx="117475" cy="119063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324">
              <a:extLst>
                <a:ext uri="{FF2B5EF4-FFF2-40B4-BE49-F238E27FC236}">
                  <a16:creationId xmlns:a16="http://schemas.microsoft.com/office/drawing/2014/main" id="{0D62E398-96AE-4CC0-810B-BA278C111BCF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8745536" y="4227513"/>
              <a:ext cx="130175" cy="49213"/>
            </a:xfrm>
            <a:custGeom>
              <a:avLst/>
              <a:gdLst>
                <a:gd name="T0" fmla="*/ 141 w 282"/>
                <a:gd name="T1" fmla="*/ 30 h 91"/>
                <a:gd name="T2" fmla="*/ 276 w 282"/>
                <a:gd name="T3" fmla="*/ 91 h 91"/>
                <a:gd name="T4" fmla="*/ 282 w 282"/>
                <a:gd name="T5" fmla="*/ 80 h 91"/>
                <a:gd name="T6" fmla="*/ 141 w 282"/>
                <a:gd name="T7" fmla="*/ 0 h 91"/>
                <a:gd name="T8" fmla="*/ 0 w 282"/>
                <a:gd name="T9" fmla="*/ 80 h 91"/>
                <a:gd name="T10" fmla="*/ 6 w 282"/>
                <a:gd name="T11" fmla="*/ 91 h 91"/>
                <a:gd name="T12" fmla="*/ 141 w 282"/>
                <a:gd name="T13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91">
                  <a:moveTo>
                    <a:pt x="141" y="30"/>
                  </a:moveTo>
                  <a:lnTo>
                    <a:pt x="276" y="91"/>
                  </a:lnTo>
                  <a:lnTo>
                    <a:pt x="282" y="80"/>
                  </a:lnTo>
                  <a:lnTo>
                    <a:pt x="141" y="0"/>
                  </a:lnTo>
                  <a:lnTo>
                    <a:pt x="0" y="80"/>
                  </a:lnTo>
                  <a:lnTo>
                    <a:pt x="6" y="91"/>
                  </a:lnTo>
                  <a:lnTo>
                    <a:pt x="141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325">
              <a:extLst>
                <a:ext uri="{FF2B5EF4-FFF2-40B4-BE49-F238E27FC236}">
                  <a16:creationId xmlns:a16="http://schemas.microsoft.com/office/drawing/2014/main" id="{03FB344A-E60A-4C4B-B5E8-C39C97878CC6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8715374" y="4306888"/>
              <a:ext cx="161925" cy="196850"/>
            </a:xfrm>
            <a:custGeom>
              <a:avLst/>
              <a:gdLst>
                <a:gd name="T0" fmla="*/ 83 w 351"/>
                <a:gd name="T1" fmla="*/ 33 h 362"/>
                <a:gd name="T2" fmla="*/ 3 w 351"/>
                <a:gd name="T3" fmla="*/ 351 h 362"/>
                <a:gd name="T4" fmla="*/ 0 w 351"/>
                <a:gd name="T5" fmla="*/ 359 h 362"/>
                <a:gd name="T6" fmla="*/ 5 w 351"/>
                <a:gd name="T7" fmla="*/ 362 h 362"/>
                <a:gd name="T8" fmla="*/ 40 w 351"/>
                <a:gd name="T9" fmla="*/ 343 h 362"/>
                <a:gd name="T10" fmla="*/ 122 w 351"/>
                <a:gd name="T11" fmla="*/ 50 h 362"/>
                <a:gd name="T12" fmla="*/ 126 w 351"/>
                <a:gd name="T13" fmla="*/ 8 h 362"/>
                <a:gd name="T14" fmla="*/ 120 w 351"/>
                <a:gd name="T15" fmla="*/ 0 h 362"/>
                <a:gd name="T16" fmla="*/ 90 w 351"/>
                <a:gd name="T17" fmla="*/ 12 h 362"/>
                <a:gd name="T18" fmla="*/ 48 w 351"/>
                <a:gd name="T19" fmla="*/ 42 h 362"/>
                <a:gd name="T20" fmla="*/ 53 w 351"/>
                <a:gd name="T21" fmla="*/ 45 h 362"/>
                <a:gd name="T22" fmla="*/ 83 w 351"/>
                <a:gd name="T23" fmla="*/ 33 h 362"/>
                <a:gd name="T24" fmla="*/ 348 w 351"/>
                <a:gd name="T25" fmla="*/ 288 h 362"/>
                <a:gd name="T26" fmla="*/ 342 w 351"/>
                <a:gd name="T27" fmla="*/ 284 h 362"/>
                <a:gd name="T28" fmla="*/ 327 w 351"/>
                <a:gd name="T29" fmla="*/ 290 h 362"/>
                <a:gd name="T30" fmla="*/ 317 w 351"/>
                <a:gd name="T31" fmla="*/ 303 h 362"/>
                <a:gd name="T32" fmla="*/ 254 w 351"/>
                <a:gd name="T33" fmla="*/ 341 h 362"/>
                <a:gd name="T34" fmla="*/ 135 w 351"/>
                <a:gd name="T35" fmla="*/ 139 h 362"/>
                <a:gd name="T36" fmla="*/ 154 w 351"/>
                <a:gd name="T37" fmla="*/ 108 h 362"/>
                <a:gd name="T38" fmla="*/ 303 w 351"/>
                <a:gd name="T39" fmla="*/ 21 h 362"/>
                <a:gd name="T40" fmla="*/ 321 w 351"/>
                <a:gd name="T41" fmla="*/ 42 h 362"/>
                <a:gd name="T42" fmla="*/ 320 w 351"/>
                <a:gd name="T43" fmla="*/ 50 h 362"/>
                <a:gd name="T44" fmla="*/ 326 w 351"/>
                <a:gd name="T45" fmla="*/ 56 h 362"/>
                <a:gd name="T46" fmla="*/ 351 w 351"/>
                <a:gd name="T47" fmla="*/ 30 h 362"/>
                <a:gd name="T48" fmla="*/ 322 w 351"/>
                <a:gd name="T49" fmla="*/ 0 h 362"/>
                <a:gd name="T50" fmla="*/ 180 w 351"/>
                <a:gd name="T51" fmla="*/ 67 h 362"/>
                <a:gd name="T52" fmla="*/ 105 w 351"/>
                <a:gd name="T53" fmla="*/ 152 h 362"/>
                <a:gd name="T54" fmla="*/ 192 w 351"/>
                <a:gd name="T55" fmla="*/ 339 h 362"/>
                <a:gd name="T56" fmla="*/ 234 w 351"/>
                <a:gd name="T57" fmla="*/ 362 h 362"/>
                <a:gd name="T58" fmla="*/ 333 w 351"/>
                <a:gd name="T59" fmla="*/ 318 h 362"/>
                <a:gd name="T60" fmla="*/ 348 w 351"/>
                <a:gd name="T61" fmla="*/ 28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1" h="362">
                  <a:moveTo>
                    <a:pt x="83" y="33"/>
                  </a:moveTo>
                  <a:cubicBezTo>
                    <a:pt x="77" y="142"/>
                    <a:pt x="32" y="274"/>
                    <a:pt x="3" y="351"/>
                  </a:cubicBezTo>
                  <a:cubicBezTo>
                    <a:pt x="0" y="357"/>
                    <a:pt x="0" y="358"/>
                    <a:pt x="0" y="359"/>
                  </a:cubicBezTo>
                  <a:cubicBezTo>
                    <a:pt x="0" y="362"/>
                    <a:pt x="4" y="362"/>
                    <a:pt x="5" y="362"/>
                  </a:cubicBezTo>
                  <a:cubicBezTo>
                    <a:pt x="14" y="362"/>
                    <a:pt x="32" y="353"/>
                    <a:pt x="40" y="343"/>
                  </a:cubicBezTo>
                  <a:cubicBezTo>
                    <a:pt x="42" y="340"/>
                    <a:pt x="107" y="177"/>
                    <a:pt x="122" y="50"/>
                  </a:cubicBezTo>
                  <a:cubicBezTo>
                    <a:pt x="125" y="30"/>
                    <a:pt x="126" y="10"/>
                    <a:pt x="126" y="8"/>
                  </a:cubicBezTo>
                  <a:cubicBezTo>
                    <a:pt x="126" y="2"/>
                    <a:pt x="126" y="0"/>
                    <a:pt x="120" y="0"/>
                  </a:cubicBezTo>
                  <a:cubicBezTo>
                    <a:pt x="115" y="0"/>
                    <a:pt x="100" y="7"/>
                    <a:pt x="90" y="12"/>
                  </a:cubicBezTo>
                  <a:cubicBezTo>
                    <a:pt x="67" y="24"/>
                    <a:pt x="48" y="33"/>
                    <a:pt x="48" y="42"/>
                  </a:cubicBezTo>
                  <a:cubicBezTo>
                    <a:pt x="48" y="45"/>
                    <a:pt x="51" y="45"/>
                    <a:pt x="53" y="45"/>
                  </a:cubicBezTo>
                  <a:cubicBezTo>
                    <a:pt x="58" y="45"/>
                    <a:pt x="59" y="45"/>
                    <a:pt x="83" y="33"/>
                  </a:cubicBezTo>
                  <a:close/>
                  <a:moveTo>
                    <a:pt x="348" y="288"/>
                  </a:moveTo>
                  <a:cubicBezTo>
                    <a:pt x="348" y="288"/>
                    <a:pt x="348" y="284"/>
                    <a:pt x="342" y="284"/>
                  </a:cubicBezTo>
                  <a:cubicBezTo>
                    <a:pt x="339" y="284"/>
                    <a:pt x="334" y="284"/>
                    <a:pt x="327" y="290"/>
                  </a:cubicBezTo>
                  <a:cubicBezTo>
                    <a:pt x="321" y="294"/>
                    <a:pt x="320" y="295"/>
                    <a:pt x="317" y="303"/>
                  </a:cubicBezTo>
                  <a:cubicBezTo>
                    <a:pt x="304" y="341"/>
                    <a:pt x="255" y="341"/>
                    <a:pt x="254" y="341"/>
                  </a:cubicBezTo>
                  <a:cubicBezTo>
                    <a:pt x="205" y="341"/>
                    <a:pt x="135" y="184"/>
                    <a:pt x="135" y="139"/>
                  </a:cubicBezTo>
                  <a:cubicBezTo>
                    <a:pt x="135" y="131"/>
                    <a:pt x="137" y="126"/>
                    <a:pt x="154" y="108"/>
                  </a:cubicBezTo>
                  <a:cubicBezTo>
                    <a:pt x="191" y="72"/>
                    <a:pt x="279" y="21"/>
                    <a:pt x="303" y="21"/>
                  </a:cubicBezTo>
                  <a:cubicBezTo>
                    <a:pt x="313" y="21"/>
                    <a:pt x="321" y="29"/>
                    <a:pt x="321" y="42"/>
                  </a:cubicBezTo>
                  <a:cubicBezTo>
                    <a:pt x="321" y="46"/>
                    <a:pt x="320" y="48"/>
                    <a:pt x="320" y="50"/>
                  </a:cubicBezTo>
                  <a:cubicBezTo>
                    <a:pt x="320" y="53"/>
                    <a:pt x="321" y="56"/>
                    <a:pt x="326" y="56"/>
                  </a:cubicBezTo>
                  <a:cubicBezTo>
                    <a:pt x="327" y="56"/>
                    <a:pt x="351" y="54"/>
                    <a:pt x="351" y="30"/>
                  </a:cubicBezTo>
                  <a:cubicBezTo>
                    <a:pt x="351" y="13"/>
                    <a:pt x="340" y="0"/>
                    <a:pt x="322" y="0"/>
                  </a:cubicBezTo>
                  <a:cubicBezTo>
                    <a:pt x="288" y="0"/>
                    <a:pt x="219" y="40"/>
                    <a:pt x="180" y="67"/>
                  </a:cubicBezTo>
                  <a:cubicBezTo>
                    <a:pt x="159" y="83"/>
                    <a:pt x="105" y="121"/>
                    <a:pt x="105" y="152"/>
                  </a:cubicBezTo>
                  <a:cubicBezTo>
                    <a:pt x="105" y="195"/>
                    <a:pt x="156" y="302"/>
                    <a:pt x="192" y="339"/>
                  </a:cubicBezTo>
                  <a:cubicBezTo>
                    <a:pt x="209" y="356"/>
                    <a:pt x="219" y="362"/>
                    <a:pt x="234" y="362"/>
                  </a:cubicBezTo>
                  <a:cubicBezTo>
                    <a:pt x="273" y="362"/>
                    <a:pt x="314" y="342"/>
                    <a:pt x="333" y="318"/>
                  </a:cubicBezTo>
                  <a:cubicBezTo>
                    <a:pt x="346" y="302"/>
                    <a:pt x="348" y="290"/>
                    <a:pt x="348" y="2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326">
              <a:extLst>
                <a:ext uri="{FF2B5EF4-FFF2-40B4-BE49-F238E27FC236}">
                  <a16:creationId xmlns:a16="http://schemas.microsoft.com/office/drawing/2014/main" id="{E97E1C09-2DE5-4C29-ACDD-EF6D6ECC7804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8902699" y="4411663"/>
              <a:ext cx="58738" cy="127000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6 h 232"/>
                <a:gd name="T10" fmla="*/ 50 w 127"/>
                <a:gd name="T11" fmla="*/ 203 h 232"/>
                <a:gd name="T12" fmla="*/ 15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3 w 127"/>
                <a:gd name="T25" fmla="*/ 220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6"/>
                  </a:cubicBezTo>
                  <a:lnTo>
                    <a:pt x="50" y="203"/>
                  </a:lnTo>
                  <a:cubicBezTo>
                    <a:pt x="50" y="215"/>
                    <a:pt x="50" y="220"/>
                    <a:pt x="15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8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3" y="220"/>
                  </a:lnTo>
                  <a:cubicBezTo>
                    <a:pt x="78" y="220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327">
              <a:extLst>
                <a:ext uri="{FF2B5EF4-FFF2-40B4-BE49-F238E27FC236}">
                  <a16:creationId xmlns:a16="http://schemas.microsoft.com/office/drawing/2014/main" id="{656BB0CE-B566-4DAE-A9EB-2A392AC17489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8993186" y="4267201"/>
              <a:ext cx="44450" cy="325438"/>
            </a:xfrm>
            <a:custGeom>
              <a:avLst/>
              <a:gdLst>
                <a:gd name="T0" fmla="*/ 96 w 96"/>
                <a:gd name="T1" fmla="*/ 598 h 598"/>
                <a:gd name="T2" fmla="*/ 96 w 96"/>
                <a:gd name="T3" fmla="*/ 0 h 598"/>
                <a:gd name="T4" fmla="*/ 0 w 96"/>
                <a:gd name="T5" fmla="*/ 0 h 598"/>
                <a:gd name="T6" fmla="*/ 0 w 96"/>
                <a:gd name="T7" fmla="*/ 19 h 598"/>
                <a:gd name="T8" fmla="*/ 76 w 96"/>
                <a:gd name="T9" fmla="*/ 19 h 598"/>
                <a:gd name="T10" fmla="*/ 76 w 96"/>
                <a:gd name="T11" fmla="*/ 578 h 598"/>
                <a:gd name="T12" fmla="*/ 0 w 96"/>
                <a:gd name="T13" fmla="*/ 578 h 598"/>
                <a:gd name="T14" fmla="*/ 0 w 96"/>
                <a:gd name="T15" fmla="*/ 598 h 598"/>
                <a:gd name="T16" fmla="*/ 96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96" y="598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76" y="19"/>
                  </a:lnTo>
                  <a:lnTo>
                    <a:pt x="76" y="578"/>
                  </a:lnTo>
                  <a:lnTo>
                    <a:pt x="0" y="578"/>
                  </a:lnTo>
                  <a:lnTo>
                    <a:pt x="0" y="598"/>
                  </a:lnTo>
                  <a:lnTo>
                    <a:pt x="96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39" name="Straight Arrow Connector 238">
            <a:extLst>
              <a:ext uri="{FF2B5EF4-FFF2-40B4-BE49-F238E27FC236}">
                <a16:creationId xmlns:a16="http://schemas.microsoft.com/office/drawing/2014/main" id="{ACE477DC-42AF-4B27-89E7-E4004FFDFED1}"/>
              </a:ext>
            </a:extLst>
          </p:cNvPr>
          <p:cNvCxnSpPr/>
          <p:nvPr/>
        </p:nvCxnSpPr>
        <p:spPr>
          <a:xfrm flipV="1">
            <a:off x="9499600" y="5435600"/>
            <a:ext cx="0" cy="32327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755797EE-E801-420A-96AE-F115E669C79D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7975745" y="5920510"/>
            <a:ext cx="2795472" cy="323273"/>
            <a:chOff x="2544763" y="2540000"/>
            <a:chExt cx="2141538" cy="247651"/>
          </a:xfrm>
        </p:grpSpPr>
        <p:sp>
          <p:nvSpPr>
            <p:cNvPr id="266" name="Freeform 395">
              <a:extLst>
                <a:ext uri="{FF2B5EF4-FFF2-40B4-BE49-F238E27FC236}">
                  <a16:creationId xmlns:a16="http://schemas.microsoft.com/office/drawing/2014/main" id="{4E650FFD-FBF3-488F-9EA7-47EE1D1AD216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2544763" y="2600325"/>
              <a:ext cx="80963" cy="149225"/>
            </a:xfrm>
            <a:custGeom>
              <a:avLst/>
              <a:gdLst>
                <a:gd name="T0" fmla="*/ 146 w 221"/>
                <a:gd name="T1" fmla="*/ 158 h 363"/>
                <a:gd name="T2" fmla="*/ 82 w 221"/>
                <a:gd name="T3" fmla="*/ 143 h 363"/>
                <a:gd name="T4" fmla="*/ 32 w 221"/>
                <a:gd name="T5" fmla="*/ 80 h 363"/>
                <a:gd name="T6" fmla="*/ 98 w 221"/>
                <a:gd name="T7" fmla="*/ 14 h 363"/>
                <a:gd name="T8" fmla="*/ 195 w 221"/>
                <a:gd name="T9" fmla="*/ 119 h 363"/>
                <a:gd name="T10" fmla="*/ 201 w 221"/>
                <a:gd name="T11" fmla="*/ 125 h 363"/>
                <a:gd name="T12" fmla="*/ 208 w 221"/>
                <a:gd name="T13" fmla="*/ 113 h 363"/>
                <a:gd name="T14" fmla="*/ 208 w 221"/>
                <a:gd name="T15" fmla="*/ 12 h 363"/>
                <a:gd name="T16" fmla="*/ 202 w 221"/>
                <a:gd name="T17" fmla="*/ 0 h 363"/>
                <a:gd name="T18" fmla="*/ 195 w 221"/>
                <a:gd name="T19" fmla="*/ 7 h 363"/>
                <a:gd name="T20" fmla="*/ 177 w 221"/>
                <a:gd name="T21" fmla="*/ 35 h 363"/>
                <a:gd name="T22" fmla="*/ 97 w 221"/>
                <a:gd name="T23" fmla="*/ 0 h 363"/>
                <a:gd name="T24" fmla="*/ 0 w 221"/>
                <a:gd name="T25" fmla="*/ 97 h 363"/>
                <a:gd name="T26" fmla="*/ 65 w 221"/>
                <a:gd name="T27" fmla="*/ 188 h 363"/>
                <a:gd name="T28" fmla="*/ 131 w 221"/>
                <a:gd name="T29" fmla="*/ 205 h 363"/>
                <a:gd name="T30" fmla="*/ 174 w 221"/>
                <a:gd name="T31" fmla="*/ 230 h 363"/>
                <a:gd name="T32" fmla="*/ 189 w 221"/>
                <a:gd name="T33" fmla="*/ 276 h 363"/>
                <a:gd name="T34" fmla="*/ 122 w 221"/>
                <a:gd name="T35" fmla="*/ 348 h 363"/>
                <a:gd name="T36" fmla="*/ 44 w 221"/>
                <a:gd name="T37" fmla="*/ 321 h 363"/>
                <a:gd name="T38" fmla="*/ 13 w 221"/>
                <a:gd name="T39" fmla="*/ 244 h 363"/>
                <a:gd name="T40" fmla="*/ 7 w 221"/>
                <a:gd name="T41" fmla="*/ 239 h 363"/>
                <a:gd name="T42" fmla="*/ 0 w 221"/>
                <a:gd name="T43" fmla="*/ 251 h 363"/>
                <a:gd name="T44" fmla="*/ 0 w 221"/>
                <a:gd name="T45" fmla="*/ 351 h 363"/>
                <a:gd name="T46" fmla="*/ 6 w 221"/>
                <a:gd name="T47" fmla="*/ 363 h 363"/>
                <a:gd name="T48" fmla="*/ 13 w 221"/>
                <a:gd name="T49" fmla="*/ 357 h 363"/>
                <a:gd name="T50" fmla="*/ 31 w 221"/>
                <a:gd name="T51" fmla="*/ 328 h 363"/>
                <a:gd name="T52" fmla="*/ 123 w 221"/>
                <a:gd name="T53" fmla="*/ 363 h 363"/>
                <a:gd name="T54" fmla="*/ 221 w 221"/>
                <a:gd name="T55" fmla="*/ 259 h 363"/>
                <a:gd name="T56" fmla="*/ 146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6" y="158"/>
                  </a:moveTo>
                  <a:lnTo>
                    <a:pt x="82" y="143"/>
                  </a:lnTo>
                  <a:cubicBezTo>
                    <a:pt x="52" y="136"/>
                    <a:pt x="32" y="109"/>
                    <a:pt x="32" y="80"/>
                  </a:cubicBezTo>
                  <a:cubicBezTo>
                    <a:pt x="32" y="45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9"/>
                  </a:cubicBezTo>
                  <a:cubicBezTo>
                    <a:pt x="196" y="122"/>
                    <a:pt x="196" y="125"/>
                    <a:pt x="201" y="125"/>
                  </a:cubicBezTo>
                  <a:cubicBezTo>
                    <a:pt x="208" y="125"/>
                    <a:pt x="208" y="122"/>
                    <a:pt x="208" y="113"/>
                  </a:cubicBezTo>
                  <a:lnTo>
                    <a:pt x="208" y="12"/>
                  </a:lnTo>
                  <a:cubicBezTo>
                    <a:pt x="208" y="4"/>
                    <a:pt x="208" y="0"/>
                    <a:pt x="202" y="0"/>
                  </a:cubicBezTo>
                  <a:cubicBezTo>
                    <a:pt x="199" y="0"/>
                    <a:pt x="198" y="1"/>
                    <a:pt x="195" y="7"/>
                  </a:cubicBezTo>
                  <a:lnTo>
                    <a:pt x="177" y="35"/>
                  </a:lnTo>
                  <a:cubicBezTo>
                    <a:pt x="162" y="21"/>
                    <a:pt x="142" y="0"/>
                    <a:pt x="97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9"/>
                    <a:pt x="27" y="175"/>
                    <a:pt x="65" y="188"/>
                  </a:cubicBezTo>
                  <a:cubicBezTo>
                    <a:pt x="71" y="190"/>
                    <a:pt x="96" y="196"/>
                    <a:pt x="131" y="205"/>
                  </a:cubicBezTo>
                  <a:cubicBezTo>
                    <a:pt x="145" y="208"/>
                    <a:pt x="160" y="212"/>
                    <a:pt x="174" y="230"/>
                  </a:cubicBezTo>
                  <a:cubicBezTo>
                    <a:pt x="184" y="243"/>
                    <a:pt x="189" y="260"/>
                    <a:pt x="189" y="276"/>
                  </a:cubicBezTo>
                  <a:cubicBezTo>
                    <a:pt x="189" y="312"/>
                    <a:pt x="164" y="348"/>
                    <a:pt x="122" y="348"/>
                  </a:cubicBezTo>
                  <a:cubicBezTo>
                    <a:pt x="108" y="348"/>
                    <a:pt x="70" y="345"/>
                    <a:pt x="44" y="321"/>
                  </a:cubicBezTo>
                  <a:cubicBezTo>
                    <a:pt x="15" y="294"/>
                    <a:pt x="13" y="262"/>
                    <a:pt x="13" y="244"/>
                  </a:cubicBezTo>
                  <a:cubicBezTo>
                    <a:pt x="12" y="239"/>
                    <a:pt x="8" y="239"/>
                    <a:pt x="7" y="239"/>
                  </a:cubicBezTo>
                  <a:cubicBezTo>
                    <a:pt x="0" y="239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60"/>
                    <a:pt x="0" y="363"/>
                    <a:pt x="6" y="363"/>
                  </a:cubicBezTo>
                  <a:cubicBezTo>
                    <a:pt x="9" y="363"/>
                    <a:pt x="10" y="362"/>
                    <a:pt x="13" y="357"/>
                  </a:cubicBezTo>
                  <a:cubicBezTo>
                    <a:pt x="13" y="356"/>
                    <a:pt x="15" y="355"/>
                    <a:pt x="31" y="328"/>
                  </a:cubicBezTo>
                  <a:cubicBezTo>
                    <a:pt x="47" y="345"/>
                    <a:pt x="78" y="363"/>
                    <a:pt x="123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96">
              <a:extLst>
                <a:ext uri="{FF2B5EF4-FFF2-40B4-BE49-F238E27FC236}">
                  <a16:creationId xmlns:a16="http://schemas.microsoft.com/office/drawing/2014/main" id="{CFBD2118-9C80-4372-A757-A8283F287D7A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2641601" y="2606675"/>
              <a:ext cx="38100" cy="139700"/>
            </a:xfrm>
            <a:custGeom>
              <a:avLst/>
              <a:gdLst>
                <a:gd name="T0" fmla="*/ 71 w 106"/>
                <a:gd name="T1" fmla="*/ 114 h 334"/>
                <a:gd name="T2" fmla="*/ 1 w 106"/>
                <a:gd name="T3" fmla="*/ 119 h 334"/>
                <a:gd name="T4" fmla="*/ 1 w 106"/>
                <a:gd name="T5" fmla="*/ 135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4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4 h 334"/>
                <a:gd name="T24" fmla="*/ 73 w 106"/>
                <a:gd name="T25" fmla="*/ 27 h 334"/>
                <a:gd name="T26" fmla="*/ 47 w 106"/>
                <a:gd name="T27" fmla="*/ 0 h 334"/>
                <a:gd name="T28" fmla="*/ 20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4"/>
                  </a:moveTo>
                  <a:lnTo>
                    <a:pt x="1" y="119"/>
                  </a:lnTo>
                  <a:lnTo>
                    <a:pt x="1" y="135"/>
                  </a:lnTo>
                  <a:cubicBezTo>
                    <a:pt x="34" y="135"/>
                    <a:pt x="38" y="138"/>
                    <a:pt x="38" y="162"/>
                  </a:cubicBezTo>
                  <a:lnTo>
                    <a:pt x="38" y="296"/>
                  </a:lnTo>
                  <a:cubicBezTo>
                    <a:pt x="38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5" y="334"/>
                    <a:pt x="42" y="333"/>
                    <a:pt x="54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4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1" y="0"/>
                    <a:pt x="20" y="14"/>
                    <a:pt x="20" y="27"/>
                  </a:cubicBezTo>
                  <a:cubicBezTo>
                    <a:pt x="20" y="40"/>
                    <a:pt x="31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97">
              <a:extLst>
                <a:ext uri="{FF2B5EF4-FFF2-40B4-BE49-F238E27FC236}">
                  <a16:creationId xmlns:a16="http://schemas.microsoft.com/office/drawing/2014/main" id="{61D10E3E-D92B-4439-8108-B012A32DABF1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2690813" y="2654300"/>
              <a:ext cx="141288" cy="92075"/>
            </a:xfrm>
            <a:custGeom>
              <a:avLst/>
              <a:gdLst>
                <a:gd name="T0" fmla="*/ 39 w 390"/>
                <a:gd name="T1" fmla="*/ 48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7 w 390"/>
                <a:gd name="T9" fmla="*/ 219 h 220"/>
                <a:gd name="T10" fmla="*/ 113 w 390"/>
                <a:gd name="T11" fmla="*/ 220 h 220"/>
                <a:gd name="T12" fmla="*/ 113 w 390"/>
                <a:gd name="T13" fmla="*/ 205 h 220"/>
                <a:gd name="T14" fmla="*/ 74 w 390"/>
                <a:gd name="T15" fmla="*/ 182 h 220"/>
                <a:gd name="T16" fmla="*/ 74 w 390"/>
                <a:gd name="T17" fmla="*/ 90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0 h 220"/>
                <a:gd name="T38" fmla="*/ 280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8 w 390"/>
                <a:gd name="T45" fmla="*/ 205 h 220"/>
                <a:gd name="T46" fmla="*/ 278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4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8 h 220"/>
                <a:gd name="T64" fmla="*/ 144 w 390"/>
                <a:gd name="T65" fmla="*/ 0 h 220"/>
                <a:gd name="T66" fmla="*/ 71 w 390"/>
                <a:gd name="T67" fmla="*/ 52 h 220"/>
                <a:gd name="T68" fmla="*/ 71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8"/>
                    <a:pt x="109" y="11"/>
                    <a:pt x="141" y="11"/>
                  </a:cubicBezTo>
                  <a:cubicBezTo>
                    <a:pt x="172" y="11"/>
                    <a:pt x="178" y="37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8"/>
                    <a:pt x="248" y="11"/>
                    <a:pt x="280" y="11"/>
                  </a:cubicBezTo>
                  <a:cubicBezTo>
                    <a:pt x="311" y="11"/>
                    <a:pt x="316" y="37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8" y="205"/>
                  </a:cubicBezTo>
                  <a:lnTo>
                    <a:pt x="278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4"/>
                  </a:lnTo>
                  <a:cubicBezTo>
                    <a:pt x="351" y="51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29"/>
                    <a:pt x="211" y="48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98">
              <a:extLst>
                <a:ext uri="{FF2B5EF4-FFF2-40B4-BE49-F238E27FC236}">
                  <a16:creationId xmlns:a16="http://schemas.microsoft.com/office/drawing/2014/main" id="{0F2D8480-A06C-4495-89BB-618A59F61EFF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2841626" y="2606675"/>
              <a:ext cx="38100" cy="139700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99">
              <a:extLst>
                <a:ext uri="{FF2B5EF4-FFF2-40B4-BE49-F238E27FC236}">
                  <a16:creationId xmlns:a16="http://schemas.microsoft.com/office/drawing/2014/main" id="{18FC02C4-E563-4870-9C94-B008EF8CC114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2890838" y="2601913"/>
              <a:ext cx="41275" cy="1444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400">
              <a:extLst>
                <a:ext uri="{FF2B5EF4-FFF2-40B4-BE49-F238E27FC236}">
                  <a16:creationId xmlns:a16="http://schemas.microsoft.com/office/drawing/2014/main" id="{71D5AA67-FC2B-48B4-A1C0-F39839CD6D7E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2943226" y="2652713"/>
              <a:ext cx="80963" cy="9525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6 h 229"/>
                <a:gd name="T28" fmla="*/ 35 w 225"/>
                <a:gd name="T29" fmla="*/ 33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6"/>
                  </a:cubicBezTo>
                  <a:cubicBezTo>
                    <a:pt x="61" y="50"/>
                    <a:pt x="58" y="34"/>
                    <a:pt x="35" y="33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01">
              <a:extLst>
                <a:ext uri="{FF2B5EF4-FFF2-40B4-BE49-F238E27FC236}">
                  <a16:creationId xmlns:a16="http://schemas.microsoft.com/office/drawing/2014/main" id="{6B5D1EEC-CD31-4937-8200-0CCDF0CFA173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030538" y="2654300"/>
              <a:ext cx="60325" cy="92075"/>
            </a:xfrm>
            <a:custGeom>
              <a:avLst/>
              <a:gdLst>
                <a:gd name="T0" fmla="*/ 70 w 168"/>
                <a:gd name="T1" fmla="*/ 54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0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4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0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7" y="33"/>
                    <a:pt x="70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02">
              <a:extLst>
                <a:ext uri="{FF2B5EF4-FFF2-40B4-BE49-F238E27FC236}">
                  <a16:creationId xmlns:a16="http://schemas.microsoft.com/office/drawing/2014/main" id="{31DFDDC4-A297-48EF-A224-359FB7BFEA01}"/>
                </a:ext>
              </a:extLst>
            </p:cNvPr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3101976" y="2606675"/>
              <a:ext cx="39688" cy="139700"/>
            </a:xfrm>
            <a:custGeom>
              <a:avLst/>
              <a:gdLst>
                <a:gd name="T0" fmla="*/ 72 w 107"/>
                <a:gd name="T1" fmla="*/ 114 h 334"/>
                <a:gd name="T2" fmla="*/ 2 w 107"/>
                <a:gd name="T3" fmla="*/ 119 h 334"/>
                <a:gd name="T4" fmla="*/ 2 w 107"/>
                <a:gd name="T5" fmla="*/ 135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4 h 334"/>
                <a:gd name="T24" fmla="*/ 74 w 107"/>
                <a:gd name="T25" fmla="*/ 27 h 334"/>
                <a:gd name="T26" fmla="*/ 47 w 107"/>
                <a:gd name="T27" fmla="*/ 0 h 334"/>
                <a:gd name="T28" fmla="*/ 21 w 107"/>
                <a:gd name="T29" fmla="*/ 27 h 334"/>
                <a:gd name="T30" fmla="*/ 47 w 107"/>
                <a:gd name="T31" fmla="*/ 53 h 334"/>
                <a:gd name="T32" fmla="*/ 74 w 107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8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03">
              <a:extLst>
                <a:ext uri="{FF2B5EF4-FFF2-40B4-BE49-F238E27FC236}">
                  <a16:creationId xmlns:a16="http://schemas.microsoft.com/office/drawing/2014/main" id="{305843AA-9674-488A-B6F4-10D0A4C39549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149601" y="2617788"/>
              <a:ext cx="57150" cy="130175"/>
            </a:xfrm>
            <a:custGeom>
              <a:avLst/>
              <a:gdLst>
                <a:gd name="T0" fmla="*/ 77 w 156"/>
                <a:gd name="T1" fmla="*/ 108 h 313"/>
                <a:gd name="T2" fmla="*/ 149 w 156"/>
                <a:gd name="T3" fmla="*/ 108 h 313"/>
                <a:gd name="T4" fmla="*/ 149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9" y="108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3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404">
              <a:extLst>
                <a:ext uri="{FF2B5EF4-FFF2-40B4-BE49-F238E27FC236}">
                  <a16:creationId xmlns:a16="http://schemas.microsoft.com/office/drawing/2014/main" id="{1CFE02D2-B2C7-47AF-BDEC-040B7C5D0E2D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3214688" y="2655888"/>
              <a:ext cx="88900" cy="131763"/>
            </a:xfrm>
            <a:custGeom>
              <a:avLst/>
              <a:gdLst>
                <a:gd name="T0" fmla="*/ 198 w 244"/>
                <a:gd name="T1" fmla="*/ 47 h 317"/>
                <a:gd name="T2" fmla="*/ 244 w 244"/>
                <a:gd name="T3" fmla="*/ 16 h 317"/>
                <a:gd name="T4" fmla="*/ 244 w 244"/>
                <a:gd name="T5" fmla="*/ 0 h 317"/>
                <a:gd name="T6" fmla="*/ 207 w 244"/>
                <a:gd name="T7" fmla="*/ 2 h 317"/>
                <a:gd name="T8" fmla="*/ 163 w 244"/>
                <a:gd name="T9" fmla="*/ 0 h 317"/>
                <a:gd name="T10" fmla="*/ 163 w 244"/>
                <a:gd name="T11" fmla="*/ 16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2 h 317"/>
                <a:gd name="T18" fmla="*/ 78 w 244"/>
                <a:gd name="T19" fmla="*/ 37 h 317"/>
                <a:gd name="T20" fmla="*/ 75 w 244"/>
                <a:gd name="T21" fmla="*/ 28 h 317"/>
                <a:gd name="T22" fmla="*/ 103 w 244"/>
                <a:gd name="T23" fmla="*/ 16 h 317"/>
                <a:gd name="T24" fmla="*/ 103 w 244"/>
                <a:gd name="T25" fmla="*/ 0 h 317"/>
                <a:gd name="T26" fmla="*/ 48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1 w 244"/>
                <a:gd name="T33" fmla="*/ 33 h 317"/>
                <a:gd name="T34" fmla="*/ 115 w 244"/>
                <a:gd name="T35" fmla="*/ 215 h 317"/>
                <a:gd name="T36" fmla="*/ 103 w 244"/>
                <a:gd name="T37" fmla="*/ 245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1 h 317"/>
                <a:gd name="T52" fmla="*/ 198 w 244"/>
                <a:gd name="T53" fmla="*/ 4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7"/>
                  </a:moveTo>
                  <a:cubicBezTo>
                    <a:pt x="211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7" y="2"/>
                  </a:cubicBezTo>
                  <a:cubicBezTo>
                    <a:pt x="198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4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7"/>
                  </a:lnTo>
                  <a:cubicBezTo>
                    <a:pt x="76" y="32"/>
                    <a:pt x="75" y="30"/>
                    <a:pt x="75" y="28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4" y="16"/>
                    <a:pt x="41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3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4"/>
                    <a:pt x="33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9"/>
                    <a:pt x="110" y="261"/>
                  </a:cubicBezTo>
                  <a:lnTo>
                    <a:pt x="198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05">
              <a:extLst>
                <a:ext uri="{FF2B5EF4-FFF2-40B4-BE49-F238E27FC236}">
                  <a16:creationId xmlns:a16="http://schemas.microsoft.com/office/drawing/2014/main" id="{C97CA782-5A80-4357-A87D-9BC7697B49C0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3371851" y="2601913"/>
              <a:ext cx="88900" cy="146050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5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5 h 352"/>
                <a:gd name="T16" fmla="*/ 135 w 246"/>
                <a:gd name="T17" fmla="*/ 352 h 352"/>
                <a:gd name="T18" fmla="*/ 246 w 246"/>
                <a:gd name="T19" fmla="*/ 238 h 352"/>
                <a:gd name="T20" fmla="*/ 141 w 246"/>
                <a:gd name="T21" fmla="*/ 126 h 352"/>
                <a:gd name="T22" fmla="*/ 72 w 246"/>
                <a:gd name="T23" fmla="*/ 158 h 352"/>
                <a:gd name="T24" fmla="*/ 74 w 246"/>
                <a:gd name="T25" fmla="*/ 289 h 352"/>
                <a:gd name="T26" fmla="*/ 74 w 246"/>
                <a:gd name="T27" fmla="*/ 186 h 352"/>
                <a:gd name="T28" fmla="*/ 79 w 246"/>
                <a:gd name="T29" fmla="*/ 168 h 352"/>
                <a:gd name="T30" fmla="*/ 138 w 246"/>
                <a:gd name="T31" fmla="*/ 137 h 352"/>
                <a:gd name="T32" fmla="*/ 190 w 246"/>
                <a:gd name="T33" fmla="*/ 168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0 h 352"/>
                <a:gd name="T42" fmla="*/ 74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5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8"/>
                  </a:cubicBezTo>
                  <a:cubicBezTo>
                    <a:pt x="246" y="175"/>
                    <a:pt x="197" y="126"/>
                    <a:pt x="141" y="126"/>
                  </a:cubicBezTo>
                  <a:cubicBezTo>
                    <a:pt x="102" y="126"/>
                    <a:pt x="80" y="149"/>
                    <a:pt x="72" y="158"/>
                  </a:cubicBezTo>
                  <a:close/>
                  <a:moveTo>
                    <a:pt x="74" y="289"/>
                  </a:moveTo>
                  <a:lnTo>
                    <a:pt x="74" y="186"/>
                  </a:lnTo>
                  <a:cubicBezTo>
                    <a:pt x="74" y="177"/>
                    <a:pt x="74" y="176"/>
                    <a:pt x="79" y="168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8"/>
                  </a:cubicBezTo>
                  <a:cubicBezTo>
                    <a:pt x="203" y="189"/>
                    <a:pt x="205" y="217"/>
                    <a:pt x="205" y="238"/>
                  </a:cubicBezTo>
                  <a:cubicBezTo>
                    <a:pt x="205" y="256"/>
                    <a:pt x="204" y="286"/>
                    <a:pt x="189" y="309"/>
                  </a:cubicBezTo>
                  <a:cubicBezTo>
                    <a:pt x="179" y="324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0"/>
                  </a:cubicBezTo>
                  <a:cubicBezTo>
                    <a:pt x="74" y="300"/>
                    <a:pt x="74" y="298"/>
                    <a:pt x="74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406">
              <a:extLst>
                <a:ext uri="{FF2B5EF4-FFF2-40B4-BE49-F238E27FC236}">
                  <a16:creationId xmlns:a16="http://schemas.microsoft.com/office/drawing/2014/main" id="{BE4CFB1F-EB31-4082-AB7D-0DAD21AEE32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3470276" y="2617788"/>
              <a:ext cx="55563" cy="130175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6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3 w 156"/>
                <a:gd name="T27" fmla="*/ 217 h 313"/>
                <a:gd name="T28" fmla="*/ 143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8" y="313"/>
                    <a:pt x="106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3" y="217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407">
              <a:extLst>
                <a:ext uri="{FF2B5EF4-FFF2-40B4-BE49-F238E27FC236}">
                  <a16:creationId xmlns:a16="http://schemas.microsoft.com/office/drawing/2014/main" id="{EA1B9EEB-BFEF-4991-A939-60EC14EEF879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3535363" y="2655888"/>
              <a:ext cx="123825" cy="92075"/>
            </a:xfrm>
            <a:custGeom>
              <a:avLst/>
              <a:gdLst>
                <a:gd name="T0" fmla="*/ 300 w 342"/>
                <a:gd name="T1" fmla="*/ 47 h 221"/>
                <a:gd name="T2" fmla="*/ 342 w 342"/>
                <a:gd name="T3" fmla="*/ 16 h 221"/>
                <a:gd name="T4" fmla="*/ 342 w 342"/>
                <a:gd name="T5" fmla="*/ 0 h 221"/>
                <a:gd name="T6" fmla="*/ 306 w 342"/>
                <a:gd name="T7" fmla="*/ 2 h 221"/>
                <a:gd name="T8" fmla="*/ 259 w 342"/>
                <a:gd name="T9" fmla="*/ 0 h 221"/>
                <a:gd name="T10" fmla="*/ 259 w 342"/>
                <a:gd name="T11" fmla="*/ 16 h 221"/>
                <a:gd name="T12" fmla="*/ 288 w 342"/>
                <a:gd name="T13" fmla="*/ 39 h 221"/>
                <a:gd name="T14" fmla="*/ 286 w 342"/>
                <a:gd name="T15" fmla="*/ 50 h 221"/>
                <a:gd name="T16" fmla="*/ 240 w 342"/>
                <a:gd name="T17" fmla="*/ 178 h 221"/>
                <a:gd name="T18" fmla="*/ 191 w 342"/>
                <a:gd name="T19" fmla="*/ 38 h 221"/>
                <a:gd name="T20" fmla="*/ 188 w 342"/>
                <a:gd name="T21" fmla="*/ 29 h 221"/>
                <a:gd name="T22" fmla="*/ 218 w 342"/>
                <a:gd name="T23" fmla="*/ 16 h 221"/>
                <a:gd name="T24" fmla="*/ 218 w 342"/>
                <a:gd name="T25" fmla="*/ 0 h 221"/>
                <a:gd name="T26" fmla="*/ 166 w 342"/>
                <a:gd name="T27" fmla="*/ 2 h 221"/>
                <a:gd name="T28" fmla="*/ 122 w 342"/>
                <a:gd name="T29" fmla="*/ 0 h 221"/>
                <a:gd name="T30" fmla="*/ 122 w 342"/>
                <a:gd name="T31" fmla="*/ 16 h 221"/>
                <a:gd name="T32" fmla="*/ 153 w 342"/>
                <a:gd name="T33" fmla="*/ 23 h 221"/>
                <a:gd name="T34" fmla="*/ 165 w 342"/>
                <a:gd name="T35" fmla="*/ 50 h 221"/>
                <a:gd name="T36" fmla="*/ 122 w 342"/>
                <a:gd name="T37" fmla="*/ 171 h 221"/>
                <a:gd name="T38" fmla="*/ 74 w 342"/>
                <a:gd name="T39" fmla="*/ 38 h 221"/>
                <a:gd name="T40" fmla="*/ 72 w 342"/>
                <a:gd name="T41" fmla="*/ 29 h 221"/>
                <a:gd name="T42" fmla="*/ 101 w 342"/>
                <a:gd name="T43" fmla="*/ 16 h 221"/>
                <a:gd name="T44" fmla="*/ 101 w 342"/>
                <a:gd name="T45" fmla="*/ 0 h 221"/>
                <a:gd name="T46" fmla="*/ 47 w 342"/>
                <a:gd name="T47" fmla="*/ 2 h 221"/>
                <a:gd name="T48" fmla="*/ 0 w 342"/>
                <a:gd name="T49" fmla="*/ 0 h 221"/>
                <a:gd name="T50" fmla="*/ 0 w 342"/>
                <a:gd name="T51" fmla="*/ 16 h 221"/>
                <a:gd name="T52" fmla="*/ 37 w 342"/>
                <a:gd name="T53" fmla="*/ 33 h 221"/>
                <a:gd name="T54" fmla="*/ 100 w 342"/>
                <a:gd name="T55" fmla="*/ 210 h 221"/>
                <a:gd name="T56" fmla="*/ 111 w 342"/>
                <a:gd name="T57" fmla="*/ 221 h 221"/>
                <a:gd name="T58" fmla="*/ 121 w 342"/>
                <a:gd name="T59" fmla="*/ 211 h 221"/>
                <a:gd name="T60" fmla="*/ 171 w 342"/>
                <a:gd name="T61" fmla="*/ 69 h 221"/>
                <a:gd name="T62" fmla="*/ 222 w 342"/>
                <a:gd name="T63" fmla="*/ 211 h 221"/>
                <a:gd name="T64" fmla="*/ 232 w 342"/>
                <a:gd name="T65" fmla="*/ 221 h 221"/>
                <a:gd name="T66" fmla="*/ 242 w 342"/>
                <a:gd name="T67" fmla="*/ 211 h 221"/>
                <a:gd name="T68" fmla="*/ 300 w 342"/>
                <a:gd name="T69" fmla="*/ 4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2" h="221">
                  <a:moveTo>
                    <a:pt x="300" y="47"/>
                  </a:moveTo>
                  <a:cubicBezTo>
                    <a:pt x="309" y="22"/>
                    <a:pt x="325" y="16"/>
                    <a:pt x="342" y="16"/>
                  </a:cubicBezTo>
                  <a:lnTo>
                    <a:pt x="342" y="0"/>
                  </a:lnTo>
                  <a:cubicBezTo>
                    <a:pt x="331" y="1"/>
                    <a:pt x="317" y="2"/>
                    <a:pt x="306" y="2"/>
                  </a:cubicBezTo>
                  <a:cubicBezTo>
                    <a:pt x="291" y="2"/>
                    <a:pt x="269" y="1"/>
                    <a:pt x="259" y="0"/>
                  </a:cubicBezTo>
                  <a:lnTo>
                    <a:pt x="259" y="16"/>
                  </a:lnTo>
                  <a:cubicBezTo>
                    <a:pt x="277" y="16"/>
                    <a:pt x="288" y="25"/>
                    <a:pt x="288" y="39"/>
                  </a:cubicBezTo>
                  <a:cubicBezTo>
                    <a:pt x="288" y="42"/>
                    <a:pt x="288" y="43"/>
                    <a:pt x="286" y="50"/>
                  </a:cubicBezTo>
                  <a:lnTo>
                    <a:pt x="240" y="178"/>
                  </a:lnTo>
                  <a:lnTo>
                    <a:pt x="191" y="38"/>
                  </a:lnTo>
                  <a:cubicBezTo>
                    <a:pt x="189" y="32"/>
                    <a:pt x="188" y="31"/>
                    <a:pt x="188" y="29"/>
                  </a:cubicBezTo>
                  <a:cubicBezTo>
                    <a:pt x="188" y="16"/>
                    <a:pt x="208" y="16"/>
                    <a:pt x="218" y="16"/>
                  </a:cubicBezTo>
                  <a:lnTo>
                    <a:pt x="218" y="0"/>
                  </a:lnTo>
                  <a:cubicBezTo>
                    <a:pt x="203" y="1"/>
                    <a:pt x="178" y="2"/>
                    <a:pt x="166" y="2"/>
                  </a:cubicBezTo>
                  <a:cubicBezTo>
                    <a:pt x="151" y="2"/>
                    <a:pt x="137" y="1"/>
                    <a:pt x="122" y="0"/>
                  </a:cubicBezTo>
                  <a:lnTo>
                    <a:pt x="122" y="16"/>
                  </a:lnTo>
                  <a:cubicBezTo>
                    <a:pt x="140" y="16"/>
                    <a:pt x="148" y="17"/>
                    <a:pt x="153" y="23"/>
                  </a:cubicBezTo>
                  <a:cubicBezTo>
                    <a:pt x="156" y="26"/>
                    <a:pt x="161" y="41"/>
                    <a:pt x="165" y="50"/>
                  </a:cubicBezTo>
                  <a:lnTo>
                    <a:pt x="122" y="171"/>
                  </a:lnTo>
                  <a:lnTo>
                    <a:pt x="74" y="38"/>
                  </a:lnTo>
                  <a:cubicBezTo>
                    <a:pt x="72" y="32"/>
                    <a:pt x="72" y="31"/>
                    <a:pt x="72" y="29"/>
                  </a:cubicBezTo>
                  <a:cubicBezTo>
                    <a:pt x="72" y="16"/>
                    <a:pt x="91" y="16"/>
                    <a:pt x="101" y="16"/>
                  </a:cubicBezTo>
                  <a:lnTo>
                    <a:pt x="101" y="0"/>
                  </a:lnTo>
                  <a:cubicBezTo>
                    <a:pt x="86" y="1"/>
                    <a:pt x="58" y="2"/>
                    <a:pt x="47" y="2"/>
                  </a:cubicBezTo>
                  <a:cubicBezTo>
                    <a:pt x="45" y="2"/>
                    <a:pt x="18" y="1"/>
                    <a:pt x="0" y="0"/>
                  </a:cubicBezTo>
                  <a:lnTo>
                    <a:pt x="0" y="16"/>
                  </a:lnTo>
                  <a:cubicBezTo>
                    <a:pt x="25" y="16"/>
                    <a:pt x="31" y="17"/>
                    <a:pt x="37" y="33"/>
                  </a:cubicBezTo>
                  <a:lnTo>
                    <a:pt x="100" y="210"/>
                  </a:lnTo>
                  <a:cubicBezTo>
                    <a:pt x="103" y="217"/>
                    <a:pt x="104" y="221"/>
                    <a:pt x="111" y="221"/>
                  </a:cubicBezTo>
                  <a:cubicBezTo>
                    <a:pt x="117" y="221"/>
                    <a:pt x="118" y="218"/>
                    <a:pt x="121" y="211"/>
                  </a:cubicBezTo>
                  <a:lnTo>
                    <a:pt x="171" y="69"/>
                  </a:lnTo>
                  <a:lnTo>
                    <a:pt x="222" y="211"/>
                  </a:lnTo>
                  <a:cubicBezTo>
                    <a:pt x="224" y="217"/>
                    <a:pt x="225" y="221"/>
                    <a:pt x="232" y="221"/>
                  </a:cubicBezTo>
                  <a:cubicBezTo>
                    <a:pt x="238" y="221"/>
                    <a:pt x="240" y="216"/>
                    <a:pt x="242" y="211"/>
                  </a:cubicBezTo>
                  <a:lnTo>
                    <a:pt x="300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Oval 408">
              <a:extLst>
                <a:ext uri="{FF2B5EF4-FFF2-40B4-BE49-F238E27FC236}">
                  <a16:creationId xmlns:a16="http://schemas.microsoft.com/office/drawing/2014/main" id="{761A77B8-7305-4153-9339-AADA35D12FED}"/>
                </a:ext>
              </a:extLst>
            </p:cNvPr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676651" y="2724150"/>
              <a:ext cx="19050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409">
              <a:extLst>
                <a:ext uri="{FF2B5EF4-FFF2-40B4-BE49-F238E27FC236}">
                  <a16:creationId xmlns:a16="http://schemas.microsoft.com/office/drawing/2014/main" id="{7692942A-3DFA-4054-9A93-76ED5FC68093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3800476" y="2540000"/>
              <a:ext cx="103188" cy="38100"/>
            </a:xfrm>
            <a:custGeom>
              <a:avLst/>
              <a:gdLst>
                <a:gd name="T0" fmla="*/ 140 w 282"/>
                <a:gd name="T1" fmla="*/ 29 h 91"/>
                <a:gd name="T2" fmla="*/ 276 w 282"/>
                <a:gd name="T3" fmla="*/ 91 h 91"/>
                <a:gd name="T4" fmla="*/ 282 w 282"/>
                <a:gd name="T5" fmla="*/ 80 h 91"/>
                <a:gd name="T6" fmla="*/ 141 w 282"/>
                <a:gd name="T7" fmla="*/ 0 h 91"/>
                <a:gd name="T8" fmla="*/ 0 w 282"/>
                <a:gd name="T9" fmla="*/ 80 h 91"/>
                <a:gd name="T10" fmla="*/ 5 w 282"/>
                <a:gd name="T11" fmla="*/ 91 h 91"/>
                <a:gd name="T12" fmla="*/ 140 w 282"/>
                <a:gd name="T13" fmla="*/ 2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91">
                  <a:moveTo>
                    <a:pt x="140" y="29"/>
                  </a:moveTo>
                  <a:lnTo>
                    <a:pt x="276" y="91"/>
                  </a:lnTo>
                  <a:lnTo>
                    <a:pt x="282" y="80"/>
                  </a:lnTo>
                  <a:lnTo>
                    <a:pt x="141" y="0"/>
                  </a:lnTo>
                  <a:lnTo>
                    <a:pt x="0" y="80"/>
                  </a:lnTo>
                  <a:lnTo>
                    <a:pt x="5" y="91"/>
                  </a:lnTo>
                  <a:lnTo>
                    <a:pt x="140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410">
              <a:extLst>
                <a:ext uri="{FF2B5EF4-FFF2-40B4-BE49-F238E27FC236}">
                  <a16:creationId xmlns:a16="http://schemas.microsoft.com/office/drawing/2014/main" id="{E4694DED-BC40-422C-86EB-5E135AE7066B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3778251" y="2600325"/>
              <a:ext cx="125413" cy="149225"/>
            </a:xfrm>
            <a:custGeom>
              <a:avLst/>
              <a:gdLst>
                <a:gd name="T0" fmla="*/ 82 w 350"/>
                <a:gd name="T1" fmla="*/ 34 h 363"/>
                <a:gd name="T2" fmla="*/ 2 w 350"/>
                <a:gd name="T3" fmla="*/ 352 h 363"/>
                <a:gd name="T4" fmla="*/ 0 w 350"/>
                <a:gd name="T5" fmla="*/ 360 h 363"/>
                <a:gd name="T6" fmla="*/ 5 w 350"/>
                <a:gd name="T7" fmla="*/ 363 h 363"/>
                <a:gd name="T8" fmla="*/ 39 w 350"/>
                <a:gd name="T9" fmla="*/ 344 h 363"/>
                <a:gd name="T10" fmla="*/ 122 w 350"/>
                <a:gd name="T11" fmla="*/ 51 h 363"/>
                <a:gd name="T12" fmla="*/ 125 w 350"/>
                <a:gd name="T13" fmla="*/ 8 h 363"/>
                <a:gd name="T14" fmla="*/ 120 w 350"/>
                <a:gd name="T15" fmla="*/ 0 h 363"/>
                <a:gd name="T16" fmla="*/ 89 w 350"/>
                <a:gd name="T17" fmla="*/ 13 h 363"/>
                <a:gd name="T18" fmla="*/ 47 w 350"/>
                <a:gd name="T19" fmla="*/ 43 h 363"/>
                <a:gd name="T20" fmla="*/ 53 w 350"/>
                <a:gd name="T21" fmla="*/ 46 h 363"/>
                <a:gd name="T22" fmla="*/ 82 w 350"/>
                <a:gd name="T23" fmla="*/ 34 h 363"/>
                <a:gd name="T24" fmla="*/ 347 w 350"/>
                <a:gd name="T25" fmla="*/ 289 h 363"/>
                <a:gd name="T26" fmla="*/ 341 w 350"/>
                <a:gd name="T27" fmla="*/ 284 h 363"/>
                <a:gd name="T28" fmla="*/ 326 w 350"/>
                <a:gd name="T29" fmla="*/ 290 h 363"/>
                <a:gd name="T30" fmla="*/ 317 w 350"/>
                <a:gd name="T31" fmla="*/ 304 h 363"/>
                <a:gd name="T32" fmla="*/ 253 w 350"/>
                <a:gd name="T33" fmla="*/ 342 h 363"/>
                <a:gd name="T34" fmla="*/ 135 w 350"/>
                <a:gd name="T35" fmla="*/ 140 h 363"/>
                <a:gd name="T36" fmla="*/ 154 w 350"/>
                <a:gd name="T37" fmla="*/ 109 h 363"/>
                <a:gd name="T38" fmla="*/ 302 w 350"/>
                <a:gd name="T39" fmla="*/ 22 h 363"/>
                <a:gd name="T40" fmla="*/ 320 w 350"/>
                <a:gd name="T41" fmla="*/ 43 h 363"/>
                <a:gd name="T42" fmla="*/ 319 w 350"/>
                <a:gd name="T43" fmla="*/ 51 h 363"/>
                <a:gd name="T44" fmla="*/ 325 w 350"/>
                <a:gd name="T45" fmla="*/ 56 h 363"/>
                <a:gd name="T46" fmla="*/ 350 w 350"/>
                <a:gd name="T47" fmla="*/ 30 h 363"/>
                <a:gd name="T48" fmla="*/ 321 w 350"/>
                <a:gd name="T49" fmla="*/ 0 h 363"/>
                <a:gd name="T50" fmla="*/ 179 w 350"/>
                <a:gd name="T51" fmla="*/ 68 h 363"/>
                <a:gd name="T52" fmla="*/ 105 w 350"/>
                <a:gd name="T53" fmla="*/ 153 h 363"/>
                <a:gd name="T54" fmla="*/ 191 w 350"/>
                <a:gd name="T55" fmla="*/ 340 h 363"/>
                <a:gd name="T56" fmla="*/ 234 w 350"/>
                <a:gd name="T57" fmla="*/ 363 h 363"/>
                <a:gd name="T58" fmla="*/ 332 w 350"/>
                <a:gd name="T59" fmla="*/ 319 h 363"/>
                <a:gd name="T60" fmla="*/ 347 w 350"/>
                <a:gd name="T61" fmla="*/ 28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0" h="363">
                  <a:moveTo>
                    <a:pt x="82" y="34"/>
                  </a:moveTo>
                  <a:cubicBezTo>
                    <a:pt x="77" y="143"/>
                    <a:pt x="31" y="274"/>
                    <a:pt x="2" y="352"/>
                  </a:cubicBezTo>
                  <a:cubicBezTo>
                    <a:pt x="0" y="358"/>
                    <a:pt x="0" y="359"/>
                    <a:pt x="0" y="360"/>
                  </a:cubicBezTo>
                  <a:cubicBezTo>
                    <a:pt x="0" y="363"/>
                    <a:pt x="4" y="363"/>
                    <a:pt x="5" y="363"/>
                  </a:cubicBezTo>
                  <a:cubicBezTo>
                    <a:pt x="14" y="363"/>
                    <a:pt x="31" y="354"/>
                    <a:pt x="39" y="344"/>
                  </a:cubicBezTo>
                  <a:cubicBezTo>
                    <a:pt x="42" y="341"/>
                    <a:pt x="107" y="177"/>
                    <a:pt x="122" y="51"/>
                  </a:cubicBezTo>
                  <a:cubicBezTo>
                    <a:pt x="124" y="31"/>
                    <a:pt x="125" y="10"/>
                    <a:pt x="125" y="8"/>
                  </a:cubicBezTo>
                  <a:cubicBezTo>
                    <a:pt x="125" y="2"/>
                    <a:pt x="125" y="0"/>
                    <a:pt x="120" y="0"/>
                  </a:cubicBezTo>
                  <a:cubicBezTo>
                    <a:pt x="114" y="0"/>
                    <a:pt x="99" y="8"/>
                    <a:pt x="89" y="13"/>
                  </a:cubicBezTo>
                  <a:cubicBezTo>
                    <a:pt x="66" y="24"/>
                    <a:pt x="47" y="34"/>
                    <a:pt x="47" y="43"/>
                  </a:cubicBezTo>
                  <a:cubicBezTo>
                    <a:pt x="47" y="46"/>
                    <a:pt x="51" y="46"/>
                    <a:pt x="53" y="46"/>
                  </a:cubicBezTo>
                  <a:cubicBezTo>
                    <a:pt x="57" y="46"/>
                    <a:pt x="58" y="46"/>
                    <a:pt x="82" y="34"/>
                  </a:cubicBezTo>
                  <a:close/>
                  <a:moveTo>
                    <a:pt x="347" y="289"/>
                  </a:moveTo>
                  <a:cubicBezTo>
                    <a:pt x="347" y="288"/>
                    <a:pt x="347" y="284"/>
                    <a:pt x="341" y="284"/>
                  </a:cubicBezTo>
                  <a:cubicBezTo>
                    <a:pt x="339" y="284"/>
                    <a:pt x="333" y="285"/>
                    <a:pt x="326" y="290"/>
                  </a:cubicBezTo>
                  <a:cubicBezTo>
                    <a:pt x="320" y="294"/>
                    <a:pt x="319" y="296"/>
                    <a:pt x="317" y="304"/>
                  </a:cubicBezTo>
                  <a:cubicBezTo>
                    <a:pt x="303" y="342"/>
                    <a:pt x="254" y="342"/>
                    <a:pt x="253" y="342"/>
                  </a:cubicBezTo>
                  <a:cubicBezTo>
                    <a:pt x="205" y="342"/>
                    <a:pt x="135" y="185"/>
                    <a:pt x="135" y="140"/>
                  </a:cubicBezTo>
                  <a:cubicBezTo>
                    <a:pt x="135" y="132"/>
                    <a:pt x="136" y="127"/>
                    <a:pt x="154" y="109"/>
                  </a:cubicBezTo>
                  <a:cubicBezTo>
                    <a:pt x="191" y="73"/>
                    <a:pt x="279" y="22"/>
                    <a:pt x="302" y="22"/>
                  </a:cubicBezTo>
                  <a:cubicBezTo>
                    <a:pt x="313" y="22"/>
                    <a:pt x="320" y="30"/>
                    <a:pt x="320" y="43"/>
                  </a:cubicBezTo>
                  <a:cubicBezTo>
                    <a:pt x="320" y="46"/>
                    <a:pt x="319" y="49"/>
                    <a:pt x="319" y="51"/>
                  </a:cubicBezTo>
                  <a:cubicBezTo>
                    <a:pt x="319" y="54"/>
                    <a:pt x="321" y="56"/>
                    <a:pt x="325" y="56"/>
                  </a:cubicBezTo>
                  <a:cubicBezTo>
                    <a:pt x="326" y="56"/>
                    <a:pt x="350" y="55"/>
                    <a:pt x="350" y="30"/>
                  </a:cubicBezTo>
                  <a:cubicBezTo>
                    <a:pt x="350" y="13"/>
                    <a:pt x="340" y="0"/>
                    <a:pt x="321" y="0"/>
                  </a:cubicBezTo>
                  <a:cubicBezTo>
                    <a:pt x="287" y="0"/>
                    <a:pt x="218" y="40"/>
                    <a:pt x="179" y="68"/>
                  </a:cubicBezTo>
                  <a:cubicBezTo>
                    <a:pt x="158" y="84"/>
                    <a:pt x="105" y="122"/>
                    <a:pt x="105" y="153"/>
                  </a:cubicBezTo>
                  <a:cubicBezTo>
                    <a:pt x="105" y="195"/>
                    <a:pt x="155" y="303"/>
                    <a:pt x="191" y="340"/>
                  </a:cubicBezTo>
                  <a:cubicBezTo>
                    <a:pt x="208" y="357"/>
                    <a:pt x="219" y="363"/>
                    <a:pt x="234" y="363"/>
                  </a:cubicBezTo>
                  <a:cubicBezTo>
                    <a:pt x="273" y="363"/>
                    <a:pt x="313" y="343"/>
                    <a:pt x="332" y="319"/>
                  </a:cubicBezTo>
                  <a:cubicBezTo>
                    <a:pt x="345" y="303"/>
                    <a:pt x="347" y="290"/>
                    <a:pt x="347" y="2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411">
              <a:extLst>
                <a:ext uri="{FF2B5EF4-FFF2-40B4-BE49-F238E27FC236}">
                  <a16:creationId xmlns:a16="http://schemas.microsoft.com/office/drawing/2014/main" id="{B7230007-50E0-48E3-BABA-EC50BB57B671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922713" y="2681288"/>
              <a:ext cx="46038" cy="95250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1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9" y="0"/>
                  </a:cubicBezTo>
                  <a:cubicBezTo>
                    <a:pt x="46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412">
              <a:extLst>
                <a:ext uri="{FF2B5EF4-FFF2-40B4-BE49-F238E27FC236}">
                  <a16:creationId xmlns:a16="http://schemas.microsoft.com/office/drawing/2014/main" id="{E355E257-0D8E-4F7E-9D41-BBBC13B4583E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4057651" y="2652713"/>
              <a:ext cx="80963" cy="9525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89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3 h 229"/>
                <a:gd name="T30" fmla="*/ 88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79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7" y="34"/>
                    <a:pt x="35" y="33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413">
              <a:extLst>
                <a:ext uri="{FF2B5EF4-FFF2-40B4-BE49-F238E27FC236}">
                  <a16:creationId xmlns:a16="http://schemas.microsoft.com/office/drawing/2014/main" id="{BD3C5391-C944-4273-915E-20E22C9C87D9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146551" y="2654300"/>
              <a:ext cx="90488" cy="92075"/>
            </a:xfrm>
            <a:custGeom>
              <a:avLst/>
              <a:gdLst>
                <a:gd name="T0" fmla="*/ 39 w 251"/>
                <a:gd name="T1" fmla="*/ 48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2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8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8"/>
                    <a:pt x="108" y="11"/>
                    <a:pt x="140" y="11"/>
                  </a:cubicBezTo>
                  <a:cubicBezTo>
                    <a:pt x="172" y="11"/>
                    <a:pt x="177" y="37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1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414">
              <a:extLst>
                <a:ext uri="{FF2B5EF4-FFF2-40B4-BE49-F238E27FC236}">
                  <a16:creationId xmlns:a16="http://schemas.microsoft.com/office/drawing/2014/main" id="{3B97BF68-298E-4F8D-9E80-D5CB6E2C7384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4246563" y="2601913"/>
              <a:ext cx="88900" cy="146050"/>
            </a:xfrm>
            <a:custGeom>
              <a:avLst/>
              <a:gdLst>
                <a:gd name="T0" fmla="*/ 172 w 245"/>
                <a:gd name="T1" fmla="*/ 319 h 352"/>
                <a:gd name="T2" fmla="*/ 172 w 245"/>
                <a:gd name="T3" fmla="*/ 352 h 352"/>
                <a:gd name="T4" fmla="*/ 245 w 245"/>
                <a:gd name="T5" fmla="*/ 346 h 352"/>
                <a:gd name="T6" fmla="*/ 245 w 245"/>
                <a:gd name="T7" fmla="*/ 331 h 352"/>
                <a:gd name="T8" fmla="*/ 207 w 245"/>
                <a:gd name="T9" fmla="*/ 303 h 352"/>
                <a:gd name="T10" fmla="*/ 207 w 245"/>
                <a:gd name="T11" fmla="*/ 0 h 352"/>
                <a:gd name="T12" fmla="*/ 135 w 245"/>
                <a:gd name="T13" fmla="*/ 5 h 352"/>
                <a:gd name="T14" fmla="*/ 135 w 245"/>
                <a:gd name="T15" fmla="*/ 21 h 352"/>
                <a:gd name="T16" fmla="*/ 174 w 245"/>
                <a:gd name="T17" fmla="*/ 49 h 352"/>
                <a:gd name="T18" fmla="*/ 174 w 245"/>
                <a:gd name="T19" fmla="*/ 156 h 352"/>
                <a:gd name="T20" fmla="*/ 111 w 245"/>
                <a:gd name="T21" fmla="*/ 126 h 352"/>
                <a:gd name="T22" fmla="*/ 0 w 245"/>
                <a:gd name="T23" fmla="*/ 239 h 352"/>
                <a:gd name="T24" fmla="*/ 105 w 245"/>
                <a:gd name="T25" fmla="*/ 352 h 352"/>
                <a:gd name="T26" fmla="*/ 172 w 245"/>
                <a:gd name="T27" fmla="*/ 319 h 352"/>
                <a:gd name="T28" fmla="*/ 172 w 245"/>
                <a:gd name="T29" fmla="*/ 185 h 352"/>
                <a:gd name="T30" fmla="*/ 172 w 245"/>
                <a:gd name="T31" fmla="*/ 287 h 352"/>
                <a:gd name="T32" fmla="*/ 167 w 245"/>
                <a:gd name="T33" fmla="*/ 306 h 352"/>
                <a:gd name="T34" fmla="*/ 108 w 245"/>
                <a:gd name="T35" fmla="*/ 341 h 352"/>
                <a:gd name="T36" fmla="*/ 55 w 245"/>
                <a:gd name="T37" fmla="*/ 309 h 352"/>
                <a:gd name="T38" fmla="*/ 41 w 245"/>
                <a:gd name="T39" fmla="*/ 239 h 352"/>
                <a:gd name="T40" fmla="*/ 56 w 245"/>
                <a:gd name="T41" fmla="*/ 168 h 352"/>
                <a:gd name="T42" fmla="*/ 113 w 245"/>
                <a:gd name="T43" fmla="*/ 137 h 352"/>
                <a:gd name="T44" fmla="*/ 167 w 245"/>
                <a:gd name="T45" fmla="*/ 166 h 352"/>
                <a:gd name="T46" fmla="*/ 172 w 245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2">
                  <a:moveTo>
                    <a:pt x="172" y="319"/>
                  </a:moveTo>
                  <a:lnTo>
                    <a:pt x="172" y="352"/>
                  </a:lnTo>
                  <a:lnTo>
                    <a:pt x="245" y="346"/>
                  </a:lnTo>
                  <a:lnTo>
                    <a:pt x="245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4"/>
                    <a:pt x="0" y="239"/>
                  </a:cubicBezTo>
                  <a:cubicBezTo>
                    <a:pt x="0" y="302"/>
                    <a:pt x="48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5" y="309"/>
                  </a:cubicBezTo>
                  <a:cubicBezTo>
                    <a:pt x="43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6" y="168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415">
              <a:extLst>
                <a:ext uri="{FF2B5EF4-FFF2-40B4-BE49-F238E27FC236}">
                  <a16:creationId xmlns:a16="http://schemas.microsoft.com/office/drawing/2014/main" id="{27EA03AB-6CB5-4178-975B-057A8ABD359C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405313" y="2654300"/>
              <a:ext cx="60325" cy="92075"/>
            </a:xfrm>
            <a:custGeom>
              <a:avLst/>
              <a:gdLst>
                <a:gd name="T0" fmla="*/ 70 w 168"/>
                <a:gd name="T1" fmla="*/ 54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0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4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0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416">
              <a:extLst>
                <a:ext uri="{FF2B5EF4-FFF2-40B4-BE49-F238E27FC236}">
                  <a16:creationId xmlns:a16="http://schemas.microsoft.com/office/drawing/2014/main" id="{B34474D9-7A1F-451A-BE93-0A35B38B623C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4475163" y="2652713"/>
              <a:ext cx="69850" cy="9525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1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6" y="11"/>
                    <a:pt x="161" y="78"/>
                    <a:pt x="161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7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417">
              <a:extLst>
                <a:ext uri="{FF2B5EF4-FFF2-40B4-BE49-F238E27FC236}">
                  <a16:creationId xmlns:a16="http://schemas.microsoft.com/office/drawing/2014/main" id="{318BF924-041E-42B2-9403-231DF6B8D347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4559301" y="2652713"/>
              <a:ext cx="80963" cy="9525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6 h 229"/>
                <a:gd name="T28" fmla="*/ 35 w 225"/>
                <a:gd name="T29" fmla="*/ 33 h 229"/>
                <a:gd name="T30" fmla="*/ 89 w 225"/>
                <a:gd name="T31" fmla="*/ 11 h 229"/>
                <a:gd name="T32" fmla="*/ 141 w 225"/>
                <a:gd name="T33" fmla="*/ 74 h 229"/>
                <a:gd name="T34" fmla="*/ 141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1 w 225"/>
                <a:gd name="T45" fmla="*/ 103 h 229"/>
                <a:gd name="T46" fmla="*/ 141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1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0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5"/>
                    <a:pt x="158" y="27"/>
                  </a:cubicBezTo>
                  <a:cubicBezTo>
                    <a:pt x="138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8" y="34"/>
                    <a:pt x="35" y="33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418">
              <a:extLst>
                <a:ext uri="{FF2B5EF4-FFF2-40B4-BE49-F238E27FC236}">
                  <a16:creationId xmlns:a16="http://schemas.microsoft.com/office/drawing/2014/main" id="{503ABD43-634C-4056-A79E-879A428BEAC0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646613" y="2601913"/>
              <a:ext cx="39688" cy="1444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3" y="346"/>
                    <a:pt x="111" y="346"/>
                  </a:cubicBezTo>
                  <a:lnTo>
                    <a:pt x="111" y="331"/>
                  </a:lnTo>
                  <a:cubicBezTo>
                    <a:pt x="78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90" name="Oval 289">
            <a:extLst>
              <a:ext uri="{FF2B5EF4-FFF2-40B4-BE49-F238E27FC236}">
                <a16:creationId xmlns:a16="http://schemas.microsoft.com/office/drawing/2014/main" id="{15A699D2-F8DA-4F18-A07D-B9A854FB8B06}"/>
              </a:ext>
            </a:extLst>
          </p:cNvPr>
          <p:cNvSpPr/>
          <p:nvPr/>
        </p:nvSpPr>
        <p:spPr>
          <a:xfrm>
            <a:off x="10252364" y="2189018"/>
            <a:ext cx="646545" cy="73890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2" name="Straight Arrow Connector 291">
            <a:extLst>
              <a:ext uri="{FF2B5EF4-FFF2-40B4-BE49-F238E27FC236}">
                <a16:creationId xmlns:a16="http://schemas.microsoft.com/office/drawing/2014/main" id="{8D30E1A2-7F37-438A-B287-F2BC4FD1D435}"/>
              </a:ext>
            </a:extLst>
          </p:cNvPr>
          <p:cNvCxnSpPr>
            <a:cxnSpLocks/>
            <a:stCxn id="290" idx="7"/>
          </p:cNvCxnSpPr>
          <p:nvPr/>
        </p:nvCxnSpPr>
        <p:spPr>
          <a:xfrm flipV="1">
            <a:off x="10804225" y="2022765"/>
            <a:ext cx="260939" cy="27446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3" name="TextBox 292">
            <a:extLst>
              <a:ext uri="{FF2B5EF4-FFF2-40B4-BE49-F238E27FC236}">
                <a16:creationId xmlns:a16="http://schemas.microsoft.com/office/drawing/2014/main" id="{1E761968-C653-4F8F-843E-BA17913D9603}"/>
              </a:ext>
            </a:extLst>
          </p:cNvPr>
          <p:cNvSpPr txBox="1"/>
          <p:nvPr/>
        </p:nvSpPr>
        <p:spPr>
          <a:xfrm>
            <a:off x="10908145" y="1671783"/>
            <a:ext cx="12838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>
                <a:solidFill>
                  <a:srgbClr val="FF0000"/>
                </a:solidFill>
              </a:rPr>
              <a:t>noticeable</a:t>
            </a:r>
          </a:p>
        </p:txBody>
      </p:sp>
      <p:sp>
        <p:nvSpPr>
          <p:cNvPr id="303" name="Left Bracket 302">
            <a:extLst>
              <a:ext uri="{FF2B5EF4-FFF2-40B4-BE49-F238E27FC236}">
                <a16:creationId xmlns:a16="http://schemas.microsoft.com/office/drawing/2014/main" id="{E997C861-9112-4D4C-8953-1959ADB59C6C}"/>
              </a:ext>
            </a:extLst>
          </p:cNvPr>
          <p:cNvSpPr/>
          <p:nvPr/>
        </p:nvSpPr>
        <p:spPr>
          <a:xfrm rot="16200000">
            <a:off x="10658768" y="1542471"/>
            <a:ext cx="120071" cy="2706256"/>
          </a:xfrm>
          <a:prstGeom prst="leftBracket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Left Bracket 303">
            <a:extLst>
              <a:ext uri="{FF2B5EF4-FFF2-40B4-BE49-F238E27FC236}">
                <a16:creationId xmlns:a16="http://schemas.microsoft.com/office/drawing/2014/main" id="{5F42B7FB-BF7A-4D23-A81B-FE75F3B8936E}"/>
              </a:ext>
            </a:extLst>
          </p:cNvPr>
          <p:cNvSpPr/>
          <p:nvPr/>
        </p:nvSpPr>
        <p:spPr>
          <a:xfrm rot="5400000">
            <a:off x="10414001" y="3726878"/>
            <a:ext cx="96984" cy="2147450"/>
          </a:xfrm>
          <a:prstGeom prst="leftBracket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5" name="Straight Arrow Connector 304">
            <a:extLst>
              <a:ext uri="{FF2B5EF4-FFF2-40B4-BE49-F238E27FC236}">
                <a16:creationId xmlns:a16="http://schemas.microsoft.com/office/drawing/2014/main" id="{F767672E-89CA-4904-A569-983E7F0212E1}"/>
              </a:ext>
            </a:extLst>
          </p:cNvPr>
          <p:cNvCxnSpPr>
            <a:cxnSpLocks/>
          </p:cNvCxnSpPr>
          <p:nvPr/>
        </p:nvCxnSpPr>
        <p:spPr>
          <a:xfrm>
            <a:off x="10707243" y="2948393"/>
            <a:ext cx="0" cy="5429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Arrow Connector 306">
            <a:extLst>
              <a:ext uri="{FF2B5EF4-FFF2-40B4-BE49-F238E27FC236}">
                <a16:creationId xmlns:a16="http://schemas.microsoft.com/office/drawing/2014/main" id="{1F810BCE-4718-44F3-8BA1-BA6ADCE38111}"/>
              </a:ext>
            </a:extLst>
          </p:cNvPr>
          <p:cNvCxnSpPr>
            <a:cxnSpLocks/>
          </p:cNvCxnSpPr>
          <p:nvPr/>
        </p:nvCxnSpPr>
        <p:spPr>
          <a:xfrm flipV="1">
            <a:off x="10702624" y="4013201"/>
            <a:ext cx="0" cy="72505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9" name="TextBox 308">
            <a:extLst>
              <a:ext uri="{FF2B5EF4-FFF2-40B4-BE49-F238E27FC236}">
                <a16:creationId xmlns:a16="http://schemas.microsoft.com/office/drawing/2014/main" id="{3C0599F7-46FB-4A2D-A3A6-61F0AEBAE7EC}"/>
              </a:ext>
            </a:extLst>
          </p:cNvPr>
          <p:cNvSpPr txBox="1"/>
          <p:nvPr/>
        </p:nvSpPr>
        <p:spPr>
          <a:xfrm>
            <a:off x="9559636" y="3616037"/>
            <a:ext cx="25353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>
                <a:solidFill>
                  <a:schemeClr val="accent1"/>
                </a:solidFill>
              </a:rPr>
              <a:t>Desired Contradiction</a:t>
            </a:r>
          </a:p>
        </p:txBody>
      </p:sp>
      <p:pic>
        <p:nvPicPr>
          <p:cNvPr id="48" name="Picture 47">
            <a:hlinkClick r:id="rId200" action="ppaction://hlinksldjump"/>
            <a:extLst>
              <a:ext uri="{FF2B5EF4-FFF2-40B4-BE49-F238E27FC236}">
                <a16:creationId xmlns:a16="http://schemas.microsoft.com/office/drawing/2014/main" id="{FA75202E-B4AE-47DF-83B8-D7A0A5CEC6A4}"/>
              </a:ext>
            </a:extLst>
          </p:cNvPr>
          <p:cNvPicPr>
            <a:picLocks noChangeAspect="1"/>
          </p:cNvPicPr>
          <p:nvPr/>
        </p:nvPicPr>
        <p:blipFill>
          <a:blip r:embed="rId2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8880" y="198426"/>
            <a:ext cx="426414" cy="426414"/>
          </a:xfrm>
          <a:prstGeom prst="rect">
            <a:avLst/>
          </a:prstGeom>
        </p:spPr>
      </p:pic>
      <p:sp>
        <p:nvSpPr>
          <p:cNvPr id="291" name="Oval 290">
            <a:extLst>
              <a:ext uri="{FF2B5EF4-FFF2-40B4-BE49-F238E27FC236}">
                <a16:creationId xmlns:a16="http://schemas.microsoft.com/office/drawing/2014/main" id="{0AF04E30-674B-4638-8CB0-7F91F6B7CECA}"/>
              </a:ext>
            </a:extLst>
          </p:cNvPr>
          <p:cNvSpPr/>
          <p:nvPr/>
        </p:nvSpPr>
        <p:spPr>
          <a:xfrm>
            <a:off x="9333255" y="2247095"/>
            <a:ext cx="628596" cy="64772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4" name="Straight Arrow Connector 293">
            <a:extLst>
              <a:ext uri="{FF2B5EF4-FFF2-40B4-BE49-F238E27FC236}">
                <a16:creationId xmlns:a16="http://schemas.microsoft.com/office/drawing/2014/main" id="{63663C5A-8D5E-47DF-B405-579A60FFF962}"/>
              </a:ext>
            </a:extLst>
          </p:cNvPr>
          <p:cNvCxnSpPr>
            <a:cxnSpLocks/>
            <a:stCxn id="291" idx="7"/>
            <a:endCxn id="293" idx="1"/>
          </p:cNvCxnSpPr>
          <p:nvPr/>
        </p:nvCxnSpPr>
        <p:spPr>
          <a:xfrm flipV="1">
            <a:off x="9869795" y="1871838"/>
            <a:ext cx="1038350" cy="47011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BB89CBB-6221-4ED7-95C9-2467B34E0848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8831263" y="1236663"/>
            <a:ext cx="2132013" cy="339726"/>
            <a:chOff x="8831263" y="1236663"/>
            <a:chExt cx="2132013" cy="339726"/>
          </a:xfrm>
        </p:grpSpPr>
        <p:sp>
          <p:nvSpPr>
            <p:cNvPr id="296" name="Freeform 132">
              <a:extLst>
                <a:ext uri="{FF2B5EF4-FFF2-40B4-BE49-F238E27FC236}">
                  <a16:creationId xmlns:a16="http://schemas.microsoft.com/office/drawing/2014/main" id="{06711AD4-A5D5-49E9-92AB-4F52E1DC1603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8831263" y="1298576"/>
              <a:ext cx="149225" cy="217488"/>
            </a:xfrm>
            <a:custGeom>
              <a:avLst/>
              <a:gdLst>
                <a:gd name="T0" fmla="*/ 295 w 305"/>
                <a:gd name="T1" fmla="*/ 155 h 385"/>
                <a:gd name="T2" fmla="*/ 305 w 305"/>
                <a:gd name="T3" fmla="*/ 144 h 385"/>
                <a:gd name="T4" fmla="*/ 295 w 305"/>
                <a:gd name="T5" fmla="*/ 133 h 385"/>
                <a:gd name="T6" fmla="*/ 20 w 305"/>
                <a:gd name="T7" fmla="*/ 3 h 385"/>
                <a:gd name="T8" fmla="*/ 10 w 305"/>
                <a:gd name="T9" fmla="*/ 0 h 385"/>
                <a:gd name="T10" fmla="*/ 0 w 305"/>
                <a:gd name="T11" fmla="*/ 10 h 385"/>
                <a:gd name="T12" fmla="*/ 9 w 305"/>
                <a:gd name="T13" fmla="*/ 21 h 385"/>
                <a:gd name="T14" fmla="*/ 271 w 305"/>
                <a:gd name="T15" fmla="*/ 144 h 385"/>
                <a:gd name="T16" fmla="*/ 10 w 305"/>
                <a:gd name="T17" fmla="*/ 267 h 385"/>
                <a:gd name="T18" fmla="*/ 0 w 305"/>
                <a:gd name="T19" fmla="*/ 278 h 385"/>
                <a:gd name="T20" fmla="*/ 10 w 305"/>
                <a:gd name="T21" fmla="*/ 288 h 385"/>
                <a:gd name="T22" fmla="*/ 19 w 305"/>
                <a:gd name="T23" fmla="*/ 285 h 385"/>
                <a:gd name="T24" fmla="*/ 295 w 305"/>
                <a:gd name="T25" fmla="*/ 155 h 385"/>
                <a:gd name="T26" fmla="*/ 287 w 305"/>
                <a:gd name="T27" fmla="*/ 385 h 385"/>
                <a:gd name="T28" fmla="*/ 305 w 305"/>
                <a:gd name="T29" fmla="*/ 375 h 385"/>
                <a:gd name="T30" fmla="*/ 287 w 305"/>
                <a:gd name="T31" fmla="*/ 365 h 385"/>
                <a:gd name="T32" fmla="*/ 18 w 305"/>
                <a:gd name="T33" fmla="*/ 365 h 385"/>
                <a:gd name="T34" fmla="*/ 0 w 305"/>
                <a:gd name="T35" fmla="*/ 375 h 385"/>
                <a:gd name="T36" fmla="*/ 17 w 305"/>
                <a:gd name="T37" fmla="*/ 385 h 385"/>
                <a:gd name="T38" fmla="*/ 287 w 305"/>
                <a:gd name="T3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5">
                  <a:moveTo>
                    <a:pt x="295" y="155"/>
                  </a:moveTo>
                  <a:cubicBezTo>
                    <a:pt x="302" y="152"/>
                    <a:pt x="305" y="149"/>
                    <a:pt x="305" y="144"/>
                  </a:cubicBezTo>
                  <a:cubicBezTo>
                    <a:pt x="305" y="139"/>
                    <a:pt x="303" y="136"/>
                    <a:pt x="295" y="133"/>
                  </a:cubicBezTo>
                  <a:lnTo>
                    <a:pt x="20" y="3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18"/>
                    <a:pt x="9" y="21"/>
                  </a:cubicBezTo>
                  <a:lnTo>
                    <a:pt x="271" y="144"/>
                  </a:lnTo>
                  <a:lnTo>
                    <a:pt x="10" y="267"/>
                  </a:lnTo>
                  <a:cubicBezTo>
                    <a:pt x="0" y="271"/>
                    <a:pt x="0" y="275"/>
                    <a:pt x="0" y="278"/>
                  </a:cubicBezTo>
                  <a:cubicBezTo>
                    <a:pt x="0" y="284"/>
                    <a:pt x="4" y="288"/>
                    <a:pt x="10" y="288"/>
                  </a:cubicBezTo>
                  <a:cubicBezTo>
                    <a:pt x="11" y="288"/>
                    <a:pt x="12" y="288"/>
                    <a:pt x="19" y="285"/>
                  </a:cubicBezTo>
                  <a:lnTo>
                    <a:pt x="295" y="155"/>
                  </a:lnTo>
                  <a:close/>
                  <a:moveTo>
                    <a:pt x="287" y="385"/>
                  </a:moveTo>
                  <a:cubicBezTo>
                    <a:pt x="296" y="385"/>
                    <a:pt x="305" y="385"/>
                    <a:pt x="305" y="375"/>
                  </a:cubicBezTo>
                  <a:cubicBezTo>
                    <a:pt x="305" y="365"/>
                    <a:pt x="294" y="365"/>
                    <a:pt x="287" y="365"/>
                  </a:cubicBezTo>
                  <a:lnTo>
                    <a:pt x="18" y="365"/>
                  </a:lnTo>
                  <a:cubicBezTo>
                    <a:pt x="10" y="365"/>
                    <a:pt x="0" y="365"/>
                    <a:pt x="0" y="375"/>
                  </a:cubicBezTo>
                  <a:cubicBezTo>
                    <a:pt x="0" y="385"/>
                    <a:pt x="9" y="385"/>
                    <a:pt x="17" y="385"/>
                  </a:cubicBezTo>
                  <a:lnTo>
                    <a:pt x="287" y="3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33">
              <a:extLst>
                <a:ext uri="{FF2B5EF4-FFF2-40B4-BE49-F238E27FC236}">
                  <a16:creationId xmlns:a16="http://schemas.microsoft.com/office/drawing/2014/main" id="{7718F195-5949-4F62-ACB2-8D09F0001F73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9117013" y="1236663"/>
              <a:ext cx="61913" cy="13017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134">
              <a:extLst>
                <a:ext uri="{FF2B5EF4-FFF2-40B4-BE49-F238E27FC236}">
                  <a16:creationId xmlns:a16="http://schemas.microsoft.com/office/drawing/2014/main" id="{81D6EF8C-E0BF-4264-82B6-A9A1978AE315}"/>
                </a:ext>
              </a:extLst>
            </p:cNvPr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9097963" y="1401763"/>
              <a:ext cx="98425" cy="11113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35">
              <a:extLst>
                <a:ext uri="{FF2B5EF4-FFF2-40B4-BE49-F238E27FC236}">
                  <a16:creationId xmlns:a16="http://schemas.microsoft.com/office/drawing/2014/main" id="{45048774-27F7-499E-817D-2DF79E2FB72B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9117013" y="1450976"/>
              <a:ext cx="58738" cy="125413"/>
            </a:xfrm>
            <a:custGeom>
              <a:avLst/>
              <a:gdLst>
                <a:gd name="T0" fmla="*/ 71 w 118"/>
                <a:gd name="T1" fmla="*/ 80 h 221"/>
                <a:gd name="T2" fmla="*/ 106 w 118"/>
                <a:gd name="T3" fmla="*/ 80 h 221"/>
                <a:gd name="T4" fmla="*/ 118 w 118"/>
                <a:gd name="T5" fmla="*/ 72 h 221"/>
                <a:gd name="T6" fmla="*/ 107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6 w 118"/>
                <a:gd name="T15" fmla="*/ 0 h 221"/>
                <a:gd name="T16" fmla="*/ 60 w 118"/>
                <a:gd name="T17" fmla="*/ 15 h 221"/>
                <a:gd name="T18" fmla="*/ 46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0 w 118"/>
                <a:gd name="T25" fmla="*/ 80 h 221"/>
                <a:gd name="T26" fmla="*/ 43 w 118"/>
                <a:gd name="T27" fmla="*/ 80 h 221"/>
                <a:gd name="T28" fmla="*/ 23 w 118"/>
                <a:gd name="T29" fmla="*/ 162 h 221"/>
                <a:gd name="T30" fmla="*/ 17 w 118"/>
                <a:gd name="T31" fmla="*/ 188 h 221"/>
                <a:gd name="T32" fmla="*/ 55 w 118"/>
                <a:gd name="T33" fmla="*/ 221 h 221"/>
                <a:gd name="T34" fmla="*/ 115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6" y="80"/>
                  </a:lnTo>
                  <a:cubicBezTo>
                    <a:pt x="113" y="80"/>
                    <a:pt x="118" y="80"/>
                    <a:pt x="118" y="72"/>
                  </a:cubicBezTo>
                  <a:cubicBezTo>
                    <a:pt x="118" y="67"/>
                    <a:pt x="113" y="67"/>
                    <a:pt x="107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7" y="14"/>
                    <a:pt x="88" y="12"/>
                    <a:pt x="88" y="11"/>
                  </a:cubicBezTo>
                  <a:cubicBezTo>
                    <a:pt x="88" y="5"/>
                    <a:pt x="83" y="0"/>
                    <a:pt x="76" y="0"/>
                  </a:cubicBezTo>
                  <a:cubicBezTo>
                    <a:pt x="67" y="0"/>
                    <a:pt x="62" y="6"/>
                    <a:pt x="60" y="15"/>
                  </a:cubicBezTo>
                  <a:cubicBezTo>
                    <a:pt x="57" y="23"/>
                    <a:pt x="62" y="7"/>
                    <a:pt x="46" y="67"/>
                  </a:cubicBezTo>
                  <a:lnTo>
                    <a:pt x="11" y="67"/>
                  </a:lnTo>
                  <a:cubicBezTo>
                    <a:pt x="4" y="67"/>
                    <a:pt x="0" y="67"/>
                    <a:pt x="0" y="75"/>
                  </a:cubicBezTo>
                  <a:cubicBezTo>
                    <a:pt x="0" y="80"/>
                    <a:pt x="4" y="80"/>
                    <a:pt x="10" y="80"/>
                  </a:cubicBezTo>
                  <a:lnTo>
                    <a:pt x="43" y="80"/>
                  </a:lnTo>
                  <a:lnTo>
                    <a:pt x="23" y="162"/>
                  </a:lnTo>
                  <a:cubicBezTo>
                    <a:pt x="21" y="171"/>
                    <a:pt x="17" y="183"/>
                    <a:pt x="17" y="188"/>
                  </a:cubicBezTo>
                  <a:cubicBezTo>
                    <a:pt x="17" y="209"/>
                    <a:pt x="35" y="221"/>
                    <a:pt x="55" y="221"/>
                  </a:cubicBezTo>
                  <a:cubicBezTo>
                    <a:pt x="93" y="221"/>
                    <a:pt x="115" y="172"/>
                    <a:pt x="115" y="168"/>
                  </a:cubicBezTo>
                  <a:cubicBezTo>
                    <a:pt x="115" y="163"/>
                    <a:pt x="111" y="163"/>
                    <a:pt x="110" y="163"/>
                  </a:cubicBezTo>
                  <a:cubicBezTo>
                    <a:pt x="106" y="163"/>
                    <a:pt x="105" y="164"/>
                    <a:pt x="103" y="170"/>
                  </a:cubicBezTo>
                  <a:cubicBezTo>
                    <a:pt x="93" y="192"/>
                    <a:pt x="75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5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Oval 136">
              <a:extLst>
                <a:ext uri="{FF2B5EF4-FFF2-40B4-BE49-F238E27FC236}">
                  <a16:creationId xmlns:a16="http://schemas.microsoft.com/office/drawing/2014/main" id="{E79F3C87-95B1-413D-857E-2E25EE286095}"/>
                </a:ext>
              </a:extLst>
            </p:cNvPr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9301163" y="1392238"/>
              <a:ext cx="25400" cy="30163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37">
              <a:extLst>
                <a:ext uri="{FF2B5EF4-FFF2-40B4-BE49-F238E27FC236}">
                  <a16:creationId xmlns:a16="http://schemas.microsoft.com/office/drawing/2014/main" id="{215C4E40-7D1A-4B49-82CB-841BB3ED3428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9393238" y="1352551"/>
              <a:ext cx="128588" cy="179388"/>
            </a:xfrm>
            <a:custGeom>
              <a:avLst/>
              <a:gdLst>
                <a:gd name="T0" fmla="*/ 39 w 261"/>
                <a:gd name="T1" fmla="*/ 282 h 318"/>
                <a:gd name="T2" fmla="*/ 12 w 261"/>
                <a:gd name="T3" fmla="*/ 302 h 318"/>
                <a:gd name="T4" fmla="*/ 0 w 261"/>
                <a:gd name="T5" fmla="*/ 312 h 318"/>
                <a:gd name="T6" fmla="*/ 7 w 261"/>
                <a:gd name="T7" fmla="*/ 318 h 318"/>
                <a:gd name="T8" fmla="*/ 49 w 261"/>
                <a:gd name="T9" fmla="*/ 316 h 318"/>
                <a:gd name="T10" fmla="*/ 98 w 261"/>
                <a:gd name="T11" fmla="*/ 318 h 318"/>
                <a:gd name="T12" fmla="*/ 107 w 261"/>
                <a:gd name="T13" fmla="*/ 308 h 318"/>
                <a:gd name="T14" fmla="*/ 95 w 261"/>
                <a:gd name="T15" fmla="*/ 302 h 318"/>
                <a:gd name="T16" fmla="*/ 70 w 261"/>
                <a:gd name="T17" fmla="*/ 294 h 318"/>
                <a:gd name="T18" fmla="*/ 94 w 261"/>
                <a:gd name="T19" fmla="*/ 194 h 318"/>
                <a:gd name="T20" fmla="*/ 140 w 261"/>
                <a:gd name="T21" fmla="*/ 226 h 318"/>
                <a:gd name="T22" fmla="*/ 261 w 261"/>
                <a:gd name="T23" fmla="*/ 80 h 318"/>
                <a:gd name="T24" fmla="*/ 194 w 261"/>
                <a:gd name="T25" fmla="*/ 0 h 318"/>
                <a:gd name="T26" fmla="*/ 129 w 261"/>
                <a:gd name="T27" fmla="*/ 38 h 318"/>
                <a:gd name="T28" fmla="*/ 84 w 261"/>
                <a:gd name="T29" fmla="*/ 0 h 318"/>
                <a:gd name="T30" fmla="*/ 47 w 261"/>
                <a:gd name="T31" fmla="*/ 29 h 318"/>
                <a:gd name="T32" fmla="*/ 32 w 261"/>
                <a:gd name="T33" fmla="*/ 77 h 318"/>
                <a:gd name="T34" fmla="*/ 38 w 261"/>
                <a:gd name="T35" fmla="*/ 82 h 318"/>
                <a:gd name="T36" fmla="*/ 46 w 261"/>
                <a:gd name="T37" fmla="*/ 71 h 318"/>
                <a:gd name="T38" fmla="*/ 83 w 261"/>
                <a:gd name="T39" fmla="*/ 11 h 318"/>
                <a:gd name="T40" fmla="*/ 98 w 261"/>
                <a:gd name="T41" fmla="*/ 34 h 318"/>
                <a:gd name="T42" fmla="*/ 94 w 261"/>
                <a:gd name="T43" fmla="*/ 60 h 318"/>
                <a:gd name="T44" fmla="*/ 39 w 261"/>
                <a:gd name="T45" fmla="*/ 282 h 318"/>
                <a:gd name="T46" fmla="*/ 126 w 261"/>
                <a:gd name="T47" fmla="*/ 65 h 318"/>
                <a:gd name="T48" fmla="*/ 152 w 261"/>
                <a:gd name="T49" fmla="*/ 30 h 318"/>
                <a:gd name="T50" fmla="*/ 193 w 261"/>
                <a:gd name="T51" fmla="*/ 11 h 318"/>
                <a:gd name="T52" fmla="*/ 225 w 261"/>
                <a:gd name="T53" fmla="*/ 58 h 318"/>
                <a:gd name="T54" fmla="*/ 199 w 261"/>
                <a:gd name="T55" fmla="*/ 164 h 318"/>
                <a:gd name="T56" fmla="*/ 140 w 261"/>
                <a:gd name="T57" fmla="*/ 215 h 318"/>
                <a:gd name="T58" fmla="*/ 100 w 261"/>
                <a:gd name="T59" fmla="*/ 171 h 318"/>
                <a:gd name="T60" fmla="*/ 102 w 261"/>
                <a:gd name="T61" fmla="*/ 163 h 318"/>
                <a:gd name="T62" fmla="*/ 126 w 261"/>
                <a:gd name="T6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318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2"/>
                  </a:cubicBezTo>
                  <a:cubicBezTo>
                    <a:pt x="0" y="316"/>
                    <a:pt x="3" y="318"/>
                    <a:pt x="7" y="318"/>
                  </a:cubicBezTo>
                  <a:cubicBezTo>
                    <a:pt x="20" y="318"/>
                    <a:pt x="35" y="316"/>
                    <a:pt x="49" y="316"/>
                  </a:cubicBezTo>
                  <a:cubicBezTo>
                    <a:pt x="65" y="316"/>
                    <a:pt x="82" y="318"/>
                    <a:pt x="98" y="318"/>
                  </a:cubicBezTo>
                  <a:cubicBezTo>
                    <a:pt x="100" y="318"/>
                    <a:pt x="107" y="318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1" y="154"/>
                    <a:pt x="261" y="80"/>
                  </a:cubicBezTo>
                  <a:cubicBezTo>
                    <a:pt x="261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2" y="0"/>
                    <a:pt x="84" y="0"/>
                  </a:cubicBezTo>
                  <a:cubicBezTo>
                    <a:pt x="61" y="0"/>
                    <a:pt x="52" y="20"/>
                    <a:pt x="47" y="29"/>
                  </a:cubicBezTo>
                  <a:cubicBezTo>
                    <a:pt x="38" y="46"/>
                    <a:pt x="32" y="76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2"/>
                    <a:pt x="46" y="71"/>
                  </a:cubicBezTo>
                  <a:cubicBezTo>
                    <a:pt x="55" y="35"/>
                    <a:pt x="65" y="11"/>
                    <a:pt x="83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6" y="51"/>
                    <a:pt x="94" y="60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5" y="29"/>
                    <a:pt x="225" y="58"/>
                  </a:cubicBezTo>
                  <a:cubicBezTo>
                    <a:pt x="225" y="88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38">
              <a:extLst>
                <a:ext uri="{FF2B5EF4-FFF2-40B4-BE49-F238E27FC236}">
                  <a16:creationId xmlns:a16="http://schemas.microsoft.com/office/drawing/2014/main" id="{8F053FE3-01B9-44F5-8A3E-3A45BFF33420}"/>
                </a:ext>
              </a:extLst>
            </p:cNvPr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9539288" y="1430338"/>
              <a:ext cx="73025" cy="127000"/>
            </a:xfrm>
            <a:custGeom>
              <a:avLst/>
              <a:gdLst>
                <a:gd name="T0" fmla="*/ 30 w 148"/>
                <a:gd name="T1" fmla="*/ 142 h 226"/>
                <a:gd name="T2" fmla="*/ 80 w 148"/>
                <a:gd name="T3" fmla="*/ 162 h 226"/>
                <a:gd name="T4" fmla="*/ 148 w 148"/>
                <a:gd name="T5" fmla="*/ 81 h 226"/>
                <a:gd name="T6" fmla="*/ 91 w 148"/>
                <a:gd name="T7" fmla="*/ 0 h 226"/>
                <a:gd name="T8" fmla="*/ 29 w 148"/>
                <a:gd name="T9" fmla="*/ 20 h 226"/>
                <a:gd name="T10" fmla="*/ 29 w 148"/>
                <a:gd name="T11" fmla="*/ 4 h 226"/>
                <a:gd name="T12" fmla="*/ 0 w 148"/>
                <a:gd name="T13" fmla="*/ 4 h 226"/>
                <a:gd name="T14" fmla="*/ 0 w 148"/>
                <a:gd name="T15" fmla="*/ 226 h 226"/>
                <a:gd name="T16" fmla="*/ 30 w 148"/>
                <a:gd name="T17" fmla="*/ 226 h 226"/>
                <a:gd name="T18" fmla="*/ 30 w 148"/>
                <a:gd name="T19" fmla="*/ 142 h 226"/>
                <a:gd name="T20" fmla="*/ 30 w 148"/>
                <a:gd name="T21" fmla="*/ 43 h 226"/>
                <a:gd name="T22" fmla="*/ 68 w 148"/>
                <a:gd name="T23" fmla="*/ 24 h 226"/>
                <a:gd name="T24" fmla="*/ 118 w 148"/>
                <a:gd name="T25" fmla="*/ 81 h 226"/>
                <a:gd name="T26" fmla="*/ 65 w 148"/>
                <a:gd name="T27" fmla="*/ 139 h 226"/>
                <a:gd name="T28" fmla="*/ 42 w 148"/>
                <a:gd name="T29" fmla="*/ 131 h 226"/>
                <a:gd name="T30" fmla="*/ 30 w 148"/>
                <a:gd name="T31" fmla="*/ 111 h 226"/>
                <a:gd name="T32" fmla="*/ 30 w 148"/>
                <a:gd name="T33" fmla="*/ 4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226">
                  <a:moveTo>
                    <a:pt x="30" y="142"/>
                  </a:moveTo>
                  <a:cubicBezTo>
                    <a:pt x="48" y="159"/>
                    <a:pt x="68" y="162"/>
                    <a:pt x="80" y="162"/>
                  </a:cubicBezTo>
                  <a:cubicBezTo>
                    <a:pt x="117" y="162"/>
                    <a:pt x="148" y="127"/>
                    <a:pt x="148" y="81"/>
                  </a:cubicBezTo>
                  <a:cubicBezTo>
                    <a:pt x="148" y="39"/>
                    <a:pt x="125" y="0"/>
                    <a:pt x="91" y="0"/>
                  </a:cubicBezTo>
                  <a:cubicBezTo>
                    <a:pt x="75" y="0"/>
                    <a:pt x="49" y="5"/>
                    <a:pt x="29" y="20"/>
                  </a:cubicBezTo>
                  <a:lnTo>
                    <a:pt x="29" y="4"/>
                  </a:lnTo>
                  <a:lnTo>
                    <a:pt x="0" y="4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3"/>
                  </a:moveTo>
                  <a:cubicBezTo>
                    <a:pt x="38" y="33"/>
                    <a:pt x="52" y="24"/>
                    <a:pt x="68" y="24"/>
                  </a:cubicBezTo>
                  <a:cubicBezTo>
                    <a:pt x="96" y="24"/>
                    <a:pt x="118" y="50"/>
                    <a:pt x="118" y="81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1" y="123"/>
                    <a:pt x="30" y="118"/>
                    <a:pt x="30" y="111"/>
                  </a:cubicBezTo>
                  <a:lnTo>
                    <a:pt x="30" y="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39">
              <a:extLst>
                <a:ext uri="{FF2B5EF4-FFF2-40B4-BE49-F238E27FC236}">
                  <a16:creationId xmlns:a16="http://schemas.microsoft.com/office/drawing/2014/main" id="{0DEBFB59-1A71-4EC8-95E4-3E23DDF8C5CA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9628188" y="1430338"/>
              <a:ext cx="44450" cy="88900"/>
            </a:xfrm>
            <a:custGeom>
              <a:avLst/>
              <a:gdLst>
                <a:gd name="T0" fmla="*/ 29 w 91"/>
                <a:gd name="T1" fmla="*/ 84 h 158"/>
                <a:gd name="T2" fmla="*/ 91 w 91"/>
                <a:gd name="T3" fmla="*/ 26 h 158"/>
                <a:gd name="T4" fmla="*/ 91 w 91"/>
                <a:gd name="T5" fmla="*/ 0 h 158"/>
                <a:gd name="T6" fmla="*/ 27 w 91"/>
                <a:gd name="T7" fmla="*/ 33 h 158"/>
                <a:gd name="T8" fmla="*/ 27 w 91"/>
                <a:gd name="T9" fmla="*/ 1 h 158"/>
                <a:gd name="T10" fmla="*/ 0 w 91"/>
                <a:gd name="T11" fmla="*/ 1 h 158"/>
                <a:gd name="T12" fmla="*/ 0 w 91"/>
                <a:gd name="T13" fmla="*/ 158 h 158"/>
                <a:gd name="T14" fmla="*/ 29 w 91"/>
                <a:gd name="T15" fmla="*/ 158 h 158"/>
                <a:gd name="T16" fmla="*/ 29 w 91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58">
                  <a:moveTo>
                    <a:pt x="29" y="84"/>
                  </a:moveTo>
                  <a:cubicBezTo>
                    <a:pt x="29" y="47"/>
                    <a:pt x="60" y="26"/>
                    <a:pt x="91" y="26"/>
                  </a:cubicBezTo>
                  <a:lnTo>
                    <a:pt x="91" y="0"/>
                  </a:lnTo>
                  <a:cubicBezTo>
                    <a:pt x="62" y="1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29" y="158"/>
                  </a:lnTo>
                  <a:lnTo>
                    <a:pt x="29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40">
              <a:extLst>
                <a:ext uri="{FF2B5EF4-FFF2-40B4-BE49-F238E27FC236}">
                  <a16:creationId xmlns:a16="http://schemas.microsoft.com/office/drawing/2014/main" id="{4D0CA5C7-11D2-4EAE-B4CE-73BB416AF6DF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9682163" y="1428751"/>
              <a:ext cx="68263" cy="92075"/>
            </a:xfrm>
            <a:custGeom>
              <a:avLst/>
              <a:gdLst>
                <a:gd name="T0" fmla="*/ 137 w 141"/>
                <a:gd name="T1" fmla="*/ 122 h 164"/>
                <a:gd name="T2" fmla="*/ 81 w 141"/>
                <a:gd name="T3" fmla="*/ 141 h 164"/>
                <a:gd name="T4" fmla="*/ 26 w 141"/>
                <a:gd name="T5" fmla="*/ 84 h 164"/>
                <a:gd name="T6" fmla="*/ 141 w 141"/>
                <a:gd name="T7" fmla="*/ 84 h 164"/>
                <a:gd name="T8" fmla="*/ 125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0 w 141"/>
                <a:gd name="T15" fmla="*/ 164 h 164"/>
                <a:gd name="T16" fmla="*/ 139 w 141"/>
                <a:gd name="T17" fmla="*/ 147 h 164"/>
                <a:gd name="T18" fmla="*/ 137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19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7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0" y="141"/>
                    <a:pt x="27" y="116"/>
                    <a:pt x="26" y="84"/>
                  </a:cubicBezTo>
                  <a:lnTo>
                    <a:pt x="141" y="84"/>
                  </a:lnTo>
                  <a:cubicBezTo>
                    <a:pt x="141" y="68"/>
                    <a:pt x="139" y="45"/>
                    <a:pt x="125" y="25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2" y="0"/>
                    <a:pt x="0" y="38"/>
                    <a:pt x="0" y="82"/>
                  </a:cubicBezTo>
                  <a:cubicBezTo>
                    <a:pt x="0" y="127"/>
                    <a:pt x="34" y="164"/>
                    <a:pt x="80" y="164"/>
                  </a:cubicBezTo>
                  <a:cubicBezTo>
                    <a:pt x="101" y="164"/>
                    <a:pt x="122" y="158"/>
                    <a:pt x="139" y="147"/>
                  </a:cubicBezTo>
                  <a:lnTo>
                    <a:pt x="137" y="122"/>
                  </a:lnTo>
                  <a:close/>
                  <a:moveTo>
                    <a:pt x="29" y="63"/>
                  </a:moveTo>
                  <a:cubicBezTo>
                    <a:pt x="37" y="35"/>
                    <a:pt x="57" y="23"/>
                    <a:pt x="75" y="23"/>
                  </a:cubicBezTo>
                  <a:cubicBezTo>
                    <a:pt x="90" y="23"/>
                    <a:pt x="113" y="31"/>
                    <a:pt x="119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41">
              <a:extLst>
                <a:ext uri="{FF2B5EF4-FFF2-40B4-BE49-F238E27FC236}">
                  <a16:creationId xmlns:a16="http://schemas.microsoft.com/office/drawing/2014/main" id="{64806135-A7C3-4F49-BB08-1A25DEC3ED70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9761538" y="1381126"/>
              <a:ext cx="58738" cy="138113"/>
            </a:xfrm>
            <a:custGeom>
              <a:avLst/>
              <a:gdLst>
                <a:gd name="T0" fmla="*/ 57 w 119"/>
                <a:gd name="T1" fmla="*/ 113 h 245"/>
                <a:gd name="T2" fmla="*/ 96 w 119"/>
                <a:gd name="T3" fmla="*/ 113 h 245"/>
                <a:gd name="T4" fmla="*/ 96 w 119"/>
                <a:gd name="T5" fmla="*/ 91 h 245"/>
                <a:gd name="T6" fmla="*/ 55 w 119"/>
                <a:gd name="T7" fmla="*/ 91 h 245"/>
                <a:gd name="T8" fmla="*/ 55 w 119"/>
                <a:gd name="T9" fmla="*/ 51 h 245"/>
                <a:gd name="T10" fmla="*/ 89 w 119"/>
                <a:gd name="T11" fmla="*/ 23 h 245"/>
                <a:gd name="T12" fmla="*/ 119 w 119"/>
                <a:gd name="T13" fmla="*/ 29 h 245"/>
                <a:gd name="T14" fmla="*/ 119 w 119"/>
                <a:gd name="T15" fmla="*/ 4 h 245"/>
                <a:gd name="T16" fmla="*/ 89 w 119"/>
                <a:gd name="T17" fmla="*/ 0 h 245"/>
                <a:gd name="T18" fmla="*/ 27 w 119"/>
                <a:gd name="T19" fmla="*/ 60 h 245"/>
                <a:gd name="T20" fmla="*/ 27 w 119"/>
                <a:gd name="T21" fmla="*/ 91 h 245"/>
                <a:gd name="T22" fmla="*/ 0 w 119"/>
                <a:gd name="T23" fmla="*/ 91 h 245"/>
                <a:gd name="T24" fmla="*/ 0 w 119"/>
                <a:gd name="T25" fmla="*/ 113 h 245"/>
                <a:gd name="T26" fmla="*/ 27 w 119"/>
                <a:gd name="T27" fmla="*/ 113 h 245"/>
                <a:gd name="T28" fmla="*/ 27 w 119"/>
                <a:gd name="T29" fmla="*/ 245 h 245"/>
                <a:gd name="T30" fmla="*/ 57 w 119"/>
                <a:gd name="T31" fmla="*/ 245 h 245"/>
                <a:gd name="T32" fmla="*/ 57 w 119"/>
                <a:gd name="T33" fmla="*/ 1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245">
                  <a:moveTo>
                    <a:pt x="57" y="113"/>
                  </a:moveTo>
                  <a:lnTo>
                    <a:pt x="96" y="113"/>
                  </a:lnTo>
                  <a:lnTo>
                    <a:pt x="96" y="91"/>
                  </a:lnTo>
                  <a:lnTo>
                    <a:pt x="55" y="91"/>
                  </a:lnTo>
                  <a:lnTo>
                    <a:pt x="55" y="51"/>
                  </a:lnTo>
                  <a:cubicBezTo>
                    <a:pt x="55" y="27"/>
                    <a:pt x="77" y="23"/>
                    <a:pt x="89" y="23"/>
                  </a:cubicBezTo>
                  <a:cubicBezTo>
                    <a:pt x="96" y="23"/>
                    <a:pt x="106" y="24"/>
                    <a:pt x="119" y="29"/>
                  </a:cubicBezTo>
                  <a:lnTo>
                    <a:pt x="119" y="4"/>
                  </a:lnTo>
                  <a:cubicBezTo>
                    <a:pt x="110" y="1"/>
                    <a:pt x="99" y="0"/>
                    <a:pt x="89" y="0"/>
                  </a:cubicBezTo>
                  <a:cubicBezTo>
                    <a:pt x="53" y="0"/>
                    <a:pt x="27" y="26"/>
                    <a:pt x="27" y="60"/>
                  </a:cubicBezTo>
                  <a:lnTo>
                    <a:pt x="27" y="91"/>
                  </a:lnTo>
                  <a:lnTo>
                    <a:pt x="0" y="91"/>
                  </a:lnTo>
                  <a:lnTo>
                    <a:pt x="0" y="113"/>
                  </a:lnTo>
                  <a:lnTo>
                    <a:pt x="27" y="113"/>
                  </a:lnTo>
                  <a:lnTo>
                    <a:pt x="27" y="245"/>
                  </a:lnTo>
                  <a:lnTo>
                    <a:pt x="57" y="245"/>
                  </a:lnTo>
                  <a:lnTo>
                    <a:pt x="57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42">
              <a:extLst>
                <a:ext uri="{FF2B5EF4-FFF2-40B4-BE49-F238E27FC236}">
                  <a16:creationId xmlns:a16="http://schemas.microsoft.com/office/drawing/2014/main" id="{F1EF1AC2-2093-4E4D-B58C-AD83F2EDE3C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9842501" y="1387476"/>
              <a:ext cx="55563" cy="60325"/>
            </a:xfrm>
            <a:custGeom>
              <a:avLst/>
              <a:gdLst>
                <a:gd name="T0" fmla="*/ 61 w 113"/>
                <a:gd name="T1" fmla="*/ 47 h 107"/>
                <a:gd name="T2" fmla="*/ 65 w 113"/>
                <a:gd name="T3" fmla="*/ 8 h 107"/>
                <a:gd name="T4" fmla="*/ 57 w 113"/>
                <a:gd name="T5" fmla="*/ 0 h 107"/>
                <a:gd name="T6" fmla="*/ 48 w 113"/>
                <a:gd name="T7" fmla="*/ 8 h 107"/>
                <a:gd name="T8" fmla="*/ 52 w 113"/>
                <a:gd name="T9" fmla="*/ 47 h 107"/>
                <a:gd name="T10" fmla="*/ 14 w 113"/>
                <a:gd name="T11" fmla="*/ 24 h 107"/>
                <a:gd name="T12" fmla="*/ 8 w 113"/>
                <a:gd name="T13" fmla="*/ 22 h 107"/>
                <a:gd name="T14" fmla="*/ 0 w 113"/>
                <a:gd name="T15" fmla="*/ 31 h 107"/>
                <a:gd name="T16" fmla="*/ 5 w 113"/>
                <a:gd name="T17" fmla="*/ 38 h 107"/>
                <a:gd name="T18" fmla="*/ 47 w 113"/>
                <a:gd name="T19" fmla="*/ 53 h 107"/>
                <a:gd name="T20" fmla="*/ 6 w 113"/>
                <a:gd name="T21" fmla="*/ 68 h 107"/>
                <a:gd name="T22" fmla="*/ 0 w 113"/>
                <a:gd name="T23" fmla="*/ 76 h 107"/>
                <a:gd name="T24" fmla="*/ 8 w 113"/>
                <a:gd name="T25" fmla="*/ 85 h 107"/>
                <a:gd name="T26" fmla="*/ 52 w 113"/>
                <a:gd name="T27" fmla="*/ 60 h 107"/>
                <a:gd name="T28" fmla="*/ 48 w 113"/>
                <a:gd name="T29" fmla="*/ 99 h 107"/>
                <a:gd name="T30" fmla="*/ 57 w 113"/>
                <a:gd name="T31" fmla="*/ 107 h 107"/>
                <a:gd name="T32" fmla="*/ 65 w 113"/>
                <a:gd name="T33" fmla="*/ 99 h 107"/>
                <a:gd name="T34" fmla="*/ 61 w 113"/>
                <a:gd name="T35" fmla="*/ 60 h 107"/>
                <a:gd name="T36" fmla="*/ 100 w 113"/>
                <a:gd name="T37" fmla="*/ 84 h 107"/>
                <a:gd name="T38" fmla="*/ 105 w 113"/>
                <a:gd name="T39" fmla="*/ 85 h 107"/>
                <a:gd name="T40" fmla="*/ 113 w 113"/>
                <a:gd name="T41" fmla="*/ 76 h 107"/>
                <a:gd name="T42" fmla="*/ 108 w 113"/>
                <a:gd name="T43" fmla="*/ 69 h 107"/>
                <a:gd name="T44" fmla="*/ 66 w 113"/>
                <a:gd name="T45" fmla="*/ 54 h 107"/>
                <a:gd name="T46" fmla="*/ 107 w 113"/>
                <a:gd name="T47" fmla="*/ 38 h 107"/>
                <a:gd name="T48" fmla="*/ 113 w 113"/>
                <a:gd name="T49" fmla="*/ 31 h 107"/>
                <a:gd name="T50" fmla="*/ 105 w 113"/>
                <a:gd name="T51" fmla="*/ 22 h 107"/>
                <a:gd name="T52" fmla="*/ 99 w 113"/>
                <a:gd name="T53" fmla="*/ 24 h 107"/>
                <a:gd name="T54" fmla="*/ 61 w 113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107">
                  <a:moveTo>
                    <a:pt x="61" y="47"/>
                  </a:moveTo>
                  <a:cubicBezTo>
                    <a:pt x="61" y="42"/>
                    <a:pt x="65" y="10"/>
                    <a:pt x="65" y="8"/>
                  </a:cubicBezTo>
                  <a:cubicBezTo>
                    <a:pt x="65" y="3"/>
                    <a:pt x="62" y="0"/>
                    <a:pt x="57" y="0"/>
                  </a:cubicBezTo>
                  <a:cubicBezTo>
                    <a:pt x="51" y="0"/>
                    <a:pt x="48" y="4"/>
                    <a:pt x="48" y="8"/>
                  </a:cubicBezTo>
                  <a:cubicBezTo>
                    <a:pt x="48" y="10"/>
                    <a:pt x="52" y="42"/>
                    <a:pt x="52" y="47"/>
                  </a:cubicBezTo>
                  <a:lnTo>
                    <a:pt x="14" y="24"/>
                  </a:lnTo>
                  <a:cubicBezTo>
                    <a:pt x="11" y="22"/>
                    <a:pt x="10" y="22"/>
                    <a:pt x="8" y="22"/>
                  </a:cubicBezTo>
                  <a:cubicBezTo>
                    <a:pt x="4" y="22"/>
                    <a:pt x="0" y="25"/>
                    <a:pt x="0" y="31"/>
                  </a:cubicBezTo>
                  <a:cubicBezTo>
                    <a:pt x="0" y="35"/>
                    <a:pt x="2" y="37"/>
                    <a:pt x="5" y="38"/>
                  </a:cubicBezTo>
                  <a:cubicBezTo>
                    <a:pt x="19" y="44"/>
                    <a:pt x="33" y="49"/>
                    <a:pt x="47" y="53"/>
                  </a:cubicBezTo>
                  <a:cubicBezTo>
                    <a:pt x="33" y="59"/>
                    <a:pt x="10" y="67"/>
                    <a:pt x="6" y="68"/>
                  </a:cubicBezTo>
                  <a:cubicBezTo>
                    <a:pt x="4" y="69"/>
                    <a:pt x="0" y="71"/>
                    <a:pt x="0" y="76"/>
                  </a:cubicBezTo>
                  <a:cubicBezTo>
                    <a:pt x="0" y="82"/>
                    <a:pt x="4" y="85"/>
                    <a:pt x="8" y="85"/>
                  </a:cubicBezTo>
                  <a:cubicBezTo>
                    <a:pt x="11" y="85"/>
                    <a:pt x="19" y="81"/>
                    <a:pt x="52" y="60"/>
                  </a:cubicBezTo>
                  <a:cubicBezTo>
                    <a:pt x="52" y="65"/>
                    <a:pt x="48" y="97"/>
                    <a:pt x="48" y="99"/>
                  </a:cubicBezTo>
                  <a:cubicBezTo>
                    <a:pt x="48" y="103"/>
                    <a:pt x="51" y="107"/>
                    <a:pt x="57" y="107"/>
                  </a:cubicBezTo>
                  <a:cubicBezTo>
                    <a:pt x="62" y="107"/>
                    <a:pt x="65" y="103"/>
                    <a:pt x="65" y="99"/>
                  </a:cubicBezTo>
                  <a:cubicBezTo>
                    <a:pt x="65" y="97"/>
                    <a:pt x="61" y="65"/>
                    <a:pt x="61" y="60"/>
                  </a:cubicBezTo>
                  <a:lnTo>
                    <a:pt x="100" y="84"/>
                  </a:lnTo>
                  <a:cubicBezTo>
                    <a:pt x="102" y="85"/>
                    <a:pt x="103" y="85"/>
                    <a:pt x="105" y="85"/>
                  </a:cubicBezTo>
                  <a:cubicBezTo>
                    <a:pt x="109" y="85"/>
                    <a:pt x="113" y="82"/>
                    <a:pt x="113" y="76"/>
                  </a:cubicBezTo>
                  <a:cubicBezTo>
                    <a:pt x="113" y="72"/>
                    <a:pt x="111" y="70"/>
                    <a:pt x="108" y="69"/>
                  </a:cubicBezTo>
                  <a:cubicBezTo>
                    <a:pt x="95" y="63"/>
                    <a:pt x="80" y="58"/>
                    <a:pt x="66" y="54"/>
                  </a:cubicBezTo>
                  <a:cubicBezTo>
                    <a:pt x="80" y="48"/>
                    <a:pt x="103" y="40"/>
                    <a:pt x="107" y="38"/>
                  </a:cubicBezTo>
                  <a:cubicBezTo>
                    <a:pt x="109" y="38"/>
                    <a:pt x="113" y="36"/>
                    <a:pt x="113" y="31"/>
                  </a:cubicBezTo>
                  <a:cubicBezTo>
                    <a:pt x="113" y="25"/>
                    <a:pt x="109" y="22"/>
                    <a:pt x="105" y="22"/>
                  </a:cubicBezTo>
                  <a:cubicBezTo>
                    <a:pt x="103" y="22"/>
                    <a:pt x="102" y="22"/>
                    <a:pt x="99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43">
              <a:extLst>
                <a:ext uri="{FF2B5EF4-FFF2-40B4-BE49-F238E27FC236}">
                  <a16:creationId xmlns:a16="http://schemas.microsoft.com/office/drawing/2014/main" id="{CCEF4E00-A663-4A9B-BEB8-0AC3A9FBF2CF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10013951" y="1401763"/>
              <a:ext cx="149225" cy="11113"/>
            </a:xfrm>
            <a:custGeom>
              <a:avLst/>
              <a:gdLst>
                <a:gd name="T0" fmla="*/ 288 w 305"/>
                <a:gd name="T1" fmla="*/ 20 h 20"/>
                <a:gd name="T2" fmla="*/ 305 w 305"/>
                <a:gd name="T3" fmla="*/ 10 h 20"/>
                <a:gd name="T4" fmla="*/ 288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8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8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8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8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44">
              <a:extLst>
                <a:ext uri="{FF2B5EF4-FFF2-40B4-BE49-F238E27FC236}">
                  <a16:creationId xmlns:a16="http://schemas.microsoft.com/office/drawing/2014/main" id="{1EBF731D-032E-42E5-9D59-F9D8991A9AA4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10258426" y="1349376"/>
              <a:ext cx="85725" cy="128588"/>
            </a:xfrm>
            <a:custGeom>
              <a:avLst/>
              <a:gdLst>
                <a:gd name="T0" fmla="*/ 176 w 176"/>
                <a:gd name="T1" fmla="*/ 78 h 227"/>
                <a:gd name="T2" fmla="*/ 108 w 176"/>
                <a:gd name="T3" fmla="*/ 0 h 227"/>
                <a:gd name="T4" fmla="*/ 35 w 176"/>
                <a:gd name="T5" fmla="*/ 38 h 227"/>
                <a:gd name="T6" fmla="*/ 35 w 176"/>
                <a:gd name="T7" fmla="*/ 2 h 227"/>
                <a:gd name="T8" fmla="*/ 0 w 176"/>
                <a:gd name="T9" fmla="*/ 2 h 227"/>
                <a:gd name="T10" fmla="*/ 0 w 176"/>
                <a:gd name="T11" fmla="*/ 227 h 227"/>
                <a:gd name="T12" fmla="*/ 38 w 176"/>
                <a:gd name="T13" fmla="*/ 227 h 227"/>
                <a:gd name="T14" fmla="*/ 38 w 176"/>
                <a:gd name="T15" fmla="*/ 105 h 227"/>
                <a:gd name="T16" fmla="*/ 89 w 176"/>
                <a:gd name="T17" fmla="*/ 30 h 227"/>
                <a:gd name="T18" fmla="*/ 137 w 176"/>
                <a:gd name="T19" fmla="*/ 82 h 227"/>
                <a:gd name="T20" fmla="*/ 137 w 176"/>
                <a:gd name="T21" fmla="*/ 227 h 227"/>
                <a:gd name="T22" fmla="*/ 176 w 176"/>
                <a:gd name="T23" fmla="*/ 227 h 227"/>
                <a:gd name="T24" fmla="*/ 176 w 176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8"/>
                  </a:moveTo>
                  <a:cubicBezTo>
                    <a:pt x="176" y="45"/>
                    <a:pt x="169" y="0"/>
                    <a:pt x="108" y="0"/>
                  </a:cubicBezTo>
                  <a:cubicBezTo>
                    <a:pt x="63" y="0"/>
                    <a:pt x="38" y="34"/>
                    <a:pt x="35" y="38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8" y="227"/>
                  </a:lnTo>
                  <a:lnTo>
                    <a:pt x="38" y="105"/>
                  </a:lnTo>
                  <a:cubicBezTo>
                    <a:pt x="38" y="72"/>
                    <a:pt x="51" y="30"/>
                    <a:pt x="89" y="30"/>
                  </a:cubicBezTo>
                  <a:cubicBezTo>
                    <a:pt x="137" y="30"/>
                    <a:pt x="137" y="66"/>
                    <a:pt x="137" y="82"/>
                  </a:cubicBezTo>
                  <a:lnTo>
                    <a:pt x="137" y="227"/>
                  </a:lnTo>
                  <a:lnTo>
                    <a:pt x="176" y="227"/>
                  </a:lnTo>
                  <a:lnTo>
                    <a:pt x="176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45">
              <a:extLst>
                <a:ext uri="{FF2B5EF4-FFF2-40B4-BE49-F238E27FC236}">
                  <a16:creationId xmlns:a16="http://schemas.microsoft.com/office/drawing/2014/main" id="{FE5FFA0D-2D01-4E91-BCD7-4CBE675B5E09}"/>
                </a:ext>
              </a:extLst>
            </p:cNvPr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10372726" y="1347788"/>
              <a:ext cx="93663" cy="131763"/>
            </a:xfrm>
            <a:custGeom>
              <a:avLst/>
              <a:gdLst>
                <a:gd name="T0" fmla="*/ 189 w 189"/>
                <a:gd name="T1" fmla="*/ 121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1 h 235"/>
                <a:gd name="T18" fmla="*/ 189 w 189"/>
                <a:gd name="T19" fmla="*/ 121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1"/>
                  </a:moveTo>
                  <a:cubicBezTo>
                    <a:pt x="189" y="104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1"/>
                  </a:cubicBezTo>
                  <a:lnTo>
                    <a:pt x="189" y="121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46">
              <a:extLst>
                <a:ext uri="{FF2B5EF4-FFF2-40B4-BE49-F238E27FC236}">
                  <a16:creationId xmlns:a16="http://schemas.microsoft.com/office/drawing/2014/main" id="{96B14B2E-83DC-4902-AA29-98B491EF02B8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10480676" y="1349376"/>
              <a:ext cx="111125" cy="185738"/>
            </a:xfrm>
            <a:custGeom>
              <a:avLst/>
              <a:gdLst>
                <a:gd name="T0" fmla="*/ 162 w 228"/>
                <a:gd name="T1" fmla="*/ 32 h 330"/>
                <a:gd name="T2" fmla="*/ 198 w 228"/>
                <a:gd name="T3" fmla="*/ 30 h 330"/>
                <a:gd name="T4" fmla="*/ 228 w 228"/>
                <a:gd name="T5" fmla="*/ 31 h 330"/>
                <a:gd name="T6" fmla="*/ 222 w 228"/>
                <a:gd name="T7" fmla="*/ 0 h 330"/>
                <a:gd name="T8" fmla="*/ 144 w 228"/>
                <a:gd name="T9" fmla="*/ 16 h 330"/>
                <a:gd name="T10" fmla="*/ 96 w 228"/>
                <a:gd name="T11" fmla="*/ 0 h 330"/>
                <a:gd name="T12" fmla="*/ 17 w 228"/>
                <a:gd name="T13" fmla="*/ 81 h 330"/>
                <a:gd name="T14" fmla="*/ 33 w 228"/>
                <a:gd name="T15" fmla="*/ 131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2 h 330"/>
                <a:gd name="T22" fmla="*/ 110 w 228"/>
                <a:gd name="T23" fmla="*/ 330 h 330"/>
                <a:gd name="T24" fmla="*/ 221 w 228"/>
                <a:gd name="T25" fmla="*/ 262 h 330"/>
                <a:gd name="T26" fmla="*/ 118 w 228"/>
                <a:gd name="T27" fmla="*/ 192 h 330"/>
                <a:gd name="T28" fmla="*/ 74 w 228"/>
                <a:gd name="T29" fmla="*/ 192 h 330"/>
                <a:gd name="T30" fmla="*/ 45 w 228"/>
                <a:gd name="T31" fmla="*/ 166 h 330"/>
                <a:gd name="T32" fmla="*/ 51 w 228"/>
                <a:gd name="T33" fmla="*/ 148 h 330"/>
                <a:gd name="T34" fmla="*/ 96 w 228"/>
                <a:gd name="T35" fmla="*/ 163 h 330"/>
                <a:gd name="T36" fmla="*/ 176 w 228"/>
                <a:gd name="T37" fmla="*/ 81 h 330"/>
                <a:gd name="T38" fmla="*/ 160 w 228"/>
                <a:gd name="T39" fmla="*/ 31 h 330"/>
                <a:gd name="T40" fmla="*/ 162 w 228"/>
                <a:gd name="T41" fmla="*/ 32 h 330"/>
                <a:gd name="T42" fmla="*/ 96 w 228"/>
                <a:gd name="T43" fmla="*/ 134 h 330"/>
                <a:gd name="T44" fmla="*/ 52 w 228"/>
                <a:gd name="T45" fmla="*/ 81 h 330"/>
                <a:gd name="T46" fmla="*/ 96 w 228"/>
                <a:gd name="T47" fmla="*/ 28 h 330"/>
                <a:gd name="T48" fmla="*/ 141 w 228"/>
                <a:gd name="T49" fmla="*/ 81 h 330"/>
                <a:gd name="T50" fmla="*/ 96 w 228"/>
                <a:gd name="T51" fmla="*/ 134 h 330"/>
                <a:gd name="T52" fmla="*/ 119 w 228"/>
                <a:gd name="T53" fmla="*/ 228 h 330"/>
                <a:gd name="T54" fmla="*/ 186 w 228"/>
                <a:gd name="T55" fmla="*/ 263 h 330"/>
                <a:gd name="T56" fmla="*/ 111 w 228"/>
                <a:gd name="T57" fmla="*/ 301 h 330"/>
                <a:gd name="T58" fmla="*/ 35 w 228"/>
                <a:gd name="T59" fmla="*/ 262 h 330"/>
                <a:gd name="T60" fmla="*/ 74 w 228"/>
                <a:gd name="T61" fmla="*/ 228 h 330"/>
                <a:gd name="T62" fmla="*/ 119 w 228"/>
                <a:gd name="T63" fmla="*/ 22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2" y="32"/>
                  </a:moveTo>
                  <a:cubicBezTo>
                    <a:pt x="172" y="32"/>
                    <a:pt x="186" y="30"/>
                    <a:pt x="198" y="30"/>
                  </a:cubicBezTo>
                  <a:cubicBezTo>
                    <a:pt x="207" y="30"/>
                    <a:pt x="227" y="31"/>
                    <a:pt x="228" y="31"/>
                  </a:cubicBezTo>
                  <a:lnTo>
                    <a:pt x="222" y="0"/>
                  </a:lnTo>
                  <a:cubicBezTo>
                    <a:pt x="187" y="0"/>
                    <a:pt x="159" y="9"/>
                    <a:pt x="144" y="16"/>
                  </a:cubicBezTo>
                  <a:cubicBezTo>
                    <a:pt x="133" y="7"/>
                    <a:pt x="116" y="0"/>
                    <a:pt x="96" y="0"/>
                  </a:cubicBezTo>
                  <a:cubicBezTo>
                    <a:pt x="53" y="0"/>
                    <a:pt x="17" y="36"/>
                    <a:pt x="17" y="81"/>
                  </a:cubicBezTo>
                  <a:cubicBezTo>
                    <a:pt x="17" y="100"/>
                    <a:pt x="23" y="118"/>
                    <a:pt x="33" y="131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3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300"/>
                    <a:pt x="49" y="330"/>
                    <a:pt x="110" y="330"/>
                  </a:cubicBezTo>
                  <a:cubicBezTo>
                    <a:pt x="172" y="330"/>
                    <a:pt x="221" y="300"/>
                    <a:pt x="221" y="262"/>
                  </a:cubicBezTo>
                  <a:cubicBezTo>
                    <a:pt x="221" y="192"/>
                    <a:pt x="138" y="192"/>
                    <a:pt x="118" y="192"/>
                  </a:cubicBezTo>
                  <a:lnTo>
                    <a:pt x="74" y="192"/>
                  </a:lnTo>
                  <a:cubicBezTo>
                    <a:pt x="68" y="192"/>
                    <a:pt x="45" y="192"/>
                    <a:pt x="45" y="166"/>
                  </a:cubicBezTo>
                  <a:cubicBezTo>
                    <a:pt x="45" y="161"/>
                    <a:pt x="47" y="153"/>
                    <a:pt x="51" y="148"/>
                  </a:cubicBezTo>
                  <a:cubicBezTo>
                    <a:pt x="61" y="156"/>
                    <a:pt x="78" y="163"/>
                    <a:pt x="96" y="163"/>
                  </a:cubicBezTo>
                  <a:cubicBezTo>
                    <a:pt x="141" y="163"/>
                    <a:pt x="176" y="126"/>
                    <a:pt x="176" y="81"/>
                  </a:cubicBezTo>
                  <a:cubicBezTo>
                    <a:pt x="176" y="57"/>
                    <a:pt x="165" y="39"/>
                    <a:pt x="160" y="31"/>
                  </a:cubicBezTo>
                  <a:lnTo>
                    <a:pt x="162" y="32"/>
                  </a:lnTo>
                  <a:close/>
                  <a:moveTo>
                    <a:pt x="96" y="134"/>
                  </a:moveTo>
                  <a:cubicBezTo>
                    <a:pt x="78" y="134"/>
                    <a:pt x="52" y="123"/>
                    <a:pt x="52" y="81"/>
                  </a:cubicBezTo>
                  <a:cubicBezTo>
                    <a:pt x="52" y="40"/>
                    <a:pt x="78" y="28"/>
                    <a:pt x="96" y="28"/>
                  </a:cubicBezTo>
                  <a:cubicBezTo>
                    <a:pt x="118" y="28"/>
                    <a:pt x="141" y="42"/>
                    <a:pt x="141" y="81"/>
                  </a:cubicBezTo>
                  <a:cubicBezTo>
                    <a:pt x="141" y="120"/>
                    <a:pt x="118" y="134"/>
                    <a:pt x="96" y="134"/>
                  </a:cubicBezTo>
                  <a:close/>
                  <a:moveTo>
                    <a:pt x="119" y="228"/>
                  </a:moveTo>
                  <a:cubicBezTo>
                    <a:pt x="130" y="228"/>
                    <a:pt x="186" y="228"/>
                    <a:pt x="186" y="263"/>
                  </a:cubicBezTo>
                  <a:cubicBezTo>
                    <a:pt x="186" y="285"/>
                    <a:pt x="152" y="301"/>
                    <a:pt x="111" y="301"/>
                  </a:cubicBezTo>
                  <a:cubicBezTo>
                    <a:pt x="70" y="301"/>
                    <a:pt x="35" y="286"/>
                    <a:pt x="35" y="262"/>
                  </a:cubicBezTo>
                  <a:cubicBezTo>
                    <a:pt x="35" y="261"/>
                    <a:pt x="35" y="228"/>
                    <a:pt x="74" y="228"/>
                  </a:cubicBezTo>
                  <a:lnTo>
                    <a:pt x="119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Rectangle 147">
              <a:extLst>
                <a:ext uri="{FF2B5EF4-FFF2-40B4-BE49-F238E27FC236}">
                  <a16:creationId xmlns:a16="http://schemas.microsoft.com/office/drawing/2014/main" id="{393A4226-9904-4A64-AE27-2CAD7045B98B}"/>
                </a:ext>
              </a:extLst>
            </p:cNvPr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10615613" y="1281113"/>
              <a:ext cx="17463" cy="19685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48">
              <a:extLst>
                <a:ext uri="{FF2B5EF4-FFF2-40B4-BE49-F238E27FC236}">
                  <a16:creationId xmlns:a16="http://schemas.microsoft.com/office/drawing/2014/main" id="{7D305498-F0C6-411D-8CB6-74601D1C3FCE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10677526" y="1266826"/>
              <a:ext cx="57150" cy="28098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3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49">
              <a:extLst>
                <a:ext uri="{FF2B5EF4-FFF2-40B4-BE49-F238E27FC236}">
                  <a16:creationId xmlns:a16="http://schemas.microsoft.com/office/drawing/2014/main" id="{F86F282B-B00C-4413-8606-792EAAA0D8B3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10761663" y="1282701"/>
              <a:ext cx="120650" cy="198438"/>
            </a:xfrm>
            <a:custGeom>
              <a:avLst/>
              <a:gdLst>
                <a:gd name="T0" fmla="*/ 152 w 247"/>
                <a:gd name="T1" fmla="*/ 200 h 352"/>
                <a:gd name="T2" fmla="*/ 204 w 247"/>
                <a:gd name="T3" fmla="*/ 340 h 352"/>
                <a:gd name="T4" fmla="*/ 231 w 247"/>
                <a:gd name="T5" fmla="*/ 351 h 352"/>
                <a:gd name="T6" fmla="*/ 242 w 247"/>
                <a:gd name="T7" fmla="*/ 351 h 352"/>
                <a:gd name="T8" fmla="*/ 247 w 247"/>
                <a:gd name="T9" fmla="*/ 346 h 352"/>
                <a:gd name="T10" fmla="*/ 245 w 247"/>
                <a:gd name="T11" fmla="*/ 342 h 352"/>
                <a:gd name="T12" fmla="*/ 233 w 247"/>
                <a:gd name="T13" fmla="*/ 319 h 352"/>
                <a:gd name="T14" fmla="*/ 131 w 247"/>
                <a:gd name="T15" fmla="*/ 35 h 352"/>
                <a:gd name="T16" fmla="*/ 70 w 247"/>
                <a:gd name="T17" fmla="*/ 0 h 352"/>
                <a:gd name="T18" fmla="*/ 62 w 247"/>
                <a:gd name="T19" fmla="*/ 5 h 352"/>
                <a:gd name="T20" fmla="*/ 66 w 247"/>
                <a:gd name="T21" fmla="*/ 10 h 352"/>
                <a:gd name="T22" fmla="*/ 98 w 247"/>
                <a:gd name="T23" fmla="*/ 50 h 352"/>
                <a:gd name="T24" fmla="*/ 147 w 247"/>
                <a:gd name="T25" fmla="*/ 186 h 352"/>
                <a:gd name="T26" fmla="*/ 9 w 247"/>
                <a:gd name="T27" fmla="*/ 322 h 352"/>
                <a:gd name="T28" fmla="*/ 0 w 247"/>
                <a:gd name="T29" fmla="*/ 338 h 352"/>
                <a:gd name="T30" fmla="*/ 15 w 247"/>
                <a:gd name="T31" fmla="*/ 352 h 352"/>
                <a:gd name="T32" fmla="*/ 32 w 247"/>
                <a:gd name="T33" fmla="*/ 342 h 352"/>
                <a:gd name="T34" fmla="*/ 152 w 247"/>
                <a:gd name="T35" fmla="*/ 20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2">
                  <a:moveTo>
                    <a:pt x="152" y="200"/>
                  </a:moveTo>
                  <a:cubicBezTo>
                    <a:pt x="172" y="253"/>
                    <a:pt x="196" y="329"/>
                    <a:pt x="204" y="340"/>
                  </a:cubicBezTo>
                  <a:cubicBezTo>
                    <a:pt x="212" y="351"/>
                    <a:pt x="217" y="351"/>
                    <a:pt x="231" y="351"/>
                  </a:cubicBezTo>
                  <a:lnTo>
                    <a:pt x="242" y="351"/>
                  </a:lnTo>
                  <a:cubicBezTo>
                    <a:pt x="247" y="351"/>
                    <a:pt x="247" y="348"/>
                    <a:pt x="247" y="346"/>
                  </a:cubicBezTo>
                  <a:cubicBezTo>
                    <a:pt x="247" y="345"/>
                    <a:pt x="246" y="344"/>
                    <a:pt x="245" y="342"/>
                  </a:cubicBezTo>
                  <a:cubicBezTo>
                    <a:pt x="240" y="336"/>
                    <a:pt x="237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0" y="0"/>
                  </a:cubicBezTo>
                  <a:cubicBezTo>
                    <a:pt x="68" y="0"/>
                    <a:pt x="62" y="0"/>
                    <a:pt x="62" y="5"/>
                  </a:cubicBezTo>
                  <a:cubicBezTo>
                    <a:pt x="62" y="9"/>
                    <a:pt x="66" y="10"/>
                    <a:pt x="66" y="10"/>
                  </a:cubicBezTo>
                  <a:cubicBezTo>
                    <a:pt x="82" y="13"/>
                    <a:pt x="86" y="16"/>
                    <a:pt x="98" y="50"/>
                  </a:cubicBezTo>
                  <a:lnTo>
                    <a:pt x="147" y="186"/>
                  </a:lnTo>
                  <a:lnTo>
                    <a:pt x="9" y="322"/>
                  </a:lnTo>
                  <a:cubicBezTo>
                    <a:pt x="3" y="328"/>
                    <a:pt x="0" y="331"/>
                    <a:pt x="0" y="338"/>
                  </a:cubicBezTo>
                  <a:cubicBezTo>
                    <a:pt x="0" y="346"/>
                    <a:pt x="7" y="352"/>
                    <a:pt x="15" y="352"/>
                  </a:cubicBezTo>
                  <a:cubicBezTo>
                    <a:pt x="23" y="352"/>
                    <a:pt x="28" y="347"/>
                    <a:pt x="32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50">
              <a:extLst>
                <a:ext uri="{FF2B5EF4-FFF2-40B4-BE49-F238E27FC236}">
                  <a16:creationId xmlns:a16="http://schemas.microsoft.com/office/drawing/2014/main" id="{8B6B7E34-203B-4F10-8413-B770244C38AC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10906126" y="1266826"/>
              <a:ext cx="57150" cy="28098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5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99A5FA6-AEC7-B254-8A8A-030D2EDA781C}"/>
              </a:ext>
            </a:extLst>
          </p:cNvPr>
          <p:cNvSpPr txBox="1"/>
          <p:nvPr/>
        </p:nvSpPr>
        <p:spPr>
          <a:xfrm>
            <a:off x="7455623" y="2952798"/>
            <a:ext cx="11382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dirty="0"/>
              <a:t>integers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7EA8112-ADF4-044E-56FC-917A2CAC8E3A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9110663" y="2344738"/>
            <a:ext cx="2925762" cy="381000"/>
            <a:chOff x="9110663" y="2344738"/>
            <a:chExt cx="2925762" cy="381000"/>
          </a:xfrm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3AC17118-C6CB-BD95-E234-2B09C64FB170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9110663" y="2413001"/>
              <a:ext cx="169862" cy="244475"/>
            </a:xfrm>
            <a:custGeom>
              <a:avLst/>
              <a:gdLst>
                <a:gd name="T0" fmla="*/ 295 w 305"/>
                <a:gd name="T1" fmla="*/ 156 h 386"/>
                <a:gd name="T2" fmla="*/ 305 w 305"/>
                <a:gd name="T3" fmla="*/ 145 h 386"/>
                <a:gd name="T4" fmla="*/ 295 w 305"/>
                <a:gd name="T5" fmla="*/ 134 h 386"/>
                <a:gd name="T6" fmla="*/ 20 w 305"/>
                <a:gd name="T7" fmla="*/ 4 h 386"/>
                <a:gd name="T8" fmla="*/ 10 w 305"/>
                <a:gd name="T9" fmla="*/ 0 h 386"/>
                <a:gd name="T10" fmla="*/ 0 w 305"/>
                <a:gd name="T11" fmla="*/ 10 h 386"/>
                <a:gd name="T12" fmla="*/ 9 w 305"/>
                <a:gd name="T13" fmla="*/ 21 h 386"/>
                <a:gd name="T14" fmla="*/ 271 w 305"/>
                <a:gd name="T15" fmla="*/ 145 h 386"/>
                <a:gd name="T16" fmla="*/ 10 w 305"/>
                <a:gd name="T17" fmla="*/ 268 h 386"/>
                <a:gd name="T18" fmla="*/ 0 w 305"/>
                <a:gd name="T19" fmla="*/ 279 h 386"/>
                <a:gd name="T20" fmla="*/ 10 w 305"/>
                <a:gd name="T21" fmla="*/ 289 h 386"/>
                <a:gd name="T22" fmla="*/ 19 w 305"/>
                <a:gd name="T23" fmla="*/ 286 h 386"/>
                <a:gd name="T24" fmla="*/ 295 w 305"/>
                <a:gd name="T25" fmla="*/ 156 h 386"/>
                <a:gd name="T26" fmla="*/ 287 w 305"/>
                <a:gd name="T27" fmla="*/ 386 h 386"/>
                <a:gd name="T28" fmla="*/ 305 w 305"/>
                <a:gd name="T29" fmla="*/ 376 h 386"/>
                <a:gd name="T30" fmla="*/ 287 w 305"/>
                <a:gd name="T31" fmla="*/ 366 h 386"/>
                <a:gd name="T32" fmla="*/ 18 w 305"/>
                <a:gd name="T33" fmla="*/ 366 h 386"/>
                <a:gd name="T34" fmla="*/ 0 w 305"/>
                <a:gd name="T35" fmla="*/ 376 h 386"/>
                <a:gd name="T36" fmla="*/ 17 w 305"/>
                <a:gd name="T37" fmla="*/ 386 h 386"/>
                <a:gd name="T38" fmla="*/ 287 w 305"/>
                <a:gd name="T39" fmla="*/ 38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5" h="386">
                  <a:moveTo>
                    <a:pt x="295" y="156"/>
                  </a:moveTo>
                  <a:cubicBezTo>
                    <a:pt x="302" y="153"/>
                    <a:pt x="305" y="150"/>
                    <a:pt x="305" y="145"/>
                  </a:cubicBezTo>
                  <a:cubicBezTo>
                    <a:pt x="305" y="140"/>
                    <a:pt x="303" y="137"/>
                    <a:pt x="295" y="134"/>
                  </a:cubicBezTo>
                  <a:lnTo>
                    <a:pt x="20" y="4"/>
                  </a:lnTo>
                  <a:cubicBezTo>
                    <a:pt x="13" y="0"/>
                    <a:pt x="11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6"/>
                    <a:pt x="4" y="19"/>
                    <a:pt x="9" y="21"/>
                  </a:cubicBezTo>
                  <a:lnTo>
                    <a:pt x="271" y="145"/>
                  </a:lnTo>
                  <a:lnTo>
                    <a:pt x="10" y="268"/>
                  </a:lnTo>
                  <a:cubicBezTo>
                    <a:pt x="0" y="272"/>
                    <a:pt x="0" y="276"/>
                    <a:pt x="0" y="279"/>
                  </a:cubicBezTo>
                  <a:cubicBezTo>
                    <a:pt x="0" y="285"/>
                    <a:pt x="4" y="289"/>
                    <a:pt x="10" y="289"/>
                  </a:cubicBezTo>
                  <a:cubicBezTo>
                    <a:pt x="11" y="289"/>
                    <a:pt x="12" y="289"/>
                    <a:pt x="19" y="286"/>
                  </a:cubicBezTo>
                  <a:lnTo>
                    <a:pt x="295" y="156"/>
                  </a:lnTo>
                  <a:close/>
                  <a:moveTo>
                    <a:pt x="287" y="386"/>
                  </a:moveTo>
                  <a:cubicBezTo>
                    <a:pt x="296" y="386"/>
                    <a:pt x="305" y="386"/>
                    <a:pt x="305" y="376"/>
                  </a:cubicBezTo>
                  <a:cubicBezTo>
                    <a:pt x="305" y="366"/>
                    <a:pt x="294" y="366"/>
                    <a:pt x="287" y="366"/>
                  </a:cubicBezTo>
                  <a:lnTo>
                    <a:pt x="18" y="366"/>
                  </a:lnTo>
                  <a:cubicBezTo>
                    <a:pt x="10" y="366"/>
                    <a:pt x="0" y="366"/>
                    <a:pt x="0" y="376"/>
                  </a:cubicBezTo>
                  <a:cubicBezTo>
                    <a:pt x="0" y="386"/>
                    <a:pt x="9" y="386"/>
                    <a:pt x="17" y="386"/>
                  </a:cubicBezTo>
                  <a:lnTo>
                    <a:pt x="287" y="38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12">
              <a:extLst>
                <a:ext uri="{FF2B5EF4-FFF2-40B4-BE49-F238E27FC236}">
                  <a16:creationId xmlns:a16="http://schemas.microsoft.com/office/drawing/2014/main" id="{E12C556F-90C2-AF61-29E0-087CCEF9B953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9371013" y="2474913"/>
              <a:ext cx="144462" cy="201613"/>
            </a:xfrm>
            <a:custGeom>
              <a:avLst/>
              <a:gdLst>
                <a:gd name="T0" fmla="*/ 39 w 261"/>
                <a:gd name="T1" fmla="*/ 282 h 317"/>
                <a:gd name="T2" fmla="*/ 12 w 261"/>
                <a:gd name="T3" fmla="*/ 302 h 317"/>
                <a:gd name="T4" fmla="*/ 0 w 261"/>
                <a:gd name="T5" fmla="*/ 311 h 317"/>
                <a:gd name="T6" fmla="*/ 7 w 261"/>
                <a:gd name="T7" fmla="*/ 317 h 317"/>
                <a:gd name="T8" fmla="*/ 49 w 261"/>
                <a:gd name="T9" fmla="*/ 316 h 317"/>
                <a:gd name="T10" fmla="*/ 98 w 261"/>
                <a:gd name="T11" fmla="*/ 317 h 317"/>
                <a:gd name="T12" fmla="*/ 107 w 261"/>
                <a:gd name="T13" fmla="*/ 308 h 317"/>
                <a:gd name="T14" fmla="*/ 95 w 261"/>
                <a:gd name="T15" fmla="*/ 302 h 317"/>
                <a:gd name="T16" fmla="*/ 70 w 261"/>
                <a:gd name="T17" fmla="*/ 294 h 317"/>
                <a:gd name="T18" fmla="*/ 95 w 261"/>
                <a:gd name="T19" fmla="*/ 194 h 317"/>
                <a:gd name="T20" fmla="*/ 140 w 261"/>
                <a:gd name="T21" fmla="*/ 226 h 317"/>
                <a:gd name="T22" fmla="*/ 261 w 261"/>
                <a:gd name="T23" fmla="*/ 80 h 317"/>
                <a:gd name="T24" fmla="*/ 194 w 261"/>
                <a:gd name="T25" fmla="*/ 0 h 317"/>
                <a:gd name="T26" fmla="*/ 129 w 261"/>
                <a:gd name="T27" fmla="*/ 38 h 317"/>
                <a:gd name="T28" fmla="*/ 84 w 261"/>
                <a:gd name="T29" fmla="*/ 0 h 317"/>
                <a:gd name="T30" fmla="*/ 47 w 261"/>
                <a:gd name="T31" fmla="*/ 29 h 317"/>
                <a:gd name="T32" fmla="*/ 32 w 261"/>
                <a:gd name="T33" fmla="*/ 77 h 317"/>
                <a:gd name="T34" fmla="*/ 38 w 261"/>
                <a:gd name="T35" fmla="*/ 82 h 317"/>
                <a:gd name="T36" fmla="*/ 46 w 261"/>
                <a:gd name="T37" fmla="*/ 70 h 317"/>
                <a:gd name="T38" fmla="*/ 83 w 261"/>
                <a:gd name="T39" fmla="*/ 11 h 317"/>
                <a:gd name="T40" fmla="*/ 98 w 261"/>
                <a:gd name="T41" fmla="*/ 34 h 317"/>
                <a:gd name="T42" fmla="*/ 95 w 261"/>
                <a:gd name="T43" fmla="*/ 59 h 317"/>
                <a:gd name="T44" fmla="*/ 39 w 261"/>
                <a:gd name="T45" fmla="*/ 282 h 317"/>
                <a:gd name="T46" fmla="*/ 126 w 261"/>
                <a:gd name="T47" fmla="*/ 65 h 317"/>
                <a:gd name="T48" fmla="*/ 152 w 261"/>
                <a:gd name="T49" fmla="*/ 30 h 317"/>
                <a:gd name="T50" fmla="*/ 193 w 261"/>
                <a:gd name="T51" fmla="*/ 11 h 317"/>
                <a:gd name="T52" fmla="*/ 225 w 261"/>
                <a:gd name="T53" fmla="*/ 58 h 317"/>
                <a:gd name="T54" fmla="*/ 199 w 261"/>
                <a:gd name="T55" fmla="*/ 164 h 317"/>
                <a:gd name="T56" fmla="*/ 140 w 261"/>
                <a:gd name="T57" fmla="*/ 215 h 317"/>
                <a:gd name="T58" fmla="*/ 101 w 261"/>
                <a:gd name="T59" fmla="*/ 171 h 317"/>
                <a:gd name="T60" fmla="*/ 102 w 261"/>
                <a:gd name="T61" fmla="*/ 163 h 317"/>
                <a:gd name="T62" fmla="*/ 126 w 261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317">
                  <a:moveTo>
                    <a:pt x="39" y="282"/>
                  </a:moveTo>
                  <a:cubicBezTo>
                    <a:pt x="35" y="299"/>
                    <a:pt x="34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5" y="316"/>
                    <a:pt x="49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1" y="317"/>
                    <a:pt x="107" y="317"/>
                    <a:pt x="107" y="308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9"/>
                    <a:pt x="70" y="294"/>
                  </a:cubicBezTo>
                  <a:cubicBezTo>
                    <a:pt x="70" y="288"/>
                    <a:pt x="91" y="207"/>
                    <a:pt x="95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1" y="153"/>
                    <a:pt x="261" y="80"/>
                  </a:cubicBezTo>
                  <a:cubicBezTo>
                    <a:pt x="261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8"/>
                  </a:cubicBezTo>
                  <a:cubicBezTo>
                    <a:pt x="124" y="11"/>
                    <a:pt x="103" y="0"/>
                    <a:pt x="84" y="0"/>
                  </a:cubicBezTo>
                  <a:cubicBezTo>
                    <a:pt x="61" y="0"/>
                    <a:pt x="52" y="20"/>
                    <a:pt x="47" y="29"/>
                  </a:cubicBezTo>
                  <a:cubicBezTo>
                    <a:pt x="38" y="46"/>
                    <a:pt x="32" y="75"/>
                    <a:pt x="32" y="77"/>
                  </a:cubicBezTo>
                  <a:cubicBezTo>
                    <a:pt x="32" y="82"/>
                    <a:pt x="37" y="82"/>
                    <a:pt x="38" y="82"/>
                  </a:cubicBezTo>
                  <a:cubicBezTo>
                    <a:pt x="43" y="82"/>
                    <a:pt x="43" y="81"/>
                    <a:pt x="46" y="70"/>
                  </a:cubicBezTo>
                  <a:cubicBezTo>
                    <a:pt x="55" y="35"/>
                    <a:pt x="65" y="11"/>
                    <a:pt x="83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6"/>
                    <a:pt x="97" y="51"/>
                    <a:pt x="95" y="59"/>
                  </a:cubicBezTo>
                  <a:lnTo>
                    <a:pt x="39" y="282"/>
                  </a:lnTo>
                  <a:close/>
                  <a:moveTo>
                    <a:pt x="126" y="65"/>
                  </a:moveTo>
                  <a:cubicBezTo>
                    <a:pt x="130" y="52"/>
                    <a:pt x="143" y="38"/>
                    <a:pt x="152" y="30"/>
                  </a:cubicBezTo>
                  <a:cubicBezTo>
                    <a:pt x="170" y="15"/>
                    <a:pt x="184" y="11"/>
                    <a:pt x="193" y="11"/>
                  </a:cubicBezTo>
                  <a:cubicBezTo>
                    <a:pt x="213" y="11"/>
                    <a:pt x="225" y="29"/>
                    <a:pt x="225" y="58"/>
                  </a:cubicBezTo>
                  <a:cubicBezTo>
                    <a:pt x="225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1" y="174"/>
                    <a:pt x="101" y="171"/>
                  </a:cubicBezTo>
                  <a:cubicBezTo>
                    <a:pt x="101" y="170"/>
                    <a:pt x="101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13">
              <a:extLst>
                <a:ext uri="{FF2B5EF4-FFF2-40B4-BE49-F238E27FC236}">
                  <a16:creationId xmlns:a16="http://schemas.microsoft.com/office/drawing/2014/main" id="{99E65E5F-6635-A022-A5CC-51AEB2EFB586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9536113" y="2562226"/>
              <a:ext cx="82550" cy="142875"/>
            </a:xfrm>
            <a:custGeom>
              <a:avLst/>
              <a:gdLst>
                <a:gd name="T0" fmla="*/ 30 w 149"/>
                <a:gd name="T1" fmla="*/ 142 h 226"/>
                <a:gd name="T2" fmla="*/ 80 w 149"/>
                <a:gd name="T3" fmla="*/ 162 h 226"/>
                <a:gd name="T4" fmla="*/ 149 w 149"/>
                <a:gd name="T5" fmla="*/ 81 h 226"/>
                <a:gd name="T6" fmla="*/ 91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3 h 226"/>
                <a:gd name="T22" fmla="*/ 68 w 149"/>
                <a:gd name="T23" fmla="*/ 24 h 226"/>
                <a:gd name="T24" fmla="*/ 118 w 149"/>
                <a:gd name="T25" fmla="*/ 81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8" y="159"/>
                    <a:pt x="68" y="162"/>
                    <a:pt x="80" y="162"/>
                  </a:cubicBezTo>
                  <a:cubicBezTo>
                    <a:pt x="117" y="162"/>
                    <a:pt x="149" y="127"/>
                    <a:pt x="149" y="81"/>
                  </a:cubicBezTo>
                  <a:cubicBezTo>
                    <a:pt x="149" y="39"/>
                    <a:pt x="126" y="0"/>
                    <a:pt x="91" y="0"/>
                  </a:cubicBezTo>
                  <a:cubicBezTo>
                    <a:pt x="75" y="0"/>
                    <a:pt x="49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3"/>
                  </a:moveTo>
                  <a:cubicBezTo>
                    <a:pt x="38" y="33"/>
                    <a:pt x="52" y="24"/>
                    <a:pt x="68" y="24"/>
                  </a:cubicBezTo>
                  <a:cubicBezTo>
                    <a:pt x="96" y="24"/>
                    <a:pt x="118" y="50"/>
                    <a:pt x="118" y="81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1" y="123"/>
                    <a:pt x="30" y="118"/>
                    <a:pt x="30" y="111"/>
                  </a:cubicBezTo>
                  <a:lnTo>
                    <a:pt x="30" y="4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4">
              <a:extLst>
                <a:ext uri="{FF2B5EF4-FFF2-40B4-BE49-F238E27FC236}">
                  <a16:creationId xmlns:a16="http://schemas.microsoft.com/office/drawing/2014/main" id="{7DE0D9CC-FD9F-C04D-65F8-7D67F240C3F0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9636125" y="2562226"/>
              <a:ext cx="50800" cy="100013"/>
            </a:xfrm>
            <a:custGeom>
              <a:avLst/>
              <a:gdLst>
                <a:gd name="T0" fmla="*/ 30 w 92"/>
                <a:gd name="T1" fmla="*/ 84 h 158"/>
                <a:gd name="T2" fmla="*/ 92 w 92"/>
                <a:gd name="T3" fmla="*/ 26 h 158"/>
                <a:gd name="T4" fmla="*/ 92 w 92"/>
                <a:gd name="T5" fmla="*/ 0 h 158"/>
                <a:gd name="T6" fmla="*/ 27 w 92"/>
                <a:gd name="T7" fmla="*/ 33 h 158"/>
                <a:gd name="T8" fmla="*/ 27 w 92"/>
                <a:gd name="T9" fmla="*/ 1 h 158"/>
                <a:gd name="T10" fmla="*/ 0 w 92"/>
                <a:gd name="T11" fmla="*/ 1 h 158"/>
                <a:gd name="T12" fmla="*/ 0 w 92"/>
                <a:gd name="T13" fmla="*/ 158 h 158"/>
                <a:gd name="T14" fmla="*/ 30 w 92"/>
                <a:gd name="T15" fmla="*/ 158 h 158"/>
                <a:gd name="T16" fmla="*/ 30 w 92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58">
                  <a:moveTo>
                    <a:pt x="30" y="84"/>
                  </a:moveTo>
                  <a:cubicBezTo>
                    <a:pt x="30" y="46"/>
                    <a:pt x="61" y="26"/>
                    <a:pt x="92" y="26"/>
                  </a:cubicBezTo>
                  <a:lnTo>
                    <a:pt x="92" y="0"/>
                  </a:lnTo>
                  <a:cubicBezTo>
                    <a:pt x="63" y="0"/>
                    <a:pt x="41" y="15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30" y="158"/>
                  </a:lnTo>
                  <a:lnTo>
                    <a:pt x="30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5">
              <a:extLst>
                <a:ext uri="{FF2B5EF4-FFF2-40B4-BE49-F238E27FC236}">
                  <a16:creationId xmlns:a16="http://schemas.microsoft.com/office/drawing/2014/main" id="{E0354577-132E-72CC-59D2-353CE73062AD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9696450" y="2560638"/>
              <a:ext cx="77787" cy="103188"/>
            </a:xfrm>
            <a:custGeom>
              <a:avLst/>
              <a:gdLst>
                <a:gd name="T0" fmla="*/ 137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5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7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7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39" y="45"/>
                    <a:pt x="126" y="25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2" y="0"/>
                    <a:pt x="0" y="38"/>
                    <a:pt x="0" y="82"/>
                  </a:cubicBezTo>
                  <a:cubicBezTo>
                    <a:pt x="0" y="127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7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0" y="23"/>
                    <a:pt x="113" y="31"/>
                    <a:pt x="120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6">
              <a:extLst>
                <a:ext uri="{FF2B5EF4-FFF2-40B4-BE49-F238E27FC236}">
                  <a16:creationId xmlns:a16="http://schemas.microsoft.com/office/drawing/2014/main" id="{60564054-AB34-9F64-DE5F-800EB1435007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9786938" y="2506663"/>
              <a:ext cx="65087" cy="155575"/>
            </a:xfrm>
            <a:custGeom>
              <a:avLst/>
              <a:gdLst>
                <a:gd name="T0" fmla="*/ 56 w 118"/>
                <a:gd name="T1" fmla="*/ 112 h 245"/>
                <a:gd name="T2" fmla="*/ 96 w 118"/>
                <a:gd name="T3" fmla="*/ 112 h 245"/>
                <a:gd name="T4" fmla="*/ 96 w 118"/>
                <a:gd name="T5" fmla="*/ 90 h 245"/>
                <a:gd name="T6" fmla="*/ 55 w 118"/>
                <a:gd name="T7" fmla="*/ 90 h 245"/>
                <a:gd name="T8" fmla="*/ 55 w 118"/>
                <a:gd name="T9" fmla="*/ 50 h 245"/>
                <a:gd name="T10" fmla="*/ 89 w 118"/>
                <a:gd name="T11" fmla="*/ 23 h 245"/>
                <a:gd name="T12" fmla="*/ 118 w 118"/>
                <a:gd name="T13" fmla="*/ 29 h 245"/>
                <a:gd name="T14" fmla="*/ 118 w 118"/>
                <a:gd name="T15" fmla="*/ 3 h 245"/>
                <a:gd name="T16" fmla="*/ 89 w 118"/>
                <a:gd name="T17" fmla="*/ 0 h 245"/>
                <a:gd name="T18" fmla="*/ 27 w 118"/>
                <a:gd name="T19" fmla="*/ 60 h 245"/>
                <a:gd name="T20" fmla="*/ 27 w 118"/>
                <a:gd name="T21" fmla="*/ 90 h 245"/>
                <a:gd name="T22" fmla="*/ 0 w 118"/>
                <a:gd name="T23" fmla="*/ 90 h 245"/>
                <a:gd name="T24" fmla="*/ 0 w 118"/>
                <a:gd name="T25" fmla="*/ 112 h 245"/>
                <a:gd name="T26" fmla="*/ 27 w 118"/>
                <a:gd name="T27" fmla="*/ 112 h 245"/>
                <a:gd name="T28" fmla="*/ 27 w 118"/>
                <a:gd name="T29" fmla="*/ 245 h 245"/>
                <a:gd name="T30" fmla="*/ 56 w 118"/>
                <a:gd name="T31" fmla="*/ 245 h 245"/>
                <a:gd name="T32" fmla="*/ 56 w 118"/>
                <a:gd name="T33" fmla="*/ 11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5">
                  <a:moveTo>
                    <a:pt x="56" y="112"/>
                  </a:moveTo>
                  <a:lnTo>
                    <a:pt x="96" y="112"/>
                  </a:lnTo>
                  <a:lnTo>
                    <a:pt x="96" y="90"/>
                  </a:lnTo>
                  <a:lnTo>
                    <a:pt x="55" y="90"/>
                  </a:lnTo>
                  <a:lnTo>
                    <a:pt x="55" y="50"/>
                  </a:lnTo>
                  <a:cubicBezTo>
                    <a:pt x="55" y="26"/>
                    <a:pt x="77" y="23"/>
                    <a:pt x="89" y="23"/>
                  </a:cubicBezTo>
                  <a:cubicBezTo>
                    <a:pt x="96" y="23"/>
                    <a:pt x="105" y="24"/>
                    <a:pt x="118" y="29"/>
                  </a:cubicBezTo>
                  <a:lnTo>
                    <a:pt x="118" y="3"/>
                  </a:lnTo>
                  <a:cubicBezTo>
                    <a:pt x="109" y="1"/>
                    <a:pt x="99" y="0"/>
                    <a:pt x="89" y="0"/>
                  </a:cubicBezTo>
                  <a:cubicBezTo>
                    <a:pt x="53" y="0"/>
                    <a:pt x="27" y="26"/>
                    <a:pt x="27" y="60"/>
                  </a:cubicBezTo>
                  <a:lnTo>
                    <a:pt x="27" y="90"/>
                  </a:lnTo>
                  <a:lnTo>
                    <a:pt x="0" y="90"/>
                  </a:lnTo>
                  <a:lnTo>
                    <a:pt x="0" y="112"/>
                  </a:lnTo>
                  <a:lnTo>
                    <a:pt x="27" y="112"/>
                  </a:lnTo>
                  <a:lnTo>
                    <a:pt x="27" y="245"/>
                  </a:lnTo>
                  <a:lnTo>
                    <a:pt x="56" y="245"/>
                  </a:lnTo>
                  <a:lnTo>
                    <a:pt x="56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7">
              <a:extLst>
                <a:ext uri="{FF2B5EF4-FFF2-40B4-BE49-F238E27FC236}">
                  <a16:creationId xmlns:a16="http://schemas.microsoft.com/office/drawing/2014/main" id="{B12CC80C-C2E7-475B-AFE3-800A0F660DD0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9877425" y="2513013"/>
              <a:ext cx="63500" cy="68263"/>
            </a:xfrm>
            <a:custGeom>
              <a:avLst/>
              <a:gdLst>
                <a:gd name="T0" fmla="*/ 61 w 113"/>
                <a:gd name="T1" fmla="*/ 47 h 107"/>
                <a:gd name="T2" fmla="*/ 65 w 113"/>
                <a:gd name="T3" fmla="*/ 8 h 107"/>
                <a:gd name="T4" fmla="*/ 57 w 113"/>
                <a:gd name="T5" fmla="*/ 0 h 107"/>
                <a:gd name="T6" fmla="*/ 48 w 113"/>
                <a:gd name="T7" fmla="*/ 7 h 107"/>
                <a:gd name="T8" fmla="*/ 52 w 113"/>
                <a:gd name="T9" fmla="*/ 47 h 107"/>
                <a:gd name="T10" fmla="*/ 14 w 113"/>
                <a:gd name="T11" fmla="*/ 23 h 107"/>
                <a:gd name="T12" fmla="*/ 8 w 113"/>
                <a:gd name="T13" fmla="*/ 21 h 107"/>
                <a:gd name="T14" fmla="*/ 0 w 113"/>
                <a:gd name="T15" fmla="*/ 30 h 107"/>
                <a:gd name="T16" fmla="*/ 5 w 113"/>
                <a:gd name="T17" fmla="*/ 38 h 107"/>
                <a:gd name="T18" fmla="*/ 47 w 113"/>
                <a:gd name="T19" fmla="*/ 53 h 107"/>
                <a:gd name="T20" fmla="*/ 6 w 113"/>
                <a:gd name="T21" fmla="*/ 68 h 107"/>
                <a:gd name="T22" fmla="*/ 0 w 113"/>
                <a:gd name="T23" fmla="*/ 76 h 107"/>
                <a:gd name="T24" fmla="*/ 8 w 113"/>
                <a:gd name="T25" fmla="*/ 85 h 107"/>
                <a:gd name="T26" fmla="*/ 52 w 113"/>
                <a:gd name="T27" fmla="*/ 60 h 107"/>
                <a:gd name="T28" fmla="*/ 48 w 113"/>
                <a:gd name="T29" fmla="*/ 99 h 107"/>
                <a:gd name="T30" fmla="*/ 57 w 113"/>
                <a:gd name="T31" fmla="*/ 107 h 107"/>
                <a:gd name="T32" fmla="*/ 65 w 113"/>
                <a:gd name="T33" fmla="*/ 99 h 107"/>
                <a:gd name="T34" fmla="*/ 61 w 113"/>
                <a:gd name="T35" fmla="*/ 60 h 107"/>
                <a:gd name="T36" fmla="*/ 100 w 113"/>
                <a:gd name="T37" fmla="*/ 83 h 107"/>
                <a:gd name="T38" fmla="*/ 105 w 113"/>
                <a:gd name="T39" fmla="*/ 85 h 107"/>
                <a:gd name="T40" fmla="*/ 113 w 113"/>
                <a:gd name="T41" fmla="*/ 76 h 107"/>
                <a:gd name="T42" fmla="*/ 108 w 113"/>
                <a:gd name="T43" fmla="*/ 68 h 107"/>
                <a:gd name="T44" fmla="*/ 66 w 113"/>
                <a:gd name="T45" fmla="*/ 53 h 107"/>
                <a:gd name="T46" fmla="*/ 107 w 113"/>
                <a:gd name="T47" fmla="*/ 38 h 107"/>
                <a:gd name="T48" fmla="*/ 113 w 113"/>
                <a:gd name="T49" fmla="*/ 30 h 107"/>
                <a:gd name="T50" fmla="*/ 105 w 113"/>
                <a:gd name="T51" fmla="*/ 21 h 107"/>
                <a:gd name="T52" fmla="*/ 99 w 113"/>
                <a:gd name="T53" fmla="*/ 23 h 107"/>
                <a:gd name="T54" fmla="*/ 61 w 113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107">
                  <a:moveTo>
                    <a:pt x="61" y="47"/>
                  </a:moveTo>
                  <a:cubicBezTo>
                    <a:pt x="61" y="42"/>
                    <a:pt x="65" y="10"/>
                    <a:pt x="65" y="8"/>
                  </a:cubicBezTo>
                  <a:cubicBezTo>
                    <a:pt x="65" y="3"/>
                    <a:pt x="61" y="0"/>
                    <a:pt x="57" y="0"/>
                  </a:cubicBezTo>
                  <a:cubicBezTo>
                    <a:pt x="51" y="0"/>
                    <a:pt x="48" y="4"/>
                    <a:pt x="48" y="7"/>
                  </a:cubicBezTo>
                  <a:cubicBezTo>
                    <a:pt x="48" y="10"/>
                    <a:pt x="52" y="41"/>
                    <a:pt x="52" y="47"/>
                  </a:cubicBezTo>
                  <a:lnTo>
                    <a:pt x="14" y="23"/>
                  </a:lnTo>
                  <a:cubicBezTo>
                    <a:pt x="11" y="22"/>
                    <a:pt x="10" y="21"/>
                    <a:pt x="8" y="21"/>
                  </a:cubicBezTo>
                  <a:cubicBezTo>
                    <a:pt x="4" y="21"/>
                    <a:pt x="0" y="25"/>
                    <a:pt x="0" y="30"/>
                  </a:cubicBezTo>
                  <a:cubicBezTo>
                    <a:pt x="0" y="34"/>
                    <a:pt x="2" y="37"/>
                    <a:pt x="5" y="38"/>
                  </a:cubicBezTo>
                  <a:cubicBezTo>
                    <a:pt x="19" y="43"/>
                    <a:pt x="33" y="48"/>
                    <a:pt x="47" y="53"/>
                  </a:cubicBezTo>
                  <a:cubicBezTo>
                    <a:pt x="33" y="58"/>
                    <a:pt x="10" y="66"/>
                    <a:pt x="6" y="68"/>
                  </a:cubicBezTo>
                  <a:cubicBezTo>
                    <a:pt x="4" y="69"/>
                    <a:pt x="0" y="70"/>
                    <a:pt x="0" y="76"/>
                  </a:cubicBezTo>
                  <a:cubicBezTo>
                    <a:pt x="0" y="81"/>
                    <a:pt x="4" y="85"/>
                    <a:pt x="8" y="85"/>
                  </a:cubicBezTo>
                  <a:cubicBezTo>
                    <a:pt x="11" y="85"/>
                    <a:pt x="19" y="80"/>
                    <a:pt x="52" y="60"/>
                  </a:cubicBezTo>
                  <a:cubicBezTo>
                    <a:pt x="52" y="65"/>
                    <a:pt x="48" y="97"/>
                    <a:pt x="48" y="99"/>
                  </a:cubicBezTo>
                  <a:cubicBezTo>
                    <a:pt x="48" y="103"/>
                    <a:pt x="51" y="107"/>
                    <a:pt x="57" y="107"/>
                  </a:cubicBezTo>
                  <a:cubicBezTo>
                    <a:pt x="61" y="107"/>
                    <a:pt x="65" y="103"/>
                    <a:pt x="65" y="99"/>
                  </a:cubicBezTo>
                  <a:cubicBezTo>
                    <a:pt x="65" y="97"/>
                    <a:pt x="61" y="65"/>
                    <a:pt x="61" y="60"/>
                  </a:cubicBezTo>
                  <a:lnTo>
                    <a:pt x="100" y="83"/>
                  </a:lnTo>
                  <a:cubicBezTo>
                    <a:pt x="102" y="84"/>
                    <a:pt x="103" y="85"/>
                    <a:pt x="105" y="85"/>
                  </a:cubicBezTo>
                  <a:cubicBezTo>
                    <a:pt x="109" y="85"/>
                    <a:pt x="113" y="81"/>
                    <a:pt x="113" y="76"/>
                  </a:cubicBezTo>
                  <a:cubicBezTo>
                    <a:pt x="113" y="72"/>
                    <a:pt x="111" y="69"/>
                    <a:pt x="108" y="68"/>
                  </a:cubicBezTo>
                  <a:cubicBezTo>
                    <a:pt x="95" y="63"/>
                    <a:pt x="80" y="58"/>
                    <a:pt x="66" y="53"/>
                  </a:cubicBezTo>
                  <a:cubicBezTo>
                    <a:pt x="80" y="48"/>
                    <a:pt x="103" y="40"/>
                    <a:pt x="107" y="38"/>
                  </a:cubicBezTo>
                  <a:cubicBezTo>
                    <a:pt x="109" y="37"/>
                    <a:pt x="113" y="36"/>
                    <a:pt x="113" y="30"/>
                  </a:cubicBezTo>
                  <a:cubicBezTo>
                    <a:pt x="113" y="25"/>
                    <a:pt x="109" y="21"/>
                    <a:pt x="105" y="21"/>
                  </a:cubicBezTo>
                  <a:cubicBezTo>
                    <a:pt x="103" y="21"/>
                    <a:pt x="102" y="22"/>
                    <a:pt x="99" y="23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8">
              <a:extLst>
                <a:ext uri="{FF2B5EF4-FFF2-40B4-BE49-F238E27FC236}">
                  <a16:creationId xmlns:a16="http://schemas.microsoft.com/office/drawing/2014/main" id="{BF4288C8-4B75-C63B-19AA-E6DED4EFD3BB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10064750" y="2430463"/>
              <a:ext cx="184150" cy="211138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6 h 332"/>
                <a:gd name="T12" fmla="*/ 166 w 332"/>
                <a:gd name="T13" fmla="*/ 0 h 332"/>
                <a:gd name="T14" fmla="*/ 156 w 332"/>
                <a:gd name="T15" fmla="*/ 16 h 332"/>
                <a:gd name="T16" fmla="*/ 156 w 332"/>
                <a:gd name="T17" fmla="*/ 156 h 332"/>
                <a:gd name="T18" fmla="*/ 16 w 332"/>
                <a:gd name="T19" fmla="*/ 156 h 332"/>
                <a:gd name="T20" fmla="*/ 0 w 332"/>
                <a:gd name="T21" fmla="*/ 166 h 332"/>
                <a:gd name="T22" fmla="*/ 16 w 332"/>
                <a:gd name="T23" fmla="*/ 176 h 332"/>
                <a:gd name="T24" fmla="*/ 156 w 332"/>
                <a:gd name="T25" fmla="*/ 176 h 332"/>
                <a:gd name="T26" fmla="*/ 156 w 332"/>
                <a:gd name="T27" fmla="*/ 316 h 332"/>
                <a:gd name="T28" fmla="*/ 166 w 332"/>
                <a:gd name="T29" fmla="*/ 332 h 332"/>
                <a:gd name="T30" fmla="*/ 176 w 332"/>
                <a:gd name="T31" fmla="*/ 316 h 332"/>
                <a:gd name="T32" fmla="*/ 176 w 332"/>
                <a:gd name="T3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2" y="176"/>
                    <a:pt x="332" y="176"/>
                    <a:pt x="332" y="166"/>
                  </a:cubicBezTo>
                  <a:cubicBezTo>
                    <a:pt x="332" y="156"/>
                    <a:pt x="322" y="156"/>
                    <a:pt x="315" y="156"/>
                  </a:cubicBezTo>
                  <a:lnTo>
                    <a:pt x="176" y="156"/>
                  </a:lnTo>
                  <a:lnTo>
                    <a:pt x="176" y="16"/>
                  </a:ln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9"/>
                    <a:pt x="156" y="16"/>
                  </a:cubicBezTo>
                  <a:lnTo>
                    <a:pt x="156" y="156"/>
                  </a:lnTo>
                  <a:lnTo>
                    <a:pt x="16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6" y="176"/>
                  </a:cubicBezTo>
                  <a:lnTo>
                    <a:pt x="156" y="176"/>
                  </a:lnTo>
                  <a:lnTo>
                    <a:pt x="156" y="316"/>
                  </a:lnTo>
                  <a:cubicBezTo>
                    <a:pt x="156" y="323"/>
                    <a:pt x="156" y="332"/>
                    <a:pt x="166" y="332"/>
                  </a:cubicBezTo>
                  <a:cubicBezTo>
                    <a:pt x="176" y="332"/>
                    <a:pt x="176" y="323"/>
                    <a:pt x="176" y="316"/>
                  </a:cubicBez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9">
              <a:extLst>
                <a:ext uri="{FF2B5EF4-FFF2-40B4-BE49-F238E27FC236}">
                  <a16:creationId xmlns:a16="http://schemas.microsoft.com/office/drawing/2014/main" id="{2BE6C6C1-549A-FA0A-5381-0579B76BD300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10360025" y="2344738"/>
              <a:ext cx="106362" cy="139700"/>
            </a:xfrm>
            <a:custGeom>
              <a:avLst/>
              <a:gdLst>
                <a:gd name="T0" fmla="*/ 26 w 194"/>
                <a:gd name="T1" fmla="*/ 196 h 221"/>
                <a:gd name="T2" fmla="*/ 9 w 194"/>
                <a:gd name="T3" fmla="*/ 209 h 221"/>
                <a:gd name="T4" fmla="*/ 0 w 194"/>
                <a:gd name="T5" fmla="*/ 216 h 221"/>
                <a:gd name="T6" fmla="*/ 5 w 194"/>
                <a:gd name="T7" fmla="*/ 221 h 221"/>
                <a:gd name="T8" fmla="*/ 35 w 194"/>
                <a:gd name="T9" fmla="*/ 220 h 221"/>
                <a:gd name="T10" fmla="*/ 71 w 194"/>
                <a:gd name="T11" fmla="*/ 221 h 221"/>
                <a:gd name="T12" fmla="*/ 78 w 194"/>
                <a:gd name="T13" fmla="*/ 214 h 221"/>
                <a:gd name="T14" fmla="*/ 69 w 194"/>
                <a:gd name="T15" fmla="*/ 209 h 221"/>
                <a:gd name="T16" fmla="*/ 52 w 194"/>
                <a:gd name="T17" fmla="*/ 204 h 221"/>
                <a:gd name="T18" fmla="*/ 56 w 194"/>
                <a:gd name="T19" fmla="*/ 188 h 221"/>
                <a:gd name="T20" fmla="*/ 69 w 194"/>
                <a:gd name="T21" fmla="*/ 136 h 221"/>
                <a:gd name="T22" fmla="*/ 105 w 194"/>
                <a:gd name="T23" fmla="*/ 157 h 221"/>
                <a:gd name="T24" fmla="*/ 194 w 194"/>
                <a:gd name="T25" fmla="*/ 58 h 221"/>
                <a:gd name="T26" fmla="*/ 142 w 194"/>
                <a:gd name="T27" fmla="*/ 0 h 221"/>
                <a:gd name="T28" fmla="*/ 93 w 194"/>
                <a:gd name="T29" fmla="*/ 24 h 221"/>
                <a:gd name="T30" fmla="*/ 57 w 194"/>
                <a:gd name="T31" fmla="*/ 0 h 221"/>
                <a:gd name="T32" fmla="*/ 29 w 194"/>
                <a:gd name="T33" fmla="*/ 18 h 221"/>
                <a:gd name="T34" fmla="*/ 16 w 194"/>
                <a:gd name="T35" fmla="*/ 53 h 221"/>
                <a:gd name="T36" fmla="*/ 22 w 194"/>
                <a:gd name="T37" fmla="*/ 58 h 221"/>
                <a:gd name="T38" fmla="*/ 30 w 194"/>
                <a:gd name="T39" fmla="*/ 47 h 221"/>
                <a:gd name="T40" fmla="*/ 56 w 194"/>
                <a:gd name="T41" fmla="*/ 9 h 221"/>
                <a:gd name="T42" fmla="*/ 67 w 194"/>
                <a:gd name="T43" fmla="*/ 26 h 221"/>
                <a:gd name="T44" fmla="*/ 66 w 194"/>
                <a:gd name="T45" fmla="*/ 37 h 221"/>
                <a:gd name="T46" fmla="*/ 26 w 194"/>
                <a:gd name="T47" fmla="*/ 196 h 221"/>
                <a:gd name="T48" fmla="*/ 92 w 194"/>
                <a:gd name="T49" fmla="*/ 41 h 221"/>
                <a:gd name="T50" fmla="*/ 141 w 194"/>
                <a:gd name="T51" fmla="*/ 9 h 221"/>
                <a:gd name="T52" fmla="*/ 166 w 194"/>
                <a:gd name="T53" fmla="*/ 43 h 221"/>
                <a:gd name="T54" fmla="*/ 148 w 194"/>
                <a:gd name="T55" fmla="*/ 113 h 221"/>
                <a:gd name="T56" fmla="*/ 105 w 194"/>
                <a:gd name="T57" fmla="*/ 147 h 221"/>
                <a:gd name="T58" fmla="*/ 74 w 194"/>
                <a:gd name="T59" fmla="*/ 117 h 221"/>
                <a:gd name="T60" fmla="*/ 75 w 194"/>
                <a:gd name="T61" fmla="*/ 112 h 221"/>
                <a:gd name="T62" fmla="*/ 92 w 194"/>
                <a:gd name="T63" fmla="*/ 4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221">
                  <a:moveTo>
                    <a:pt x="26" y="196"/>
                  </a:moveTo>
                  <a:cubicBezTo>
                    <a:pt x="24" y="206"/>
                    <a:pt x="23" y="209"/>
                    <a:pt x="9" y="209"/>
                  </a:cubicBezTo>
                  <a:cubicBezTo>
                    <a:pt x="5" y="209"/>
                    <a:pt x="0" y="209"/>
                    <a:pt x="0" y="216"/>
                  </a:cubicBezTo>
                  <a:cubicBezTo>
                    <a:pt x="0" y="220"/>
                    <a:pt x="3" y="221"/>
                    <a:pt x="5" y="221"/>
                  </a:cubicBezTo>
                  <a:cubicBezTo>
                    <a:pt x="14" y="221"/>
                    <a:pt x="25" y="220"/>
                    <a:pt x="35" y="220"/>
                  </a:cubicBezTo>
                  <a:cubicBezTo>
                    <a:pt x="46" y="220"/>
                    <a:pt x="60" y="221"/>
                    <a:pt x="71" y="221"/>
                  </a:cubicBezTo>
                  <a:cubicBezTo>
                    <a:pt x="74" y="221"/>
                    <a:pt x="78" y="220"/>
                    <a:pt x="78" y="214"/>
                  </a:cubicBezTo>
                  <a:cubicBezTo>
                    <a:pt x="78" y="209"/>
                    <a:pt x="73" y="209"/>
                    <a:pt x="69" y="209"/>
                  </a:cubicBezTo>
                  <a:cubicBezTo>
                    <a:pt x="61" y="209"/>
                    <a:pt x="52" y="209"/>
                    <a:pt x="52" y="204"/>
                  </a:cubicBezTo>
                  <a:cubicBezTo>
                    <a:pt x="52" y="203"/>
                    <a:pt x="54" y="194"/>
                    <a:pt x="56" y="188"/>
                  </a:cubicBezTo>
                  <a:cubicBezTo>
                    <a:pt x="60" y="170"/>
                    <a:pt x="65" y="151"/>
                    <a:pt x="69" y="136"/>
                  </a:cubicBezTo>
                  <a:cubicBezTo>
                    <a:pt x="73" y="143"/>
                    <a:pt x="84" y="157"/>
                    <a:pt x="105" y="157"/>
                  </a:cubicBezTo>
                  <a:cubicBezTo>
                    <a:pt x="147" y="157"/>
                    <a:pt x="194" y="110"/>
                    <a:pt x="194" y="58"/>
                  </a:cubicBezTo>
                  <a:cubicBezTo>
                    <a:pt x="194" y="17"/>
                    <a:pt x="166" y="0"/>
                    <a:pt x="142" y="0"/>
                  </a:cubicBezTo>
                  <a:cubicBezTo>
                    <a:pt x="120" y="0"/>
                    <a:pt x="102" y="14"/>
                    <a:pt x="93" y="24"/>
                  </a:cubicBezTo>
                  <a:cubicBezTo>
                    <a:pt x="87" y="4"/>
                    <a:pt x="67" y="0"/>
                    <a:pt x="57" y="0"/>
                  </a:cubicBezTo>
                  <a:cubicBezTo>
                    <a:pt x="43" y="0"/>
                    <a:pt x="35" y="9"/>
                    <a:pt x="29" y="18"/>
                  </a:cubicBezTo>
                  <a:cubicBezTo>
                    <a:pt x="22" y="30"/>
                    <a:pt x="16" y="51"/>
                    <a:pt x="16" y="53"/>
                  </a:cubicBezTo>
                  <a:cubicBezTo>
                    <a:pt x="16" y="58"/>
                    <a:pt x="21" y="58"/>
                    <a:pt x="22" y="58"/>
                  </a:cubicBezTo>
                  <a:cubicBezTo>
                    <a:pt x="27" y="58"/>
                    <a:pt x="28" y="57"/>
                    <a:pt x="30" y="47"/>
                  </a:cubicBezTo>
                  <a:cubicBezTo>
                    <a:pt x="35" y="27"/>
                    <a:pt x="42" y="9"/>
                    <a:pt x="56" y="9"/>
                  </a:cubicBezTo>
                  <a:cubicBezTo>
                    <a:pt x="65" y="9"/>
                    <a:pt x="67" y="17"/>
                    <a:pt x="67" y="26"/>
                  </a:cubicBezTo>
                  <a:cubicBezTo>
                    <a:pt x="67" y="30"/>
                    <a:pt x="66" y="35"/>
                    <a:pt x="66" y="37"/>
                  </a:cubicBezTo>
                  <a:lnTo>
                    <a:pt x="26" y="196"/>
                  </a:lnTo>
                  <a:close/>
                  <a:moveTo>
                    <a:pt x="92" y="41"/>
                  </a:moveTo>
                  <a:cubicBezTo>
                    <a:pt x="112" y="15"/>
                    <a:pt x="130" y="9"/>
                    <a:pt x="141" y="9"/>
                  </a:cubicBezTo>
                  <a:cubicBezTo>
                    <a:pt x="155" y="9"/>
                    <a:pt x="166" y="20"/>
                    <a:pt x="166" y="43"/>
                  </a:cubicBezTo>
                  <a:cubicBezTo>
                    <a:pt x="166" y="58"/>
                    <a:pt x="159" y="93"/>
                    <a:pt x="148" y="113"/>
                  </a:cubicBezTo>
                  <a:cubicBezTo>
                    <a:pt x="140" y="130"/>
                    <a:pt x="122" y="147"/>
                    <a:pt x="105" y="147"/>
                  </a:cubicBezTo>
                  <a:cubicBezTo>
                    <a:pt x="80" y="147"/>
                    <a:pt x="74" y="120"/>
                    <a:pt x="74" y="117"/>
                  </a:cubicBezTo>
                  <a:cubicBezTo>
                    <a:pt x="74" y="115"/>
                    <a:pt x="74" y="113"/>
                    <a:pt x="75" y="112"/>
                  </a:cubicBezTo>
                  <a:lnTo>
                    <a:pt x="92" y="4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0">
              <a:extLst>
                <a:ext uri="{FF2B5EF4-FFF2-40B4-BE49-F238E27FC236}">
                  <a16:creationId xmlns:a16="http://schemas.microsoft.com/office/drawing/2014/main" id="{16AF0544-D3E3-01C1-0A16-5A1FAC1D85BD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10485438" y="2414588"/>
              <a:ext cx="58737" cy="101600"/>
            </a:xfrm>
            <a:custGeom>
              <a:avLst/>
              <a:gdLst>
                <a:gd name="T0" fmla="*/ 21 w 106"/>
                <a:gd name="T1" fmla="*/ 101 h 161"/>
                <a:gd name="T2" fmla="*/ 57 w 106"/>
                <a:gd name="T3" fmla="*/ 115 h 161"/>
                <a:gd name="T4" fmla="*/ 106 w 106"/>
                <a:gd name="T5" fmla="*/ 57 h 161"/>
                <a:gd name="T6" fmla="*/ 65 w 106"/>
                <a:gd name="T7" fmla="*/ 0 h 161"/>
                <a:gd name="T8" fmla="*/ 21 w 106"/>
                <a:gd name="T9" fmla="*/ 14 h 161"/>
                <a:gd name="T10" fmla="*/ 21 w 106"/>
                <a:gd name="T11" fmla="*/ 2 h 161"/>
                <a:gd name="T12" fmla="*/ 0 w 106"/>
                <a:gd name="T13" fmla="*/ 2 h 161"/>
                <a:gd name="T14" fmla="*/ 0 w 106"/>
                <a:gd name="T15" fmla="*/ 161 h 161"/>
                <a:gd name="T16" fmla="*/ 21 w 106"/>
                <a:gd name="T17" fmla="*/ 161 h 161"/>
                <a:gd name="T18" fmla="*/ 21 w 106"/>
                <a:gd name="T19" fmla="*/ 101 h 161"/>
                <a:gd name="T20" fmla="*/ 21 w 106"/>
                <a:gd name="T21" fmla="*/ 30 h 161"/>
                <a:gd name="T22" fmla="*/ 49 w 106"/>
                <a:gd name="T23" fmla="*/ 17 h 161"/>
                <a:gd name="T24" fmla="*/ 84 w 106"/>
                <a:gd name="T25" fmla="*/ 57 h 161"/>
                <a:gd name="T26" fmla="*/ 46 w 106"/>
                <a:gd name="T27" fmla="*/ 99 h 161"/>
                <a:gd name="T28" fmla="*/ 30 w 106"/>
                <a:gd name="T29" fmla="*/ 93 h 161"/>
                <a:gd name="T30" fmla="*/ 21 w 106"/>
                <a:gd name="T31" fmla="*/ 79 h 161"/>
                <a:gd name="T32" fmla="*/ 21 w 106"/>
                <a:gd name="T33" fmla="*/ 3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61">
                  <a:moveTo>
                    <a:pt x="21" y="101"/>
                  </a:moveTo>
                  <a:cubicBezTo>
                    <a:pt x="34" y="113"/>
                    <a:pt x="49" y="115"/>
                    <a:pt x="57" y="115"/>
                  </a:cubicBezTo>
                  <a:cubicBezTo>
                    <a:pt x="83" y="115"/>
                    <a:pt x="106" y="90"/>
                    <a:pt x="106" y="57"/>
                  </a:cubicBezTo>
                  <a:cubicBezTo>
                    <a:pt x="106" y="27"/>
                    <a:pt x="89" y="0"/>
                    <a:pt x="65" y="0"/>
                  </a:cubicBezTo>
                  <a:cubicBezTo>
                    <a:pt x="54" y="0"/>
                    <a:pt x="35" y="3"/>
                    <a:pt x="21" y="14"/>
                  </a:cubicBezTo>
                  <a:lnTo>
                    <a:pt x="21" y="2"/>
                  </a:lnTo>
                  <a:lnTo>
                    <a:pt x="0" y="2"/>
                  </a:lnTo>
                  <a:lnTo>
                    <a:pt x="0" y="161"/>
                  </a:lnTo>
                  <a:lnTo>
                    <a:pt x="21" y="161"/>
                  </a:lnTo>
                  <a:lnTo>
                    <a:pt x="21" y="101"/>
                  </a:lnTo>
                  <a:close/>
                  <a:moveTo>
                    <a:pt x="21" y="30"/>
                  </a:moveTo>
                  <a:cubicBezTo>
                    <a:pt x="27" y="23"/>
                    <a:pt x="37" y="17"/>
                    <a:pt x="49" y="17"/>
                  </a:cubicBezTo>
                  <a:cubicBezTo>
                    <a:pt x="68" y="17"/>
                    <a:pt x="84" y="35"/>
                    <a:pt x="84" y="57"/>
                  </a:cubicBezTo>
                  <a:cubicBezTo>
                    <a:pt x="84" y="82"/>
                    <a:pt x="65" y="99"/>
                    <a:pt x="46" y="99"/>
                  </a:cubicBezTo>
                  <a:cubicBezTo>
                    <a:pt x="42" y="99"/>
                    <a:pt x="36" y="98"/>
                    <a:pt x="30" y="93"/>
                  </a:cubicBezTo>
                  <a:cubicBezTo>
                    <a:pt x="22" y="87"/>
                    <a:pt x="21" y="84"/>
                    <a:pt x="21" y="79"/>
                  </a:cubicBezTo>
                  <a:lnTo>
                    <a:pt x="21" y="3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1">
              <a:extLst>
                <a:ext uri="{FF2B5EF4-FFF2-40B4-BE49-F238E27FC236}">
                  <a16:creationId xmlns:a16="http://schemas.microsoft.com/office/drawing/2014/main" id="{582BF7FD-AA3A-AC34-D113-372BE9189EB5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10556875" y="2414588"/>
              <a:ext cx="36512" cy="71438"/>
            </a:xfrm>
            <a:custGeom>
              <a:avLst/>
              <a:gdLst>
                <a:gd name="T0" fmla="*/ 21 w 65"/>
                <a:gd name="T1" fmla="*/ 60 h 113"/>
                <a:gd name="T2" fmla="*/ 65 w 65"/>
                <a:gd name="T3" fmla="*/ 18 h 113"/>
                <a:gd name="T4" fmla="*/ 65 w 65"/>
                <a:gd name="T5" fmla="*/ 0 h 113"/>
                <a:gd name="T6" fmla="*/ 19 w 65"/>
                <a:gd name="T7" fmla="*/ 23 h 113"/>
                <a:gd name="T8" fmla="*/ 19 w 65"/>
                <a:gd name="T9" fmla="*/ 1 h 113"/>
                <a:gd name="T10" fmla="*/ 0 w 65"/>
                <a:gd name="T11" fmla="*/ 1 h 113"/>
                <a:gd name="T12" fmla="*/ 0 w 65"/>
                <a:gd name="T13" fmla="*/ 113 h 113"/>
                <a:gd name="T14" fmla="*/ 21 w 65"/>
                <a:gd name="T15" fmla="*/ 113 h 113"/>
                <a:gd name="T16" fmla="*/ 21 w 65"/>
                <a:gd name="T17" fmla="*/ 6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3">
                  <a:moveTo>
                    <a:pt x="21" y="60"/>
                  </a:moveTo>
                  <a:cubicBezTo>
                    <a:pt x="21" y="33"/>
                    <a:pt x="43" y="18"/>
                    <a:pt x="65" y="18"/>
                  </a:cubicBezTo>
                  <a:lnTo>
                    <a:pt x="65" y="0"/>
                  </a:lnTo>
                  <a:cubicBezTo>
                    <a:pt x="44" y="0"/>
                    <a:pt x="29" y="10"/>
                    <a:pt x="19" y="23"/>
                  </a:cubicBezTo>
                  <a:lnTo>
                    <a:pt x="19" y="1"/>
                  </a:lnTo>
                  <a:lnTo>
                    <a:pt x="0" y="1"/>
                  </a:lnTo>
                  <a:lnTo>
                    <a:pt x="0" y="113"/>
                  </a:lnTo>
                  <a:lnTo>
                    <a:pt x="21" y="113"/>
                  </a:lnTo>
                  <a:lnTo>
                    <a:pt x="21" y="6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22">
              <a:extLst>
                <a:ext uri="{FF2B5EF4-FFF2-40B4-BE49-F238E27FC236}">
                  <a16:creationId xmlns:a16="http://schemas.microsoft.com/office/drawing/2014/main" id="{A9F8CA3C-7B12-E37A-1715-4DF1873F581A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10599738" y="2414588"/>
              <a:ext cx="57150" cy="73025"/>
            </a:xfrm>
            <a:custGeom>
              <a:avLst/>
              <a:gdLst>
                <a:gd name="T0" fmla="*/ 98 w 101"/>
                <a:gd name="T1" fmla="*/ 87 h 116"/>
                <a:gd name="T2" fmla="*/ 58 w 101"/>
                <a:gd name="T3" fmla="*/ 100 h 116"/>
                <a:gd name="T4" fmla="*/ 19 w 101"/>
                <a:gd name="T5" fmla="*/ 59 h 116"/>
                <a:gd name="T6" fmla="*/ 101 w 101"/>
                <a:gd name="T7" fmla="*/ 59 h 116"/>
                <a:gd name="T8" fmla="*/ 90 w 101"/>
                <a:gd name="T9" fmla="*/ 17 h 116"/>
                <a:gd name="T10" fmla="*/ 54 w 101"/>
                <a:gd name="T11" fmla="*/ 0 h 116"/>
                <a:gd name="T12" fmla="*/ 0 w 101"/>
                <a:gd name="T13" fmla="*/ 58 h 116"/>
                <a:gd name="T14" fmla="*/ 58 w 101"/>
                <a:gd name="T15" fmla="*/ 116 h 116"/>
                <a:gd name="T16" fmla="*/ 100 w 101"/>
                <a:gd name="T17" fmla="*/ 104 h 116"/>
                <a:gd name="T18" fmla="*/ 98 w 101"/>
                <a:gd name="T19" fmla="*/ 87 h 116"/>
                <a:gd name="T20" fmla="*/ 21 w 101"/>
                <a:gd name="T21" fmla="*/ 44 h 116"/>
                <a:gd name="T22" fmla="*/ 54 w 101"/>
                <a:gd name="T23" fmla="*/ 16 h 116"/>
                <a:gd name="T24" fmla="*/ 85 w 101"/>
                <a:gd name="T25" fmla="*/ 44 h 116"/>
                <a:gd name="T26" fmla="*/ 21 w 101"/>
                <a:gd name="T27" fmla="*/ 4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116">
                  <a:moveTo>
                    <a:pt x="98" y="87"/>
                  </a:moveTo>
                  <a:cubicBezTo>
                    <a:pt x="84" y="96"/>
                    <a:pt x="69" y="100"/>
                    <a:pt x="58" y="100"/>
                  </a:cubicBezTo>
                  <a:cubicBezTo>
                    <a:pt x="36" y="100"/>
                    <a:pt x="20" y="82"/>
                    <a:pt x="19" y="59"/>
                  </a:cubicBezTo>
                  <a:lnTo>
                    <a:pt x="101" y="59"/>
                  </a:lnTo>
                  <a:cubicBezTo>
                    <a:pt x="101" y="48"/>
                    <a:pt x="99" y="31"/>
                    <a:pt x="90" y="17"/>
                  </a:cubicBezTo>
                  <a:cubicBezTo>
                    <a:pt x="81" y="4"/>
                    <a:pt x="66" y="0"/>
                    <a:pt x="54" y="0"/>
                  </a:cubicBezTo>
                  <a:cubicBezTo>
                    <a:pt x="23" y="0"/>
                    <a:pt x="0" y="26"/>
                    <a:pt x="0" y="58"/>
                  </a:cubicBezTo>
                  <a:cubicBezTo>
                    <a:pt x="0" y="90"/>
                    <a:pt x="25" y="116"/>
                    <a:pt x="58" y="116"/>
                  </a:cubicBezTo>
                  <a:cubicBezTo>
                    <a:pt x="72" y="116"/>
                    <a:pt x="87" y="112"/>
                    <a:pt x="100" y="104"/>
                  </a:cubicBezTo>
                  <a:lnTo>
                    <a:pt x="98" y="87"/>
                  </a:lnTo>
                  <a:close/>
                  <a:moveTo>
                    <a:pt x="21" y="44"/>
                  </a:moveTo>
                  <a:cubicBezTo>
                    <a:pt x="27" y="24"/>
                    <a:pt x="41" y="16"/>
                    <a:pt x="54" y="16"/>
                  </a:cubicBezTo>
                  <a:cubicBezTo>
                    <a:pt x="65" y="16"/>
                    <a:pt x="81" y="21"/>
                    <a:pt x="85" y="44"/>
                  </a:cubicBezTo>
                  <a:lnTo>
                    <a:pt x="21" y="4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3">
              <a:extLst>
                <a:ext uri="{FF2B5EF4-FFF2-40B4-BE49-F238E27FC236}">
                  <a16:creationId xmlns:a16="http://schemas.microsoft.com/office/drawing/2014/main" id="{B853B5E8-F199-DCC3-390F-CCC93FEF4E29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10664825" y="2374901"/>
              <a:ext cx="46037" cy="111125"/>
            </a:xfrm>
            <a:custGeom>
              <a:avLst/>
              <a:gdLst>
                <a:gd name="T0" fmla="*/ 40 w 84"/>
                <a:gd name="T1" fmla="*/ 80 h 175"/>
                <a:gd name="T2" fmla="*/ 69 w 84"/>
                <a:gd name="T3" fmla="*/ 80 h 175"/>
                <a:gd name="T4" fmla="*/ 69 w 84"/>
                <a:gd name="T5" fmla="*/ 64 h 175"/>
                <a:gd name="T6" fmla="*/ 39 w 84"/>
                <a:gd name="T7" fmla="*/ 64 h 175"/>
                <a:gd name="T8" fmla="*/ 39 w 84"/>
                <a:gd name="T9" fmla="*/ 36 h 175"/>
                <a:gd name="T10" fmla="*/ 63 w 84"/>
                <a:gd name="T11" fmla="*/ 16 h 175"/>
                <a:gd name="T12" fmla="*/ 84 w 84"/>
                <a:gd name="T13" fmla="*/ 20 h 175"/>
                <a:gd name="T14" fmla="*/ 84 w 84"/>
                <a:gd name="T15" fmla="*/ 2 h 175"/>
                <a:gd name="T16" fmla="*/ 64 w 84"/>
                <a:gd name="T17" fmla="*/ 0 h 175"/>
                <a:gd name="T18" fmla="*/ 19 w 84"/>
                <a:gd name="T19" fmla="*/ 43 h 175"/>
                <a:gd name="T20" fmla="*/ 19 w 84"/>
                <a:gd name="T21" fmla="*/ 64 h 175"/>
                <a:gd name="T22" fmla="*/ 0 w 84"/>
                <a:gd name="T23" fmla="*/ 64 h 175"/>
                <a:gd name="T24" fmla="*/ 0 w 84"/>
                <a:gd name="T25" fmla="*/ 80 h 175"/>
                <a:gd name="T26" fmla="*/ 19 w 84"/>
                <a:gd name="T27" fmla="*/ 80 h 175"/>
                <a:gd name="T28" fmla="*/ 19 w 84"/>
                <a:gd name="T29" fmla="*/ 175 h 175"/>
                <a:gd name="T30" fmla="*/ 40 w 84"/>
                <a:gd name="T31" fmla="*/ 175 h 175"/>
                <a:gd name="T32" fmla="*/ 40 w 84"/>
                <a:gd name="T33" fmla="*/ 8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175">
                  <a:moveTo>
                    <a:pt x="40" y="80"/>
                  </a:moveTo>
                  <a:lnTo>
                    <a:pt x="69" y="80"/>
                  </a:lnTo>
                  <a:lnTo>
                    <a:pt x="69" y="64"/>
                  </a:lnTo>
                  <a:lnTo>
                    <a:pt x="39" y="64"/>
                  </a:lnTo>
                  <a:lnTo>
                    <a:pt x="39" y="36"/>
                  </a:lnTo>
                  <a:cubicBezTo>
                    <a:pt x="39" y="19"/>
                    <a:pt x="55" y="16"/>
                    <a:pt x="63" y="16"/>
                  </a:cubicBezTo>
                  <a:cubicBezTo>
                    <a:pt x="69" y="16"/>
                    <a:pt x="75" y="17"/>
                    <a:pt x="84" y="20"/>
                  </a:cubicBezTo>
                  <a:lnTo>
                    <a:pt x="84" y="2"/>
                  </a:lnTo>
                  <a:cubicBezTo>
                    <a:pt x="78" y="1"/>
                    <a:pt x="70" y="0"/>
                    <a:pt x="64" y="0"/>
                  </a:cubicBezTo>
                  <a:cubicBezTo>
                    <a:pt x="38" y="0"/>
                    <a:pt x="19" y="18"/>
                    <a:pt x="19" y="43"/>
                  </a:cubicBezTo>
                  <a:lnTo>
                    <a:pt x="19" y="64"/>
                  </a:lnTo>
                  <a:lnTo>
                    <a:pt x="0" y="64"/>
                  </a:lnTo>
                  <a:lnTo>
                    <a:pt x="0" y="80"/>
                  </a:lnTo>
                  <a:lnTo>
                    <a:pt x="19" y="80"/>
                  </a:lnTo>
                  <a:lnTo>
                    <a:pt x="19" y="175"/>
                  </a:lnTo>
                  <a:lnTo>
                    <a:pt x="40" y="175"/>
                  </a:lnTo>
                  <a:lnTo>
                    <a:pt x="40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24">
              <a:extLst>
                <a:ext uri="{FF2B5EF4-FFF2-40B4-BE49-F238E27FC236}">
                  <a16:creationId xmlns:a16="http://schemas.microsoft.com/office/drawing/2014/main" id="{0960382D-0EE2-434C-C341-D6A3ECAFD6C8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10734675" y="2366963"/>
              <a:ext cx="63500" cy="66675"/>
            </a:xfrm>
            <a:custGeom>
              <a:avLst/>
              <a:gdLst>
                <a:gd name="T0" fmla="*/ 61 w 113"/>
                <a:gd name="T1" fmla="*/ 47 h 107"/>
                <a:gd name="T2" fmla="*/ 65 w 113"/>
                <a:gd name="T3" fmla="*/ 8 h 107"/>
                <a:gd name="T4" fmla="*/ 57 w 113"/>
                <a:gd name="T5" fmla="*/ 0 h 107"/>
                <a:gd name="T6" fmla="*/ 48 w 113"/>
                <a:gd name="T7" fmla="*/ 7 h 107"/>
                <a:gd name="T8" fmla="*/ 52 w 113"/>
                <a:gd name="T9" fmla="*/ 47 h 107"/>
                <a:gd name="T10" fmla="*/ 14 w 113"/>
                <a:gd name="T11" fmla="*/ 23 h 107"/>
                <a:gd name="T12" fmla="*/ 8 w 113"/>
                <a:gd name="T13" fmla="*/ 21 h 107"/>
                <a:gd name="T14" fmla="*/ 0 w 113"/>
                <a:gd name="T15" fmla="*/ 30 h 107"/>
                <a:gd name="T16" fmla="*/ 5 w 113"/>
                <a:gd name="T17" fmla="*/ 38 h 107"/>
                <a:gd name="T18" fmla="*/ 47 w 113"/>
                <a:gd name="T19" fmla="*/ 53 h 107"/>
                <a:gd name="T20" fmla="*/ 6 w 113"/>
                <a:gd name="T21" fmla="*/ 68 h 107"/>
                <a:gd name="T22" fmla="*/ 0 w 113"/>
                <a:gd name="T23" fmla="*/ 76 h 107"/>
                <a:gd name="T24" fmla="*/ 8 w 113"/>
                <a:gd name="T25" fmla="*/ 85 h 107"/>
                <a:gd name="T26" fmla="*/ 52 w 113"/>
                <a:gd name="T27" fmla="*/ 60 h 107"/>
                <a:gd name="T28" fmla="*/ 48 w 113"/>
                <a:gd name="T29" fmla="*/ 99 h 107"/>
                <a:gd name="T30" fmla="*/ 57 w 113"/>
                <a:gd name="T31" fmla="*/ 107 h 107"/>
                <a:gd name="T32" fmla="*/ 65 w 113"/>
                <a:gd name="T33" fmla="*/ 99 h 107"/>
                <a:gd name="T34" fmla="*/ 61 w 113"/>
                <a:gd name="T35" fmla="*/ 60 h 107"/>
                <a:gd name="T36" fmla="*/ 100 w 113"/>
                <a:gd name="T37" fmla="*/ 83 h 107"/>
                <a:gd name="T38" fmla="*/ 105 w 113"/>
                <a:gd name="T39" fmla="*/ 85 h 107"/>
                <a:gd name="T40" fmla="*/ 113 w 113"/>
                <a:gd name="T41" fmla="*/ 76 h 107"/>
                <a:gd name="T42" fmla="*/ 108 w 113"/>
                <a:gd name="T43" fmla="*/ 68 h 107"/>
                <a:gd name="T44" fmla="*/ 66 w 113"/>
                <a:gd name="T45" fmla="*/ 53 h 107"/>
                <a:gd name="T46" fmla="*/ 107 w 113"/>
                <a:gd name="T47" fmla="*/ 38 h 107"/>
                <a:gd name="T48" fmla="*/ 113 w 113"/>
                <a:gd name="T49" fmla="*/ 30 h 107"/>
                <a:gd name="T50" fmla="*/ 105 w 113"/>
                <a:gd name="T51" fmla="*/ 21 h 107"/>
                <a:gd name="T52" fmla="*/ 99 w 113"/>
                <a:gd name="T53" fmla="*/ 23 h 107"/>
                <a:gd name="T54" fmla="*/ 61 w 113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3" h="107">
                  <a:moveTo>
                    <a:pt x="61" y="47"/>
                  </a:moveTo>
                  <a:cubicBezTo>
                    <a:pt x="61" y="42"/>
                    <a:pt x="65" y="10"/>
                    <a:pt x="65" y="8"/>
                  </a:cubicBezTo>
                  <a:cubicBezTo>
                    <a:pt x="65" y="3"/>
                    <a:pt x="62" y="0"/>
                    <a:pt x="57" y="0"/>
                  </a:cubicBezTo>
                  <a:cubicBezTo>
                    <a:pt x="51" y="0"/>
                    <a:pt x="48" y="4"/>
                    <a:pt x="48" y="7"/>
                  </a:cubicBezTo>
                  <a:cubicBezTo>
                    <a:pt x="48" y="10"/>
                    <a:pt x="52" y="41"/>
                    <a:pt x="52" y="47"/>
                  </a:cubicBezTo>
                  <a:lnTo>
                    <a:pt x="14" y="23"/>
                  </a:lnTo>
                  <a:cubicBezTo>
                    <a:pt x="11" y="22"/>
                    <a:pt x="10" y="21"/>
                    <a:pt x="8" y="21"/>
                  </a:cubicBezTo>
                  <a:cubicBezTo>
                    <a:pt x="4" y="21"/>
                    <a:pt x="0" y="25"/>
                    <a:pt x="0" y="30"/>
                  </a:cubicBezTo>
                  <a:cubicBezTo>
                    <a:pt x="0" y="34"/>
                    <a:pt x="2" y="37"/>
                    <a:pt x="5" y="38"/>
                  </a:cubicBezTo>
                  <a:cubicBezTo>
                    <a:pt x="19" y="43"/>
                    <a:pt x="33" y="48"/>
                    <a:pt x="47" y="53"/>
                  </a:cubicBezTo>
                  <a:cubicBezTo>
                    <a:pt x="33" y="58"/>
                    <a:pt x="10" y="66"/>
                    <a:pt x="6" y="68"/>
                  </a:cubicBezTo>
                  <a:cubicBezTo>
                    <a:pt x="4" y="69"/>
                    <a:pt x="0" y="70"/>
                    <a:pt x="0" y="76"/>
                  </a:cubicBezTo>
                  <a:cubicBezTo>
                    <a:pt x="0" y="81"/>
                    <a:pt x="4" y="85"/>
                    <a:pt x="8" y="85"/>
                  </a:cubicBezTo>
                  <a:cubicBezTo>
                    <a:pt x="11" y="85"/>
                    <a:pt x="19" y="80"/>
                    <a:pt x="52" y="60"/>
                  </a:cubicBezTo>
                  <a:cubicBezTo>
                    <a:pt x="52" y="65"/>
                    <a:pt x="48" y="97"/>
                    <a:pt x="48" y="99"/>
                  </a:cubicBezTo>
                  <a:cubicBezTo>
                    <a:pt x="48" y="103"/>
                    <a:pt x="51" y="107"/>
                    <a:pt x="57" y="107"/>
                  </a:cubicBezTo>
                  <a:cubicBezTo>
                    <a:pt x="62" y="107"/>
                    <a:pt x="65" y="103"/>
                    <a:pt x="65" y="99"/>
                  </a:cubicBezTo>
                  <a:cubicBezTo>
                    <a:pt x="65" y="97"/>
                    <a:pt x="61" y="65"/>
                    <a:pt x="61" y="60"/>
                  </a:cubicBezTo>
                  <a:lnTo>
                    <a:pt x="100" y="83"/>
                  </a:lnTo>
                  <a:cubicBezTo>
                    <a:pt x="102" y="84"/>
                    <a:pt x="103" y="85"/>
                    <a:pt x="105" y="85"/>
                  </a:cubicBezTo>
                  <a:cubicBezTo>
                    <a:pt x="109" y="85"/>
                    <a:pt x="113" y="81"/>
                    <a:pt x="113" y="76"/>
                  </a:cubicBezTo>
                  <a:cubicBezTo>
                    <a:pt x="113" y="72"/>
                    <a:pt x="111" y="69"/>
                    <a:pt x="108" y="68"/>
                  </a:cubicBezTo>
                  <a:cubicBezTo>
                    <a:pt x="95" y="63"/>
                    <a:pt x="80" y="58"/>
                    <a:pt x="66" y="53"/>
                  </a:cubicBezTo>
                  <a:cubicBezTo>
                    <a:pt x="80" y="48"/>
                    <a:pt x="103" y="40"/>
                    <a:pt x="107" y="38"/>
                  </a:cubicBezTo>
                  <a:cubicBezTo>
                    <a:pt x="109" y="37"/>
                    <a:pt x="113" y="36"/>
                    <a:pt x="113" y="30"/>
                  </a:cubicBezTo>
                  <a:cubicBezTo>
                    <a:pt x="113" y="25"/>
                    <a:pt x="109" y="21"/>
                    <a:pt x="105" y="21"/>
                  </a:cubicBezTo>
                  <a:cubicBezTo>
                    <a:pt x="103" y="21"/>
                    <a:pt x="102" y="22"/>
                    <a:pt x="99" y="23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125">
              <a:extLst>
                <a:ext uri="{FF2B5EF4-FFF2-40B4-BE49-F238E27FC236}">
                  <a16:creationId xmlns:a16="http://schemas.microsoft.com/office/drawing/2014/main" id="{BDE8B015-DDCF-F6BB-1921-4C5A7621C261}"/>
                </a:ext>
              </a:extLst>
            </p:cNvPr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10360025" y="2528888"/>
              <a:ext cx="485775" cy="12700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26">
              <a:extLst>
                <a:ext uri="{FF2B5EF4-FFF2-40B4-BE49-F238E27FC236}">
                  <a16:creationId xmlns:a16="http://schemas.microsoft.com/office/drawing/2014/main" id="{E926EA2C-2BE0-4EFF-FBA9-1E2FAFC063BC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10567988" y="2586038"/>
              <a:ext cx="66675" cy="139700"/>
            </a:xfrm>
            <a:custGeom>
              <a:avLst/>
              <a:gdLst>
                <a:gd name="T0" fmla="*/ 71 w 118"/>
                <a:gd name="T1" fmla="*/ 80 h 221"/>
                <a:gd name="T2" fmla="*/ 107 w 118"/>
                <a:gd name="T3" fmla="*/ 80 h 221"/>
                <a:gd name="T4" fmla="*/ 118 w 118"/>
                <a:gd name="T5" fmla="*/ 72 h 221"/>
                <a:gd name="T6" fmla="*/ 108 w 118"/>
                <a:gd name="T7" fmla="*/ 67 h 221"/>
                <a:gd name="T8" fmla="*/ 74 w 118"/>
                <a:gd name="T9" fmla="*/ 67 h 221"/>
                <a:gd name="T10" fmla="*/ 87 w 118"/>
                <a:gd name="T11" fmla="*/ 16 h 221"/>
                <a:gd name="T12" fmla="*/ 88 w 118"/>
                <a:gd name="T13" fmla="*/ 11 h 221"/>
                <a:gd name="T14" fmla="*/ 77 w 118"/>
                <a:gd name="T15" fmla="*/ 0 h 221"/>
                <a:gd name="T16" fmla="*/ 60 w 118"/>
                <a:gd name="T17" fmla="*/ 15 h 221"/>
                <a:gd name="T18" fmla="*/ 47 w 118"/>
                <a:gd name="T19" fmla="*/ 67 h 221"/>
                <a:gd name="T20" fmla="*/ 11 w 118"/>
                <a:gd name="T21" fmla="*/ 67 h 221"/>
                <a:gd name="T22" fmla="*/ 0 w 118"/>
                <a:gd name="T23" fmla="*/ 75 h 221"/>
                <a:gd name="T24" fmla="*/ 11 w 118"/>
                <a:gd name="T25" fmla="*/ 80 h 221"/>
                <a:gd name="T26" fmla="*/ 44 w 118"/>
                <a:gd name="T27" fmla="*/ 80 h 221"/>
                <a:gd name="T28" fmla="*/ 23 w 118"/>
                <a:gd name="T29" fmla="*/ 162 h 221"/>
                <a:gd name="T30" fmla="*/ 18 w 118"/>
                <a:gd name="T31" fmla="*/ 188 h 221"/>
                <a:gd name="T32" fmla="*/ 55 w 118"/>
                <a:gd name="T33" fmla="*/ 221 h 221"/>
                <a:gd name="T34" fmla="*/ 116 w 118"/>
                <a:gd name="T35" fmla="*/ 168 h 221"/>
                <a:gd name="T36" fmla="*/ 110 w 118"/>
                <a:gd name="T37" fmla="*/ 163 h 221"/>
                <a:gd name="T38" fmla="*/ 103 w 118"/>
                <a:gd name="T39" fmla="*/ 170 h 221"/>
                <a:gd name="T40" fmla="*/ 56 w 118"/>
                <a:gd name="T41" fmla="*/ 211 h 221"/>
                <a:gd name="T42" fmla="*/ 44 w 118"/>
                <a:gd name="T43" fmla="*/ 194 h 221"/>
                <a:gd name="T44" fmla="*/ 46 w 118"/>
                <a:gd name="T45" fmla="*/ 180 h 221"/>
                <a:gd name="T46" fmla="*/ 71 w 118"/>
                <a:gd name="T47" fmla="*/ 8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1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7"/>
                    <a:pt x="114" y="67"/>
                    <a:pt x="108" y="67"/>
                  </a:cubicBezTo>
                  <a:lnTo>
                    <a:pt x="74" y="67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4"/>
                    <a:pt x="84" y="0"/>
                    <a:pt x="77" y="0"/>
                  </a:cubicBezTo>
                  <a:cubicBezTo>
                    <a:pt x="68" y="0"/>
                    <a:pt x="63" y="5"/>
                    <a:pt x="60" y="15"/>
                  </a:cubicBezTo>
                  <a:cubicBezTo>
                    <a:pt x="58" y="23"/>
                    <a:pt x="62" y="6"/>
                    <a:pt x="47" y="67"/>
                  </a:cubicBezTo>
                  <a:lnTo>
                    <a:pt x="11" y="67"/>
                  </a:lnTo>
                  <a:cubicBezTo>
                    <a:pt x="5" y="67"/>
                    <a:pt x="0" y="67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2"/>
                  </a:lnTo>
                  <a:cubicBezTo>
                    <a:pt x="21" y="171"/>
                    <a:pt x="18" y="183"/>
                    <a:pt x="18" y="188"/>
                  </a:cubicBezTo>
                  <a:cubicBezTo>
                    <a:pt x="18" y="209"/>
                    <a:pt x="35" y="221"/>
                    <a:pt x="55" y="221"/>
                  </a:cubicBezTo>
                  <a:cubicBezTo>
                    <a:pt x="94" y="221"/>
                    <a:pt x="116" y="172"/>
                    <a:pt x="116" y="168"/>
                  </a:cubicBezTo>
                  <a:cubicBezTo>
                    <a:pt x="116" y="163"/>
                    <a:pt x="111" y="163"/>
                    <a:pt x="110" y="163"/>
                  </a:cubicBezTo>
                  <a:cubicBezTo>
                    <a:pt x="106" y="163"/>
                    <a:pt x="106" y="164"/>
                    <a:pt x="103" y="170"/>
                  </a:cubicBezTo>
                  <a:cubicBezTo>
                    <a:pt x="93" y="192"/>
                    <a:pt x="76" y="211"/>
                    <a:pt x="56" y="211"/>
                  </a:cubicBezTo>
                  <a:cubicBezTo>
                    <a:pt x="49" y="211"/>
                    <a:pt x="44" y="207"/>
                    <a:pt x="44" y="194"/>
                  </a:cubicBezTo>
                  <a:cubicBezTo>
                    <a:pt x="44" y="191"/>
                    <a:pt x="46" y="183"/>
                    <a:pt x="46" y="180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7">
              <a:extLst>
                <a:ext uri="{FF2B5EF4-FFF2-40B4-BE49-F238E27FC236}">
                  <a16:creationId xmlns:a16="http://schemas.microsoft.com/office/drawing/2014/main" id="{F59997BC-18F2-972C-285A-0F6DD40C76E8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10963275" y="2528888"/>
              <a:ext cx="169862" cy="12700"/>
            </a:xfrm>
            <a:custGeom>
              <a:avLst/>
              <a:gdLst>
                <a:gd name="T0" fmla="*/ 287 w 305"/>
                <a:gd name="T1" fmla="*/ 20 h 20"/>
                <a:gd name="T2" fmla="*/ 305 w 305"/>
                <a:gd name="T3" fmla="*/ 10 h 20"/>
                <a:gd name="T4" fmla="*/ 287 w 305"/>
                <a:gd name="T5" fmla="*/ 0 h 20"/>
                <a:gd name="T6" fmla="*/ 18 w 305"/>
                <a:gd name="T7" fmla="*/ 0 h 20"/>
                <a:gd name="T8" fmla="*/ 0 w 305"/>
                <a:gd name="T9" fmla="*/ 10 h 20"/>
                <a:gd name="T10" fmla="*/ 18 w 305"/>
                <a:gd name="T11" fmla="*/ 20 h 20"/>
                <a:gd name="T12" fmla="*/ 287 w 30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" h="20">
                  <a:moveTo>
                    <a:pt x="287" y="20"/>
                  </a:moveTo>
                  <a:cubicBezTo>
                    <a:pt x="296" y="20"/>
                    <a:pt x="305" y="20"/>
                    <a:pt x="305" y="10"/>
                  </a:cubicBezTo>
                  <a:cubicBezTo>
                    <a:pt x="305" y="0"/>
                    <a:pt x="296" y="0"/>
                    <a:pt x="287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87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28">
              <a:extLst>
                <a:ext uri="{FF2B5EF4-FFF2-40B4-BE49-F238E27FC236}">
                  <a16:creationId xmlns:a16="http://schemas.microsoft.com/office/drawing/2014/main" id="{D6DFBE8F-79F7-98E0-99A0-C7006F0343A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11239500" y="2471738"/>
              <a:ext cx="98425" cy="142875"/>
            </a:xfrm>
            <a:custGeom>
              <a:avLst/>
              <a:gdLst>
                <a:gd name="T0" fmla="*/ 177 w 177"/>
                <a:gd name="T1" fmla="*/ 78 h 227"/>
                <a:gd name="T2" fmla="*/ 109 w 177"/>
                <a:gd name="T3" fmla="*/ 0 h 227"/>
                <a:gd name="T4" fmla="*/ 36 w 177"/>
                <a:gd name="T5" fmla="*/ 38 h 227"/>
                <a:gd name="T6" fmla="*/ 36 w 177"/>
                <a:gd name="T7" fmla="*/ 2 h 227"/>
                <a:gd name="T8" fmla="*/ 0 w 177"/>
                <a:gd name="T9" fmla="*/ 2 h 227"/>
                <a:gd name="T10" fmla="*/ 0 w 177"/>
                <a:gd name="T11" fmla="*/ 227 h 227"/>
                <a:gd name="T12" fmla="*/ 39 w 177"/>
                <a:gd name="T13" fmla="*/ 227 h 227"/>
                <a:gd name="T14" fmla="*/ 39 w 177"/>
                <a:gd name="T15" fmla="*/ 104 h 227"/>
                <a:gd name="T16" fmla="*/ 90 w 177"/>
                <a:gd name="T17" fmla="*/ 30 h 227"/>
                <a:gd name="T18" fmla="*/ 138 w 177"/>
                <a:gd name="T19" fmla="*/ 81 h 227"/>
                <a:gd name="T20" fmla="*/ 138 w 177"/>
                <a:gd name="T21" fmla="*/ 227 h 227"/>
                <a:gd name="T22" fmla="*/ 177 w 177"/>
                <a:gd name="T23" fmla="*/ 227 h 227"/>
                <a:gd name="T24" fmla="*/ 177 w 177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227">
                  <a:moveTo>
                    <a:pt x="177" y="78"/>
                  </a:moveTo>
                  <a:cubicBezTo>
                    <a:pt x="177" y="45"/>
                    <a:pt x="170" y="0"/>
                    <a:pt x="109" y="0"/>
                  </a:cubicBezTo>
                  <a:cubicBezTo>
                    <a:pt x="64" y="0"/>
                    <a:pt x="39" y="34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4"/>
                  </a:lnTo>
                  <a:cubicBezTo>
                    <a:pt x="39" y="71"/>
                    <a:pt x="52" y="30"/>
                    <a:pt x="90" y="30"/>
                  </a:cubicBezTo>
                  <a:cubicBezTo>
                    <a:pt x="138" y="30"/>
                    <a:pt x="138" y="65"/>
                    <a:pt x="138" y="81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29">
              <a:extLst>
                <a:ext uri="{FF2B5EF4-FFF2-40B4-BE49-F238E27FC236}">
                  <a16:creationId xmlns:a16="http://schemas.microsoft.com/office/drawing/2014/main" id="{17E07CFC-2D8B-51E3-3E92-15943314BF11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11369675" y="2468563"/>
              <a:ext cx="104775" cy="149225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8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0">
              <a:extLst>
                <a:ext uri="{FF2B5EF4-FFF2-40B4-BE49-F238E27FC236}">
                  <a16:creationId xmlns:a16="http://schemas.microsoft.com/office/drawing/2014/main" id="{0E8581BB-28E4-8D59-41D0-3508BDAB7732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11490325" y="2471738"/>
              <a:ext cx="127000" cy="207963"/>
            </a:xfrm>
            <a:custGeom>
              <a:avLst/>
              <a:gdLst>
                <a:gd name="T0" fmla="*/ 161 w 228"/>
                <a:gd name="T1" fmla="*/ 32 h 329"/>
                <a:gd name="T2" fmla="*/ 198 w 228"/>
                <a:gd name="T3" fmla="*/ 30 h 329"/>
                <a:gd name="T4" fmla="*/ 228 w 228"/>
                <a:gd name="T5" fmla="*/ 31 h 329"/>
                <a:gd name="T6" fmla="*/ 222 w 228"/>
                <a:gd name="T7" fmla="*/ 0 h 329"/>
                <a:gd name="T8" fmla="*/ 144 w 228"/>
                <a:gd name="T9" fmla="*/ 16 h 329"/>
                <a:gd name="T10" fmla="*/ 96 w 228"/>
                <a:gd name="T11" fmla="*/ 0 h 329"/>
                <a:gd name="T12" fmla="*/ 17 w 228"/>
                <a:gd name="T13" fmla="*/ 81 h 329"/>
                <a:gd name="T14" fmla="*/ 33 w 228"/>
                <a:gd name="T15" fmla="*/ 130 h 329"/>
                <a:gd name="T16" fmla="*/ 19 w 228"/>
                <a:gd name="T17" fmla="*/ 173 h 329"/>
                <a:gd name="T18" fmla="*/ 32 w 228"/>
                <a:gd name="T19" fmla="*/ 211 h 329"/>
                <a:gd name="T20" fmla="*/ 0 w 228"/>
                <a:gd name="T21" fmla="*/ 262 h 329"/>
                <a:gd name="T22" fmla="*/ 110 w 228"/>
                <a:gd name="T23" fmla="*/ 329 h 329"/>
                <a:gd name="T24" fmla="*/ 221 w 228"/>
                <a:gd name="T25" fmla="*/ 262 h 329"/>
                <a:gd name="T26" fmla="*/ 118 w 228"/>
                <a:gd name="T27" fmla="*/ 192 h 329"/>
                <a:gd name="T28" fmla="*/ 74 w 228"/>
                <a:gd name="T29" fmla="*/ 192 h 329"/>
                <a:gd name="T30" fmla="*/ 45 w 228"/>
                <a:gd name="T31" fmla="*/ 166 h 329"/>
                <a:gd name="T32" fmla="*/ 51 w 228"/>
                <a:gd name="T33" fmla="*/ 148 h 329"/>
                <a:gd name="T34" fmla="*/ 96 w 228"/>
                <a:gd name="T35" fmla="*/ 162 h 329"/>
                <a:gd name="T36" fmla="*/ 176 w 228"/>
                <a:gd name="T37" fmla="*/ 81 h 329"/>
                <a:gd name="T38" fmla="*/ 159 w 228"/>
                <a:gd name="T39" fmla="*/ 31 h 329"/>
                <a:gd name="T40" fmla="*/ 161 w 228"/>
                <a:gd name="T41" fmla="*/ 32 h 329"/>
                <a:gd name="T42" fmla="*/ 96 w 228"/>
                <a:gd name="T43" fmla="*/ 134 h 329"/>
                <a:gd name="T44" fmla="*/ 52 w 228"/>
                <a:gd name="T45" fmla="*/ 81 h 329"/>
                <a:gd name="T46" fmla="*/ 96 w 228"/>
                <a:gd name="T47" fmla="*/ 28 h 329"/>
                <a:gd name="T48" fmla="*/ 141 w 228"/>
                <a:gd name="T49" fmla="*/ 81 h 329"/>
                <a:gd name="T50" fmla="*/ 96 w 228"/>
                <a:gd name="T51" fmla="*/ 134 h 329"/>
                <a:gd name="T52" fmla="*/ 119 w 228"/>
                <a:gd name="T53" fmla="*/ 228 h 329"/>
                <a:gd name="T54" fmla="*/ 186 w 228"/>
                <a:gd name="T55" fmla="*/ 263 h 329"/>
                <a:gd name="T56" fmla="*/ 111 w 228"/>
                <a:gd name="T57" fmla="*/ 301 h 329"/>
                <a:gd name="T58" fmla="*/ 35 w 228"/>
                <a:gd name="T59" fmla="*/ 262 h 329"/>
                <a:gd name="T60" fmla="*/ 74 w 228"/>
                <a:gd name="T61" fmla="*/ 228 h 329"/>
                <a:gd name="T62" fmla="*/ 119 w 228"/>
                <a:gd name="T63" fmla="*/ 22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29">
                  <a:moveTo>
                    <a:pt x="161" y="32"/>
                  </a:moveTo>
                  <a:cubicBezTo>
                    <a:pt x="172" y="32"/>
                    <a:pt x="186" y="30"/>
                    <a:pt x="198" y="30"/>
                  </a:cubicBezTo>
                  <a:cubicBezTo>
                    <a:pt x="207" y="30"/>
                    <a:pt x="227" y="31"/>
                    <a:pt x="228" y="31"/>
                  </a:cubicBezTo>
                  <a:lnTo>
                    <a:pt x="222" y="0"/>
                  </a:lnTo>
                  <a:cubicBezTo>
                    <a:pt x="187" y="0"/>
                    <a:pt x="158" y="9"/>
                    <a:pt x="144" y="16"/>
                  </a:cubicBezTo>
                  <a:cubicBezTo>
                    <a:pt x="133" y="7"/>
                    <a:pt x="116" y="0"/>
                    <a:pt x="96" y="0"/>
                  </a:cubicBezTo>
                  <a:cubicBezTo>
                    <a:pt x="53" y="0"/>
                    <a:pt x="17" y="36"/>
                    <a:pt x="17" y="81"/>
                  </a:cubicBezTo>
                  <a:cubicBezTo>
                    <a:pt x="17" y="99"/>
                    <a:pt x="23" y="117"/>
                    <a:pt x="33" y="130"/>
                  </a:cubicBezTo>
                  <a:cubicBezTo>
                    <a:pt x="19" y="151"/>
                    <a:pt x="19" y="170"/>
                    <a:pt x="19" y="173"/>
                  </a:cubicBezTo>
                  <a:cubicBezTo>
                    <a:pt x="19" y="186"/>
                    <a:pt x="23" y="200"/>
                    <a:pt x="32" y="211"/>
                  </a:cubicBezTo>
                  <a:cubicBezTo>
                    <a:pt x="6" y="226"/>
                    <a:pt x="0" y="249"/>
                    <a:pt x="0" y="262"/>
                  </a:cubicBezTo>
                  <a:cubicBezTo>
                    <a:pt x="0" y="300"/>
                    <a:pt x="49" y="329"/>
                    <a:pt x="110" y="329"/>
                  </a:cubicBezTo>
                  <a:cubicBezTo>
                    <a:pt x="171" y="329"/>
                    <a:pt x="221" y="300"/>
                    <a:pt x="221" y="262"/>
                  </a:cubicBezTo>
                  <a:cubicBezTo>
                    <a:pt x="221" y="192"/>
                    <a:pt x="138" y="192"/>
                    <a:pt x="118" y="192"/>
                  </a:cubicBezTo>
                  <a:lnTo>
                    <a:pt x="74" y="192"/>
                  </a:lnTo>
                  <a:cubicBezTo>
                    <a:pt x="68" y="192"/>
                    <a:pt x="45" y="192"/>
                    <a:pt x="45" y="166"/>
                  </a:cubicBezTo>
                  <a:cubicBezTo>
                    <a:pt x="45" y="160"/>
                    <a:pt x="47" y="152"/>
                    <a:pt x="51" y="148"/>
                  </a:cubicBezTo>
                  <a:cubicBezTo>
                    <a:pt x="61" y="155"/>
                    <a:pt x="78" y="162"/>
                    <a:pt x="96" y="162"/>
                  </a:cubicBezTo>
                  <a:cubicBezTo>
                    <a:pt x="141" y="162"/>
                    <a:pt x="176" y="125"/>
                    <a:pt x="176" y="81"/>
                  </a:cubicBezTo>
                  <a:cubicBezTo>
                    <a:pt x="176" y="57"/>
                    <a:pt x="165" y="39"/>
                    <a:pt x="159" y="31"/>
                  </a:cubicBezTo>
                  <a:lnTo>
                    <a:pt x="161" y="32"/>
                  </a:lnTo>
                  <a:close/>
                  <a:moveTo>
                    <a:pt x="96" y="134"/>
                  </a:moveTo>
                  <a:cubicBezTo>
                    <a:pt x="78" y="134"/>
                    <a:pt x="52" y="122"/>
                    <a:pt x="52" y="81"/>
                  </a:cubicBezTo>
                  <a:cubicBezTo>
                    <a:pt x="52" y="40"/>
                    <a:pt x="78" y="28"/>
                    <a:pt x="96" y="28"/>
                  </a:cubicBezTo>
                  <a:cubicBezTo>
                    <a:pt x="118" y="28"/>
                    <a:pt x="141" y="42"/>
                    <a:pt x="141" y="81"/>
                  </a:cubicBezTo>
                  <a:cubicBezTo>
                    <a:pt x="141" y="120"/>
                    <a:pt x="118" y="134"/>
                    <a:pt x="96" y="134"/>
                  </a:cubicBezTo>
                  <a:close/>
                  <a:moveTo>
                    <a:pt x="119" y="228"/>
                  </a:moveTo>
                  <a:cubicBezTo>
                    <a:pt x="130" y="228"/>
                    <a:pt x="186" y="228"/>
                    <a:pt x="186" y="263"/>
                  </a:cubicBezTo>
                  <a:cubicBezTo>
                    <a:pt x="186" y="285"/>
                    <a:pt x="152" y="301"/>
                    <a:pt x="111" y="301"/>
                  </a:cubicBezTo>
                  <a:cubicBezTo>
                    <a:pt x="70" y="301"/>
                    <a:pt x="35" y="286"/>
                    <a:pt x="35" y="262"/>
                  </a:cubicBezTo>
                  <a:cubicBezTo>
                    <a:pt x="35" y="261"/>
                    <a:pt x="35" y="228"/>
                    <a:pt x="74" y="228"/>
                  </a:cubicBezTo>
                  <a:lnTo>
                    <a:pt x="119" y="22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131">
              <a:extLst>
                <a:ext uri="{FF2B5EF4-FFF2-40B4-BE49-F238E27FC236}">
                  <a16:creationId xmlns:a16="http://schemas.microsoft.com/office/drawing/2014/main" id="{94DC123A-EC08-E18E-4D57-002472BF2C88}"/>
                </a:ext>
              </a:extLst>
            </p:cNvPr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11642725" y="2395538"/>
              <a:ext cx="22225" cy="2190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32">
              <a:extLst>
                <a:ext uri="{FF2B5EF4-FFF2-40B4-BE49-F238E27FC236}">
                  <a16:creationId xmlns:a16="http://schemas.microsoft.com/office/drawing/2014/main" id="{182E34DC-E5D3-9A5F-386D-CE7FF92704E7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11714163" y="2376488"/>
              <a:ext cx="65087" cy="317500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50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8 h 499"/>
                <a:gd name="T14" fmla="*/ 0 w 116"/>
                <a:gd name="T15" fmla="*/ 250 h 499"/>
                <a:gd name="T16" fmla="*/ 33 w 116"/>
                <a:gd name="T17" fmla="*/ 406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8" y="483"/>
                  </a:cubicBezTo>
                  <a:cubicBezTo>
                    <a:pt x="45" y="421"/>
                    <a:pt x="29" y="326"/>
                    <a:pt x="29" y="250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6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33">
              <a:extLst>
                <a:ext uri="{FF2B5EF4-FFF2-40B4-BE49-F238E27FC236}">
                  <a16:creationId xmlns:a16="http://schemas.microsoft.com/office/drawing/2014/main" id="{BF4D10F1-9729-63CA-6793-346A963C3139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11809413" y="2395538"/>
              <a:ext cx="136525" cy="223838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1 w 247"/>
                <a:gd name="T5" fmla="*/ 352 h 353"/>
                <a:gd name="T6" fmla="*/ 242 w 247"/>
                <a:gd name="T7" fmla="*/ 352 h 353"/>
                <a:gd name="T8" fmla="*/ 247 w 247"/>
                <a:gd name="T9" fmla="*/ 347 h 353"/>
                <a:gd name="T10" fmla="*/ 245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2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2 w 247"/>
                <a:gd name="T33" fmla="*/ 343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1" y="352"/>
                  </a:cubicBezTo>
                  <a:lnTo>
                    <a:pt x="242" y="352"/>
                  </a:lnTo>
                  <a:cubicBezTo>
                    <a:pt x="247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5" y="343"/>
                  </a:cubicBezTo>
                  <a:cubicBezTo>
                    <a:pt x="240" y="337"/>
                    <a:pt x="237" y="330"/>
                    <a:pt x="233" y="320"/>
                  </a:cubicBezTo>
                  <a:lnTo>
                    <a:pt x="131" y="36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2" y="0"/>
                    <a:pt x="62" y="6"/>
                  </a:cubicBezTo>
                  <a:cubicBezTo>
                    <a:pt x="62" y="10"/>
                    <a:pt x="66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8"/>
                    <a:pt x="32" y="343"/>
                  </a:cubicBezTo>
                  <a:lnTo>
                    <a:pt x="152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34">
              <a:extLst>
                <a:ext uri="{FF2B5EF4-FFF2-40B4-BE49-F238E27FC236}">
                  <a16:creationId xmlns:a16="http://schemas.microsoft.com/office/drawing/2014/main" id="{D8E44F05-3483-90D2-09EF-FA778DC23D65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11972925" y="2376488"/>
              <a:ext cx="63500" cy="317500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9 w 116"/>
                <a:gd name="T9" fmla="*/ 17 h 499"/>
                <a:gd name="T10" fmla="*/ 87 w 116"/>
                <a:gd name="T11" fmla="*/ 250 h 499"/>
                <a:gd name="T12" fmla="*/ 6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0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7" y="146"/>
                    <a:pt x="87" y="250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7627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142" grpId="0"/>
      <p:bldP spid="290" grpId="0" animBg="1"/>
      <p:bldP spid="293" grpId="0"/>
      <p:bldP spid="303" grpId="0" animBg="1"/>
      <p:bldP spid="304" grpId="0" animBg="1"/>
      <p:bldP spid="309" grpId="0"/>
      <p:bldP spid="291" grpId="0" animBg="1"/>
      <p:bldP spid="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" name="Graphic 92">
            <a:extLst>
              <a:ext uri="{FF2B5EF4-FFF2-40B4-BE49-F238E27FC236}">
                <a16:creationId xmlns:a16="http://schemas.microsoft.com/office/drawing/2014/main" id="{6AFE63D3-0878-33C8-F3B9-8DFDAAC7E540}"/>
              </a:ext>
            </a:extLst>
          </p:cNvPr>
          <p:cNvPicPr>
            <a:picLocks noChangeAspect="1"/>
          </p:cNvPicPr>
          <p:nvPr/>
        </p:nvPicPr>
        <p:blipFill>
          <a:blip r:embed="rId34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46"/>
              </a:ext>
            </a:extLst>
          </a:blip>
          <a:stretch>
            <a:fillRect/>
          </a:stretch>
        </p:blipFill>
        <p:spPr>
          <a:xfrm>
            <a:off x="5197593" y="691187"/>
            <a:ext cx="6096940" cy="342952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71EC5F5-3A8E-DF0C-41AC-BAAAEDF0E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Quantizing Our Proof</a:t>
            </a: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C1478F4-CD92-1A74-ACB3-3FF75DEEAE49}"/>
              </a:ext>
            </a:extLst>
          </p:cNvPr>
          <p:cNvCxnSpPr>
            <a:cxnSpLocks/>
          </p:cNvCxnSpPr>
          <p:nvPr/>
        </p:nvCxnSpPr>
        <p:spPr>
          <a:xfrm>
            <a:off x="5198306" y="831273"/>
            <a:ext cx="0" cy="461818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5" name="Group 394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Machine $G(\secpar, m, \epsilon)$:&#10;&#10;&#10;\end{document}" title="IguanaTex Vector Display">
            <a:extLst>
              <a:ext uri="{FF2B5EF4-FFF2-40B4-BE49-F238E27FC236}">
                <a16:creationId xmlns:a16="http://schemas.microsoft.com/office/drawing/2014/main" id="{BFD33A51-8E1B-2DB8-E16A-38AAB042A029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8287" y="901640"/>
            <a:ext cx="2232025" cy="306387"/>
            <a:chOff x="296863" y="1169988"/>
            <a:chExt cx="2232025" cy="306387"/>
          </a:xfrm>
        </p:grpSpPr>
        <p:sp>
          <p:nvSpPr>
            <p:cNvPr id="378" name="Freeform 234">
              <a:extLst>
                <a:ext uri="{FF2B5EF4-FFF2-40B4-BE49-F238E27FC236}">
                  <a16:creationId xmlns:a16="http://schemas.microsoft.com/office/drawing/2014/main" id="{59BBA2DA-9347-2646-B10C-115FD4AFB8D5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296863" y="1190625"/>
              <a:ext cx="222250" cy="209550"/>
            </a:xfrm>
            <a:custGeom>
              <a:avLst/>
              <a:gdLst>
                <a:gd name="T0" fmla="*/ 102 w 420"/>
                <a:gd name="T1" fmla="*/ 11 h 341"/>
                <a:gd name="T2" fmla="*/ 84 w 420"/>
                <a:gd name="T3" fmla="*/ 0 h 341"/>
                <a:gd name="T4" fmla="*/ 0 w 420"/>
                <a:gd name="T5" fmla="*/ 0 h 341"/>
                <a:gd name="T6" fmla="*/ 0 w 420"/>
                <a:gd name="T7" fmla="*/ 15 h 341"/>
                <a:gd name="T8" fmla="*/ 12 w 420"/>
                <a:gd name="T9" fmla="*/ 15 h 341"/>
                <a:gd name="T10" fmla="*/ 52 w 420"/>
                <a:gd name="T11" fmla="*/ 39 h 341"/>
                <a:gd name="T12" fmla="*/ 52 w 420"/>
                <a:gd name="T13" fmla="*/ 288 h 341"/>
                <a:gd name="T14" fmla="*/ 0 w 420"/>
                <a:gd name="T15" fmla="*/ 325 h 341"/>
                <a:gd name="T16" fmla="*/ 0 w 420"/>
                <a:gd name="T17" fmla="*/ 341 h 341"/>
                <a:gd name="T18" fmla="*/ 59 w 420"/>
                <a:gd name="T19" fmla="*/ 339 h 341"/>
                <a:gd name="T20" fmla="*/ 117 w 420"/>
                <a:gd name="T21" fmla="*/ 341 h 341"/>
                <a:gd name="T22" fmla="*/ 117 w 420"/>
                <a:gd name="T23" fmla="*/ 325 h 341"/>
                <a:gd name="T24" fmla="*/ 66 w 420"/>
                <a:gd name="T25" fmla="*/ 288 h 341"/>
                <a:gd name="T26" fmla="*/ 66 w 420"/>
                <a:gd name="T27" fmla="*/ 19 h 341"/>
                <a:gd name="T28" fmla="*/ 66 w 420"/>
                <a:gd name="T29" fmla="*/ 19 h 341"/>
                <a:gd name="T30" fmla="*/ 186 w 420"/>
                <a:gd name="T31" fmla="*/ 330 h 341"/>
                <a:gd name="T32" fmla="*/ 196 w 420"/>
                <a:gd name="T33" fmla="*/ 341 h 341"/>
                <a:gd name="T34" fmla="*/ 205 w 420"/>
                <a:gd name="T35" fmla="*/ 331 h 341"/>
                <a:gd name="T36" fmla="*/ 328 w 420"/>
                <a:gd name="T37" fmla="*/ 15 h 341"/>
                <a:gd name="T38" fmla="*/ 328 w 420"/>
                <a:gd name="T39" fmla="*/ 15 h 341"/>
                <a:gd name="T40" fmla="*/ 328 w 420"/>
                <a:gd name="T41" fmla="*/ 302 h 341"/>
                <a:gd name="T42" fmla="*/ 289 w 420"/>
                <a:gd name="T43" fmla="*/ 325 h 341"/>
                <a:gd name="T44" fmla="*/ 277 w 420"/>
                <a:gd name="T45" fmla="*/ 325 h 341"/>
                <a:gd name="T46" fmla="*/ 277 w 420"/>
                <a:gd name="T47" fmla="*/ 341 h 341"/>
                <a:gd name="T48" fmla="*/ 349 w 420"/>
                <a:gd name="T49" fmla="*/ 339 h 341"/>
                <a:gd name="T50" fmla="*/ 420 w 420"/>
                <a:gd name="T51" fmla="*/ 341 h 341"/>
                <a:gd name="T52" fmla="*/ 420 w 420"/>
                <a:gd name="T53" fmla="*/ 325 h 341"/>
                <a:gd name="T54" fmla="*/ 408 w 420"/>
                <a:gd name="T55" fmla="*/ 325 h 341"/>
                <a:gd name="T56" fmla="*/ 369 w 420"/>
                <a:gd name="T57" fmla="*/ 302 h 341"/>
                <a:gd name="T58" fmla="*/ 369 w 420"/>
                <a:gd name="T59" fmla="*/ 39 h 341"/>
                <a:gd name="T60" fmla="*/ 408 w 420"/>
                <a:gd name="T61" fmla="*/ 15 h 341"/>
                <a:gd name="T62" fmla="*/ 420 w 420"/>
                <a:gd name="T63" fmla="*/ 15 h 341"/>
                <a:gd name="T64" fmla="*/ 420 w 420"/>
                <a:gd name="T65" fmla="*/ 0 h 341"/>
                <a:gd name="T66" fmla="*/ 336 w 420"/>
                <a:gd name="T67" fmla="*/ 0 h 341"/>
                <a:gd name="T68" fmla="*/ 319 w 420"/>
                <a:gd name="T69" fmla="*/ 9 h 341"/>
                <a:gd name="T70" fmla="*/ 210 w 420"/>
                <a:gd name="T71" fmla="*/ 290 h 341"/>
                <a:gd name="T72" fmla="*/ 102 w 420"/>
                <a:gd name="T73" fmla="*/ 1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0" h="341">
                  <a:moveTo>
                    <a:pt x="102" y="11"/>
                  </a:moveTo>
                  <a:cubicBezTo>
                    <a:pt x="97" y="0"/>
                    <a:pt x="96" y="0"/>
                    <a:pt x="84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288"/>
                  </a:lnTo>
                  <a:cubicBezTo>
                    <a:pt x="52" y="302"/>
                    <a:pt x="52" y="325"/>
                    <a:pt x="0" y="325"/>
                  </a:cubicBezTo>
                  <a:lnTo>
                    <a:pt x="0" y="341"/>
                  </a:lnTo>
                  <a:cubicBezTo>
                    <a:pt x="18" y="340"/>
                    <a:pt x="42" y="339"/>
                    <a:pt x="59" y="339"/>
                  </a:cubicBezTo>
                  <a:cubicBezTo>
                    <a:pt x="75" y="339"/>
                    <a:pt x="99" y="340"/>
                    <a:pt x="117" y="341"/>
                  </a:cubicBezTo>
                  <a:lnTo>
                    <a:pt x="117" y="325"/>
                  </a:lnTo>
                  <a:cubicBezTo>
                    <a:pt x="66" y="325"/>
                    <a:pt x="66" y="302"/>
                    <a:pt x="66" y="288"/>
                  </a:cubicBezTo>
                  <a:lnTo>
                    <a:pt x="66" y="19"/>
                  </a:lnTo>
                  <a:lnTo>
                    <a:pt x="66" y="19"/>
                  </a:lnTo>
                  <a:lnTo>
                    <a:pt x="186" y="330"/>
                  </a:lnTo>
                  <a:cubicBezTo>
                    <a:pt x="189" y="336"/>
                    <a:pt x="191" y="341"/>
                    <a:pt x="196" y="341"/>
                  </a:cubicBezTo>
                  <a:cubicBezTo>
                    <a:pt x="202" y="341"/>
                    <a:pt x="203" y="337"/>
                    <a:pt x="205" y="331"/>
                  </a:cubicBezTo>
                  <a:lnTo>
                    <a:pt x="328" y="15"/>
                  </a:lnTo>
                  <a:lnTo>
                    <a:pt x="328" y="15"/>
                  </a:lnTo>
                  <a:lnTo>
                    <a:pt x="328" y="302"/>
                  </a:lnTo>
                  <a:cubicBezTo>
                    <a:pt x="328" y="320"/>
                    <a:pt x="327" y="325"/>
                    <a:pt x="289" y="325"/>
                  </a:cubicBezTo>
                  <a:lnTo>
                    <a:pt x="277" y="325"/>
                  </a:lnTo>
                  <a:lnTo>
                    <a:pt x="277" y="341"/>
                  </a:lnTo>
                  <a:cubicBezTo>
                    <a:pt x="295" y="339"/>
                    <a:pt x="329" y="339"/>
                    <a:pt x="349" y="339"/>
                  </a:cubicBezTo>
                  <a:cubicBezTo>
                    <a:pt x="368" y="339"/>
                    <a:pt x="401" y="339"/>
                    <a:pt x="420" y="341"/>
                  </a:cubicBezTo>
                  <a:lnTo>
                    <a:pt x="420" y="325"/>
                  </a:lnTo>
                  <a:lnTo>
                    <a:pt x="408" y="325"/>
                  </a:lnTo>
                  <a:cubicBezTo>
                    <a:pt x="370" y="325"/>
                    <a:pt x="369" y="320"/>
                    <a:pt x="369" y="302"/>
                  </a:cubicBezTo>
                  <a:lnTo>
                    <a:pt x="369" y="39"/>
                  </a:lnTo>
                  <a:cubicBezTo>
                    <a:pt x="369" y="21"/>
                    <a:pt x="370" y="15"/>
                    <a:pt x="408" y="15"/>
                  </a:cubicBezTo>
                  <a:lnTo>
                    <a:pt x="420" y="15"/>
                  </a:lnTo>
                  <a:lnTo>
                    <a:pt x="420" y="0"/>
                  </a:lnTo>
                  <a:lnTo>
                    <a:pt x="336" y="0"/>
                  </a:lnTo>
                  <a:cubicBezTo>
                    <a:pt x="323" y="0"/>
                    <a:pt x="323" y="0"/>
                    <a:pt x="319" y="9"/>
                  </a:cubicBezTo>
                  <a:lnTo>
                    <a:pt x="210" y="290"/>
                  </a:lnTo>
                  <a:lnTo>
                    <a:pt x="102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235">
              <a:extLst>
                <a:ext uri="{FF2B5EF4-FFF2-40B4-BE49-F238E27FC236}">
                  <a16:creationId xmlns:a16="http://schemas.microsoft.com/office/drawing/2014/main" id="{B451B64D-28B0-3B60-AE17-F7A83F777F9D}"/>
                </a:ext>
              </a:extLst>
            </p:cNvPr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auto">
            <a:xfrm>
              <a:off x="539751" y="1262063"/>
              <a:ext cx="119063" cy="141287"/>
            </a:xfrm>
            <a:custGeom>
              <a:avLst/>
              <a:gdLst>
                <a:gd name="T0" fmla="*/ 145 w 224"/>
                <a:gd name="T1" fmla="*/ 186 h 229"/>
                <a:gd name="T2" fmla="*/ 183 w 224"/>
                <a:gd name="T3" fmla="*/ 227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5 w 224"/>
                <a:gd name="T15" fmla="*/ 186 h 229"/>
                <a:gd name="T16" fmla="*/ 175 w 224"/>
                <a:gd name="T17" fmla="*/ 86 h 229"/>
                <a:gd name="T18" fmla="*/ 158 w 224"/>
                <a:gd name="T19" fmla="*/ 28 h 229"/>
                <a:gd name="T20" fmla="*/ 89 w 224"/>
                <a:gd name="T21" fmla="*/ 0 h 229"/>
                <a:gd name="T22" fmla="*/ 14 w 224"/>
                <a:gd name="T23" fmla="*/ 57 h 229"/>
                <a:gd name="T24" fmla="*/ 37 w 224"/>
                <a:gd name="T25" fmla="*/ 80 h 229"/>
                <a:gd name="T26" fmla="*/ 60 w 224"/>
                <a:gd name="T27" fmla="*/ 57 h 229"/>
                <a:gd name="T28" fmla="*/ 34 w 224"/>
                <a:gd name="T29" fmla="*/ 34 h 229"/>
                <a:gd name="T30" fmla="*/ 88 w 224"/>
                <a:gd name="T31" fmla="*/ 11 h 229"/>
                <a:gd name="T32" fmla="*/ 141 w 224"/>
                <a:gd name="T33" fmla="*/ 75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6 h 229"/>
                <a:gd name="T44" fmla="*/ 141 w 224"/>
                <a:gd name="T45" fmla="*/ 104 h 229"/>
                <a:gd name="T46" fmla="*/ 141 w 224"/>
                <a:gd name="T47" fmla="*/ 154 h 229"/>
                <a:gd name="T48" fmla="*/ 83 w 224"/>
                <a:gd name="T49" fmla="*/ 218 h 229"/>
                <a:gd name="T50" fmla="*/ 38 w 224"/>
                <a:gd name="T51" fmla="*/ 176 h 229"/>
                <a:gd name="T52" fmla="*/ 141 w 224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6"/>
                  </a:moveTo>
                  <a:cubicBezTo>
                    <a:pt x="147" y="206"/>
                    <a:pt x="160" y="227"/>
                    <a:pt x="183" y="227"/>
                  </a:cubicBezTo>
                  <a:cubicBezTo>
                    <a:pt x="194" y="227"/>
                    <a:pt x="224" y="220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7" y="211"/>
                    <a:pt x="175" y="189"/>
                    <a:pt x="175" y="186"/>
                  </a:cubicBezTo>
                  <a:lnTo>
                    <a:pt x="175" y="86"/>
                  </a:lnTo>
                  <a:cubicBezTo>
                    <a:pt x="175" y="65"/>
                    <a:pt x="175" y="46"/>
                    <a:pt x="158" y="28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4"/>
                    <a:pt x="14" y="57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7" y="35"/>
                    <a:pt x="34" y="34"/>
                  </a:cubicBezTo>
                  <a:cubicBezTo>
                    <a:pt x="48" y="17"/>
                    <a:pt x="72" y="11"/>
                    <a:pt x="88" y="11"/>
                  </a:cubicBezTo>
                  <a:cubicBezTo>
                    <a:pt x="113" y="11"/>
                    <a:pt x="141" y="31"/>
                    <a:pt x="141" y="75"/>
                  </a:cubicBezTo>
                  <a:lnTo>
                    <a:pt x="141" y="93"/>
                  </a:lnTo>
                  <a:cubicBezTo>
                    <a:pt x="116" y="95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6"/>
                  </a:cubicBezTo>
                  <a:close/>
                  <a:moveTo>
                    <a:pt x="141" y="104"/>
                  </a:moveTo>
                  <a:lnTo>
                    <a:pt x="141" y="154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1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236">
              <a:extLst>
                <a:ext uri="{FF2B5EF4-FFF2-40B4-BE49-F238E27FC236}">
                  <a16:creationId xmlns:a16="http://schemas.microsoft.com/office/drawing/2014/main" id="{4205E46E-F037-5C15-7C19-F751895EF58C}"/>
                </a:ext>
              </a:extLst>
            </p:cNvPr>
            <p:cNvSpPr>
              <a:spLocks/>
            </p:cNvSpPr>
            <p:nvPr>
              <p:custDataLst>
                <p:tags r:id="rId330"/>
              </p:custDataLst>
            </p:nvPr>
          </p:nvSpPr>
          <p:spPr bwMode="auto">
            <a:xfrm>
              <a:off x="669926" y="1262063"/>
              <a:ext cx="100013" cy="141287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3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237">
              <a:extLst>
                <a:ext uri="{FF2B5EF4-FFF2-40B4-BE49-F238E27FC236}">
                  <a16:creationId xmlns:a16="http://schemas.microsoft.com/office/drawing/2014/main" id="{CF13738A-CD4D-1BCF-9605-6E7E949CDF2E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777876" y="1185863"/>
              <a:ext cx="133350" cy="214312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1 w 251"/>
                <a:gd name="T17" fmla="*/ 137 h 347"/>
                <a:gd name="T18" fmla="*/ 178 w 251"/>
                <a:gd name="T19" fmla="*/ 192 h 347"/>
                <a:gd name="T20" fmla="*/ 178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5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8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6" y="145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238">
              <a:extLst>
                <a:ext uri="{FF2B5EF4-FFF2-40B4-BE49-F238E27FC236}">
                  <a16:creationId xmlns:a16="http://schemas.microsoft.com/office/drawing/2014/main" id="{9176DEC2-6FE9-9AF9-6ED4-B20F87A204B5}"/>
                </a:ext>
              </a:extLst>
            </p:cNvPr>
            <p:cNvSpPr>
              <a:spLocks noEditPoints="1"/>
            </p:cNvSpPr>
            <p:nvPr>
              <p:custDataLst>
                <p:tags r:id="rId332"/>
              </p:custDataLst>
            </p:nvPr>
          </p:nvSpPr>
          <p:spPr bwMode="auto">
            <a:xfrm>
              <a:off x="923926" y="1193800"/>
              <a:ext cx="57150" cy="2063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239">
              <a:extLst>
                <a:ext uri="{FF2B5EF4-FFF2-40B4-BE49-F238E27FC236}">
                  <a16:creationId xmlns:a16="http://schemas.microsoft.com/office/drawing/2014/main" id="{E25D83D0-3503-F34B-81AE-0AC3E205F7B6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996951" y="1263650"/>
              <a:ext cx="133350" cy="136525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240">
              <a:extLst>
                <a:ext uri="{FF2B5EF4-FFF2-40B4-BE49-F238E27FC236}">
                  <a16:creationId xmlns:a16="http://schemas.microsoft.com/office/drawing/2014/main" id="{D3E0F6C7-9082-7801-0A1C-52BF1F4CC12A}"/>
                </a:ext>
              </a:extLst>
            </p:cNvPr>
            <p:cNvSpPr>
              <a:spLocks noEditPoints="1"/>
            </p:cNvSpPr>
            <p:nvPr>
              <p:custDataLst>
                <p:tags r:id="rId334"/>
              </p:custDataLst>
            </p:nvPr>
          </p:nvSpPr>
          <p:spPr bwMode="auto">
            <a:xfrm>
              <a:off x="1143001" y="1262063"/>
              <a:ext cx="101600" cy="141287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241">
              <a:extLst>
                <a:ext uri="{FF2B5EF4-FFF2-40B4-BE49-F238E27FC236}">
                  <a16:creationId xmlns:a16="http://schemas.microsoft.com/office/drawing/2014/main" id="{173A7436-0C7A-3E5D-C41B-A040B072A2A2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1354138" y="1184275"/>
              <a:ext cx="185738" cy="222250"/>
            </a:xfrm>
            <a:custGeom>
              <a:avLst/>
              <a:gdLst>
                <a:gd name="T0" fmla="*/ 353 w 353"/>
                <a:gd name="T1" fmla="*/ 5 h 363"/>
                <a:gd name="T2" fmla="*/ 348 w 353"/>
                <a:gd name="T3" fmla="*/ 0 h 363"/>
                <a:gd name="T4" fmla="*/ 341 w 353"/>
                <a:gd name="T5" fmla="*/ 6 h 363"/>
                <a:gd name="T6" fmla="*/ 306 w 353"/>
                <a:gd name="T7" fmla="*/ 44 h 363"/>
                <a:gd name="T8" fmla="*/ 223 w 353"/>
                <a:gd name="T9" fmla="*/ 0 h 363"/>
                <a:gd name="T10" fmla="*/ 0 w 353"/>
                <a:gd name="T11" fmla="*/ 226 h 363"/>
                <a:gd name="T12" fmla="*/ 136 w 353"/>
                <a:gd name="T13" fmla="*/ 363 h 363"/>
                <a:gd name="T14" fmla="*/ 198 w 353"/>
                <a:gd name="T15" fmla="*/ 351 h 363"/>
                <a:gd name="T16" fmla="*/ 241 w 353"/>
                <a:gd name="T17" fmla="*/ 320 h 363"/>
                <a:gd name="T18" fmla="*/ 264 w 353"/>
                <a:gd name="T19" fmla="*/ 351 h 363"/>
                <a:gd name="T20" fmla="*/ 267 w 353"/>
                <a:gd name="T21" fmla="*/ 349 h 363"/>
                <a:gd name="T22" fmla="*/ 276 w 353"/>
                <a:gd name="T23" fmla="*/ 319 h 363"/>
                <a:gd name="T24" fmla="*/ 285 w 353"/>
                <a:gd name="T25" fmla="*/ 280 h 363"/>
                <a:gd name="T26" fmla="*/ 292 w 353"/>
                <a:gd name="T27" fmla="*/ 255 h 363"/>
                <a:gd name="T28" fmla="*/ 326 w 353"/>
                <a:gd name="T29" fmla="*/ 231 h 363"/>
                <a:gd name="T30" fmla="*/ 334 w 353"/>
                <a:gd name="T31" fmla="*/ 221 h 363"/>
                <a:gd name="T32" fmla="*/ 328 w 353"/>
                <a:gd name="T33" fmla="*/ 215 h 363"/>
                <a:gd name="T34" fmla="*/ 275 w 353"/>
                <a:gd name="T35" fmla="*/ 217 h 363"/>
                <a:gd name="T36" fmla="*/ 205 w 353"/>
                <a:gd name="T37" fmla="*/ 215 h 363"/>
                <a:gd name="T38" fmla="*/ 195 w 353"/>
                <a:gd name="T39" fmla="*/ 225 h 363"/>
                <a:gd name="T40" fmla="*/ 210 w 353"/>
                <a:gd name="T41" fmla="*/ 231 h 363"/>
                <a:gd name="T42" fmla="*/ 236 w 353"/>
                <a:gd name="T43" fmla="*/ 232 h 363"/>
                <a:gd name="T44" fmla="*/ 252 w 353"/>
                <a:gd name="T45" fmla="*/ 241 h 363"/>
                <a:gd name="T46" fmla="*/ 241 w 353"/>
                <a:gd name="T47" fmla="*/ 287 h 363"/>
                <a:gd name="T48" fmla="*/ 145 w 353"/>
                <a:gd name="T49" fmla="*/ 347 h 363"/>
                <a:gd name="T50" fmla="*/ 45 w 353"/>
                <a:gd name="T51" fmla="*/ 242 h 363"/>
                <a:gd name="T52" fmla="*/ 102 w 353"/>
                <a:gd name="T53" fmla="*/ 80 h 363"/>
                <a:gd name="T54" fmla="*/ 227 w 353"/>
                <a:gd name="T55" fmla="*/ 15 h 363"/>
                <a:gd name="T56" fmla="*/ 307 w 353"/>
                <a:gd name="T57" fmla="*/ 112 h 363"/>
                <a:gd name="T58" fmla="*/ 306 w 353"/>
                <a:gd name="T59" fmla="*/ 137 h 363"/>
                <a:gd name="T60" fmla="*/ 313 w 353"/>
                <a:gd name="T61" fmla="*/ 142 h 363"/>
                <a:gd name="T62" fmla="*/ 322 w 353"/>
                <a:gd name="T63" fmla="*/ 132 h 363"/>
                <a:gd name="T64" fmla="*/ 353 w 353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63">
                  <a:moveTo>
                    <a:pt x="353" y="5"/>
                  </a:moveTo>
                  <a:cubicBezTo>
                    <a:pt x="353" y="3"/>
                    <a:pt x="352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1" y="37"/>
                    <a:pt x="278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0" y="358"/>
                    <a:pt x="198" y="351"/>
                  </a:cubicBezTo>
                  <a:cubicBezTo>
                    <a:pt x="223" y="341"/>
                    <a:pt x="232" y="330"/>
                    <a:pt x="241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6" y="351"/>
                    <a:pt x="267" y="350"/>
                    <a:pt x="267" y="349"/>
                  </a:cubicBezTo>
                  <a:cubicBezTo>
                    <a:pt x="268" y="348"/>
                    <a:pt x="273" y="329"/>
                    <a:pt x="276" y="319"/>
                  </a:cubicBezTo>
                  <a:lnTo>
                    <a:pt x="285" y="280"/>
                  </a:lnTo>
                  <a:cubicBezTo>
                    <a:pt x="287" y="272"/>
                    <a:pt x="290" y="263"/>
                    <a:pt x="292" y="255"/>
                  </a:cubicBezTo>
                  <a:cubicBezTo>
                    <a:pt x="297" y="232"/>
                    <a:pt x="298" y="231"/>
                    <a:pt x="326" y="231"/>
                  </a:cubicBezTo>
                  <a:cubicBezTo>
                    <a:pt x="329" y="231"/>
                    <a:pt x="334" y="230"/>
                    <a:pt x="334" y="221"/>
                  </a:cubicBezTo>
                  <a:cubicBezTo>
                    <a:pt x="334" y="217"/>
                    <a:pt x="332" y="215"/>
                    <a:pt x="328" y="215"/>
                  </a:cubicBezTo>
                  <a:cubicBezTo>
                    <a:pt x="316" y="215"/>
                    <a:pt x="287" y="217"/>
                    <a:pt x="275" y="217"/>
                  </a:cubicBezTo>
                  <a:cubicBezTo>
                    <a:pt x="260" y="217"/>
                    <a:pt x="221" y="215"/>
                    <a:pt x="205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0" y="231"/>
                    <a:pt x="225" y="231"/>
                    <a:pt x="236" y="232"/>
                  </a:cubicBezTo>
                  <a:cubicBezTo>
                    <a:pt x="249" y="233"/>
                    <a:pt x="252" y="235"/>
                    <a:pt x="252" y="241"/>
                  </a:cubicBezTo>
                  <a:cubicBezTo>
                    <a:pt x="252" y="246"/>
                    <a:pt x="246" y="268"/>
                    <a:pt x="241" y="287"/>
                  </a:cubicBezTo>
                  <a:cubicBezTo>
                    <a:pt x="227" y="342"/>
                    <a:pt x="163" y="347"/>
                    <a:pt x="145" y="347"/>
                  </a:cubicBezTo>
                  <a:cubicBezTo>
                    <a:pt x="97" y="347"/>
                    <a:pt x="45" y="319"/>
                    <a:pt x="45" y="242"/>
                  </a:cubicBezTo>
                  <a:cubicBezTo>
                    <a:pt x="45" y="227"/>
                    <a:pt x="50" y="145"/>
                    <a:pt x="102" y="80"/>
                  </a:cubicBezTo>
                  <a:cubicBezTo>
                    <a:pt x="129" y="46"/>
                    <a:pt x="178" y="15"/>
                    <a:pt x="227" y="15"/>
                  </a:cubicBezTo>
                  <a:cubicBezTo>
                    <a:pt x="278" y="15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1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3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242">
              <a:extLst>
                <a:ext uri="{FF2B5EF4-FFF2-40B4-BE49-F238E27FC236}">
                  <a16:creationId xmlns:a16="http://schemas.microsoft.com/office/drawing/2014/main" id="{4048115A-535E-8EA3-4F84-5ABCDFD6C67F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1573213" y="1169988"/>
              <a:ext cx="61913" cy="306387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243">
              <a:extLst>
                <a:ext uri="{FF2B5EF4-FFF2-40B4-BE49-F238E27FC236}">
                  <a16:creationId xmlns:a16="http://schemas.microsoft.com/office/drawing/2014/main" id="{24FA9FD0-2029-040D-C40F-B3C1210132A2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1663701" y="1185863"/>
              <a:ext cx="130175" cy="217487"/>
            </a:xfrm>
            <a:custGeom>
              <a:avLst/>
              <a:gdLst>
                <a:gd name="T0" fmla="*/ 151 w 246"/>
                <a:gd name="T1" fmla="*/ 201 h 353"/>
                <a:gd name="T2" fmla="*/ 204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3 h 353"/>
                <a:gd name="T12" fmla="*/ 232 w 246"/>
                <a:gd name="T13" fmla="*/ 320 h 353"/>
                <a:gd name="T14" fmla="*/ 131 w 246"/>
                <a:gd name="T15" fmla="*/ 36 h 353"/>
                <a:gd name="T16" fmla="*/ 70 w 246"/>
                <a:gd name="T17" fmla="*/ 0 h 353"/>
                <a:gd name="T18" fmla="*/ 61 w 246"/>
                <a:gd name="T19" fmla="*/ 6 h 353"/>
                <a:gd name="T20" fmla="*/ 66 w 246"/>
                <a:gd name="T21" fmla="*/ 11 h 353"/>
                <a:gd name="T22" fmla="*/ 98 w 246"/>
                <a:gd name="T23" fmla="*/ 51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9 h 353"/>
                <a:gd name="T30" fmla="*/ 15 w 246"/>
                <a:gd name="T31" fmla="*/ 353 h 353"/>
                <a:gd name="T32" fmla="*/ 31 w 246"/>
                <a:gd name="T33" fmla="*/ 343 h 353"/>
                <a:gd name="T34" fmla="*/ 151 w 246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6" y="349"/>
                    <a:pt x="246" y="347"/>
                  </a:cubicBezTo>
                  <a:cubicBezTo>
                    <a:pt x="246" y="346"/>
                    <a:pt x="245" y="345"/>
                    <a:pt x="244" y="343"/>
                  </a:cubicBezTo>
                  <a:cubicBezTo>
                    <a:pt x="239" y="337"/>
                    <a:pt x="236" y="330"/>
                    <a:pt x="232" y="320"/>
                  </a:cubicBezTo>
                  <a:lnTo>
                    <a:pt x="131" y="36"/>
                  </a:lnTo>
                  <a:cubicBezTo>
                    <a:pt x="120" y="7"/>
                    <a:pt x="93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5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244">
              <a:extLst>
                <a:ext uri="{FF2B5EF4-FFF2-40B4-BE49-F238E27FC236}">
                  <a16:creationId xmlns:a16="http://schemas.microsoft.com/office/drawing/2014/main" id="{DF3D7548-03B8-4031-C705-73B868072873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1825626" y="1366838"/>
              <a:ext cx="30163" cy="920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245">
              <a:extLst>
                <a:ext uri="{FF2B5EF4-FFF2-40B4-BE49-F238E27FC236}">
                  <a16:creationId xmlns:a16="http://schemas.microsoft.com/office/drawing/2014/main" id="{245BBECB-7FC5-8917-8D53-8E26AF39A4EA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1927226" y="1263650"/>
              <a:ext cx="215900" cy="13970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246">
              <a:extLst>
                <a:ext uri="{FF2B5EF4-FFF2-40B4-BE49-F238E27FC236}">
                  <a16:creationId xmlns:a16="http://schemas.microsoft.com/office/drawing/2014/main" id="{C7851955-7C23-356A-5888-87947A147789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2174876" y="1366838"/>
              <a:ext cx="30163" cy="9207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247">
              <a:extLst>
                <a:ext uri="{FF2B5EF4-FFF2-40B4-BE49-F238E27FC236}">
                  <a16:creationId xmlns:a16="http://schemas.microsoft.com/office/drawing/2014/main" id="{515B967C-31D8-B669-5E44-1E84AEE03F8C}"/>
                </a:ext>
              </a:extLst>
            </p:cNvPr>
            <p:cNvSpPr>
              <a:spLocks/>
            </p:cNvSpPr>
            <p:nvPr>
              <p:custDataLst>
                <p:tags r:id="rId341"/>
              </p:custDataLst>
            </p:nvPr>
          </p:nvSpPr>
          <p:spPr bwMode="auto">
            <a:xfrm>
              <a:off x="2281238" y="1266825"/>
              <a:ext cx="85725" cy="136525"/>
            </a:xfrm>
            <a:custGeom>
              <a:avLst/>
              <a:gdLst>
                <a:gd name="T0" fmla="*/ 125 w 163"/>
                <a:gd name="T1" fmla="*/ 102 h 220"/>
                <a:gd name="T2" fmla="*/ 142 w 163"/>
                <a:gd name="T3" fmla="*/ 93 h 220"/>
                <a:gd name="T4" fmla="*/ 127 w 163"/>
                <a:gd name="T5" fmla="*/ 86 h 220"/>
                <a:gd name="T6" fmla="*/ 46 w 163"/>
                <a:gd name="T7" fmla="*/ 86 h 220"/>
                <a:gd name="T8" fmla="*/ 132 w 163"/>
                <a:gd name="T9" fmla="*/ 15 h 220"/>
                <a:gd name="T10" fmla="*/ 147 w 163"/>
                <a:gd name="T11" fmla="*/ 15 h 220"/>
                <a:gd name="T12" fmla="*/ 163 w 163"/>
                <a:gd name="T13" fmla="*/ 7 h 220"/>
                <a:gd name="T14" fmla="*/ 149 w 163"/>
                <a:gd name="T15" fmla="*/ 0 h 220"/>
                <a:gd name="T16" fmla="*/ 131 w 163"/>
                <a:gd name="T17" fmla="*/ 0 h 220"/>
                <a:gd name="T18" fmla="*/ 0 w 163"/>
                <a:gd name="T19" fmla="*/ 126 h 220"/>
                <a:gd name="T20" fmla="*/ 90 w 163"/>
                <a:gd name="T21" fmla="*/ 220 h 220"/>
                <a:gd name="T22" fmla="*/ 155 w 163"/>
                <a:gd name="T23" fmla="*/ 195 h 220"/>
                <a:gd name="T24" fmla="*/ 150 w 163"/>
                <a:gd name="T25" fmla="*/ 188 h 220"/>
                <a:gd name="T26" fmla="*/ 143 w 163"/>
                <a:gd name="T27" fmla="*/ 191 h 220"/>
                <a:gd name="T28" fmla="*/ 91 w 163"/>
                <a:gd name="T29" fmla="*/ 209 h 220"/>
                <a:gd name="T30" fmla="*/ 37 w 163"/>
                <a:gd name="T31" fmla="*/ 144 h 220"/>
                <a:gd name="T32" fmla="*/ 42 w 163"/>
                <a:gd name="T33" fmla="*/ 102 h 220"/>
                <a:gd name="T34" fmla="*/ 125 w 163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3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7" y="86"/>
                  </a:cubicBezTo>
                  <a:lnTo>
                    <a:pt x="46" y="86"/>
                  </a:lnTo>
                  <a:cubicBezTo>
                    <a:pt x="58" y="44"/>
                    <a:pt x="86" y="15"/>
                    <a:pt x="132" y="15"/>
                  </a:cubicBezTo>
                  <a:lnTo>
                    <a:pt x="147" y="15"/>
                  </a:lnTo>
                  <a:cubicBezTo>
                    <a:pt x="156" y="15"/>
                    <a:pt x="163" y="15"/>
                    <a:pt x="163" y="7"/>
                  </a:cubicBezTo>
                  <a:cubicBezTo>
                    <a:pt x="163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6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2" y="220"/>
                    <a:pt x="155" y="200"/>
                    <a:pt x="155" y="195"/>
                  </a:cubicBezTo>
                  <a:cubicBezTo>
                    <a:pt x="155" y="193"/>
                    <a:pt x="154" y="188"/>
                    <a:pt x="150" y="188"/>
                  </a:cubicBezTo>
                  <a:cubicBezTo>
                    <a:pt x="149" y="188"/>
                    <a:pt x="148" y="188"/>
                    <a:pt x="143" y="191"/>
                  </a:cubicBezTo>
                  <a:cubicBezTo>
                    <a:pt x="128" y="201"/>
                    <a:pt x="109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2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248">
              <a:extLst>
                <a:ext uri="{FF2B5EF4-FFF2-40B4-BE49-F238E27FC236}">
                  <a16:creationId xmlns:a16="http://schemas.microsoft.com/office/drawing/2014/main" id="{6597A3BD-F908-66A9-BB11-9A8DAF063604}"/>
                </a:ext>
              </a:extLst>
            </p:cNvPr>
            <p:cNvSpPr>
              <a:spLocks/>
            </p:cNvSpPr>
            <p:nvPr>
              <p:custDataLst>
                <p:tags r:id="rId342"/>
              </p:custDataLst>
            </p:nvPr>
          </p:nvSpPr>
          <p:spPr bwMode="auto">
            <a:xfrm>
              <a:off x="2390776" y="1169988"/>
              <a:ext cx="60325" cy="306387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249">
              <a:extLst>
                <a:ext uri="{FF2B5EF4-FFF2-40B4-BE49-F238E27FC236}">
                  <a16:creationId xmlns:a16="http://schemas.microsoft.com/office/drawing/2014/main" id="{778AC34B-927F-2048-1677-190AE15F1C6A}"/>
                </a:ext>
              </a:extLst>
            </p:cNvPr>
            <p:cNvSpPr>
              <a:spLocks noEditPoints="1"/>
            </p:cNvSpPr>
            <p:nvPr>
              <p:custDataLst>
                <p:tags r:id="rId343"/>
              </p:custDataLst>
            </p:nvPr>
          </p:nvSpPr>
          <p:spPr bwMode="auto">
            <a:xfrm>
              <a:off x="2500313" y="1266825"/>
              <a:ext cx="28575" cy="133350"/>
            </a:xfrm>
            <a:custGeom>
              <a:avLst/>
              <a:gdLst>
                <a:gd name="T0" fmla="*/ 53 w 53"/>
                <a:gd name="T1" fmla="*/ 26 h 215"/>
                <a:gd name="T2" fmla="*/ 27 w 53"/>
                <a:gd name="T3" fmla="*/ 0 h 215"/>
                <a:gd name="T4" fmla="*/ 0 w 53"/>
                <a:gd name="T5" fmla="*/ 26 h 215"/>
                <a:gd name="T6" fmla="*/ 27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7 w 53"/>
                <a:gd name="T13" fmla="*/ 162 h 215"/>
                <a:gd name="T14" fmla="*/ 0 w 53"/>
                <a:gd name="T15" fmla="*/ 188 h 215"/>
                <a:gd name="T16" fmla="*/ 27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1" name="Group 520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Run $(\msf{View}_{\mcal{M}}, d) \leftarrow \mcal{G}_1$&#10;&#10;\end{document}" title="IguanaTex Vector Display">
            <a:extLst>
              <a:ext uri="{FF2B5EF4-FFF2-40B4-BE49-F238E27FC236}">
                <a16:creationId xmlns:a16="http://schemas.microsoft.com/office/drawing/2014/main" id="{246573AC-BA2A-F9BD-AFD3-CFAC9D1799AD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28160" y="1400641"/>
            <a:ext cx="2207423" cy="274392"/>
            <a:chOff x="412750" y="1817688"/>
            <a:chExt cx="1711326" cy="212725"/>
          </a:xfrm>
        </p:grpSpPr>
        <p:sp>
          <p:nvSpPr>
            <p:cNvPr id="505" name="Freeform 280">
              <a:extLst>
                <a:ext uri="{FF2B5EF4-FFF2-40B4-BE49-F238E27FC236}">
                  <a16:creationId xmlns:a16="http://schemas.microsoft.com/office/drawing/2014/main" id="{1579146C-E8BF-9DEF-A93F-E7AB7F81E942}"/>
                </a:ext>
              </a:extLst>
            </p:cNvPr>
            <p:cNvSpPr>
              <a:spLocks noEditPoints="1"/>
            </p:cNvSpPr>
            <p:nvPr>
              <p:custDataLst>
                <p:tags r:id="rId313"/>
              </p:custDataLst>
            </p:nvPr>
          </p:nvSpPr>
          <p:spPr bwMode="auto">
            <a:xfrm>
              <a:off x="412750" y="1831976"/>
              <a:ext cx="127000" cy="150813"/>
            </a:xfrm>
            <a:custGeom>
              <a:avLst/>
              <a:gdLst>
                <a:gd name="T0" fmla="*/ 94 w 347"/>
                <a:gd name="T1" fmla="*/ 165 h 352"/>
                <a:gd name="T2" fmla="*/ 94 w 347"/>
                <a:gd name="T3" fmla="*/ 35 h 352"/>
                <a:gd name="T4" fmla="*/ 105 w 347"/>
                <a:gd name="T5" fmla="*/ 16 h 352"/>
                <a:gd name="T6" fmla="*/ 135 w 347"/>
                <a:gd name="T7" fmla="*/ 15 h 352"/>
                <a:gd name="T8" fmla="*/ 235 w 347"/>
                <a:gd name="T9" fmla="*/ 90 h 352"/>
                <a:gd name="T10" fmla="*/ 150 w 347"/>
                <a:gd name="T11" fmla="*/ 165 h 352"/>
                <a:gd name="T12" fmla="*/ 94 w 347"/>
                <a:gd name="T13" fmla="*/ 165 h 352"/>
                <a:gd name="T14" fmla="*/ 199 w 347"/>
                <a:gd name="T15" fmla="*/ 171 h 352"/>
                <a:gd name="T16" fmla="*/ 287 w 347"/>
                <a:gd name="T17" fmla="*/ 90 h 352"/>
                <a:gd name="T18" fmla="*/ 157 w 347"/>
                <a:gd name="T19" fmla="*/ 0 h 352"/>
                <a:gd name="T20" fmla="*/ 0 w 347"/>
                <a:gd name="T21" fmla="*/ 0 h 352"/>
                <a:gd name="T22" fmla="*/ 0 w 347"/>
                <a:gd name="T23" fmla="*/ 15 h 352"/>
                <a:gd name="T24" fmla="*/ 12 w 347"/>
                <a:gd name="T25" fmla="*/ 15 h 352"/>
                <a:gd name="T26" fmla="*/ 51 w 347"/>
                <a:gd name="T27" fmla="*/ 39 h 352"/>
                <a:gd name="T28" fmla="*/ 51 w 347"/>
                <a:gd name="T29" fmla="*/ 302 h 352"/>
                <a:gd name="T30" fmla="*/ 12 w 347"/>
                <a:gd name="T31" fmla="*/ 325 h 352"/>
                <a:gd name="T32" fmla="*/ 0 w 347"/>
                <a:gd name="T33" fmla="*/ 325 h 352"/>
                <a:gd name="T34" fmla="*/ 0 w 347"/>
                <a:gd name="T35" fmla="*/ 341 h 352"/>
                <a:gd name="T36" fmla="*/ 73 w 347"/>
                <a:gd name="T37" fmla="*/ 339 h 352"/>
                <a:gd name="T38" fmla="*/ 146 w 347"/>
                <a:gd name="T39" fmla="*/ 341 h 352"/>
                <a:gd name="T40" fmla="*/ 146 w 347"/>
                <a:gd name="T41" fmla="*/ 325 h 352"/>
                <a:gd name="T42" fmla="*/ 134 w 347"/>
                <a:gd name="T43" fmla="*/ 325 h 352"/>
                <a:gd name="T44" fmla="*/ 94 w 347"/>
                <a:gd name="T45" fmla="*/ 302 h 352"/>
                <a:gd name="T46" fmla="*/ 94 w 347"/>
                <a:gd name="T47" fmla="*/ 176 h 352"/>
                <a:gd name="T48" fmla="*/ 152 w 347"/>
                <a:gd name="T49" fmla="*/ 176 h 352"/>
                <a:gd name="T50" fmla="*/ 198 w 347"/>
                <a:gd name="T51" fmla="*/ 192 h 352"/>
                <a:gd name="T52" fmla="*/ 217 w 347"/>
                <a:gd name="T53" fmla="*/ 259 h 352"/>
                <a:gd name="T54" fmla="*/ 237 w 347"/>
                <a:gd name="T55" fmla="*/ 331 h 352"/>
                <a:gd name="T56" fmla="*/ 300 w 347"/>
                <a:gd name="T57" fmla="*/ 352 h 352"/>
                <a:gd name="T58" fmla="*/ 347 w 347"/>
                <a:gd name="T59" fmla="*/ 297 h 352"/>
                <a:gd name="T60" fmla="*/ 341 w 347"/>
                <a:gd name="T61" fmla="*/ 288 h 352"/>
                <a:gd name="T62" fmla="*/ 335 w 347"/>
                <a:gd name="T63" fmla="*/ 296 h 352"/>
                <a:gd name="T64" fmla="*/ 302 w 347"/>
                <a:gd name="T65" fmla="*/ 341 h 352"/>
                <a:gd name="T66" fmla="*/ 267 w 347"/>
                <a:gd name="T67" fmla="*/ 269 h 352"/>
                <a:gd name="T68" fmla="*/ 260 w 347"/>
                <a:gd name="T69" fmla="*/ 229 h 352"/>
                <a:gd name="T70" fmla="*/ 199 w 347"/>
                <a:gd name="T71" fmla="*/ 17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7" h="352">
                  <a:moveTo>
                    <a:pt x="94" y="165"/>
                  </a:moveTo>
                  <a:lnTo>
                    <a:pt x="94" y="35"/>
                  </a:lnTo>
                  <a:cubicBezTo>
                    <a:pt x="94" y="24"/>
                    <a:pt x="94" y="18"/>
                    <a:pt x="105" y="16"/>
                  </a:cubicBezTo>
                  <a:cubicBezTo>
                    <a:pt x="110" y="15"/>
                    <a:pt x="125" y="15"/>
                    <a:pt x="135" y="15"/>
                  </a:cubicBezTo>
                  <a:cubicBezTo>
                    <a:pt x="180" y="15"/>
                    <a:pt x="235" y="17"/>
                    <a:pt x="235" y="90"/>
                  </a:cubicBezTo>
                  <a:cubicBezTo>
                    <a:pt x="235" y="124"/>
                    <a:pt x="223" y="165"/>
                    <a:pt x="150" y="165"/>
                  </a:cubicBezTo>
                  <a:lnTo>
                    <a:pt x="94" y="165"/>
                  </a:lnTo>
                  <a:close/>
                  <a:moveTo>
                    <a:pt x="199" y="171"/>
                  </a:moveTo>
                  <a:cubicBezTo>
                    <a:pt x="248" y="159"/>
                    <a:pt x="287" y="129"/>
                    <a:pt x="287" y="90"/>
                  </a:cubicBezTo>
                  <a:cubicBezTo>
                    <a:pt x="287" y="42"/>
                    <a:pt x="230" y="0"/>
                    <a:pt x="157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3" y="339"/>
                    <a:pt x="73" y="339"/>
                  </a:cubicBezTo>
                  <a:cubicBezTo>
                    <a:pt x="92" y="339"/>
                    <a:pt x="128" y="339"/>
                    <a:pt x="146" y="341"/>
                  </a:cubicBezTo>
                  <a:lnTo>
                    <a:pt x="146" y="325"/>
                  </a:lnTo>
                  <a:lnTo>
                    <a:pt x="134" y="325"/>
                  </a:lnTo>
                  <a:cubicBezTo>
                    <a:pt x="95" y="325"/>
                    <a:pt x="94" y="320"/>
                    <a:pt x="94" y="302"/>
                  </a:cubicBezTo>
                  <a:lnTo>
                    <a:pt x="94" y="176"/>
                  </a:lnTo>
                  <a:lnTo>
                    <a:pt x="152" y="176"/>
                  </a:lnTo>
                  <a:cubicBezTo>
                    <a:pt x="160" y="176"/>
                    <a:pt x="181" y="176"/>
                    <a:pt x="198" y="192"/>
                  </a:cubicBezTo>
                  <a:cubicBezTo>
                    <a:pt x="217" y="210"/>
                    <a:pt x="217" y="226"/>
                    <a:pt x="217" y="259"/>
                  </a:cubicBezTo>
                  <a:cubicBezTo>
                    <a:pt x="217" y="292"/>
                    <a:pt x="217" y="312"/>
                    <a:pt x="237" y="331"/>
                  </a:cubicBezTo>
                  <a:cubicBezTo>
                    <a:pt x="258" y="349"/>
                    <a:pt x="285" y="352"/>
                    <a:pt x="300" y="352"/>
                  </a:cubicBezTo>
                  <a:cubicBezTo>
                    <a:pt x="339" y="352"/>
                    <a:pt x="347" y="311"/>
                    <a:pt x="347" y="297"/>
                  </a:cubicBezTo>
                  <a:cubicBezTo>
                    <a:pt x="347" y="294"/>
                    <a:pt x="347" y="288"/>
                    <a:pt x="341" y="288"/>
                  </a:cubicBezTo>
                  <a:cubicBezTo>
                    <a:pt x="336" y="288"/>
                    <a:pt x="336" y="293"/>
                    <a:pt x="335" y="296"/>
                  </a:cubicBezTo>
                  <a:cubicBezTo>
                    <a:pt x="332" y="332"/>
                    <a:pt x="315" y="341"/>
                    <a:pt x="302" y="341"/>
                  </a:cubicBezTo>
                  <a:cubicBezTo>
                    <a:pt x="278" y="341"/>
                    <a:pt x="274" y="315"/>
                    <a:pt x="267" y="269"/>
                  </a:cubicBezTo>
                  <a:lnTo>
                    <a:pt x="260" y="229"/>
                  </a:lnTo>
                  <a:cubicBezTo>
                    <a:pt x="251" y="197"/>
                    <a:pt x="227" y="180"/>
                    <a:pt x="199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81">
              <a:extLst>
                <a:ext uri="{FF2B5EF4-FFF2-40B4-BE49-F238E27FC236}">
                  <a16:creationId xmlns:a16="http://schemas.microsoft.com/office/drawing/2014/main" id="{5D364A69-D482-5DC3-DD2C-737E3F887B36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546100" y="1882776"/>
              <a:ext cx="92075" cy="96838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282">
              <a:extLst>
                <a:ext uri="{FF2B5EF4-FFF2-40B4-BE49-F238E27FC236}">
                  <a16:creationId xmlns:a16="http://schemas.microsoft.com/office/drawing/2014/main" id="{EFDECEB0-B590-AEF6-9668-5788095F7830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647700" y="1882776"/>
              <a:ext cx="90488" cy="9525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83">
              <a:extLst>
                <a:ext uri="{FF2B5EF4-FFF2-40B4-BE49-F238E27FC236}">
                  <a16:creationId xmlns:a16="http://schemas.microsoft.com/office/drawing/2014/main" id="{1B2FBA42-873F-9A03-FF99-3BD23E4BC2B2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820738" y="1817688"/>
              <a:ext cx="42863" cy="212725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284">
              <a:extLst>
                <a:ext uri="{FF2B5EF4-FFF2-40B4-BE49-F238E27FC236}">
                  <a16:creationId xmlns:a16="http://schemas.microsoft.com/office/drawing/2014/main" id="{FA3A7B2E-6EE8-300E-F7A2-A42983B6F0E8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876300" y="1828801"/>
              <a:ext cx="115888" cy="149225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2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285">
              <a:extLst>
                <a:ext uri="{FF2B5EF4-FFF2-40B4-BE49-F238E27FC236}">
                  <a16:creationId xmlns:a16="http://schemas.microsoft.com/office/drawing/2014/main" id="{D560D2F0-116E-7816-907F-251A353D6D3B}"/>
                </a:ext>
              </a:extLst>
            </p:cNvPr>
            <p:cNvSpPr>
              <a:spLocks noEditPoints="1"/>
            </p:cNvSpPr>
            <p:nvPr>
              <p:custDataLst>
                <p:tags r:id="rId318"/>
              </p:custDataLst>
            </p:nvPr>
          </p:nvSpPr>
          <p:spPr bwMode="auto">
            <a:xfrm>
              <a:off x="1008063" y="1831976"/>
              <a:ext cx="15875" cy="146050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286">
              <a:extLst>
                <a:ext uri="{FF2B5EF4-FFF2-40B4-BE49-F238E27FC236}">
                  <a16:creationId xmlns:a16="http://schemas.microsoft.com/office/drawing/2014/main" id="{3D7F2292-A2FC-FD2C-8F7C-2260F9E5EA0B}"/>
                </a:ext>
              </a:extLst>
            </p:cNvPr>
            <p:cNvSpPr>
              <a:spLocks noEditPoints="1"/>
            </p:cNvSpPr>
            <p:nvPr>
              <p:custDataLst>
                <p:tags r:id="rId319"/>
              </p:custDataLst>
            </p:nvPr>
          </p:nvSpPr>
          <p:spPr bwMode="auto">
            <a:xfrm>
              <a:off x="1044575" y="1879601"/>
              <a:ext cx="69850" cy="100013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8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8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9" y="205"/>
                    <a:pt x="37" y="169"/>
                    <a:pt x="35" y="120"/>
                  </a:cubicBezTo>
                  <a:lnTo>
                    <a:pt x="189" y="120"/>
                  </a:lnTo>
                  <a:close/>
                  <a:moveTo>
                    <a:pt x="38" y="93"/>
                  </a:moveTo>
                  <a:cubicBezTo>
                    <a:pt x="46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8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287">
              <a:extLst>
                <a:ext uri="{FF2B5EF4-FFF2-40B4-BE49-F238E27FC236}">
                  <a16:creationId xmlns:a16="http://schemas.microsoft.com/office/drawing/2014/main" id="{5C663FA5-8C34-DDC8-39FB-77AE6C63F802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1122363" y="1882776"/>
              <a:ext cx="119063" cy="95250"/>
            </a:xfrm>
            <a:custGeom>
              <a:avLst/>
              <a:gdLst>
                <a:gd name="T0" fmla="*/ 326 w 326"/>
                <a:gd name="T1" fmla="*/ 0 h 222"/>
                <a:gd name="T2" fmla="*/ 290 w 326"/>
                <a:gd name="T3" fmla="*/ 0 h 222"/>
                <a:gd name="T4" fmla="*/ 258 w 326"/>
                <a:gd name="T5" fmla="*/ 106 h 222"/>
                <a:gd name="T6" fmla="*/ 235 w 326"/>
                <a:gd name="T7" fmla="*/ 195 h 222"/>
                <a:gd name="T8" fmla="*/ 234 w 326"/>
                <a:gd name="T9" fmla="*/ 195 h 222"/>
                <a:gd name="T10" fmla="*/ 212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6 w 326"/>
                <a:gd name="T17" fmla="*/ 94 h 222"/>
                <a:gd name="T18" fmla="*/ 91 w 326"/>
                <a:gd name="T19" fmla="*/ 194 h 222"/>
                <a:gd name="T20" fmla="*/ 91 w 326"/>
                <a:gd name="T21" fmla="*/ 194 h 222"/>
                <a:gd name="T22" fmla="*/ 64 w 326"/>
                <a:gd name="T23" fmla="*/ 86 h 222"/>
                <a:gd name="T24" fmla="*/ 38 w 326"/>
                <a:gd name="T25" fmla="*/ 0 h 222"/>
                <a:gd name="T26" fmla="*/ 0 w 326"/>
                <a:gd name="T27" fmla="*/ 0 h 222"/>
                <a:gd name="T28" fmla="*/ 69 w 326"/>
                <a:gd name="T29" fmla="*/ 222 h 222"/>
                <a:gd name="T30" fmla="*/ 108 w 326"/>
                <a:gd name="T31" fmla="*/ 222 h 222"/>
                <a:gd name="T32" fmla="*/ 139 w 326"/>
                <a:gd name="T33" fmla="*/ 119 h 222"/>
                <a:gd name="T34" fmla="*/ 161 w 326"/>
                <a:gd name="T35" fmla="*/ 28 h 222"/>
                <a:gd name="T36" fmla="*/ 162 w 326"/>
                <a:gd name="T37" fmla="*/ 28 h 222"/>
                <a:gd name="T38" fmla="*/ 178 w 326"/>
                <a:gd name="T39" fmla="*/ 98 h 222"/>
                <a:gd name="T40" fmla="*/ 214 w 326"/>
                <a:gd name="T41" fmla="*/ 222 h 222"/>
                <a:gd name="T42" fmla="*/ 258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90" y="0"/>
                  </a:lnTo>
                  <a:lnTo>
                    <a:pt x="258" y="106"/>
                  </a:lnTo>
                  <a:cubicBezTo>
                    <a:pt x="252" y="124"/>
                    <a:pt x="237" y="173"/>
                    <a:pt x="235" y="195"/>
                  </a:cubicBezTo>
                  <a:lnTo>
                    <a:pt x="234" y="195"/>
                  </a:lnTo>
                  <a:cubicBezTo>
                    <a:pt x="232" y="179"/>
                    <a:pt x="220" y="135"/>
                    <a:pt x="212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4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9" y="222"/>
                  </a:lnTo>
                  <a:lnTo>
                    <a:pt x="108" y="222"/>
                  </a:lnTo>
                  <a:cubicBezTo>
                    <a:pt x="110" y="214"/>
                    <a:pt x="128" y="158"/>
                    <a:pt x="139" y="119"/>
                  </a:cubicBezTo>
                  <a:cubicBezTo>
                    <a:pt x="146" y="96"/>
                    <a:pt x="160" y="47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6"/>
                    <a:pt x="178" y="98"/>
                  </a:cubicBezTo>
                  <a:lnTo>
                    <a:pt x="214" y="222"/>
                  </a:lnTo>
                  <a:lnTo>
                    <a:pt x="258" y="222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288">
              <a:extLst>
                <a:ext uri="{FF2B5EF4-FFF2-40B4-BE49-F238E27FC236}">
                  <a16:creationId xmlns:a16="http://schemas.microsoft.com/office/drawing/2014/main" id="{4F25CD81-8D75-50A6-CFFF-61BA20A23D8B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1252538" y="1905001"/>
              <a:ext cx="152400" cy="111125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8 w 420"/>
                <a:gd name="T17" fmla="*/ 218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8 h 263"/>
                <a:gd name="T28" fmla="*/ 281 w 420"/>
                <a:gd name="T29" fmla="*/ 134 h 263"/>
                <a:gd name="T30" fmla="*/ 216 w 420"/>
                <a:gd name="T31" fmla="*/ 197 h 263"/>
                <a:gd name="T32" fmla="*/ 182 w 420"/>
                <a:gd name="T33" fmla="*/ 114 h 263"/>
                <a:gd name="T34" fmla="*/ 155 w 420"/>
                <a:gd name="T35" fmla="*/ 13 h 263"/>
                <a:gd name="T36" fmla="*/ 152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5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3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4"/>
                  </a:cubicBezTo>
                  <a:cubicBezTo>
                    <a:pt x="390" y="233"/>
                    <a:pt x="390" y="226"/>
                    <a:pt x="388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3"/>
                    <a:pt x="410" y="9"/>
                    <a:pt x="410" y="6"/>
                  </a:cubicBezTo>
                  <a:cubicBezTo>
                    <a:pt x="410" y="6"/>
                    <a:pt x="410" y="0"/>
                    <a:pt x="407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2" y="93"/>
                    <a:pt x="281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2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2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5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4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3" y="54"/>
                  </a:cubicBezTo>
                  <a:cubicBezTo>
                    <a:pt x="144" y="99"/>
                    <a:pt x="164" y="170"/>
                    <a:pt x="184" y="206"/>
                  </a:cubicBezTo>
                  <a:cubicBezTo>
                    <a:pt x="190" y="218"/>
                    <a:pt x="199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289">
              <a:extLst>
                <a:ext uri="{FF2B5EF4-FFF2-40B4-BE49-F238E27FC236}">
                  <a16:creationId xmlns:a16="http://schemas.microsoft.com/office/drawing/2014/main" id="{204988F9-5DCD-B160-FD98-09124212BD57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1441450" y="1954213"/>
              <a:ext cx="22225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290">
              <a:extLst>
                <a:ext uri="{FF2B5EF4-FFF2-40B4-BE49-F238E27FC236}">
                  <a16:creationId xmlns:a16="http://schemas.microsoft.com/office/drawing/2014/main" id="{D09E1CD7-627B-3492-8508-9A1ADFA68BFB}"/>
                </a:ext>
              </a:extLst>
            </p:cNvPr>
            <p:cNvSpPr>
              <a:spLocks noEditPoints="1"/>
            </p:cNvSpPr>
            <p:nvPr>
              <p:custDataLst>
                <p:tags r:id="rId323"/>
              </p:custDataLst>
            </p:nvPr>
          </p:nvSpPr>
          <p:spPr bwMode="auto">
            <a:xfrm>
              <a:off x="1514475" y="1828801"/>
              <a:ext cx="87313" cy="150813"/>
            </a:xfrm>
            <a:custGeom>
              <a:avLst/>
              <a:gdLst>
                <a:gd name="T0" fmla="*/ 238 w 238"/>
                <a:gd name="T1" fmla="*/ 6 h 352"/>
                <a:gd name="T2" fmla="*/ 231 w 238"/>
                <a:gd name="T3" fmla="*/ 0 h 352"/>
                <a:gd name="T4" fmla="*/ 168 w 238"/>
                <a:gd name="T5" fmla="*/ 6 h 352"/>
                <a:gd name="T6" fmla="*/ 161 w 238"/>
                <a:gd name="T7" fmla="*/ 15 h 352"/>
                <a:gd name="T8" fmla="*/ 173 w 238"/>
                <a:gd name="T9" fmla="*/ 21 h 352"/>
                <a:gd name="T10" fmla="*/ 198 w 238"/>
                <a:gd name="T11" fmla="*/ 30 h 352"/>
                <a:gd name="T12" fmla="*/ 196 w 238"/>
                <a:gd name="T13" fmla="*/ 40 h 352"/>
                <a:gd name="T14" fmla="*/ 166 w 238"/>
                <a:gd name="T15" fmla="*/ 158 h 352"/>
                <a:gd name="T16" fmla="*/ 120 w 238"/>
                <a:gd name="T17" fmla="*/ 126 h 352"/>
                <a:gd name="T18" fmla="*/ 0 w 238"/>
                <a:gd name="T19" fmla="*/ 272 h 352"/>
                <a:gd name="T20" fmla="*/ 67 w 238"/>
                <a:gd name="T21" fmla="*/ 352 h 352"/>
                <a:gd name="T22" fmla="*/ 131 w 238"/>
                <a:gd name="T23" fmla="*/ 315 h 352"/>
                <a:gd name="T24" fmla="*/ 177 w 238"/>
                <a:gd name="T25" fmla="*/ 352 h 352"/>
                <a:gd name="T26" fmla="*/ 214 w 238"/>
                <a:gd name="T27" fmla="*/ 325 h 352"/>
                <a:gd name="T28" fmla="*/ 229 w 238"/>
                <a:gd name="T29" fmla="*/ 275 h 352"/>
                <a:gd name="T30" fmla="*/ 223 w 238"/>
                <a:gd name="T31" fmla="*/ 270 h 352"/>
                <a:gd name="T32" fmla="*/ 216 w 238"/>
                <a:gd name="T33" fmla="*/ 279 h 352"/>
                <a:gd name="T34" fmla="*/ 178 w 238"/>
                <a:gd name="T35" fmla="*/ 341 h 352"/>
                <a:gd name="T36" fmla="*/ 163 w 238"/>
                <a:gd name="T37" fmla="*/ 318 h 352"/>
                <a:gd name="T38" fmla="*/ 166 w 238"/>
                <a:gd name="T39" fmla="*/ 294 h 352"/>
                <a:gd name="T40" fmla="*/ 238 w 238"/>
                <a:gd name="T41" fmla="*/ 6 h 352"/>
                <a:gd name="T42" fmla="*/ 134 w 238"/>
                <a:gd name="T43" fmla="*/ 287 h 352"/>
                <a:gd name="T44" fmla="*/ 124 w 238"/>
                <a:gd name="T45" fmla="*/ 306 h 352"/>
                <a:gd name="T46" fmla="*/ 68 w 238"/>
                <a:gd name="T47" fmla="*/ 341 h 352"/>
                <a:gd name="T48" fmla="*/ 36 w 238"/>
                <a:gd name="T49" fmla="*/ 294 h 352"/>
                <a:gd name="T50" fmla="*/ 63 w 238"/>
                <a:gd name="T51" fmla="*/ 185 h 352"/>
                <a:gd name="T52" fmla="*/ 121 w 238"/>
                <a:gd name="T53" fmla="*/ 137 h 352"/>
                <a:gd name="T54" fmla="*/ 160 w 238"/>
                <a:gd name="T55" fmla="*/ 181 h 352"/>
                <a:gd name="T56" fmla="*/ 159 w 238"/>
                <a:gd name="T57" fmla="*/ 189 h 352"/>
                <a:gd name="T58" fmla="*/ 134 w 238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8" h="352">
                  <a:moveTo>
                    <a:pt x="238" y="6"/>
                  </a:moveTo>
                  <a:cubicBezTo>
                    <a:pt x="238" y="5"/>
                    <a:pt x="238" y="0"/>
                    <a:pt x="231" y="0"/>
                  </a:cubicBezTo>
                  <a:cubicBezTo>
                    <a:pt x="224" y="0"/>
                    <a:pt x="176" y="5"/>
                    <a:pt x="168" y="6"/>
                  </a:cubicBezTo>
                  <a:cubicBezTo>
                    <a:pt x="164" y="6"/>
                    <a:pt x="161" y="9"/>
                    <a:pt x="161" y="15"/>
                  </a:cubicBezTo>
                  <a:cubicBezTo>
                    <a:pt x="161" y="21"/>
                    <a:pt x="165" y="21"/>
                    <a:pt x="173" y="21"/>
                  </a:cubicBezTo>
                  <a:cubicBezTo>
                    <a:pt x="197" y="21"/>
                    <a:pt x="198" y="25"/>
                    <a:pt x="198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40"/>
                    <a:pt x="143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8" y="352"/>
                    <a:pt x="67" y="352"/>
                  </a:cubicBezTo>
                  <a:cubicBezTo>
                    <a:pt x="77" y="352"/>
                    <a:pt x="102" y="350"/>
                    <a:pt x="131" y="315"/>
                  </a:cubicBezTo>
                  <a:cubicBezTo>
                    <a:pt x="135" y="336"/>
                    <a:pt x="153" y="352"/>
                    <a:pt x="177" y="352"/>
                  </a:cubicBezTo>
                  <a:cubicBezTo>
                    <a:pt x="194" y="352"/>
                    <a:pt x="206" y="341"/>
                    <a:pt x="214" y="325"/>
                  </a:cubicBezTo>
                  <a:cubicBezTo>
                    <a:pt x="222" y="307"/>
                    <a:pt x="229" y="276"/>
                    <a:pt x="229" y="275"/>
                  </a:cubicBezTo>
                  <a:cubicBezTo>
                    <a:pt x="229" y="270"/>
                    <a:pt x="224" y="270"/>
                    <a:pt x="223" y="270"/>
                  </a:cubicBezTo>
                  <a:cubicBezTo>
                    <a:pt x="218" y="270"/>
                    <a:pt x="217" y="272"/>
                    <a:pt x="216" y="279"/>
                  </a:cubicBezTo>
                  <a:cubicBezTo>
                    <a:pt x="207" y="312"/>
                    <a:pt x="198" y="341"/>
                    <a:pt x="178" y="341"/>
                  </a:cubicBezTo>
                  <a:cubicBezTo>
                    <a:pt x="164" y="341"/>
                    <a:pt x="163" y="328"/>
                    <a:pt x="163" y="318"/>
                  </a:cubicBezTo>
                  <a:cubicBezTo>
                    <a:pt x="163" y="306"/>
                    <a:pt x="164" y="303"/>
                    <a:pt x="166" y="294"/>
                  </a:cubicBezTo>
                  <a:lnTo>
                    <a:pt x="238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6"/>
                  </a:cubicBezTo>
                  <a:cubicBezTo>
                    <a:pt x="102" y="333"/>
                    <a:pt x="82" y="341"/>
                    <a:pt x="68" y="341"/>
                  </a:cubicBezTo>
                  <a:cubicBezTo>
                    <a:pt x="43" y="341"/>
                    <a:pt x="36" y="314"/>
                    <a:pt x="36" y="294"/>
                  </a:cubicBezTo>
                  <a:cubicBezTo>
                    <a:pt x="36" y="269"/>
                    <a:pt x="52" y="208"/>
                    <a:pt x="63" y="185"/>
                  </a:cubicBezTo>
                  <a:cubicBezTo>
                    <a:pt x="79" y="156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9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291">
              <a:extLst>
                <a:ext uri="{FF2B5EF4-FFF2-40B4-BE49-F238E27FC236}">
                  <a16:creationId xmlns:a16="http://schemas.microsoft.com/office/drawing/2014/main" id="{7B8C24DA-C4C0-69F1-0BD7-841A43B47927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1611313" y="1817688"/>
              <a:ext cx="42863" cy="212725"/>
            </a:xfrm>
            <a:custGeom>
              <a:avLst/>
              <a:gdLst>
                <a:gd name="T0" fmla="*/ 115 w 115"/>
                <a:gd name="T1" fmla="*/ 249 h 498"/>
                <a:gd name="T2" fmla="*/ 83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7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292">
              <a:extLst>
                <a:ext uri="{FF2B5EF4-FFF2-40B4-BE49-F238E27FC236}">
                  <a16:creationId xmlns:a16="http://schemas.microsoft.com/office/drawing/2014/main" id="{7D073101-29A6-EA0C-0DC7-2870F006E4EE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1733550" y="1868488"/>
              <a:ext cx="160338" cy="111125"/>
            </a:xfrm>
            <a:custGeom>
              <a:avLst/>
              <a:gdLst>
                <a:gd name="T0" fmla="*/ 424 w 442"/>
                <a:gd name="T1" fmla="*/ 140 h 260"/>
                <a:gd name="T2" fmla="*/ 442 w 442"/>
                <a:gd name="T3" fmla="*/ 130 h 260"/>
                <a:gd name="T4" fmla="*/ 424 w 442"/>
                <a:gd name="T5" fmla="*/ 120 h 260"/>
                <a:gd name="T6" fmla="*/ 54 w 442"/>
                <a:gd name="T7" fmla="*/ 120 h 260"/>
                <a:gd name="T8" fmla="*/ 99 w 442"/>
                <a:gd name="T9" fmla="*/ 72 h 260"/>
                <a:gd name="T10" fmla="*/ 125 w 442"/>
                <a:gd name="T11" fmla="*/ 6 h 260"/>
                <a:gd name="T12" fmla="*/ 115 w 442"/>
                <a:gd name="T13" fmla="*/ 0 h 260"/>
                <a:gd name="T14" fmla="*/ 104 w 442"/>
                <a:gd name="T15" fmla="*/ 10 h 260"/>
                <a:gd name="T16" fmla="*/ 7 w 442"/>
                <a:gd name="T17" fmla="*/ 123 h 260"/>
                <a:gd name="T18" fmla="*/ 0 w 442"/>
                <a:gd name="T19" fmla="*/ 130 h 260"/>
                <a:gd name="T20" fmla="*/ 7 w 442"/>
                <a:gd name="T21" fmla="*/ 136 h 260"/>
                <a:gd name="T22" fmla="*/ 105 w 442"/>
                <a:gd name="T23" fmla="*/ 253 h 260"/>
                <a:gd name="T24" fmla="*/ 115 w 442"/>
                <a:gd name="T25" fmla="*/ 260 h 260"/>
                <a:gd name="T26" fmla="*/ 125 w 442"/>
                <a:gd name="T27" fmla="*/ 254 h 260"/>
                <a:gd name="T28" fmla="*/ 100 w 442"/>
                <a:gd name="T29" fmla="*/ 188 h 260"/>
                <a:gd name="T30" fmla="*/ 54 w 442"/>
                <a:gd name="T31" fmla="*/ 140 h 260"/>
                <a:gd name="T32" fmla="*/ 424 w 442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0">
                  <a:moveTo>
                    <a:pt x="424" y="140"/>
                  </a:moveTo>
                  <a:cubicBezTo>
                    <a:pt x="433" y="140"/>
                    <a:pt x="442" y="140"/>
                    <a:pt x="442" y="130"/>
                  </a:cubicBezTo>
                  <a:cubicBezTo>
                    <a:pt x="442" y="120"/>
                    <a:pt x="433" y="120"/>
                    <a:pt x="424" y="120"/>
                  </a:cubicBezTo>
                  <a:lnTo>
                    <a:pt x="54" y="120"/>
                  </a:lnTo>
                  <a:cubicBezTo>
                    <a:pt x="81" y="99"/>
                    <a:pt x="95" y="79"/>
                    <a:pt x="99" y="72"/>
                  </a:cubicBezTo>
                  <a:cubicBezTo>
                    <a:pt x="121" y="38"/>
                    <a:pt x="125" y="6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6" y="1"/>
                    <a:pt x="104" y="10"/>
                  </a:cubicBezTo>
                  <a:cubicBezTo>
                    <a:pt x="93" y="59"/>
                    <a:pt x="63" y="100"/>
                    <a:pt x="7" y="123"/>
                  </a:cubicBezTo>
                  <a:cubicBezTo>
                    <a:pt x="2" y="125"/>
                    <a:pt x="0" y="126"/>
                    <a:pt x="0" y="130"/>
                  </a:cubicBezTo>
                  <a:cubicBezTo>
                    <a:pt x="0" y="133"/>
                    <a:pt x="2" y="134"/>
                    <a:pt x="7" y="136"/>
                  </a:cubicBezTo>
                  <a:cubicBezTo>
                    <a:pt x="59" y="158"/>
                    <a:pt x="92" y="197"/>
                    <a:pt x="105" y="253"/>
                  </a:cubicBezTo>
                  <a:cubicBezTo>
                    <a:pt x="106" y="259"/>
                    <a:pt x="107" y="260"/>
                    <a:pt x="115" y="260"/>
                  </a:cubicBezTo>
                  <a:cubicBezTo>
                    <a:pt x="119" y="260"/>
                    <a:pt x="125" y="260"/>
                    <a:pt x="125" y="254"/>
                  </a:cubicBezTo>
                  <a:cubicBezTo>
                    <a:pt x="125" y="253"/>
                    <a:pt x="121" y="222"/>
                    <a:pt x="100" y="188"/>
                  </a:cubicBezTo>
                  <a:cubicBezTo>
                    <a:pt x="90" y="173"/>
                    <a:pt x="75" y="156"/>
                    <a:pt x="54" y="140"/>
                  </a:cubicBezTo>
                  <a:lnTo>
                    <a:pt x="424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293">
              <a:extLst>
                <a:ext uri="{FF2B5EF4-FFF2-40B4-BE49-F238E27FC236}">
                  <a16:creationId xmlns:a16="http://schemas.microsoft.com/office/drawing/2014/main" id="{2B85E0C5-736E-AA15-CA29-EE1F76A17B16}"/>
                </a:ext>
              </a:extLst>
            </p:cNvPr>
            <p:cNvSpPr>
              <a:spLocks/>
            </p:cNvSpPr>
            <p:nvPr>
              <p:custDataLst>
                <p:tags r:id="rId326"/>
              </p:custDataLst>
            </p:nvPr>
          </p:nvSpPr>
          <p:spPr bwMode="auto">
            <a:xfrm>
              <a:off x="1963738" y="1827213"/>
              <a:ext cx="101600" cy="176213"/>
            </a:xfrm>
            <a:custGeom>
              <a:avLst/>
              <a:gdLst>
                <a:gd name="T0" fmla="*/ 196 w 278"/>
                <a:gd name="T1" fmla="*/ 272 h 411"/>
                <a:gd name="T2" fmla="*/ 164 w 278"/>
                <a:gd name="T3" fmla="*/ 349 h 411"/>
                <a:gd name="T4" fmla="*/ 117 w 278"/>
                <a:gd name="T5" fmla="*/ 384 h 411"/>
                <a:gd name="T6" fmla="*/ 44 w 278"/>
                <a:gd name="T7" fmla="*/ 362 h 411"/>
                <a:gd name="T8" fmla="*/ 4 w 278"/>
                <a:gd name="T9" fmla="*/ 386 h 411"/>
                <a:gd name="T10" fmla="*/ 84 w 278"/>
                <a:gd name="T11" fmla="*/ 411 h 411"/>
                <a:gd name="T12" fmla="*/ 216 w 278"/>
                <a:gd name="T13" fmla="*/ 311 h 411"/>
                <a:gd name="T14" fmla="*/ 239 w 278"/>
                <a:gd name="T15" fmla="*/ 248 h 411"/>
                <a:gd name="T16" fmla="*/ 260 w 278"/>
                <a:gd name="T17" fmla="*/ 172 h 411"/>
                <a:gd name="T18" fmla="*/ 254 w 278"/>
                <a:gd name="T19" fmla="*/ 168 h 411"/>
                <a:gd name="T20" fmla="*/ 231 w 278"/>
                <a:gd name="T21" fmla="*/ 177 h 411"/>
                <a:gd name="T22" fmla="*/ 215 w 278"/>
                <a:gd name="T23" fmla="*/ 199 h 411"/>
                <a:gd name="T24" fmla="*/ 119 w 278"/>
                <a:gd name="T25" fmla="*/ 290 h 411"/>
                <a:gd name="T26" fmla="*/ 43 w 278"/>
                <a:gd name="T27" fmla="*/ 194 h 411"/>
                <a:gd name="T28" fmla="*/ 87 w 278"/>
                <a:gd name="T29" fmla="*/ 70 h 411"/>
                <a:gd name="T30" fmla="*/ 181 w 278"/>
                <a:gd name="T31" fmla="*/ 27 h 411"/>
                <a:gd name="T32" fmla="*/ 217 w 278"/>
                <a:gd name="T33" fmla="*/ 33 h 411"/>
                <a:gd name="T34" fmla="*/ 235 w 278"/>
                <a:gd name="T35" fmla="*/ 54 h 411"/>
                <a:gd name="T36" fmla="*/ 207 w 278"/>
                <a:gd name="T37" fmla="*/ 106 h 411"/>
                <a:gd name="T38" fmla="*/ 204 w 278"/>
                <a:gd name="T39" fmla="*/ 112 h 411"/>
                <a:gd name="T40" fmla="*/ 209 w 278"/>
                <a:gd name="T41" fmla="*/ 116 h 411"/>
                <a:gd name="T42" fmla="*/ 254 w 278"/>
                <a:gd name="T43" fmla="*/ 84 h 411"/>
                <a:gd name="T44" fmla="*/ 278 w 278"/>
                <a:gd name="T45" fmla="*/ 33 h 411"/>
                <a:gd name="T46" fmla="*/ 256 w 278"/>
                <a:gd name="T47" fmla="*/ 6 h 411"/>
                <a:gd name="T48" fmla="*/ 214 w 278"/>
                <a:gd name="T49" fmla="*/ 0 h 411"/>
                <a:gd name="T50" fmla="*/ 0 w 278"/>
                <a:gd name="T51" fmla="*/ 216 h 411"/>
                <a:gd name="T52" fmla="*/ 87 w 278"/>
                <a:gd name="T53" fmla="*/ 318 h 411"/>
                <a:gd name="T54" fmla="*/ 196 w 278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8" h="411">
                  <a:moveTo>
                    <a:pt x="196" y="272"/>
                  </a:moveTo>
                  <a:cubicBezTo>
                    <a:pt x="182" y="318"/>
                    <a:pt x="169" y="341"/>
                    <a:pt x="164" y="349"/>
                  </a:cubicBezTo>
                  <a:cubicBezTo>
                    <a:pt x="145" y="383"/>
                    <a:pt x="134" y="384"/>
                    <a:pt x="117" y="384"/>
                  </a:cubicBezTo>
                  <a:cubicBezTo>
                    <a:pt x="109" y="384"/>
                    <a:pt x="73" y="382"/>
                    <a:pt x="44" y="362"/>
                  </a:cubicBezTo>
                  <a:cubicBezTo>
                    <a:pt x="22" y="363"/>
                    <a:pt x="4" y="381"/>
                    <a:pt x="4" y="386"/>
                  </a:cubicBezTo>
                  <a:cubicBezTo>
                    <a:pt x="4" y="391"/>
                    <a:pt x="38" y="411"/>
                    <a:pt x="84" y="411"/>
                  </a:cubicBezTo>
                  <a:cubicBezTo>
                    <a:pt x="120" y="411"/>
                    <a:pt x="179" y="392"/>
                    <a:pt x="216" y="311"/>
                  </a:cubicBezTo>
                  <a:cubicBezTo>
                    <a:pt x="229" y="283"/>
                    <a:pt x="238" y="254"/>
                    <a:pt x="239" y="248"/>
                  </a:cubicBezTo>
                  <a:cubicBezTo>
                    <a:pt x="249" y="214"/>
                    <a:pt x="260" y="174"/>
                    <a:pt x="260" y="172"/>
                  </a:cubicBezTo>
                  <a:cubicBezTo>
                    <a:pt x="260" y="169"/>
                    <a:pt x="259" y="168"/>
                    <a:pt x="254" y="168"/>
                  </a:cubicBezTo>
                  <a:cubicBezTo>
                    <a:pt x="250" y="168"/>
                    <a:pt x="241" y="170"/>
                    <a:pt x="231" y="177"/>
                  </a:cubicBezTo>
                  <a:cubicBezTo>
                    <a:pt x="219" y="185"/>
                    <a:pt x="219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1" y="290"/>
                    <a:pt x="43" y="251"/>
                    <a:pt x="43" y="194"/>
                  </a:cubicBezTo>
                  <a:cubicBezTo>
                    <a:pt x="43" y="156"/>
                    <a:pt x="58" y="105"/>
                    <a:pt x="87" y="70"/>
                  </a:cubicBezTo>
                  <a:cubicBezTo>
                    <a:pt x="100" y="54"/>
                    <a:pt x="125" y="27"/>
                    <a:pt x="181" y="27"/>
                  </a:cubicBezTo>
                  <a:cubicBezTo>
                    <a:pt x="191" y="27"/>
                    <a:pt x="205" y="29"/>
                    <a:pt x="217" y="33"/>
                  </a:cubicBezTo>
                  <a:cubicBezTo>
                    <a:pt x="223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4" y="110"/>
                    <a:pt x="204" y="112"/>
                  </a:cubicBezTo>
                  <a:cubicBezTo>
                    <a:pt x="204" y="116"/>
                    <a:pt x="207" y="116"/>
                    <a:pt x="209" y="116"/>
                  </a:cubicBezTo>
                  <a:cubicBezTo>
                    <a:pt x="224" y="116"/>
                    <a:pt x="240" y="102"/>
                    <a:pt x="254" y="84"/>
                  </a:cubicBezTo>
                  <a:cubicBezTo>
                    <a:pt x="258" y="78"/>
                    <a:pt x="278" y="50"/>
                    <a:pt x="278" y="33"/>
                  </a:cubicBezTo>
                  <a:cubicBezTo>
                    <a:pt x="278" y="13"/>
                    <a:pt x="262" y="8"/>
                    <a:pt x="256" y="6"/>
                  </a:cubicBezTo>
                  <a:cubicBezTo>
                    <a:pt x="238" y="0"/>
                    <a:pt x="221" y="0"/>
                    <a:pt x="214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3" y="318"/>
                    <a:pt x="87" y="318"/>
                  </a:cubicBezTo>
                  <a:cubicBezTo>
                    <a:pt x="124" y="318"/>
                    <a:pt x="163" y="299"/>
                    <a:pt x="196" y="2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294">
              <a:extLst>
                <a:ext uri="{FF2B5EF4-FFF2-40B4-BE49-F238E27FC236}">
                  <a16:creationId xmlns:a16="http://schemas.microsoft.com/office/drawing/2014/main" id="{DC00BF51-A187-4C95-4778-3469F121B944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2078038" y="1909763"/>
              <a:ext cx="46038" cy="100013"/>
            </a:xfrm>
            <a:custGeom>
              <a:avLst/>
              <a:gdLst>
                <a:gd name="T0" fmla="*/ 78 w 126"/>
                <a:gd name="T1" fmla="*/ 9 h 231"/>
                <a:gd name="T2" fmla="*/ 68 w 126"/>
                <a:gd name="T3" fmla="*/ 0 h 231"/>
                <a:gd name="T4" fmla="*/ 0 w 126"/>
                <a:gd name="T5" fmla="*/ 22 h 231"/>
                <a:gd name="T6" fmla="*/ 0 w 126"/>
                <a:gd name="T7" fmla="*/ 35 h 231"/>
                <a:gd name="T8" fmla="*/ 50 w 126"/>
                <a:gd name="T9" fmla="*/ 25 h 231"/>
                <a:gd name="T10" fmla="*/ 50 w 126"/>
                <a:gd name="T11" fmla="*/ 203 h 231"/>
                <a:gd name="T12" fmla="*/ 15 w 126"/>
                <a:gd name="T13" fmla="*/ 219 h 231"/>
                <a:gd name="T14" fmla="*/ 2 w 126"/>
                <a:gd name="T15" fmla="*/ 219 h 231"/>
                <a:gd name="T16" fmla="*/ 2 w 126"/>
                <a:gd name="T17" fmla="*/ 231 h 231"/>
                <a:gd name="T18" fmla="*/ 64 w 126"/>
                <a:gd name="T19" fmla="*/ 230 h 231"/>
                <a:gd name="T20" fmla="*/ 126 w 126"/>
                <a:gd name="T21" fmla="*/ 231 h 231"/>
                <a:gd name="T22" fmla="*/ 126 w 126"/>
                <a:gd name="T23" fmla="*/ 219 h 231"/>
                <a:gd name="T24" fmla="*/ 113 w 126"/>
                <a:gd name="T25" fmla="*/ 219 h 231"/>
                <a:gd name="T26" fmla="*/ 78 w 126"/>
                <a:gd name="T27" fmla="*/ 203 h 231"/>
                <a:gd name="T28" fmla="*/ 78 w 126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1">
                  <a:moveTo>
                    <a:pt x="78" y="9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6" y="231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3" name="Group 21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0$:&#10;&#10;&#10;\end{document}" title="IguanaTex Vector Display">
            <a:extLst>
              <a:ext uri="{FF2B5EF4-FFF2-40B4-BE49-F238E27FC236}">
                <a16:creationId xmlns:a16="http://schemas.microsoft.com/office/drawing/2014/main" id="{5AA92AFF-10E9-D3FF-117A-BA785E6035B1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01160" y="1827149"/>
            <a:ext cx="797586" cy="205583"/>
            <a:chOff x="2540000" y="2540000"/>
            <a:chExt cx="665163" cy="171450"/>
          </a:xfrm>
        </p:grpSpPr>
        <p:sp>
          <p:nvSpPr>
            <p:cNvPr id="206" name="Freeform 116">
              <a:extLst>
                <a:ext uri="{FF2B5EF4-FFF2-40B4-BE49-F238E27FC236}">
                  <a16:creationId xmlns:a16="http://schemas.microsoft.com/office/drawing/2014/main" id="{6DAF6274-CE74-4ABC-DDA1-249490AF5440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2540000" y="2544763"/>
              <a:ext cx="57150" cy="161925"/>
            </a:xfrm>
            <a:custGeom>
              <a:avLst/>
              <a:gdLst>
                <a:gd name="T0" fmla="*/ 98 w 152"/>
                <a:gd name="T1" fmla="*/ 39 h 340"/>
                <a:gd name="T2" fmla="*/ 139 w 152"/>
                <a:gd name="T3" fmla="*/ 15 h 340"/>
                <a:gd name="T4" fmla="*/ 152 w 152"/>
                <a:gd name="T5" fmla="*/ 15 h 340"/>
                <a:gd name="T6" fmla="*/ 152 w 152"/>
                <a:gd name="T7" fmla="*/ 0 h 340"/>
                <a:gd name="T8" fmla="*/ 77 w 152"/>
                <a:gd name="T9" fmla="*/ 1 h 340"/>
                <a:gd name="T10" fmla="*/ 0 w 152"/>
                <a:gd name="T11" fmla="*/ 0 h 340"/>
                <a:gd name="T12" fmla="*/ 0 w 152"/>
                <a:gd name="T13" fmla="*/ 15 h 340"/>
                <a:gd name="T14" fmla="*/ 13 w 152"/>
                <a:gd name="T15" fmla="*/ 15 h 340"/>
                <a:gd name="T16" fmla="*/ 54 w 152"/>
                <a:gd name="T17" fmla="*/ 39 h 340"/>
                <a:gd name="T18" fmla="*/ 54 w 152"/>
                <a:gd name="T19" fmla="*/ 301 h 340"/>
                <a:gd name="T20" fmla="*/ 13 w 152"/>
                <a:gd name="T21" fmla="*/ 325 h 340"/>
                <a:gd name="T22" fmla="*/ 0 w 152"/>
                <a:gd name="T23" fmla="*/ 325 h 340"/>
                <a:gd name="T24" fmla="*/ 0 w 152"/>
                <a:gd name="T25" fmla="*/ 340 h 340"/>
                <a:gd name="T26" fmla="*/ 76 w 152"/>
                <a:gd name="T27" fmla="*/ 339 h 340"/>
                <a:gd name="T28" fmla="*/ 152 w 152"/>
                <a:gd name="T29" fmla="*/ 340 h 340"/>
                <a:gd name="T30" fmla="*/ 152 w 152"/>
                <a:gd name="T31" fmla="*/ 325 h 340"/>
                <a:gd name="T32" fmla="*/ 139 w 152"/>
                <a:gd name="T33" fmla="*/ 325 h 340"/>
                <a:gd name="T34" fmla="*/ 98 w 152"/>
                <a:gd name="T35" fmla="*/ 301 h 340"/>
                <a:gd name="T36" fmla="*/ 98 w 152"/>
                <a:gd name="T37" fmla="*/ 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0">
                  <a:moveTo>
                    <a:pt x="98" y="39"/>
                  </a:moveTo>
                  <a:cubicBezTo>
                    <a:pt x="98" y="21"/>
                    <a:pt x="100" y="15"/>
                    <a:pt x="139" y="15"/>
                  </a:cubicBezTo>
                  <a:lnTo>
                    <a:pt x="152" y="15"/>
                  </a:lnTo>
                  <a:lnTo>
                    <a:pt x="152" y="0"/>
                  </a:lnTo>
                  <a:cubicBezTo>
                    <a:pt x="135" y="1"/>
                    <a:pt x="95" y="1"/>
                    <a:pt x="77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3" y="15"/>
                  </a:lnTo>
                  <a:cubicBezTo>
                    <a:pt x="53" y="15"/>
                    <a:pt x="54" y="21"/>
                    <a:pt x="54" y="39"/>
                  </a:cubicBezTo>
                  <a:lnTo>
                    <a:pt x="54" y="301"/>
                  </a:lnTo>
                  <a:cubicBezTo>
                    <a:pt x="54" y="319"/>
                    <a:pt x="53" y="325"/>
                    <a:pt x="13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0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19"/>
                    <a:pt x="98" y="301"/>
                  </a:cubicBezTo>
                  <a:lnTo>
                    <a:pt x="98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7">
              <a:extLst>
                <a:ext uri="{FF2B5EF4-FFF2-40B4-BE49-F238E27FC236}">
                  <a16:creationId xmlns:a16="http://schemas.microsoft.com/office/drawing/2014/main" id="{A0965757-E965-7937-33B4-3C8C084D8D89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2609850" y="2540000"/>
              <a:ext cx="60325" cy="166688"/>
            </a:xfrm>
            <a:custGeom>
              <a:avLst/>
              <a:gdLst>
                <a:gd name="T0" fmla="*/ 70 w 161"/>
                <a:gd name="T1" fmla="*/ 136 h 351"/>
                <a:gd name="T2" fmla="*/ 70 w 161"/>
                <a:gd name="T3" fmla="*/ 79 h 351"/>
                <a:gd name="T4" fmla="*/ 116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39 w 161"/>
                <a:gd name="T11" fmla="*/ 57 h 351"/>
                <a:gd name="T12" fmla="*/ 161 w 161"/>
                <a:gd name="T13" fmla="*/ 35 h 351"/>
                <a:gd name="T14" fmla="*/ 116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3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0 w 161"/>
                <a:gd name="T35" fmla="*/ 351 h 351"/>
                <a:gd name="T36" fmla="*/ 120 w 161"/>
                <a:gd name="T37" fmla="*/ 336 h 351"/>
                <a:gd name="T38" fmla="*/ 110 w 161"/>
                <a:gd name="T39" fmla="*/ 336 h 351"/>
                <a:gd name="T40" fmla="*/ 72 w 161"/>
                <a:gd name="T41" fmla="*/ 312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0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0" y="136"/>
                  </a:moveTo>
                  <a:lnTo>
                    <a:pt x="70" y="79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3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1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0"/>
                    <a:pt x="72" y="312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0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18">
              <a:extLst>
                <a:ext uri="{FF2B5EF4-FFF2-40B4-BE49-F238E27FC236}">
                  <a16:creationId xmlns:a16="http://schemas.microsoft.com/office/drawing/2014/main" id="{7550C4F6-B94C-E03B-A79F-61065125AD94}"/>
                </a:ext>
              </a:extLst>
            </p:cNvPr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auto">
            <a:xfrm>
              <a:off x="2732088" y="2543175"/>
              <a:ext cx="88900" cy="166688"/>
            </a:xfrm>
            <a:custGeom>
              <a:avLst/>
              <a:gdLst>
                <a:gd name="T0" fmla="*/ 237 w 237"/>
                <a:gd name="T1" fmla="*/ 6 h 352"/>
                <a:gd name="T2" fmla="*/ 230 w 237"/>
                <a:gd name="T3" fmla="*/ 0 h 352"/>
                <a:gd name="T4" fmla="*/ 167 w 237"/>
                <a:gd name="T5" fmla="*/ 6 h 352"/>
                <a:gd name="T6" fmla="*/ 160 w 237"/>
                <a:gd name="T7" fmla="*/ 15 h 352"/>
                <a:gd name="T8" fmla="*/ 172 w 237"/>
                <a:gd name="T9" fmla="*/ 21 h 352"/>
                <a:gd name="T10" fmla="*/ 197 w 237"/>
                <a:gd name="T11" fmla="*/ 30 h 352"/>
                <a:gd name="T12" fmla="*/ 195 w 237"/>
                <a:gd name="T13" fmla="*/ 40 h 352"/>
                <a:gd name="T14" fmla="*/ 166 w 237"/>
                <a:gd name="T15" fmla="*/ 158 h 352"/>
                <a:gd name="T16" fmla="*/ 120 w 237"/>
                <a:gd name="T17" fmla="*/ 126 h 352"/>
                <a:gd name="T18" fmla="*/ 0 w 237"/>
                <a:gd name="T19" fmla="*/ 272 h 352"/>
                <a:gd name="T20" fmla="*/ 66 w 237"/>
                <a:gd name="T21" fmla="*/ 352 h 352"/>
                <a:gd name="T22" fmla="*/ 131 w 237"/>
                <a:gd name="T23" fmla="*/ 314 h 352"/>
                <a:gd name="T24" fmla="*/ 176 w 237"/>
                <a:gd name="T25" fmla="*/ 352 h 352"/>
                <a:gd name="T26" fmla="*/ 213 w 237"/>
                <a:gd name="T27" fmla="*/ 324 h 352"/>
                <a:gd name="T28" fmla="*/ 228 w 237"/>
                <a:gd name="T29" fmla="*/ 275 h 352"/>
                <a:gd name="T30" fmla="*/ 222 w 237"/>
                <a:gd name="T31" fmla="*/ 270 h 352"/>
                <a:gd name="T32" fmla="*/ 215 w 237"/>
                <a:gd name="T33" fmla="*/ 279 h 352"/>
                <a:gd name="T34" fmla="*/ 177 w 237"/>
                <a:gd name="T35" fmla="*/ 341 h 352"/>
                <a:gd name="T36" fmla="*/ 162 w 237"/>
                <a:gd name="T37" fmla="*/ 318 h 352"/>
                <a:gd name="T38" fmla="*/ 165 w 237"/>
                <a:gd name="T39" fmla="*/ 294 h 352"/>
                <a:gd name="T40" fmla="*/ 237 w 237"/>
                <a:gd name="T41" fmla="*/ 6 h 352"/>
                <a:gd name="T42" fmla="*/ 133 w 237"/>
                <a:gd name="T43" fmla="*/ 287 h 352"/>
                <a:gd name="T44" fmla="*/ 123 w 237"/>
                <a:gd name="T45" fmla="*/ 305 h 352"/>
                <a:gd name="T46" fmla="*/ 67 w 237"/>
                <a:gd name="T47" fmla="*/ 341 h 352"/>
                <a:gd name="T48" fmla="*/ 35 w 237"/>
                <a:gd name="T49" fmla="*/ 294 h 352"/>
                <a:gd name="T50" fmla="*/ 62 w 237"/>
                <a:gd name="T51" fmla="*/ 185 h 352"/>
                <a:gd name="T52" fmla="*/ 120 w 237"/>
                <a:gd name="T53" fmla="*/ 137 h 352"/>
                <a:gd name="T54" fmla="*/ 160 w 237"/>
                <a:gd name="T55" fmla="*/ 181 h 352"/>
                <a:gd name="T56" fmla="*/ 158 w 237"/>
                <a:gd name="T57" fmla="*/ 189 h 352"/>
                <a:gd name="T58" fmla="*/ 133 w 237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7" h="352">
                  <a:moveTo>
                    <a:pt x="237" y="6"/>
                  </a:moveTo>
                  <a:cubicBezTo>
                    <a:pt x="237" y="5"/>
                    <a:pt x="237" y="0"/>
                    <a:pt x="230" y="0"/>
                  </a:cubicBezTo>
                  <a:cubicBezTo>
                    <a:pt x="223" y="0"/>
                    <a:pt x="176" y="5"/>
                    <a:pt x="167" y="6"/>
                  </a:cubicBezTo>
                  <a:cubicBezTo>
                    <a:pt x="163" y="6"/>
                    <a:pt x="160" y="9"/>
                    <a:pt x="160" y="15"/>
                  </a:cubicBezTo>
                  <a:cubicBezTo>
                    <a:pt x="160" y="21"/>
                    <a:pt x="165" y="21"/>
                    <a:pt x="172" y="21"/>
                  </a:cubicBezTo>
                  <a:cubicBezTo>
                    <a:pt x="196" y="21"/>
                    <a:pt x="197" y="25"/>
                    <a:pt x="197" y="30"/>
                  </a:cubicBezTo>
                  <a:lnTo>
                    <a:pt x="195" y="40"/>
                  </a:lnTo>
                  <a:lnTo>
                    <a:pt x="166" y="158"/>
                  </a:lnTo>
                  <a:cubicBezTo>
                    <a:pt x="157" y="139"/>
                    <a:pt x="142" y="126"/>
                    <a:pt x="120" y="126"/>
                  </a:cubicBezTo>
                  <a:cubicBezTo>
                    <a:pt x="61" y="126"/>
                    <a:pt x="0" y="199"/>
                    <a:pt x="0" y="272"/>
                  </a:cubicBezTo>
                  <a:cubicBezTo>
                    <a:pt x="0" y="319"/>
                    <a:pt x="27" y="352"/>
                    <a:pt x="66" y="352"/>
                  </a:cubicBezTo>
                  <a:cubicBezTo>
                    <a:pt x="76" y="352"/>
                    <a:pt x="101" y="350"/>
                    <a:pt x="131" y="314"/>
                  </a:cubicBezTo>
                  <a:cubicBezTo>
                    <a:pt x="135" y="335"/>
                    <a:pt x="152" y="352"/>
                    <a:pt x="176" y="352"/>
                  </a:cubicBezTo>
                  <a:cubicBezTo>
                    <a:pt x="193" y="352"/>
                    <a:pt x="205" y="340"/>
                    <a:pt x="213" y="324"/>
                  </a:cubicBezTo>
                  <a:cubicBezTo>
                    <a:pt x="221" y="306"/>
                    <a:pt x="228" y="276"/>
                    <a:pt x="228" y="275"/>
                  </a:cubicBezTo>
                  <a:cubicBezTo>
                    <a:pt x="228" y="270"/>
                    <a:pt x="223" y="270"/>
                    <a:pt x="222" y="270"/>
                  </a:cubicBezTo>
                  <a:cubicBezTo>
                    <a:pt x="217" y="270"/>
                    <a:pt x="216" y="272"/>
                    <a:pt x="215" y="279"/>
                  </a:cubicBezTo>
                  <a:cubicBezTo>
                    <a:pt x="206" y="311"/>
                    <a:pt x="197" y="341"/>
                    <a:pt x="177" y="341"/>
                  </a:cubicBezTo>
                  <a:cubicBezTo>
                    <a:pt x="164" y="341"/>
                    <a:pt x="162" y="328"/>
                    <a:pt x="162" y="318"/>
                  </a:cubicBezTo>
                  <a:cubicBezTo>
                    <a:pt x="162" y="306"/>
                    <a:pt x="163" y="302"/>
                    <a:pt x="165" y="294"/>
                  </a:cubicBezTo>
                  <a:lnTo>
                    <a:pt x="237" y="6"/>
                  </a:lnTo>
                  <a:close/>
                  <a:moveTo>
                    <a:pt x="133" y="287"/>
                  </a:moveTo>
                  <a:cubicBezTo>
                    <a:pt x="131" y="296"/>
                    <a:pt x="131" y="297"/>
                    <a:pt x="123" y="305"/>
                  </a:cubicBezTo>
                  <a:cubicBezTo>
                    <a:pt x="101" y="333"/>
                    <a:pt x="81" y="341"/>
                    <a:pt x="67" y="341"/>
                  </a:cubicBezTo>
                  <a:cubicBezTo>
                    <a:pt x="42" y="341"/>
                    <a:pt x="35" y="313"/>
                    <a:pt x="35" y="294"/>
                  </a:cubicBezTo>
                  <a:cubicBezTo>
                    <a:pt x="35" y="269"/>
                    <a:pt x="51" y="208"/>
                    <a:pt x="62" y="185"/>
                  </a:cubicBezTo>
                  <a:cubicBezTo>
                    <a:pt x="78" y="155"/>
                    <a:pt x="100" y="137"/>
                    <a:pt x="120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8" y="189"/>
                  </a:cubicBezTo>
                  <a:lnTo>
                    <a:pt x="133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19">
              <a:extLst>
                <a:ext uri="{FF2B5EF4-FFF2-40B4-BE49-F238E27FC236}">
                  <a16:creationId xmlns:a16="http://schemas.microsoft.com/office/drawing/2014/main" id="{81BC9539-584B-BD72-F6A0-0A7B6B982D1E}"/>
                </a:ext>
              </a:extLst>
            </p:cNvPr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auto">
            <a:xfrm>
              <a:off x="2884488" y="2619375"/>
              <a:ext cx="127000" cy="5556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20">
              <a:extLst>
                <a:ext uri="{FF2B5EF4-FFF2-40B4-BE49-F238E27FC236}">
                  <a16:creationId xmlns:a16="http://schemas.microsoft.com/office/drawing/2014/main" id="{7A0B1EB2-4B51-D273-27E0-74BF60AF4FDF}"/>
                </a:ext>
              </a:extLst>
            </p:cNvPr>
            <p:cNvSpPr>
              <a:spLocks noEditPoints="1"/>
            </p:cNvSpPr>
            <p:nvPr>
              <p:custDataLst>
                <p:tags r:id="rId311"/>
              </p:custDataLst>
            </p:nvPr>
          </p:nvSpPr>
          <p:spPr bwMode="auto">
            <a:xfrm>
              <a:off x="3081338" y="2549525"/>
              <a:ext cx="79375" cy="161925"/>
            </a:xfrm>
            <a:custGeom>
              <a:avLst/>
              <a:gdLst>
                <a:gd name="T0" fmla="*/ 210 w 210"/>
                <a:gd name="T1" fmla="*/ 173 h 343"/>
                <a:gd name="T2" fmla="*/ 190 w 210"/>
                <a:gd name="T3" fmla="*/ 56 h 343"/>
                <a:gd name="T4" fmla="*/ 105 w 210"/>
                <a:gd name="T5" fmla="*/ 0 h 343"/>
                <a:gd name="T6" fmla="*/ 18 w 210"/>
                <a:gd name="T7" fmla="*/ 60 h 343"/>
                <a:gd name="T8" fmla="*/ 0 w 210"/>
                <a:gd name="T9" fmla="*/ 173 h 343"/>
                <a:gd name="T10" fmla="*/ 22 w 210"/>
                <a:gd name="T11" fmla="*/ 293 h 343"/>
                <a:gd name="T12" fmla="*/ 105 w 210"/>
                <a:gd name="T13" fmla="*/ 343 h 343"/>
                <a:gd name="T14" fmla="*/ 191 w 210"/>
                <a:gd name="T15" fmla="*/ 285 h 343"/>
                <a:gd name="T16" fmla="*/ 210 w 210"/>
                <a:gd name="T17" fmla="*/ 173 h 343"/>
                <a:gd name="T18" fmla="*/ 105 w 210"/>
                <a:gd name="T19" fmla="*/ 332 h 343"/>
                <a:gd name="T20" fmla="*/ 47 w 210"/>
                <a:gd name="T21" fmla="*/ 272 h 343"/>
                <a:gd name="T22" fmla="*/ 41 w 210"/>
                <a:gd name="T23" fmla="*/ 167 h 343"/>
                <a:gd name="T24" fmla="*/ 45 w 210"/>
                <a:gd name="T25" fmla="*/ 75 h 343"/>
                <a:gd name="T26" fmla="*/ 105 w 210"/>
                <a:gd name="T27" fmla="*/ 11 h 343"/>
                <a:gd name="T28" fmla="*/ 163 w 210"/>
                <a:gd name="T29" fmla="*/ 70 h 343"/>
                <a:gd name="T30" fmla="*/ 168 w 210"/>
                <a:gd name="T31" fmla="*/ 167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3"/>
                  </a:moveTo>
                  <a:cubicBezTo>
                    <a:pt x="210" y="133"/>
                    <a:pt x="207" y="93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60"/>
                  </a:cubicBezTo>
                  <a:cubicBezTo>
                    <a:pt x="2" y="94"/>
                    <a:pt x="0" y="133"/>
                    <a:pt x="0" y="173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69" y="333"/>
                    <a:pt x="191" y="285"/>
                  </a:cubicBezTo>
                  <a:cubicBezTo>
                    <a:pt x="207" y="251"/>
                    <a:pt x="210" y="212"/>
                    <a:pt x="210" y="173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7"/>
                  </a:cubicBezTo>
                  <a:cubicBezTo>
                    <a:pt x="41" y="135"/>
                    <a:pt x="41" y="102"/>
                    <a:pt x="45" y="75"/>
                  </a:cubicBezTo>
                  <a:cubicBezTo>
                    <a:pt x="55" y="16"/>
                    <a:pt x="92" y="11"/>
                    <a:pt x="105" y="11"/>
                  </a:cubicBezTo>
                  <a:cubicBezTo>
                    <a:pt x="121" y="11"/>
                    <a:pt x="154" y="20"/>
                    <a:pt x="163" y="70"/>
                  </a:cubicBezTo>
                  <a:cubicBezTo>
                    <a:pt x="168" y="98"/>
                    <a:pt x="168" y="135"/>
                    <a:pt x="168" y="167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21">
              <a:extLst>
                <a:ext uri="{FF2B5EF4-FFF2-40B4-BE49-F238E27FC236}">
                  <a16:creationId xmlns:a16="http://schemas.microsoft.com/office/drawing/2014/main" id="{DBB391EC-6BA7-71B8-3AAB-1821198C267E}"/>
                </a:ext>
              </a:extLst>
            </p:cNvPr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auto">
            <a:xfrm>
              <a:off x="3184525" y="2605088"/>
              <a:ext cx="20638" cy="101600"/>
            </a:xfrm>
            <a:custGeom>
              <a:avLst/>
              <a:gdLst>
                <a:gd name="T0" fmla="*/ 53 w 53"/>
                <a:gd name="T1" fmla="*/ 27 h 215"/>
                <a:gd name="T2" fmla="*/ 27 w 53"/>
                <a:gd name="T3" fmla="*/ 0 h 215"/>
                <a:gd name="T4" fmla="*/ 0 w 53"/>
                <a:gd name="T5" fmla="*/ 27 h 215"/>
                <a:gd name="T6" fmla="*/ 27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7 w 53"/>
                <a:gd name="T13" fmla="*/ 162 h 215"/>
                <a:gd name="T14" fmla="*/ 0 w 53"/>
                <a:gd name="T15" fmla="*/ 189 h 215"/>
                <a:gd name="T16" fmla="*/ 27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246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halt and output $\big(\msf{View}_{\mcal{M}}, \tilde{v}:=\bot\big)$&#10;&#10;&#10;\end{document}" title="IguanaTex Vector Display">
            <a:extLst>
              <a:ext uri="{FF2B5EF4-FFF2-40B4-BE49-F238E27FC236}">
                <a16:creationId xmlns:a16="http://schemas.microsoft.com/office/drawing/2014/main" id="{A969319A-DF69-FA86-87FF-5360C755F818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50094" y="2177652"/>
            <a:ext cx="3412140" cy="325065"/>
            <a:chOff x="2540000" y="2540000"/>
            <a:chExt cx="2616200" cy="249238"/>
          </a:xfrm>
        </p:grpSpPr>
        <p:sp>
          <p:nvSpPr>
            <p:cNvPr id="248" name="Freeform 7 2">
              <a:extLst>
                <a:ext uri="{FF2B5EF4-FFF2-40B4-BE49-F238E27FC236}">
                  <a16:creationId xmlns:a16="http://schemas.microsoft.com/office/drawing/2014/main" id="{281C190D-EF6C-D204-CF00-820E2458721F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2540000" y="2571750"/>
              <a:ext cx="90488" cy="144463"/>
            </a:xfrm>
            <a:custGeom>
              <a:avLst/>
              <a:gdLst>
                <a:gd name="T0" fmla="*/ 38 w 250"/>
                <a:gd name="T1" fmla="*/ 308 h 346"/>
                <a:gd name="T2" fmla="*/ 0 w 250"/>
                <a:gd name="T3" fmla="*/ 331 h 346"/>
                <a:gd name="T4" fmla="*/ 0 w 250"/>
                <a:gd name="T5" fmla="*/ 346 h 346"/>
                <a:gd name="T6" fmla="*/ 56 w 250"/>
                <a:gd name="T7" fmla="*/ 345 h 346"/>
                <a:gd name="T8" fmla="*/ 112 w 250"/>
                <a:gd name="T9" fmla="*/ 346 h 346"/>
                <a:gd name="T10" fmla="*/ 112 w 250"/>
                <a:gd name="T11" fmla="*/ 331 h 346"/>
                <a:gd name="T12" fmla="*/ 73 w 250"/>
                <a:gd name="T13" fmla="*/ 308 h 346"/>
                <a:gd name="T14" fmla="*/ 73 w 250"/>
                <a:gd name="T15" fmla="*/ 217 h 346"/>
                <a:gd name="T16" fmla="*/ 140 w 250"/>
                <a:gd name="T17" fmla="*/ 137 h 346"/>
                <a:gd name="T18" fmla="*/ 177 w 250"/>
                <a:gd name="T19" fmla="*/ 192 h 346"/>
                <a:gd name="T20" fmla="*/ 177 w 250"/>
                <a:gd name="T21" fmla="*/ 308 h 346"/>
                <a:gd name="T22" fmla="*/ 138 w 250"/>
                <a:gd name="T23" fmla="*/ 331 h 346"/>
                <a:gd name="T24" fmla="*/ 138 w 250"/>
                <a:gd name="T25" fmla="*/ 346 h 346"/>
                <a:gd name="T26" fmla="*/ 194 w 250"/>
                <a:gd name="T27" fmla="*/ 345 h 346"/>
                <a:gd name="T28" fmla="*/ 250 w 250"/>
                <a:gd name="T29" fmla="*/ 346 h 346"/>
                <a:gd name="T30" fmla="*/ 250 w 250"/>
                <a:gd name="T31" fmla="*/ 331 h 346"/>
                <a:gd name="T32" fmla="*/ 211 w 250"/>
                <a:gd name="T33" fmla="*/ 316 h 346"/>
                <a:gd name="T34" fmla="*/ 211 w 250"/>
                <a:gd name="T35" fmla="*/ 221 h 346"/>
                <a:gd name="T36" fmla="*/ 196 w 250"/>
                <a:gd name="T37" fmla="*/ 144 h 346"/>
                <a:gd name="T38" fmla="*/ 144 w 250"/>
                <a:gd name="T39" fmla="*/ 126 h 346"/>
                <a:gd name="T40" fmla="*/ 71 w 250"/>
                <a:gd name="T41" fmla="*/ 175 h 346"/>
                <a:gd name="T42" fmla="*/ 71 w 250"/>
                <a:gd name="T43" fmla="*/ 0 h 346"/>
                <a:gd name="T44" fmla="*/ 0 w 250"/>
                <a:gd name="T45" fmla="*/ 6 h 346"/>
                <a:gd name="T46" fmla="*/ 0 w 250"/>
                <a:gd name="T47" fmla="*/ 21 h 346"/>
                <a:gd name="T48" fmla="*/ 38 w 250"/>
                <a:gd name="T49" fmla="*/ 49 h 346"/>
                <a:gd name="T50" fmla="*/ 38 w 250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6">
                  <a:moveTo>
                    <a:pt x="38" y="308"/>
                  </a:moveTo>
                  <a:cubicBezTo>
                    <a:pt x="38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2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1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1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4" y="345"/>
                  </a:cubicBezTo>
                  <a:cubicBezTo>
                    <a:pt x="207" y="345"/>
                    <a:pt x="233" y="346"/>
                    <a:pt x="250" y="346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1" y="316"/>
                  </a:cubicBezTo>
                  <a:lnTo>
                    <a:pt x="211" y="221"/>
                  </a:lnTo>
                  <a:cubicBezTo>
                    <a:pt x="211" y="178"/>
                    <a:pt x="211" y="162"/>
                    <a:pt x="196" y="144"/>
                  </a:cubicBezTo>
                  <a:cubicBezTo>
                    <a:pt x="189" y="136"/>
                    <a:pt x="172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8 2">
              <a:extLst>
                <a:ext uri="{FF2B5EF4-FFF2-40B4-BE49-F238E27FC236}">
                  <a16:creationId xmlns:a16="http://schemas.microsoft.com/office/drawing/2014/main" id="{9F12B580-1ACF-2517-DDF4-E0F138143360}"/>
                </a:ext>
              </a:extLst>
            </p:cNvPr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auto">
            <a:xfrm>
              <a:off x="2643188" y="2624138"/>
              <a:ext cx="80963" cy="9525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9 2">
              <a:extLst>
                <a:ext uri="{FF2B5EF4-FFF2-40B4-BE49-F238E27FC236}">
                  <a16:creationId xmlns:a16="http://schemas.microsoft.com/office/drawing/2014/main" id="{8A9C82EB-A40A-1450-04FA-CA539B4D1D51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2732088" y="2571750"/>
              <a:ext cx="39688" cy="144463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6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0 2">
              <a:extLst>
                <a:ext uri="{FF2B5EF4-FFF2-40B4-BE49-F238E27FC236}">
                  <a16:creationId xmlns:a16="http://schemas.microsoft.com/office/drawing/2014/main" id="{BA19DD74-7585-9DD4-81AB-67A655978406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2779713" y="2589213"/>
              <a:ext cx="57150" cy="1301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4 h 312"/>
                <a:gd name="T20" fmla="*/ 107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4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3"/>
                  </a:lnTo>
                  <a:cubicBezTo>
                    <a:pt x="144" y="280"/>
                    <a:pt x="129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1 2">
              <a:extLst>
                <a:ext uri="{FF2B5EF4-FFF2-40B4-BE49-F238E27FC236}">
                  <a16:creationId xmlns:a16="http://schemas.microsoft.com/office/drawing/2014/main" id="{8931BB89-885B-C864-26B5-74081ADBA211}"/>
                </a:ext>
              </a:extLst>
            </p:cNvPr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auto">
            <a:xfrm>
              <a:off x="2914650" y="2624138"/>
              <a:ext cx="82550" cy="9525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2">
              <a:extLst>
                <a:ext uri="{FF2B5EF4-FFF2-40B4-BE49-F238E27FC236}">
                  <a16:creationId xmlns:a16="http://schemas.microsoft.com/office/drawing/2014/main" id="{0C3F2E94-0F7F-B04B-AB7B-E22F42613314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3003550" y="2624138"/>
              <a:ext cx="92075" cy="9207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3">
              <a:extLst>
                <a:ext uri="{FF2B5EF4-FFF2-40B4-BE49-F238E27FC236}">
                  <a16:creationId xmlns:a16="http://schemas.microsoft.com/office/drawing/2014/main" id="{D11B3E7D-0147-6595-0ED2-033BD159A324}"/>
                </a:ext>
              </a:extLst>
            </p:cNvPr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auto">
            <a:xfrm>
              <a:off x="3105150" y="2571750"/>
              <a:ext cx="90488" cy="147638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4">
              <a:extLst>
                <a:ext uri="{FF2B5EF4-FFF2-40B4-BE49-F238E27FC236}">
                  <a16:creationId xmlns:a16="http://schemas.microsoft.com/office/drawing/2014/main" id="{E3C1304F-B369-F3F8-4A42-018E405AD601}"/>
                </a:ext>
              </a:extLst>
            </p:cNvPr>
            <p:cNvSpPr>
              <a:spLocks noEditPoints="1"/>
            </p:cNvSpPr>
            <p:nvPr>
              <p:custDataLst>
                <p:tags r:id="rId288"/>
              </p:custDataLst>
            </p:nvPr>
          </p:nvSpPr>
          <p:spPr bwMode="auto">
            <a:xfrm>
              <a:off x="3265488" y="2624138"/>
              <a:ext cx="80963" cy="9525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5">
              <a:extLst>
                <a:ext uri="{FF2B5EF4-FFF2-40B4-BE49-F238E27FC236}">
                  <a16:creationId xmlns:a16="http://schemas.microsoft.com/office/drawing/2014/main" id="{C938CBBC-05AE-80BF-E14B-CE0331A8DCBD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3357563" y="2624138"/>
              <a:ext cx="92075" cy="952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4 w 251"/>
                <a:gd name="T23" fmla="*/ 165 h 226"/>
                <a:gd name="T24" fmla="*/ 74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1"/>
                    <a:pt x="74" y="165"/>
                  </a:cubicBezTo>
                  <a:lnTo>
                    <a:pt x="74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6">
              <a:extLst>
                <a:ext uri="{FF2B5EF4-FFF2-40B4-BE49-F238E27FC236}">
                  <a16:creationId xmlns:a16="http://schemas.microsoft.com/office/drawing/2014/main" id="{ED57EA42-B857-16C2-74D4-65491369ECFD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3455988" y="2589213"/>
              <a:ext cx="57150" cy="13017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6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3 h 312"/>
                <a:gd name="T30" fmla="*/ 110 w 156"/>
                <a:gd name="T31" fmla="*/ 299 h 312"/>
                <a:gd name="T32" fmla="*/ 76 w 156"/>
                <a:gd name="T33" fmla="*/ 245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3"/>
                  </a:lnTo>
                  <a:cubicBezTo>
                    <a:pt x="143" y="280"/>
                    <a:pt x="128" y="299"/>
                    <a:pt x="110" y="299"/>
                  </a:cubicBezTo>
                  <a:cubicBezTo>
                    <a:pt x="76" y="299"/>
                    <a:pt x="76" y="254"/>
                    <a:pt x="76" y="245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7">
              <a:extLst>
                <a:ext uri="{FF2B5EF4-FFF2-40B4-BE49-F238E27FC236}">
                  <a16:creationId xmlns:a16="http://schemas.microsoft.com/office/drawing/2014/main" id="{35091A49-BF03-54D6-9DF9-9DE19143DAAB}"/>
                </a:ext>
              </a:extLst>
            </p:cNvPr>
            <p:cNvSpPr>
              <a:spLocks noEditPoints="1"/>
            </p:cNvSpPr>
            <p:nvPr>
              <p:custDataLst>
                <p:tags r:id="rId291"/>
              </p:custDataLst>
            </p:nvPr>
          </p:nvSpPr>
          <p:spPr bwMode="auto">
            <a:xfrm>
              <a:off x="3529013" y="2624138"/>
              <a:ext cx="88900" cy="133350"/>
            </a:xfrm>
            <a:custGeom>
              <a:avLst/>
              <a:gdLst>
                <a:gd name="T0" fmla="*/ 72 w 245"/>
                <a:gd name="T1" fmla="*/ 33 h 317"/>
                <a:gd name="T2" fmla="*/ 72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9 w 245"/>
                <a:gd name="T9" fmla="*/ 46 h 317"/>
                <a:gd name="T10" fmla="*/ 39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6 w 245"/>
                <a:gd name="T17" fmla="*/ 315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5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2 h 317"/>
                <a:gd name="T32" fmla="*/ 141 w 245"/>
                <a:gd name="T33" fmla="*/ 0 h 317"/>
                <a:gd name="T34" fmla="*/ 72 w 245"/>
                <a:gd name="T35" fmla="*/ 33 h 317"/>
                <a:gd name="T36" fmla="*/ 73 w 245"/>
                <a:gd name="T37" fmla="*/ 163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2 h 317"/>
                <a:gd name="T44" fmla="*/ 132 w 245"/>
                <a:gd name="T45" fmla="*/ 215 h 317"/>
                <a:gd name="T46" fmla="*/ 80 w 245"/>
                <a:gd name="T47" fmla="*/ 184 h 317"/>
                <a:gd name="T48" fmla="*/ 73 w 245"/>
                <a:gd name="T49" fmla="*/ 16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6"/>
                    <a:pt x="43" y="315"/>
                    <a:pt x="56" y="315"/>
                  </a:cubicBezTo>
                  <a:cubicBezTo>
                    <a:pt x="69" y="315"/>
                    <a:pt x="94" y="316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5"/>
                  </a:lnTo>
                  <a:lnTo>
                    <a:pt x="73" y="191"/>
                  </a:lnTo>
                  <a:cubicBezTo>
                    <a:pt x="76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2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2" y="22"/>
                    <a:pt x="72" y="33"/>
                  </a:cubicBezTo>
                  <a:close/>
                  <a:moveTo>
                    <a:pt x="73" y="163"/>
                  </a:moveTo>
                  <a:lnTo>
                    <a:pt x="73" y="52"/>
                  </a:lnTo>
                  <a:cubicBezTo>
                    <a:pt x="88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2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4"/>
                  </a:cubicBezTo>
                  <a:cubicBezTo>
                    <a:pt x="73" y="174"/>
                    <a:pt x="73" y="173"/>
                    <a:pt x="73" y="16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8">
              <a:extLst>
                <a:ext uri="{FF2B5EF4-FFF2-40B4-BE49-F238E27FC236}">
                  <a16:creationId xmlns:a16="http://schemas.microsoft.com/office/drawing/2014/main" id="{C86883F5-4825-C622-962C-782B9F536D3E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3629025" y="2624138"/>
              <a:ext cx="92075" cy="9525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7 w 251"/>
                <a:gd name="T17" fmla="*/ 49 h 226"/>
                <a:gd name="T18" fmla="*/ 177 w 251"/>
                <a:gd name="T19" fmla="*/ 137 h 226"/>
                <a:gd name="T20" fmla="*/ 117 w 251"/>
                <a:gd name="T21" fmla="*/ 215 h 226"/>
                <a:gd name="T22" fmla="*/ 73 w 251"/>
                <a:gd name="T23" fmla="*/ 165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7"/>
                  </a:lnTo>
                  <a:cubicBezTo>
                    <a:pt x="177" y="181"/>
                    <a:pt x="154" y="215"/>
                    <a:pt x="117" y="215"/>
                  </a:cubicBezTo>
                  <a:cubicBezTo>
                    <a:pt x="75" y="215"/>
                    <a:pt x="73" y="191"/>
                    <a:pt x="73" y="165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9">
              <a:extLst>
                <a:ext uri="{FF2B5EF4-FFF2-40B4-BE49-F238E27FC236}">
                  <a16:creationId xmlns:a16="http://schemas.microsoft.com/office/drawing/2014/main" id="{86AD456A-CA3B-BFCA-FC5F-2C6E8379917A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3729038" y="2589213"/>
              <a:ext cx="55563" cy="1301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4 h 312"/>
                <a:gd name="T20" fmla="*/ 107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4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3"/>
                  </a:lnTo>
                  <a:cubicBezTo>
                    <a:pt x="144" y="280"/>
                    <a:pt x="129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0">
              <a:extLst>
                <a:ext uri="{FF2B5EF4-FFF2-40B4-BE49-F238E27FC236}">
                  <a16:creationId xmlns:a16="http://schemas.microsoft.com/office/drawing/2014/main" id="{A11D966A-5C10-9E81-9362-287DEBEF34DB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3884613" y="2540000"/>
              <a:ext cx="46038" cy="249238"/>
            </a:xfrm>
            <a:custGeom>
              <a:avLst/>
              <a:gdLst>
                <a:gd name="T0" fmla="*/ 130 w 130"/>
                <a:gd name="T1" fmla="*/ 593 h 598"/>
                <a:gd name="T2" fmla="*/ 128 w 130"/>
                <a:gd name="T3" fmla="*/ 589 h 598"/>
                <a:gd name="T4" fmla="*/ 50 w 130"/>
                <a:gd name="T5" fmla="*/ 443 h 598"/>
                <a:gd name="T6" fmla="*/ 34 w 130"/>
                <a:gd name="T7" fmla="*/ 300 h 598"/>
                <a:gd name="T8" fmla="*/ 125 w 130"/>
                <a:gd name="T9" fmla="*/ 12 h 598"/>
                <a:gd name="T10" fmla="*/ 130 w 130"/>
                <a:gd name="T11" fmla="*/ 5 h 598"/>
                <a:gd name="T12" fmla="*/ 124 w 130"/>
                <a:gd name="T13" fmla="*/ 0 h 598"/>
                <a:gd name="T14" fmla="*/ 83 w 130"/>
                <a:gd name="T15" fmla="*/ 38 h 598"/>
                <a:gd name="T16" fmla="*/ 0 w 130"/>
                <a:gd name="T17" fmla="*/ 299 h 598"/>
                <a:gd name="T18" fmla="*/ 77 w 130"/>
                <a:gd name="T19" fmla="*/ 554 h 598"/>
                <a:gd name="T20" fmla="*/ 124 w 130"/>
                <a:gd name="T21" fmla="*/ 598 h 598"/>
                <a:gd name="T22" fmla="*/ 130 w 130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98">
                  <a:moveTo>
                    <a:pt x="130" y="593"/>
                  </a:moveTo>
                  <a:cubicBezTo>
                    <a:pt x="130" y="591"/>
                    <a:pt x="129" y="590"/>
                    <a:pt x="128" y="589"/>
                  </a:cubicBezTo>
                  <a:cubicBezTo>
                    <a:pt x="105" y="564"/>
                    <a:pt x="71" y="524"/>
                    <a:pt x="50" y="443"/>
                  </a:cubicBezTo>
                  <a:cubicBezTo>
                    <a:pt x="38" y="397"/>
                    <a:pt x="34" y="346"/>
                    <a:pt x="34" y="300"/>
                  </a:cubicBezTo>
                  <a:cubicBezTo>
                    <a:pt x="34" y="168"/>
                    <a:pt x="65" y="77"/>
                    <a:pt x="125" y="12"/>
                  </a:cubicBezTo>
                  <a:cubicBezTo>
                    <a:pt x="130" y="7"/>
                    <a:pt x="130" y="6"/>
                    <a:pt x="130" y="5"/>
                  </a:cubicBezTo>
                  <a:cubicBezTo>
                    <a:pt x="130" y="0"/>
                    <a:pt x="126" y="0"/>
                    <a:pt x="124" y="0"/>
                  </a:cubicBezTo>
                  <a:cubicBezTo>
                    <a:pt x="116" y="0"/>
                    <a:pt x="89" y="30"/>
                    <a:pt x="83" y="38"/>
                  </a:cubicBezTo>
                  <a:cubicBezTo>
                    <a:pt x="32" y="98"/>
                    <a:pt x="0" y="188"/>
                    <a:pt x="0" y="299"/>
                  </a:cubicBezTo>
                  <a:cubicBezTo>
                    <a:pt x="0" y="370"/>
                    <a:pt x="12" y="470"/>
                    <a:pt x="77" y="554"/>
                  </a:cubicBezTo>
                  <a:cubicBezTo>
                    <a:pt x="82" y="560"/>
                    <a:pt x="115" y="598"/>
                    <a:pt x="124" y="598"/>
                  </a:cubicBezTo>
                  <a:cubicBezTo>
                    <a:pt x="126" y="598"/>
                    <a:pt x="130" y="598"/>
                    <a:pt x="130" y="5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1">
              <a:extLst>
                <a:ext uri="{FF2B5EF4-FFF2-40B4-BE49-F238E27FC236}">
                  <a16:creationId xmlns:a16="http://schemas.microsoft.com/office/drawing/2014/main" id="{82E729D0-FCF4-38F7-2319-415FF9E1996F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3941763" y="2571750"/>
              <a:ext cx="115888" cy="144463"/>
            </a:xfrm>
            <a:custGeom>
              <a:avLst/>
              <a:gdLst>
                <a:gd name="T0" fmla="*/ 318 w 318"/>
                <a:gd name="T1" fmla="*/ 0 h 346"/>
                <a:gd name="T2" fmla="*/ 279 w 318"/>
                <a:gd name="T3" fmla="*/ 0 h 346"/>
                <a:gd name="T4" fmla="*/ 213 w 318"/>
                <a:gd name="T5" fmla="*/ 171 h 346"/>
                <a:gd name="T6" fmla="*/ 163 w 318"/>
                <a:gd name="T7" fmla="*/ 310 h 346"/>
                <a:gd name="T8" fmla="*/ 163 w 318"/>
                <a:gd name="T9" fmla="*/ 310 h 346"/>
                <a:gd name="T10" fmla="*/ 133 w 318"/>
                <a:gd name="T11" fmla="*/ 224 h 346"/>
                <a:gd name="T12" fmla="*/ 47 w 318"/>
                <a:gd name="T13" fmla="*/ 0 h 346"/>
                <a:gd name="T14" fmla="*/ 0 w 318"/>
                <a:gd name="T15" fmla="*/ 0 h 346"/>
                <a:gd name="T16" fmla="*/ 136 w 318"/>
                <a:gd name="T17" fmla="*/ 346 h 346"/>
                <a:gd name="T18" fmla="*/ 182 w 318"/>
                <a:gd name="T19" fmla="*/ 346 h 346"/>
                <a:gd name="T20" fmla="*/ 318 w 318"/>
                <a:gd name="T21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6">
                  <a:moveTo>
                    <a:pt x="318" y="0"/>
                  </a:moveTo>
                  <a:lnTo>
                    <a:pt x="279" y="0"/>
                  </a:lnTo>
                  <a:lnTo>
                    <a:pt x="213" y="171"/>
                  </a:lnTo>
                  <a:cubicBezTo>
                    <a:pt x="205" y="191"/>
                    <a:pt x="168" y="287"/>
                    <a:pt x="163" y="310"/>
                  </a:cubicBezTo>
                  <a:lnTo>
                    <a:pt x="163" y="310"/>
                  </a:lnTo>
                  <a:cubicBezTo>
                    <a:pt x="159" y="290"/>
                    <a:pt x="137" y="236"/>
                    <a:pt x="133" y="224"/>
                  </a:cubicBezTo>
                  <a:lnTo>
                    <a:pt x="47" y="0"/>
                  </a:lnTo>
                  <a:lnTo>
                    <a:pt x="0" y="0"/>
                  </a:lnTo>
                  <a:lnTo>
                    <a:pt x="136" y="346"/>
                  </a:lnTo>
                  <a:lnTo>
                    <a:pt x="182" y="346"/>
                  </a:lnTo>
                  <a:lnTo>
                    <a:pt x="31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2">
              <a:extLst>
                <a:ext uri="{FF2B5EF4-FFF2-40B4-BE49-F238E27FC236}">
                  <a16:creationId xmlns:a16="http://schemas.microsoft.com/office/drawing/2014/main" id="{5B5443B7-6302-D8C6-6AE5-B1CB74B8DC14}"/>
                </a:ext>
              </a:extLst>
            </p:cNvPr>
            <p:cNvSpPr>
              <a:spLocks noEditPoints="1"/>
            </p:cNvSpPr>
            <p:nvPr>
              <p:custDataLst>
                <p:tags r:id="rId296"/>
              </p:custDataLst>
            </p:nvPr>
          </p:nvSpPr>
          <p:spPr bwMode="auto">
            <a:xfrm>
              <a:off x="4073525" y="2574925"/>
              <a:ext cx="17463" cy="141288"/>
            </a:xfrm>
            <a:custGeom>
              <a:avLst/>
              <a:gdLst>
                <a:gd name="T0" fmla="*/ 45 w 45"/>
                <a:gd name="T1" fmla="*/ 0 h 339"/>
                <a:gd name="T2" fmla="*/ 0 w 45"/>
                <a:gd name="T3" fmla="*/ 0 h 339"/>
                <a:gd name="T4" fmla="*/ 0 w 45"/>
                <a:gd name="T5" fmla="*/ 45 h 339"/>
                <a:gd name="T6" fmla="*/ 45 w 45"/>
                <a:gd name="T7" fmla="*/ 45 h 339"/>
                <a:gd name="T8" fmla="*/ 45 w 45"/>
                <a:gd name="T9" fmla="*/ 0 h 339"/>
                <a:gd name="T10" fmla="*/ 41 w 45"/>
                <a:gd name="T11" fmla="*/ 118 h 339"/>
                <a:gd name="T12" fmla="*/ 4 w 45"/>
                <a:gd name="T13" fmla="*/ 118 h 339"/>
                <a:gd name="T14" fmla="*/ 4 w 45"/>
                <a:gd name="T15" fmla="*/ 339 h 339"/>
                <a:gd name="T16" fmla="*/ 41 w 45"/>
                <a:gd name="T17" fmla="*/ 339 h 339"/>
                <a:gd name="T18" fmla="*/ 41 w 45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339">
                  <a:moveTo>
                    <a:pt x="45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5" y="45"/>
                  </a:lnTo>
                  <a:lnTo>
                    <a:pt x="45" y="0"/>
                  </a:lnTo>
                  <a:close/>
                  <a:moveTo>
                    <a:pt x="41" y="118"/>
                  </a:moveTo>
                  <a:lnTo>
                    <a:pt x="4" y="118"/>
                  </a:lnTo>
                  <a:lnTo>
                    <a:pt x="4" y="339"/>
                  </a:lnTo>
                  <a:lnTo>
                    <a:pt x="41" y="339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3">
              <a:extLst>
                <a:ext uri="{FF2B5EF4-FFF2-40B4-BE49-F238E27FC236}">
                  <a16:creationId xmlns:a16="http://schemas.microsoft.com/office/drawing/2014/main" id="{A634C9F6-257A-0D79-E84B-7810A05FC3B5}"/>
                </a:ext>
              </a:extLst>
            </p:cNvPr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auto">
            <a:xfrm>
              <a:off x="4110038" y="2620963"/>
              <a:ext cx="69850" cy="98425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7 h 236"/>
                <a:gd name="T4" fmla="*/ 100 w 189"/>
                <a:gd name="T5" fmla="*/ 0 h 236"/>
                <a:gd name="T6" fmla="*/ 0 w 189"/>
                <a:gd name="T7" fmla="*/ 118 h 236"/>
                <a:gd name="T8" fmla="*/ 107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8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7 w 189"/>
                <a:gd name="T21" fmla="*/ 94 h 236"/>
                <a:gd name="T22" fmla="*/ 100 w 189"/>
                <a:gd name="T23" fmla="*/ 31 h 236"/>
                <a:gd name="T24" fmla="*/ 160 w 189"/>
                <a:gd name="T25" fmla="*/ 94 h 236"/>
                <a:gd name="T26" fmla="*/ 37 w 189"/>
                <a:gd name="T27" fmla="*/ 9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8" y="67"/>
                    <a:pt x="169" y="37"/>
                  </a:cubicBezTo>
                  <a:cubicBezTo>
                    <a:pt x="148" y="6"/>
                    <a:pt x="118" y="0"/>
                    <a:pt x="100" y="0"/>
                  </a:cubicBezTo>
                  <a:cubicBezTo>
                    <a:pt x="45" y="0"/>
                    <a:pt x="0" y="53"/>
                    <a:pt x="0" y="118"/>
                  </a:cubicBezTo>
                  <a:cubicBezTo>
                    <a:pt x="0" y="183"/>
                    <a:pt x="48" y="236"/>
                    <a:pt x="107" y="236"/>
                  </a:cubicBezTo>
                  <a:cubicBezTo>
                    <a:pt x="139" y="236"/>
                    <a:pt x="167" y="224"/>
                    <a:pt x="187" y="210"/>
                  </a:cubicBezTo>
                  <a:lnTo>
                    <a:pt x="184" y="177"/>
                  </a:lnTo>
                  <a:cubicBezTo>
                    <a:pt x="152" y="203"/>
                    <a:pt x="119" y="205"/>
                    <a:pt x="108" y="205"/>
                  </a:cubicBezTo>
                  <a:cubicBezTo>
                    <a:pt x="68" y="205"/>
                    <a:pt x="36" y="170"/>
                    <a:pt x="35" y="121"/>
                  </a:cubicBezTo>
                  <a:lnTo>
                    <a:pt x="189" y="121"/>
                  </a:lnTo>
                  <a:close/>
                  <a:moveTo>
                    <a:pt x="37" y="94"/>
                  </a:moveTo>
                  <a:cubicBezTo>
                    <a:pt x="45" y="56"/>
                    <a:pt x="72" y="31"/>
                    <a:pt x="100" y="31"/>
                  </a:cubicBezTo>
                  <a:cubicBezTo>
                    <a:pt x="126" y="31"/>
                    <a:pt x="154" y="48"/>
                    <a:pt x="160" y="94"/>
                  </a:cubicBezTo>
                  <a:lnTo>
                    <a:pt x="37" y="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4">
              <a:extLst>
                <a:ext uri="{FF2B5EF4-FFF2-40B4-BE49-F238E27FC236}">
                  <a16:creationId xmlns:a16="http://schemas.microsoft.com/office/drawing/2014/main" id="{9166C4B7-0F15-86A5-6BC1-913E2357D602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4187825" y="2624138"/>
              <a:ext cx="119063" cy="92075"/>
            </a:xfrm>
            <a:custGeom>
              <a:avLst/>
              <a:gdLst>
                <a:gd name="T0" fmla="*/ 326 w 326"/>
                <a:gd name="T1" fmla="*/ 0 h 221"/>
                <a:gd name="T2" fmla="*/ 289 w 326"/>
                <a:gd name="T3" fmla="*/ 0 h 221"/>
                <a:gd name="T4" fmla="*/ 257 w 326"/>
                <a:gd name="T5" fmla="*/ 106 h 221"/>
                <a:gd name="T6" fmla="*/ 234 w 326"/>
                <a:gd name="T7" fmla="*/ 194 h 221"/>
                <a:gd name="T8" fmla="*/ 234 w 326"/>
                <a:gd name="T9" fmla="*/ 194 h 221"/>
                <a:gd name="T10" fmla="*/ 211 w 326"/>
                <a:gd name="T11" fmla="*/ 106 h 221"/>
                <a:gd name="T12" fmla="*/ 179 w 326"/>
                <a:gd name="T13" fmla="*/ 0 h 221"/>
                <a:gd name="T14" fmla="*/ 144 w 326"/>
                <a:gd name="T15" fmla="*/ 0 h 221"/>
                <a:gd name="T16" fmla="*/ 115 w 326"/>
                <a:gd name="T17" fmla="*/ 94 h 221"/>
                <a:gd name="T18" fmla="*/ 91 w 326"/>
                <a:gd name="T19" fmla="*/ 194 h 221"/>
                <a:gd name="T20" fmla="*/ 90 w 326"/>
                <a:gd name="T21" fmla="*/ 194 h 221"/>
                <a:gd name="T22" fmla="*/ 63 w 326"/>
                <a:gd name="T23" fmla="*/ 86 h 221"/>
                <a:gd name="T24" fmla="*/ 38 w 326"/>
                <a:gd name="T25" fmla="*/ 0 h 221"/>
                <a:gd name="T26" fmla="*/ 0 w 326"/>
                <a:gd name="T27" fmla="*/ 0 h 221"/>
                <a:gd name="T28" fmla="*/ 68 w 326"/>
                <a:gd name="T29" fmla="*/ 221 h 221"/>
                <a:gd name="T30" fmla="*/ 107 w 326"/>
                <a:gd name="T31" fmla="*/ 221 h 221"/>
                <a:gd name="T32" fmla="*/ 138 w 326"/>
                <a:gd name="T33" fmla="*/ 118 h 221"/>
                <a:gd name="T34" fmla="*/ 161 w 326"/>
                <a:gd name="T35" fmla="*/ 28 h 221"/>
                <a:gd name="T36" fmla="*/ 161 w 326"/>
                <a:gd name="T37" fmla="*/ 28 h 221"/>
                <a:gd name="T38" fmla="*/ 177 w 326"/>
                <a:gd name="T39" fmla="*/ 98 h 221"/>
                <a:gd name="T40" fmla="*/ 213 w 326"/>
                <a:gd name="T41" fmla="*/ 221 h 221"/>
                <a:gd name="T42" fmla="*/ 257 w 326"/>
                <a:gd name="T43" fmla="*/ 221 h 221"/>
                <a:gd name="T44" fmla="*/ 326 w 326"/>
                <a:gd name="T45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1">
                  <a:moveTo>
                    <a:pt x="326" y="0"/>
                  </a:moveTo>
                  <a:lnTo>
                    <a:pt x="289" y="0"/>
                  </a:lnTo>
                  <a:lnTo>
                    <a:pt x="257" y="106"/>
                  </a:lnTo>
                  <a:cubicBezTo>
                    <a:pt x="252" y="123"/>
                    <a:pt x="237" y="173"/>
                    <a:pt x="234" y="194"/>
                  </a:cubicBezTo>
                  <a:lnTo>
                    <a:pt x="234" y="194"/>
                  </a:lnTo>
                  <a:cubicBezTo>
                    <a:pt x="232" y="179"/>
                    <a:pt x="219" y="134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5" y="94"/>
                  </a:lnTo>
                  <a:cubicBezTo>
                    <a:pt x="110" y="111"/>
                    <a:pt x="93" y="168"/>
                    <a:pt x="91" y="194"/>
                  </a:cubicBezTo>
                  <a:lnTo>
                    <a:pt x="90" y="194"/>
                  </a:lnTo>
                  <a:cubicBezTo>
                    <a:pt x="88" y="170"/>
                    <a:pt x="71" y="113"/>
                    <a:pt x="63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1"/>
                  </a:lnTo>
                  <a:lnTo>
                    <a:pt x="107" y="221"/>
                  </a:lnTo>
                  <a:cubicBezTo>
                    <a:pt x="110" y="213"/>
                    <a:pt x="127" y="157"/>
                    <a:pt x="138" y="118"/>
                  </a:cubicBezTo>
                  <a:cubicBezTo>
                    <a:pt x="145" y="96"/>
                    <a:pt x="159" y="46"/>
                    <a:pt x="161" y="28"/>
                  </a:cubicBezTo>
                  <a:lnTo>
                    <a:pt x="161" y="28"/>
                  </a:lnTo>
                  <a:cubicBezTo>
                    <a:pt x="162" y="42"/>
                    <a:pt x="171" y="76"/>
                    <a:pt x="177" y="98"/>
                  </a:cubicBezTo>
                  <a:lnTo>
                    <a:pt x="213" y="221"/>
                  </a:lnTo>
                  <a:lnTo>
                    <a:pt x="257" y="221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5">
              <a:extLst>
                <a:ext uri="{FF2B5EF4-FFF2-40B4-BE49-F238E27FC236}">
                  <a16:creationId xmlns:a16="http://schemas.microsoft.com/office/drawing/2014/main" id="{981B9590-7945-D943-C948-78A704A40144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4318000" y="2644775"/>
              <a:ext cx="152400" cy="109538"/>
            </a:xfrm>
            <a:custGeom>
              <a:avLst/>
              <a:gdLst>
                <a:gd name="T0" fmla="*/ 339 w 420"/>
                <a:gd name="T1" fmla="*/ 100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7 h 263"/>
                <a:gd name="T14" fmla="*/ 400 w 420"/>
                <a:gd name="T15" fmla="*/ 233 h 263"/>
                <a:gd name="T16" fmla="*/ 389 w 420"/>
                <a:gd name="T17" fmla="*/ 217 h 263"/>
                <a:gd name="T18" fmla="*/ 387 w 420"/>
                <a:gd name="T19" fmla="*/ 191 h 263"/>
                <a:gd name="T20" fmla="*/ 410 w 420"/>
                <a:gd name="T21" fmla="*/ 13 h 263"/>
                <a:gd name="T22" fmla="*/ 411 w 420"/>
                <a:gd name="T23" fmla="*/ 6 h 263"/>
                <a:gd name="T24" fmla="*/ 408 w 420"/>
                <a:gd name="T25" fmla="*/ 0 h 263"/>
                <a:gd name="T26" fmla="*/ 399 w 420"/>
                <a:gd name="T27" fmla="*/ 7 h 263"/>
                <a:gd name="T28" fmla="*/ 282 w 420"/>
                <a:gd name="T29" fmla="*/ 134 h 263"/>
                <a:gd name="T30" fmla="*/ 217 w 420"/>
                <a:gd name="T31" fmla="*/ 196 h 263"/>
                <a:gd name="T32" fmla="*/ 183 w 420"/>
                <a:gd name="T33" fmla="*/ 113 h 263"/>
                <a:gd name="T34" fmla="*/ 156 w 420"/>
                <a:gd name="T35" fmla="*/ 12 h 263"/>
                <a:gd name="T36" fmla="*/ 153 w 420"/>
                <a:gd name="T37" fmla="*/ 1 h 263"/>
                <a:gd name="T38" fmla="*/ 148 w 420"/>
                <a:gd name="T39" fmla="*/ 0 h 263"/>
                <a:gd name="T40" fmla="*/ 124 w 420"/>
                <a:gd name="T41" fmla="*/ 17 h 263"/>
                <a:gd name="T42" fmla="*/ 73 w 420"/>
                <a:gd name="T43" fmla="*/ 194 h 263"/>
                <a:gd name="T44" fmla="*/ 46 w 420"/>
                <a:gd name="T45" fmla="*/ 228 h 263"/>
                <a:gd name="T46" fmla="*/ 17 w 420"/>
                <a:gd name="T47" fmla="*/ 218 h 263"/>
                <a:gd name="T48" fmla="*/ 14 w 420"/>
                <a:gd name="T49" fmla="*/ 216 h 263"/>
                <a:gd name="T50" fmla="*/ 0 w 420"/>
                <a:gd name="T51" fmla="*/ 244 h 263"/>
                <a:gd name="T52" fmla="*/ 12 w 420"/>
                <a:gd name="T53" fmla="*/ 257 h 263"/>
                <a:gd name="T54" fmla="*/ 35 w 420"/>
                <a:gd name="T55" fmla="*/ 263 h 263"/>
                <a:gd name="T56" fmla="*/ 88 w 420"/>
                <a:gd name="T57" fmla="*/ 194 h 263"/>
                <a:gd name="T58" fmla="*/ 133 w 420"/>
                <a:gd name="T59" fmla="*/ 53 h 263"/>
                <a:gd name="T60" fmla="*/ 184 w 420"/>
                <a:gd name="T61" fmla="*/ 205 h 263"/>
                <a:gd name="T62" fmla="*/ 204 w 420"/>
                <a:gd name="T63" fmla="*/ 233 h 263"/>
                <a:gd name="T64" fmla="*/ 295 w 420"/>
                <a:gd name="T65" fmla="*/ 147 h 263"/>
                <a:gd name="T66" fmla="*/ 339 w 420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9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7" y="92"/>
                    <a:pt x="355" y="167"/>
                    <a:pt x="355" y="207"/>
                  </a:cubicBezTo>
                  <a:cubicBezTo>
                    <a:pt x="355" y="212"/>
                    <a:pt x="355" y="225"/>
                    <a:pt x="357" y="238"/>
                  </a:cubicBezTo>
                  <a:cubicBezTo>
                    <a:pt x="358" y="242"/>
                    <a:pt x="360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7"/>
                    <a:pt x="416" y="227"/>
                  </a:cubicBezTo>
                  <a:cubicBezTo>
                    <a:pt x="411" y="227"/>
                    <a:pt x="401" y="233"/>
                    <a:pt x="400" y="233"/>
                  </a:cubicBezTo>
                  <a:cubicBezTo>
                    <a:pt x="391" y="232"/>
                    <a:pt x="390" y="226"/>
                    <a:pt x="389" y="217"/>
                  </a:cubicBezTo>
                  <a:cubicBezTo>
                    <a:pt x="387" y="204"/>
                    <a:pt x="387" y="194"/>
                    <a:pt x="387" y="191"/>
                  </a:cubicBezTo>
                  <a:cubicBezTo>
                    <a:pt x="387" y="157"/>
                    <a:pt x="399" y="61"/>
                    <a:pt x="410" y="13"/>
                  </a:cubicBezTo>
                  <a:cubicBezTo>
                    <a:pt x="410" y="12"/>
                    <a:pt x="411" y="9"/>
                    <a:pt x="411" y="6"/>
                  </a:cubicBezTo>
                  <a:cubicBezTo>
                    <a:pt x="411" y="5"/>
                    <a:pt x="410" y="0"/>
                    <a:pt x="408" y="0"/>
                  </a:cubicBezTo>
                  <a:cubicBezTo>
                    <a:pt x="406" y="0"/>
                    <a:pt x="405" y="0"/>
                    <a:pt x="399" y="7"/>
                  </a:cubicBezTo>
                  <a:cubicBezTo>
                    <a:pt x="361" y="50"/>
                    <a:pt x="322" y="93"/>
                    <a:pt x="282" y="134"/>
                  </a:cubicBezTo>
                  <a:cubicBezTo>
                    <a:pt x="251" y="165"/>
                    <a:pt x="241" y="175"/>
                    <a:pt x="217" y="196"/>
                  </a:cubicBezTo>
                  <a:cubicBezTo>
                    <a:pt x="202" y="172"/>
                    <a:pt x="193" y="146"/>
                    <a:pt x="183" y="113"/>
                  </a:cubicBezTo>
                  <a:cubicBezTo>
                    <a:pt x="172" y="80"/>
                    <a:pt x="163" y="46"/>
                    <a:pt x="156" y="12"/>
                  </a:cubicBezTo>
                  <a:cubicBezTo>
                    <a:pt x="153" y="2"/>
                    <a:pt x="153" y="2"/>
                    <a:pt x="153" y="1"/>
                  </a:cubicBezTo>
                  <a:cubicBezTo>
                    <a:pt x="151" y="0"/>
                    <a:pt x="150" y="0"/>
                    <a:pt x="148" y="0"/>
                  </a:cubicBezTo>
                  <a:cubicBezTo>
                    <a:pt x="143" y="0"/>
                    <a:pt x="126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69" y="203"/>
                    <a:pt x="58" y="228"/>
                    <a:pt x="46" y="228"/>
                  </a:cubicBezTo>
                  <a:cubicBezTo>
                    <a:pt x="40" y="228"/>
                    <a:pt x="27" y="225"/>
                    <a:pt x="17" y="218"/>
                  </a:cubicBezTo>
                  <a:cubicBezTo>
                    <a:pt x="15" y="217"/>
                    <a:pt x="15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7"/>
                  </a:cubicBezTo>
                  <a:cubicBezTo>
                    <a:pt x="21" y="262"/>
                    <a:pt x="31" y="263"/>
                    <a:pt x="35" y="263"/>
                  </a:cubicBezTo>
                  <a:cubicBezTo>
                    <a:pt x="59" y="263"/>
                    <a:pt x="81" y="209"/>
                    <a:pt x="88" y="194"/>
                  </a:cubicBezTo>
                  <a:cubicBezTo>
                    <a:pt x="96" y="173"/>
                    <a:pt x="120" y="116"/>
                    <a:pt x="133" y="53"/>
                  </a:cubicBezTo>
                  <a:cubicBezTo>
                    <a:pt x="144" y="98"/>
                    <a:pt x="164" y="170"/>
                    <a:pt x="184" y="205"/>
                  </a:cubicBezTo>
                  <a:cubicBezTo>
                    <a:pt x="191" y="217"/>
                    <a:pt x="200" y="233"/>
                    <a:pt x="204" y="233"/>
                  </a:cubicBezTo>
                  <a:cubicBezTo>
                    <a:pt x="212" y="233"/>
                    <a:pt x="275" y="167"/>
                    <a:pt x="295" y="147"/>
                  </a:cubicBezTo>
                  <a:lnTo>
                    <a:pt x="339" y="1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6">
              <a:extLst>
                <a:ext uri="{FF2B5EF4-FFF2-40B4-BE49-F238E27FC236}">
                  <a16:creationId xmlns:a16="http://schemas.microsoft.com/office/drawing/2014/main" id="{E2FD3370-6E00-D7DD-1327-037D015DD112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4506913" y="2693988"/>
              <a:ext cx="20638" cy="61913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7">
              <a:extLst>
                <a:ext uri="{FF2B5EF4-FFF2-40B4-BE49-F238E27FC236}">
                  <a16:creationId xmlns:a16="http://schemas.microsoft.com/office/drawing/2014/main" id="{595A27F8-04B9-7DE2-E090-87119ABE82E2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4573588" y="2566988"/>
              <a:ext cx="101600" cy="23813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4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4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8">
              <a:extLst>
                <a:ext uri="{FF2B5EF4-FFF2-40B4-BE49-F238E27FC236}">
                  <a16:creationId xmlns:a16="http://schemas.microsoft.com/office/drawing/2014/main" id="{4379AFD1-D73D-8043-F1CC-E3D9DB49610A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4576763" y="2624138"/>
              <a:ext cx="80963" cy="9525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1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0"/>
                    <a:pt x="175" y="33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7"/>
                    <a:pt x="72" y="171"/>
                  </a:cubicBezTo>
                  <a:cubicBezTo>
                    <a:pt x="72" y="143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2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19"/>
                    <a:pt x="40" y="142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9">
              <a:extLst>
                <a:ext uri="{FF2B5EF4-FFF2-40B4-BE49-F238E27FC236}">
                  <a16:creationId xmlns:a16="http://schemas.microsoft.com/office/drawing/2014/main" id="{6B5FFDC9-CAFF-55C9-143D-B369A7153434}"/>
                </a:ext>
              </a:extLst>
            </p:cNvPr>
            <p:cNvSpPr>
              <a:spLocks noEditPoints="1"/>
            </p:cNvSpPr>
            <p:nvPr>
              <p:custDataLst>
                <p:tags r:id="rId303"/>
              </p:custDataLst>
            </p:nvPr>
          </p:nvSpPr>
          <p:spPr bwMode="auto">
            <a:xfrm>
              <a:off x="4732338" y="2627313"/>
              <a:ext cx="19050" cy="88900"/>
            </a:xfrm>
            <a:custGeom>
              <a:avLst/>
              <a:gdLst>
                <a:gd name="T0" fmla="*/ 53 w 53"/>
                <a:gd name="T1" fmla="*/ 27 h 215"/>
                <a:gd name="T2" fmla="*/ 27 w 53"/>
                <a:gd name="T3" fmla="*/ 0 h 215"/>
                <a:gd name="T4" fmla="*/ 0 w 53"/>
                <a:gd name="T5" fmla="*/ 27 h 215"/>
                <a:gd name="T6" fmla="*/ 27 w 53"/>
                <a:gd name="T7" fmla="*/ 53 h 215"/>
                <a:gd name="T8" fmla="*/ 53 w 53"/>
                <a:gd name="T9" fmla="*/ 27 h 215"/>
                <a:gd name="T10" fmla="*/ 53 w 53"/>
                <a:gd name="T11" fmla="*/ 189 h 215"/>
                <a:gd name="T12" fmla="*/ 27 w 53"/>
                <a:gd name="T13" fmla="*/ 162 h 215"/>
                <a:gd name="T14" fmla="*/ 0 w 53"/>
                <a:gd name="T15" fmla="*/ 189 h 215"/>
                <a:gd name="T16" fmla="*/ 27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7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7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0">
              <a:extLst>
                <a:ext uri="{FF2B5EF4-FFF2-40B4-BE49-F238E27FC236}">
                  <a16:creationId xmlns:a16="http://schemas.microsoft.com/office/drawing/2014/main" id="{CD0BE953-C34B-F643-B359-7EBB016CF9DF}"/>
                </a:ext>
              </a:extLst>
            </p:cNvPr>
            <p:cNvSpPr>
              <a:spLocks noEditPoints="1"/>
            </p:cNvSpPr>
            <p:nvPr>
              <p:custDataLst>
                <p:tags r:id="rId304"/>
              </p:custDataLst>
            </p:nvPr>
          </p:nvSpPr>
          <p:spPr bwMode="auto">
            <a:xfrm>
              <a:off x="4776788" y="2640013"/>
              <a:ext cx="122238" cy="492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1">
              <a:extLst>
                <a:ext uri="{FF2B5EF4-FFF2-40B4-BE49-F238E27FC236}">
                  <a16:creationId xmlns:a16="http://schemas.microsoft.com/office/drawing/2014/main" id="{64A5F915-C86A-D5A4-9F0E-F31228A686A6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4968875" y="2578100"/>
              <a:ext cx="122238" cy="138113"/>
            </a:xfrm>
            <a:custGeom>
              <a:avLst/>
              <a:gdLst>
                <a:gd name="T0" fmla="*/ 176 w 333"/>
                <a:gd name="T1" fmla="*/ 18 h 333"/>
                <a:gd name="T2" fmla="*/ 166 w 333"/>
                <a:gd name="T3" fmla="*/ 0 h 333"/>
                <a:gd name="T4" fmla="*/ 156 w 333"/>
                <a:gd name="T5" fmla="*/ 18 h 333"/>
                <a:gd name="T6" fmla="*/ 156 w 333"/>
                <a:gd name="T7" fmla="*/ 313 h 333"/>
                <a:gd name="T8" fmla="*/ 18 w 333"/>
                <a:gd name="T9" fmla="*/ 313 h 333"/>
                <a:gd name="T10" fmla="*/ 0 w 333"/>
                <a:gd name="T11" fmla="*/ 323 h 333"/>
                <a:gd name="T12" fmla="*/ 18 w 333"/>
                <a:gd name="T13" fmla="*/ 333 h 333"/>
                <a:gd name="T14" fmla="*/ 315 w 333"/>
                <a:gd name="T15" fmla="*/ 333 h 333"/>
                <a:gd name="T16" fmla="*/ 333 w 333"/>
                <a:gd name="T17" fmla="*/ 323 h 333"/>
                <a:gd name="T18" fmla="*/ 315 w 333"/>
                <a:gd name="T19" fmla="*/ 313 h 333"/>
                <a:gd name="T20" fmla="*/ 176 w 333"/>
                <a:gd name="T21" fmla="*/ 313 h 333"/>
                <a:gd name="T22" fmla="*/ 176 w 333"/>
                <a:gd name="T23" fmla="*/ 1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3" h="333">
                  <a:moveTo>
                    <a:pt x="176" y="18"/>
                  </a:moveTo>
                  <a:cubicBezTo>
                    <a:pt x="176" y="9"/>
                    <a:pt x="176" y="0"/>
                    <a:pt x="166" y="0"/>
                  </a:cubicBezTo>
                  <a:cubicBezTo>
                    <a:pt x="156" y="0"/>
                    <a:pt x="156" y="11"/>
                    <a:pt x="156" y="18"/>
                  </a:cubicBezTo>
                  <a:lnTo>
                    <a:pt x="156" y="313"/>
                  </a:lnTo>
                  <a:lnTo>
                    <a:pt x="18" y="313"/>
                  </a:lnTo>
                  <a:cubicBezTo>
                    <a:pt x="10" y="313"/>
                    <a:pt x="0" y="313"/>
                    <a:pt x="0" y="323"/>
                  </a:cubicBezTo>
                  <a:cubicBezTo>
                    <a:pt x="0" y="333"/>
                    <a:pt x="10" y="333"/>
                    <a:pt x="18" y="333"/>
                  </a:cubicBezTo>
                  <a:lnTo>
                    <a:pt x="315" y="333"/>
                  </a:lnTo>
                  <a:cubicBezTo>
                    <a:pt x="324" y="333"/>
                    <a:pt x="333" y="333"/>
                    <a:pt x="333" y="323"/>
                  </a:cubicBezTo>
                  <a:cubicBezTo>
                    <a:pt x="333" y="313"/>
                    <a:pt x="324" y="313"/>
                    <a:pt x="315" y="313"/>
                  </a:cubicBezTo>
                  <a:lnTo>
                    <a:pt x="176" y="313"/>
                  </a:lnTo>
                  <a:lnTo>
                    <a:pt x="176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2">
              <a:extLst>
                <a:ext uri="{FF2B5EF4-FFF2-40B4-BE49-F238E27FC236}">
                  <a16:creationId xmlns:a16="http://schemas.microsoft.com/office/drawing/2014/main" id="{2A4697CD-DACD-0553-0686-FC2A5846988F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5108575" y="2540000"/>
              <a:ext cx="47625" cy="249238"/>
            </a:xfrm>
            <a:custGeom>
              <a:avLst/>
              <a:gdLst>
                <a:gd name="T0" fmla="*/ 130 w 130"/>
                <a:gd name="T1" fmla="*/ 300 h 598"/>
                <a:gd name="T2" fmla="*/ 52 w 130"/>
                <a:gd name="T3" fmla="*/ 44 h 598"/>
                <a:gd name="T4" fmla="*/ 6 w 130"/>
                <a:gd name="T5" fmla="*/ 0 h 598"/>
                <a:gd name="T6" fmla="*/ 0 w 130"/>
                <a:gd name="T7" fmla="*/ 5 h 598"/>
                <a:gd name="T8" fmla="*/ 3 w 130"/>
                <a:gd name="T9" fmla="*/ 10 h 598"/>
                <a:gd name="T10" fmla="*/ 80 w 130"/>
                <a:gd name="T11" fmla="*/ 156 h 598"/>
                <a:gd name="T12" fmla="*/ 95 w 130"/>
                <a:gd name="T13" fmla="*/ 299 h 598"/>
                <a:gd name="T14" fmla="*/ 78 w 130"/>
                <a:gd name="T15" fmla="*/ 449 h 598"/>
                <a:gd name="T16" fmla="*/ 4 w 130"/>
                <a:gd name="T17" fmla="*/ 587 h 598"/>
                <a:gd name="T18" fmla="*/ 0 w 130"/>
                <a:gd name="T19" fmla="*/ 593 h 598"/>
                <a:gd name="T20" fmla="*/ 6 w 130"/>
                <a:gd name="T21" fmla="*/ 598 h 598"/>
                <a:gd name="T22" fmla="*/ 47 w 130"/>
                <a:gd name="T23" fmla="*/ 561 h 598"/>
                <a:gd name="T24" fmla="*/ 130 w 130"/>
                <a:gd name="T25" fmla="*/ 30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598">
                  <a:moveTo>
                    <a:pt x="130" y="300"/>
                  </a:moveTo>
                  <a:cubicBezTo>
                    <a:pt x="130" y="229"/>
                    <a:pt x="117" y="128"/>
                    <a:pt x="52" y="44"/>
                  </a:cubicBezTo>
                  <a:cubicBezTo>
                    <a:pt x="47" y="38"/>
                    <a:pt x="15" y="0"/>
                    <a:pt x="6" y="0"/>
                  </a:cubicBezTo>
                  <a:cubicBezTo>
                    <a:pt x="3" y="0"/>
                    <a:pt x="0" y="1"/>
                    <a:pt x="0" y="5"/>
                  </a:cubicBezTo>
                  <a:cubicBezTo>
                    <a:pt x="0" y="7"/>
                    <a:pt x="1" y="9"/>
                    <a:pt x="3" y="10"/>
                  </a:cubicBezTo>
                  <a:cubicBezTo>
                    <a:pt x="27" y="36"/>
                    <a:pt x="59" y="77"/>
                    <a:pt x="80" y="156"/>
                  </a:cubicBezTo>
                  <a:cubicBezTo>
                    <a:pt x="91" y="201"/>
                    <a:pt x="95" y="253"/>
                    <a:pt x="95" y="299"/>
                  </a:cubicBezTo>
                  <a:cubicBezTo>
                    <a:pt x="95" y="349"/>
                    <a:pt x="91" y="400"/>
                    <a:pt x="78" y="449"/>
                  </a:cubicBezTo>
                  <a:cubicBezTo>
                    <a:pt x="59" y="519"/>
                    <a:pt x="30" y="559"/>
                    <a:pt x="4" y="587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3" y="598"/>
                    <a:pt x="6" y="598"/>
                  </a:cubicBezTo>
                  <a:cubicBezTo>
                    <a:pt x="13" y="598"/>
                    <a:pt x="41" y="568"/>
                    <a:pt x="47" y="561"/>
                  </a:cubicBezTo>
                  <a:cubicBezTo>
                    <a:pt x="97" y="500"/>
                    <a:pt x="130" y="411"/>
                    <a:pt x="130" y="30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2" name="Group 431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peat for $N(\epsilon)$ times&#10;&#10;&#10;\end{document}" title="IguanaTex Vector Display">
            <a:extLst>
              <a:ext uri="{FF2B5EF4-FFF2-40B4-BE49-F238E27FC236}">
                <a16:creationId xmlns:a16="http://schemas.microsoft.com/office/drawing/2014/main" id="{3C8803B1-5510-B11E-CCBB-477632BDC311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69459" y="2990006"/>
            <a:ext cx="2136776" cy="268288"/>
            <a:chOff x="1008063" y="3629025"/>
            <a:chExt cx="2136776" cy="268288"/>
          </a:xfrm>
        </p:grpSpPr>
        <p:sp>
          <p:nvSpPr>
            <p:cNvPr id="413" name="Freeform 256">
              <a:extLst>
                <a:ext uri="{FF2B5EF4-FFF2-40B4-BE49-F238E27FC236}">
                  <a16:creationId xmlns:a16="http://schemas.microsoft.com/office/drawing/2014/main" id="{B1849230-3F41-5598-B7FC-D979EA595B08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1008063" y="3711575"/>
              <a:ext cx="77788" cy="119063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257">
              <a:extLst>
                <a:ext uri="{FF2B5EF4-FFF2-40B4-BE49-F238E27FC236}">
                  <a16:creationId xmlns:a16="http://schemas.microsoft.com/office/drawing/2014/main" id="{B92A9163-40A7-F612-5358-3721071ECEE4}"/>
                </a:ext>
              </a:extLst>
            </p:cNvPr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auto">
            <a:xfrm>
              <a:off x="1098551" y="3709988"/>
              <a:ext cx="88900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258">
              <a:extLst>
                <a:ext uri="{FF2B5EF4-FFF2-40B4-BE49-F238E27FC236}">
                  <a16:creationId xmlns:a16="http://schemas.microsoft.com/office/drawing/2014/main" id="{20FEF5CA-E4E7-7C41-AE2B-68D6F9493FEA}"/>
                </a:ext>
              </a:extLst>
            </p:cNvPr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auto">
            <a:xfrm>
              <a:off x="1200151" y="3711575"/>
              <a:ext cx="112713" cy="169863"/>
            </a:xfrm>
            <a:custGeom>
              <a:avLst/>
              <a:gdLst>
                <a:gd name="T0" fmla="*/ 72 w 245"/>
                <a:gd name="T1" fmla="*/ 33 h 317"/>
                <a:gd name="T2" fmla="*/ 72 w 245"/>
                <a:gd name="T3" fmla="*/ 0 h 317"/>
                <a:gd name="T4" fmla="*/ 0 w 245"/>
                <a:gd name="T5" fmla="*/ 6 h 317"/>
                <a:gd name="T6" fmla="*/ 0 w 245"/>
                <a:gd name="T7" fmla="*/ 21 h 317"/>
                <a:gd name="T8" fmla="*/ 39 w 245"/>
                <a:gd name="T9" fmla="*/ 46 h 317"/>
                <a:gd name="T10" fmla="*/ 39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6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2 w 245"/>
                <a:gd name="T35" fmla="*/ 33 h 317"/>
                <a:gd name="T36" fmla="*/ 73 w 245"/>
                <a:gd name="T37" fmla="*/ 164 h 317"/>
                <a:gd name="T38" fmla="*/ 73 w 245"/>
                <a:gd name="T39" fmla="*/ 53 h 317"/>
                <a:gd name="T40" fmla="*/ 137 w 245"/>
                <a:gd name="T41" fmla="*/ 13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50"/>
                    <a:pt x="197" y="0"/>
                    <a:pt x="141" y="0"/>
                  </a:cubicBezTo>
                  <a:cubicBezTo>
                    <a:pt x="102" y="0"/>
                    <a:pt x="81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259">
              <a:extLst>
                <a:ext uri="{FF2B5EF4-FFF2-40B4-BE49-F238E27FC236}">
                  <a16:creationId xmlns:a16="http://schemas.microsoft.com/office/drawing/2014/main" id="{570C73E8-FAB1-B8BF-FBF0-B24DC2EBBF75}"/>
                </a:ext>
              </a:extLst>
            </p:cNvPr>
            <p:cNvSpPr>
              <a:spLocks noEditPoints="1"/>
            </p:cNvSpPr>
            <p:nvPr>
              <p:custDataLst>
                <p:tags r:id="rId266"/>
              </p:custDataLst>
            </p:nvPr>
          </p:nvSpPr>
          <p:spPr bwMode="auto">
            <a:xfrm>
              <a:off x="1333501" y="3709988"/>
              <a:ext cx="88900" cy="122238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260">
              <a:extLst>
                <a:ext uri="{FF2B5EF4-FFF2-40B4-BE49-F238E27FC236}">
                  <a16:creationId xmlns:a16="http://schemas.microsoft.com/office/drawing/2014/main" id="{EECBBD20-AEAC-BE6F-3D8F-E2D484D5D48D}"/>
                </a:ext>
              </a:extLst>
            </p:cNvPr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auto">
            <a:xfrm>
              <a:off x="1438276" y="3709988"/>
              <a:ext cx="104775" cy="122238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261">
              <a:extLst>
                <a:ext uri="{FF2B5EF4-FFF2-40B4-BE49-F238E27FC236}">
                  <a16:creationId xmlns:a16="http://schemas.microsoft.com/office/drawing/2014/main" id="{ED251E3F-D484-EEB8-CF8D-1C01272957CF}"/>
                </a:ext>
              </a:extLst>
            </p:cNvPr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1547813" y="3665538"/>
              <a:ext cx="73025" cy="16668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262">
              <a:extLst>
                <a:ext uri="{FF2B5EF4-FFF2-40B4-BE49-F238E27FC236}">
                  <a16:creationId xmlns:a16="http://schemas.microsoft.com/office/drawing/2014/main" id="{5F4471D4-FD31-D490-F9E6-4C925F84A70B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1716088" y="3640138"/>
              <a:ext cx="74613" cy="190500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4 h 352"/>
                <a:gd name="T8" fmla="*/ 118 w 162"/>
                <a:gd name="T9" fmla="*/ 35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8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3 w 162"/>
                <a:gd name="T41" fmla="*/ 313 h 352"/>
                <a:gd name="T42" fmla="*/ 73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8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4" y="336"/>
                    <a:pt x="73" y="331"/>
                    <a:pt x="73" y="313"/>
                  </a:cubicBezTo>
                  <a:lnTo>
                    <a:pt x="73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263">
              <a:extLst>
                <a:ext uri="{FF2B5EF4-FFF2-40B4-BE49-F238E27FC236}">
                  <a16:creationId xmlns:a16="http://schemas.microsoft.com/office/drawing/2014/main" id="{6C7B5BB7-EC30-7C05-0AC7-3247525EC78E}"/>
                </a:ext>
              </a:extLst>
            </p:cNvPr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auto">
            <a:xfrm>
              <a:off x="1785938" y="3709988"/>
              <a:ext cx="101600" cy="1222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264">
              <a:extLst>
                <a:ext uri="{FF2B5EF4-FFF2-40B4-BE49-F238E27FC236}">
                  <a16:creationId xmlns:a16="http://schemas.microsoft.com/office/drawing/2014/main" id="{DDB2C08C-D625-FED5-BEF9-1686656445B7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1900238" y="3711575"/>
              <a:ext cx="77788" cy="119063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265">
              <a:extLst>
                <a:ext uri="{FF2B5EF4-FFF2-40B4-BE49-F238E27FC236}">
                  <a16:creationId xmlns:a16="http://schemas.microsoft.com/office/drawing/2014/main" id="{EA617D16-6FB2-4AF2-A2D8-1FBF40F7DC46}"/>
                </a:ext>
              </a:extLst>
            </p:cNvPr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>
              <a:off x="2068513" y="3646488"/>
              <a:ext cx="193675" cy="184150"/>
            </a:xfrm>
            <a:custGeom>
              <a:avLst/>
              <a:gdLst>
                <a:gd name="T0" fmla="*/ 357 w 419"/>
                <a:gd name="T1" fmla="*/ 52 h 341"/>
                <a:gd name="T2" fmla="*/ 411 w 419"/>
                <a:gd name="T3" fmla="*/ 15 h 341"/>
                <a:gd name="T4" fmla="*/ 419 w 419"/>
                <a:gd name="T5" fmla="*/ 5 h 341"/>
                <a:gd name="T6" fmla="*/ 413 w 419"/>
                <a:gd name="T7" fmla="*/ 0 h 341"/>
                <a:gd name="T8" fmla="*/ 363 w 419"/>
                <a:gd name="T9" fmla="*/ 1 h 341"/>
                <a:gd name="T10" fmla="*/ 312 w 419"/>
                <a:gd name="T11" fmla="*/ 0 h 341"/>
                <a:gd name="T12" fmla="*/ 303 w 419"/>
                <a:gd name="T13" fmla="*/ 10 h 341"/>
                <a:gd name="T14" fmla="*/ 312 w 419"/>
                <a:gd name="T15" fmla="*/ 15 h 341"/>
                <a:gd name="T16" fmla="*/ 346 w 419"/>
                <a:gd name="T17" fmla="*/ 37 h 341"/>
                <a:gd name="T18" fmla="*/ 344 w 419"/>
                <a:gd name="T19" fmla="*/ 48 h 341"/>
                <a:gd name="T20" fmla="*/ 288 w 419"/>
                <a:gd name="T21" fmla="*/ 270 h 341"/>
                <a:gd name="T22" fmla="*/ 178 w 419"/>
                <a:gd name="T23" fmla="*/ 9 h 341"/>
                <a:gd name="T24" fmla="*/ 162 w 419"/>
                <a:gd name="T25" fmla="*/ 0 h 341"/>
                <a:gd name="T26" fmla="*/ 96 w 419"/>
                <a:gd name="T27" fmla="*/ 0 h 341"/>
                <a:gd name="T28" fmla="*/ 81 w 419"/>
                <a:gd name="T29" fmla="*/ 10 h 341"/>
                <a:gd name="T30" fmla="*/ 95 w 419"/>
                <a:gd name="T31" fmla="*/ 15 h 341"/>
                <a:gd name="T32" fmla="*/ 129 w 419"/>
                <a:gd name="T33" fmla="*/ 20 h 341"/>
                <a:gd name="T34" fmla="*/ 62 w 419"/>
                <a:gd name="T35" fmla="*/ 288 h 341"/>
                <a:gd name="T36" fmla="*/ 8 w 419"/>
                <a:gd name="T37" fmla="*/ 325 h 341"/>
                <a:gd name="T38" fmla="*/ 0 w 419"/>
                <a:gd name="T39" fmla="*/ 335 h 341"/>
                <a:gd name="T40" fmla="*/ 6 w 419"/>
                <a:gd name="T41" fmla="*/ 341 h 341"/>
                <a:gd name="T42" fmla="*/ 56 w 419"/>
                <a:gd name="T43" fmla="*/ 339 h 341"/>
                <a:gd name="T44" fmla="*/ 108 w 419"/>
                <a:gd name="T45" fmla="*/ 341 h 341"/>
                <a:gd name="T46" fmla="*/ 117 w 419"/>
                <a:gd name="T47" fmla="*/ 331 h 341"/>
                <a:gd name="T48" fmla="*/ 107 w 419"/>
                <a:gd name="T49" fmla="*/ 325 h 341"/>
                <a:gd name="T50" fmla="*/ 74 w 419"/>
                <a:gd name="T51" fmla="*/ 303 h 341"/>
                <a:gd name="T52" fmla="*/ 76 w 419"/>
                <a:gd name="T53" fmla="*/ 292 h 341"/>
                <a:gd name="T54" fmla="*/ 141 w 419"/>
                <a:gd name="T55" fmla="*/ 28 h 341"/>
                <a:gd name="T56" fmla="*/ 146 w 419"/>
                <a:gd name="T57" fmla="*/ 37 h 341"/>
                <a:gd name="T58" fmla="*/ 270 w 419"/>
                <a:gd name="T59" fmla="*/ 331 h 341"/>
                <a:gd name="T60" fmla="*/ 279 w 419"/>
                <a:gd name="T61" fmla="*/ 341 h 341"/>
                <a:gd name="T62" fmla="*/ 287 w 419"/>
                <a:gd name="T63" fmla="*/ 330 h 341"/>
                <a:gd name="T64" fmla="*/ 357 w 419"/>
                <a:gd name="T65" fmla="*/ 5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9" h="341">
                  <a:moveTo>
                    <a:pt x="357" y="52"/>
                  </a:moveTo>
                  <a:cubicBezTo>
                    <a:pt x="362" y="32"/>
                    <a:pt x="371" y="17"/>
                    <a:pt x="411" y="15"/>
                  </a:cubicBezTo>
                  <a:cubicBezTo>
                    <a:pt x="414" y="15"/>
                    <a:pt x="419" y="15"/>
                    <a:pt x="419" y="5"/>
                  </a:cubicBezTo>
                  <a:cubicBezTo>
                    <a:pt x="419" y="5"/>
                    <a:pt x="419" y="0"/>
                    <a:pt x="413" y="0"/>
                  </a:cubicBezTo>
                  <a:cubicBezTo>
                    <a:pt x="397" y="0"/>
                    <a:pt x="379" y="1"/>
                    <a:pt x="363" y="1"/>
                  </a:cubicBezTo>
                  <a:cubicBezTo>
                    <a:pt x="346" y="1"/>
                    <a:pt x="328" y="0"/>
                    <a:pt x="312" y="0"/>
                  </a:cubicBezTo>
                  <a:cubicBezTo>
                    <a:pt x="309" y="0"/>
                    <a:pt x="303" y="0"/>
                    <a:pt x="303" y="10"/>
                  </a:cubicBezTo>
                  <a:cubicBezTo>
                    <a:pt x="303" y="15"/>
                    <a:pt x="308" y="15"/>
                    <a:pt x="312" y="15"/>
                  </a:cubicBezTo>
                  <a:cubicBezTo>
                    <a:pt x="340" y="16"/>
                    <a:pt x="346" y="26"/>
                    <a:pt x="346" y="37"/>
                  </a:cubicBezTo>
                  <a:cubicBezTo>
                    <a:pt x="346" y="39"/>
                    <a:pt x="345" y="46"/>
                    <a:pt x="344" y="48"/>
                  </a:cubicBezTo>
                  <a:lnTo>
                    <a:pt x="288" y="270"/>
                  </a:lnTo>
                  <a:lnTo>
                    <a:pt x="178" y="9"/>
                  </a:lnTo>
                  <a:cubicBezTo>
                    <a:pt x="174" y="0"/>
                    <a:pt x="174" y="0"/>
                    <a:pt x="162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10"/>
                  </a:cubicBezTo>
                  <a:cubicBezTo>
                    <a:pt x="81" y="15"/>
                    <a:pt x="86" y="15"/>
                    <a:pt x="95" y="15"/>
                  </a:cubicBezTo>
                  <a:cubicBezTo>
                    <a:pt x="98" y="15"/>
                    <a:pt x="129" y="15"/>
                    <a:pt x="129" y="20"/>
                  </a:cubicBezTo>
                  <a:lnTo>
                    <a:pt x="62" y="288"/>
                  </a:lnTo>
                  <a:cubicBezTo>
                    <a:pt x="57" y="308"/>
                    <a:pt x="49" y="324"/>
                    <a:pt x="8" y="325"/>
                  </a:cubicBezTo>
                  <a:cubicBezTo>
                    <a:pt x="5" y="325"/>
                    <a:pt x="0" y="326"/>
                    <a:pt x="0" y="335"/>
                  </a:cubicBezTo>
                  <a:cubicBezTo>
                    <a:pt x="0" y="339"/>
                    <a:pt x="2" y="341"/>
                    <a:pt x="6" y="341"/>
                  </a:cubicBezTo>
                  <a:cubicBezTo>
                    <a:pt x="22" y="341"/>
                    <a:pt x="40" y="339"/>
                    <a:pt x="56" y="339"/>
                  </a:cubicBezTo>
                  <a:cubicBezTo>
                    <a:pt x="73" y="339"/>
                    <a:pt x="91" y="341"/>
                    <a:pt x="108" y="341"/>
                  </a:cubicBezTo>
                  <a:cubicBezTo>
                    <a:pt x="110" y="341"/>
                    <a:pt x="117" y="341"/>
                    <a:pt x="117" y="331"/>
                  </a:cubicBezTo>
                  <a:cubicBezTo>
                    <a:pt x="117" y="326"/>
                    <a:pt x="112" y="325"/>
                    <a:pt x="107" y="325"/>
                  </a:cubicBezTo>
                  <a:cubicBezTo>
                    <a:pt x="78" y="324"/>
                    <a:pt x="74" y="313"/>
                    <a:pt x="74" y="303"/>
                  </a:cubicBezTo>
                  <a:cubicBezTo>
                    <a:pt x="74" y="300"/>
                    <a:pt x="74" y="297"/>
                    <a:pt x="76" y="292"/>
                  </a:cubicBezTo>
                  <a:lnTo>
                    <a:pt x="141" y="28"/>
                  </a:lnTo>
                  <a:cubicBezTo>
                    <a:pt x="143" y="31"/>
                    <a:pt x="143" y="32"/>
                    <a:pt x="146" y="37"/>
                  </a:cubicBezTo>
                  <a:lnTo>
                    <a:pt x="270" y="331"/>
                  </a:lnTo>
                  <a:cubicBezTo>
                    <a:pt x="274" y="340"/>
                    <a:pt x="275" y="341"/>
                    <a:pt x="279" y="341"/>
                  </a:cubicBezTo>
                  <a:cubicBezTo>
                    <a:pt x="285" y="341"/>
                    <a:pt x="285" y="339"/>
                    <a:pt x="287" y="330"/>
                  </a:cubicBezTo>
                  <a:lnTo>
                    <a:pt x="357" y="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266">
              <a:extLst>
                <a:ext uri="{FF2B5EF4-FFF2-40B4-BE49-F238E27FC236}">
                  <a16:creationId xmlns:a16="http://schemas.microsoft.com/office/drawing/2014/main" id="{40511E1B-DB56-CBFB-DA2C-99444B7A35C1}"/>
                </a:ext>
              </a:extLst>
            </p:cNvPr>
            <p:cNvSpPr>
              <a:spLocks/>
            </p:cNvSpPr>
            <p:nvPr>
              <p:custDataLst>
                <p:tags r:id="rId273"/>
              </p:custDataLst>
            </p:nvPr>
          </p:nvSpPr>
          <p:spPr bwMode="auto">
            <a:xfrm>
              <a:off x="2292351" y="3629025"/>
              <a:ext cx="52388" cy="26828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267">
              <a:extLst>
                <a:ext uri="{FF2B5EF4-FFF2-40B4-BE49-F238E27FC236}">
                  <a16:creationId xmlns:a16="http://schemas.microsoft.com/office/drawing/2014/main" id="{5E4B54BE-86F2-D489-9FB9-94165D3AE3A1}"/>
                </a:ext>
              </a:extLst>
            </p:cNvPr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2368551" y="3714750"/>
              <a:ext cx="76200" cy="117475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2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1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2 w 164"/>
                <a:gd name="T29" fmla="*/ 209 h 220"/>
                <a:gd name="T30" fmla="*/ 38 w 164"/>
                <a:gd name="T31" fmla="*/ 144 h 220"/>
                <a:gd name="T32" fmla="*/ 43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6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2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0"/>
                    <a:pt x="91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09"/>
                    <a:pt x="92" y="209"/>
                  </a:cubicBezTo>
                  <a:cubicBezTo>
                    <a:pt x="63" y="209"/>
                    <a:pt x="38" y="188"/>
                    <a:pt x="38" y="144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268">
              <a:extLst>
                <a:ext uri="{FF2B5EF4-FFF2-40B4-BE49-F238E27FC236}">
                  <a16:creationId xmlns:a16="http://schemas.microsoft.com/office/drawing/2014/main" id="{20C94066-CA9A-B2CA-2F24-58C36276E809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2465388" y="3629025"/>
              <a:ext cx="52388" cy="26828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269">
              <a:extLst>
                <a:ext uri="{FF2B5EF4-FFF2-40B4-BE49-F238E27FC236}">
                  <a16:creationId xmlns:a16="http://schemas.microsoft.com/office/drawing/2014/main" id="{578FAA21-8F80-2FAD-1723-4A05678492A6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2620963" y="3665538"/>
              <a:ext cx="73025" cy="16668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270">
              <a:extLst>
                <a:ext uri="{FF2B5EF4-FFF2-40B4-BE49-F238E27FC236}">
                  <a16:creationId xmlns:a16="http://schemas.microsoft.com/office/drawing/2014/main" id="{BDA08EEB-54CB-DEE5-6C60-A6CF5FC9C8BD}"/>
                </a:ext>
              </a:extLst>
            </p:cNvPr>
            <p:cNvSpPr>
              <a:spLocks noEditPoints="1"/>
            </p:cNvSpPr>
            <p:nvPr>
              <p:custDataLst>
                <p:tags r:id="rId277"/>
              </p:custDataLst>
            </p:nvPr>
          </p:nvSpPr>
          <p:spPr bwMode="auto">
            <a:xfrm>
              <a:off x="2714626" y="3651250"/>
              <a:ext cx="49213" cy="179388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271">
              <a:extLst>
                <a:ext uri="{FF2B5EF4-FFF2-40B4-BE49-F238E27FC236}">
                  <a16:creationId xmlns:a16="http://schemas.microsoft.com/office/drawing/2014/main" id="{C8319CC0-3D19-4C79-90EC-D45686B1EA86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2778126" y="3711575"/>
              <a:ext cx="177800" cy="11906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1 w 389"/>
                <a:gd name="T19" fmla="*/ 11 h 221"/>
                <a:gd name="T20" fmla="*/ 177 w 389"/>
                <a:gd name="T21" fmla="*/ 66 h 221"/>
                <a:gd name="T22" fmla="*/ 177 w 389"/>
                <a:gd name="T23" fmla="*/ 183 h 221"/>
                <a:gd name="T24" fmla="*/ 139 w 389"/>
                <a:gd name="T25" fmla="*/ 205 h 221"/>
                <a:gd name="T26" fmla="*/ 139 w 389"/>
                <a:gd name="T27" fmla="*/ 221 h 221"/>
                <a:gd name="T28" fmla="*/ 195 w 389"/>
                <a:gd name="T29" fmla="*/ 219 h 221"/>
                <a:gd name="T30" fmla="*/ 251 w 389"/>
                <a:gd name="T31" fmla="*/ 221 h 221"/>
                <a:gd name="T32" fmla="*/ 251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6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3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5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272">
              <a:extLst>
                <a:ext uri="{FF2B5EF4-FFF2-40B4-BE49-F238E27FC236}">
                  <a16:creationId xmlns:a16="http://schemas.microsoft.com/office/drawing/2014/main" id="{8EBEBFBD-9B11-F75F-B023-E947652824DD}"/>
                </a:ext>
              </a:extLst>
            </p:cNvPr>
            <p:cNvSpPr>
              <a:spLocks noEditPoints="1"/>
            </p:cNvSpPr>
            <p:nvPr>
              <p:custDataLst>
                <p:tags r:id="rId279"/>
              </p:custDataLst>
            </p:nvPr>
          </p:nvSpPr>
          <p:spPr bwMode="auto">
            <a:xfrm>
              <a:off x="2967038" y="3709988"/>
              <a:ext cx="88900" cy="12223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73">
              <a:extLst>
                <a:ext uri="{FF2B5EF4-FFF2-40B4-BE49-F238E27FC236}">
                  <a16:creationId xmlns:a16="http://schemas.microsoft.com/office/drawing/2014/main" id="{67183AFA-7D8D-4C15-04BB-4936EA0047AA}"/>
                </a:ext>
              </a:extLst>
            </p:cNvPr>
            <p:cNvSpPr>
              <a:spLocks/>
            </p:cNvSpPr>
            <p:nvPr>
              <p:custDataLst>
                <p:tags r:id="rId280"/>
              </p:custDataLst>
            </p:nvPr>
          </p:nvSpPr>
          <p:spPr bwMode="auto">
            <a:xfrm>
              <a:off x="3070226" y="3709988"/>
              <a:ext cx="74613" cy="12223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3" name="Group 342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wind $\mcal{M}$ to the end of Step-2&#10;&#10;&#10;\end{document}" title="IguanaTex Vector Display">
            <a:extLst>
              <a:ext uri="{FF2B5EF4-FFF2-40B4-BE49-F238E27FC236}">
                <a16:creationId xmlns:a16="http://schemas.microsoft.com/office/drawing/2014/main" id="{23B5C828-F48C-2846-9680-D124B7396E8D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918615" y="3462102"/>
            <a:ext cx="3229871" cy="257136"/>
            <a:chOff x="2540000" y="2540000"/>
            <a:chExt cx="2452688" cy="195263"/>
          </a:xfrm>
        </p:grpSpPr>
        <p:sp>
          <p:nvSpPr>
            <p:cNvPr id="319" name="Freeform 181">
              <a:extLst>
                <a:ext uri="{FF2B5EF4-FFF2-40B4-BE49-F238E27FC236}">
                  <a16:creationId xmlns:a16="http://schemas.microsoft.com/office/drawing/2014/main" id="{8A5A64C7-6BD7-E683-3FFD-D1C67E257A7D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2540000" y="2597150"/>
              <a:ext cx="61913" cy="952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6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2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4" y="0"/>
                    <a:pt x="77" y="33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82">
              <a:extLst>
                <a:ext uri="{FF2B5EF4-FFF2-40B4-BE49-F238E27FC236}">
                  <a16:creationId xmlns:a16="http://schemas.microsoft.com/office/drawing/2014/main" id="{F92370C3-112D-DFFF-D4FE-77B98B852AB9}"/>
                </a:ext>
              </a:extLst>
            </p:cNvPr>
            <p:cNvSpPr>
              <a:spLocks noEditPoints="1"/>
            </p:cNvSpPr>
            <p:nvPr>
              <p:custDataLst>
                <p:tags r:id="rId241"/>
              </p:custDataLst>
            </p:nvPr>
          </p:nvSpPr>
          <p:spPr bwMode="auto">
            <a:xfrm>
              <a:off x="2611438" y="2595563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83">
              <a:extLst>
                <a:ext uri="{FF2B5EF4-FFF2-40B4-BE49-F238E27FC236}">
                  <a16:creationId xmlns:a16="http://schemas.microsoft.com/office/drawing/2014/main" id="{1B0BF990-BE74-B906-5D59-E152449586A5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2690813" y="2600325"/>
              <a:ext cx="123825" cy="95250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8 w 341"/>
                <a:gd name="T9" fmla="*/ 0 h 220"/>
                <a:gd name="T10" fmla="*/ 258 w 341"/>
                <a:gd name="T11" fmla="*/ 15 h 220"/>
                <a:gd name="T12" fmla="*/ 287 w 341"/>
                <a:gd name="T13" fmla="*/ 39 h 220"/>
                <a:gd name="T14" fmla="*/ 285 w 341"/>
                <a:gd name="T15" fmla="*/ 49 h 220"/>
                <a:gd name="T16" fmla="*/ 239 w 341"/>
                <a:gd name="T17" fmla="*/ 177 h 220"/>
                <a:gd name="T18" fmla="*/ 190 w 341"/>
                <a:gd name="T19" fmla="*/ 38 h 220"/>
                <a:gd name="T20" fmla="*/ 188 w 341"/>
                <a:gd name="T21" fmla="*/ 28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2 h 220"/>
                <a:gd name="T34" fmla="*/ 164 w 341"/>
                <a:gd name="T35" fmla="*/ 50 h 220"/>
                <a:gd name="T36" fmla="*/ 121 w 341"/>
                <a:gd name="T37" fmla="*/ 171 h 220"/>
                <a:gd name="T38" fmla="*/ 73 w 341"/>
                <a:gd name="T39" fmla="*/ 37 h 220"/>
                <a:gd name="T40" fmla="*/ 71 w 341"/>
                <a:gd name="T41" fmla="*/ 28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2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0 h 220"/>
                <a:gd name="T64" fmla="*/ 231 w 341"/>
                <a:gd name="T65" fmla="*/ 220 h 220"/>
                <a:gd name="T66" fmla="*/ 241 w 341"/>
                <a:gd name="T67" fmla="*/ 210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5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8" y="0"/>
                  </a:cubicBezTo>
                  <a:lnTo>
                    <a:pt x="258" y="15"/>
                  </a:lnTo>
                  <a:cubicBezTo>
                    <a:pt x="276" y="15"/>
                    <a:pt x="287" y="24"/>
                    <a:pt x="287" y="39"/>
                  </a:cubicBezTo>
                  <a:cubicBezTo>
                    <a:pt x="287" y="42"/>
                    <a:pt x="287" y="43"/>
                    <a:pt x="285" y="49"/>
                  </a:cubicBezTo>
                  <a:lnTo>
                    <a:pt x="239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8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2"/>
                  </a:cubicBezTo>
                  <a:cubicBezTo>
                    <a:pt x="155" y="25"/>
                    <a:pt x="160" y="40"/>
                    <a:pt x="164" y="50"/>
                  </a:cubicBezTo>
                  <a:lnTo>
                    <a:pt x="121" y="171"/>
                  </a:lnTo>
                  <a:lnTo>
                    <a:pt x="73" y="37"/>
                  </a:lnTo>
                  <a:cubicBezTo>
                    <a:pt x="71" y="31"/>
                    <a:pt x="71" y="30"/>
                    <a:pt x="71" y="28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5" y="0"/>
                    <a:pt x="57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6"/>
                    <a:pt x="37" y="32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0"/>
                  </a:lnTo>
                  <a:cubicBezTo>
                    <a:pt x="223" y="216"/>
                    <a:pt x="224" y="220"/>
                    <a:pt x="231" y="220"/>
                  </a:cubicBezTo>
                  <a:cubicBezTo>
                    <a:pt x="237" y="220"/>
                    <a:pt x="239" y="215"/>
                    <a:pt x="241" y="210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84">
              <a:extLst>
                <a:ext uri="{FF2B5EF4-FFF2-40B4-BE49-F238E27FC236}">
                  <a16:creationId xmlns:a16="http://schemas.microsoft.com/office/drawing/2014/main" id="{7530511D-2165-DED5-3925-EE95866D4E87}"/>
                </a:ext>
              </a:extLst>
            </p:cNvPr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auto">
            <a:xfrm>
              <a:off x="2824163" y="2547938"/>
              <a:ext cx="39688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9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6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85">
              <a:extLst>
                <a:ext uri="{FF2B5EF4-FFF2-40B4-BE49-F238E27FC236}">
                  <a16:creationId xmlns:a16="http://schemas.microsoft.com/office/drawing/2014/main" id="{7D7889AF-81CA-A71F-CC8B-E7940C7E5833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2874963" y="2597150"/>
              <a:ext cx="92075" cy="952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6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86">
              <a:extLst>
                <a:ext uri="{FF2B5EF4-FFF2-40B4-BE49-F238E27FC236}">
                  <a16:creationId xmlns:a16="http://schemas.microsoft.com/office/drawing/2014/main" id="{CC4EFF6A-2B94-3326-4B0C-FCA45CFBA0DD}"/>
                </a:ext>
              </a:extLst>
            </p:cNvPr>
            <p:cNvSpPr>
              <a:spLocks noEditPoints="1"/>
            </p:cNvSpPr>
            <p:nvPr>
              <p:custDataLst>
                <p:tags r:id="rId245"/>
              </p:custDataLst>
            </p:nvPr>
          </p:nvSpPr>
          <p:spPr bwMode="auto">
            <a:xfrm>
              <a:off x="2976563" y="2541588"/>
              <a:ext cx="88900" cy="153988"/>
            </a:xfrm>
            <a:custGeom>
              <a:avLst/>
              <a:gdLst>
                <a:gd name="T0" fmla="*/ 172 w 245"/>
                <a:gd name="T1" fmla="*/ 319 h 352"/>
                <a:gd name="T2" fmla="*/ 172 w 245"/>
                <a:gd name="T3" fmla="*/ 352 h 352"/>
                <a:gd name="T4" fmla="*/ 245 w 245"/>
                <a:gd name="T5" fmla="*/ 346 h 352"/>
                <a:gd name="T6" fmla="*/ 245 w 245"/>
                <a:gd name="T7" fmla="*/ 331 h 352"/>
                <a:gd name="T8" fmla="*/ 207 w 245"/>
                <a:gd name="T9" fmla="*/ 303 h 352"/>
                <a:gd name="T10" fmla="*/ 207 w 245"/>
                <a:gd name="T11" fmla="*/ 0 h 352"/>
                <a:gd name="T12" fmla="*/ 135 w 245"/>
                <a:gd name="T13" fmla="*/ 6 h 352"/>
                <a:gd name="T14" fmla="*/ 135 w 245"/>
                <a:gd name="T15" fmla="*/ 21 h 352"/>
                <a:gd name="T16" fmla="*/ 174 w 245"/>
                <a:gd name="T17" fmla="*/ 49 h 352"/>
                <a:gd name="T18" fmla="*/ 174 w 245"/>
                <a:gd name="T19" fmla="*/ 157 h 352"/>
                <a:gd name="T20" fmla="*/ 111 w 245"/>
                <a:gd name="T21" fmla="*/ 126 h 352"/>
                <a:gd name="T22" fmla="*/ 0 w 245"/>
                <a:gd name="T23" fmla="*/ 239 h 352"/>
                <a:gd name="T24" fmla="*/ 105 w 245"/>
                <a:gd name="T25" fmla="*/ 352 h 352"/>
                <a:gd name="T26" fmla="*/ 172 w 245"/>
                <a:gd name="T27" fmla="*/ 319 h 352"/>
                <a:gd name="T28" fmla="*/ 172 w 245"/>
                <a:gd name="T29" fmla="*/ 185 h 352"/>
                <a:gd name="T30" fmla="*/ 172 w 245"/>
                <a:gd name="T31" fmla="*/ 288 h 352"/>
                <a:gd name="T32" fmla="*/ 167 w 245"/>
                <a:gd name="T33" fmla="*/ 306 h 352"/>
                <a:gd name="T34" fmla="*/ 108 w 245"/>
                <a:gd name="T35" fmla="*/ 341 h 352"/>
                <a:gd name="T36" fmla="*/ 56 w 245"/>
                <a:gd name="T37" fmla="*/ 309 h 352"/>
                <a:gd name="T38" fmla="*/ 41 w 245"/>
                <a:gd name="T39" fmla="*/ 240 h 352"/>
                <a:gd name="T40" fmla="*/ 57 w 245"/>
                <a:gd name="T41" fmla="*/ 169 h 352"/>
                <a:gd name="T42" fmla="*/ 113 w 245"/>
                <a:gd name="T43" fmla="*/ 137 h 352"/>
                <a:gd name="T44" fmla="*/ 167 w 245"/>
                <a:gd name="T45" fmla="*/ 167 h 352"/>
                <a:gd name="T46" fmla="*/ 172 w 245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2">
                  <a:moveTo>
                    <a:pt x="172" y="319"/>
                  </a:moveTo>
                  <a:lnTo>
                    <a:pt x="172" y="352"/>
                  </a:lnTo>
                  <a:lnTo>
                    <a:pt x="245" y="346"/>
                  </a:lnTo>
                  <a:lnTo>
                    <a:pt x="245" y="331"/>
                  </a:lnTo>
                  <a:cubicBezTo>
                    <a:pt x="210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87">
              <a:extLst>
                <a:ext uri="{FF2B5EF4-FFF2-40B4-BE49-F238E27FC236}">
                  <a16:creationId xmlns:a16="http://schemas.microsoft.com/office/drawing/2014/main" id="{3C23D4E7-5D12-B173-2523-DC6BC57371C8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3136900" y="2540000"/>
              <a:ext cx="198438" cy="163513"/>
            </a:xfrm>
            <a:custGeom>
              <a:avLst/>
              <a:gdLst>
                <a:gd name="T0" fmla="*/ 178 w 543"/>
                <a:gd name="T1" fmla="*/ 73 h 376"/>
                <a:gd name="T2" fmla="*/ 242 w 543"/>
                <a:gd name="T3" fmla="*/ 302 h 376"/>
                <a:gd name="T4" fmla="*/ 264 w 543"/>
                <a:gd name="T5" fmla="*/ 335 h 376"/>
                <a:gd name="T6" fmla="*/ 276 w 543"/>
                <a:gd name="T7" fmla="*/ 326 h 376"/>
                <a:gd name="T8" fmla="*/ 374 w 543"/>
                <a:gd name="T9" fmla="*/ 220 h 376"/>
                <a:gd name="T10" fmla="*/ 483 w 543"/>
                <a:gd name="T11" fmla="*/ 93 h 376"/>
                <a:gd name="T12" fmla="*/ 459 w 543"/>
                <a:gd name="T13" fmla="*/ 306 h 376"/>
                <a:gd name="T14" fmla="*/ 460 w 543"/>
                <a:gd name="T15" fmla="*/ 346 h 376"/>
                <a:gd name="T16" fmla="*/ 484 w 543"/>
                <a:gd name="T17" fmla="*/ 366 h 376"/>
                <a:gd name="T18" fmla="*/ 543 w 543"/>
                <a:gd name="T19" fmla="*/ 334 h 376"/>
                <a:gd name="T20" fmla="*/ 538 w 543"/>
                <a:gd name="T21" fmla="*/ 331 h 376"/>
                <a:gd name="T22" fmla="*/ 516 w 543"/>
                <a:gd name="T23" fmla="*/ 339 h 376"/>
                <a:gd name="T24" fmla="*/ 502 w 543"/>
                <a:gd name="T25" fmla="*/ 318 h 376"/>
                <a:gd name="T26" fmla="*/ 501 w 543"/>
                <a:gd name="T27" fmla="*/ 285 h 376"/>
                <a:gd name="T28" fmla="*/ 537 w 543"/>
                <a:gd name="T29" fmla="*/ 16 h 376"/>
                <a:gd name="T30" fmla="*/ 538 w 543"/>
                <a:gd name="T31" fmla="*/ 8 h 376"/>
                <a:gd name="T32" fmla="*/ 534 w 543"/>
                <a:gd name="T33" fmla="*/ 0 h 376"/>
                <a:gd name="T34" fmla="*/ 522 w 543"/>
                <a:gd name="T35" fmla="*/ 12 h 376"/>
                <a:gd name="T36" fmla="*/ 281 w 543"/>
                <a:gd name="T37" fmla="*/ 285 h 376"/>
                <a:gd name="T38" fmla="*/ 242 w 543"/>
                <a:gd name="T39" fmla="*/ 170 h 376"/>
                <a:gd name="T40" fmla="*/ 210 w 543"/>
                <a:gd name="T41" fmla="*/ 24 h 376"/>
                <a:gd name="T42" fmla="*/ 206 w 543"/>
                <a:gd name="T43" fmla="*/ 2 h 376"/>
                <a:gd name="T44" fmla="*/ 201 w 543"/>
                <a:gd name="T45" fmla="*/ 0 h 376"/>
                <a:gd name="T46" fmla="*/ 169 w 543"/>
                <a:gd name="T47" fmla="*/ 21 h 376"/>
                <a:gd name="T48" fmla="*/ 119 w 543"/>
                <a:gd name="T49" fmla="*/ 224 h 376"/>
                <a:gd name="T50" fmla="*/ 58 w 543"/>
                <a:gd name="T51" fmla="*/ 331 h 376"/>
                <a:gd name="T52" fmla="*/ 22 w 543"/>
                <a:gd name="T53" fmla="*/ 317 h 376"/>
                <a:gd name="T54" fmla="*/ 18 w 543"/>
                <a:gd name="T55" fmla="*/ 314 h 376"/>
                <a:gd name="T56" fmla="*/ 0 w 543"/>
                <a:gd name="T57" fmla="*/ 350 h 376"/>
                <a:gd name="T58" fmla="*/ 16 w 543"/>
                <a:gd name="T59" fmla="*/ 369 h 376"/>
                <a:gd name="T60" fmla="*/ 43 w 543"/>
                <a:gd name="T61" fmla="*/ 376 h 376"/>
                <a:gd name="T62" fmla="*/ 113 w 543"/>
                <a:gd name="T63" fmla="*/ 280 h 376"/>
                <a:gd name="T64" fmla="*/ 178 w 543"/>
                <a:gd name="T65" fmla="*/ 7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3" h="376">
                  <a:moveTo>
                    <a:pt x="178" y="73"/>
                  </a:moveTo>
                  <a:cubicBezTo>
                    <a:pt x="192" y="138"/>
                    <a:pt x="214" y="244"/>
                    <a:pt x="242" y="302"/>
                  </a:cubicBezTo>
                  <a:cubicBezTo>
                    <a:pt x="253" y="324"/>
                    <a:pt x="259" y="335"/>
                    <a:pt x="264" y="335"/>
                  </a:cubicBezTo>
                  <a:cubicBezTo>
                    <a:pt x="266" y="335"/>
                    <a:pt x="267" y="335"/>
                    <a:pt x="276" y="326"/>
                  </a:cubicBezTo>
                  <a:cubicBezTo>
                    <a:pt x="314" y="289"/>
                    <a:pt x="339" y="260"/>
                    <a:pt x="374" y="220"/>
                  </a:cubicBezTo>
                  <a:lnTo>
                    <a:pt x="483" y="93"/>
                  </a:lnTo>
                  <a:cubicBezTo>
                    <a:pt x="476" y="136"/>
                    <a:pt x="459" y="248"/>
                    <a:pt x="459" y="306"/>
                  </a:cubicBezTo>
                  <a:cubicBezTo>
                    <a:pt x="459" y="320"/>
                    <a:pt x="459" y="333"/>
                    <a:pt x="460" y="346"/>
                  </a:cubicBezTo>
                  <a:cubicBezTo>
                    <a:pt x="461" y="351"/>
                    <a:pt x="463" y="366"/>
                    <a:pt x="484" y="366"/>
                  </a:cubicBezTo>
                  <a:cubicBezTo>
                    <a:pt x="505" y="366"/>
                    <a:pt x="543" y="344"/>
                    <a:pt x="543" y="334"/>
                  </a:cubicBezTo>
                  <a:cubicBezTo>
                    <a:pt x="543" y="331"/>
                    <a:pt x="540" y="331"/>
                    <a:pt x="538" y="331"/>
                  </a:cubicBezTo>
                  <a:cubicBezTo>
                    <a:pt x="532" y="331"/>
                    <a:pt x="522" y="335"/>
                    <a:pt x="516" y="339"/>
                  </a:cubicBezTo>
                  <a:cubicBezTo>
                    <a:pt x="504" y="337"/>
                    <a:pt x="503" y="329"/>
                    <a:pt x="502" y="318"/>
                  </a:cubicBezTo>
                  <a:cubicBezTo>
                    <a:pt x="501" y="302"/>
                    <a:pt x="501" y="287"/>
                    <a:pt x="501" y="285"/>
                  </a:cubicBezTo>
                  <a:cubicBezTo>
                    <a:pt x="501" y="229"/>
                    <a:pt x="523" y="78"/>
                    <a:pt x="537" y="16"/>
                  </a:cubicBezTo>
                  <a:cubicBezTo>
                    <a:pt x="538" y="13"/>
                    <a:pt x="538" y="12"/>
                    <a:pt x="538" y="8"/>
                  </a:cubicBezTo>
                  <a:cubicBezTo>
                    <a:pt x="538" y="6"/>
                    <a:pt x="538" y="0"/>
                    <a:pt x="534" y="0"/>
                  </a:cubicBezTo>
                  <a:cubicBezTo>
                    <a:pt x="532" y="0"/>
                    <a:pt x="532" y="1"/>
                    <a:pt x="522" y="12"/>
                  </a:cubicBezTo>
                  <a:cubicBezTo>
                    <a:pt x="475" y="69"/>
                    <a:pt x="330" y="243"/>
                    <a:pt x="281" y="285"/>
                  </a:cubicBezTo>
                  <a:cubicBezTo>
                    <a:pt x="268" y="259"/>
                    <a:pt x="259" y="240"/>
                    <a:pt x="242" y="170"/>
                  </a:cubicBezTo>
                  <a:cubicBezTo>
                    <a:pt x="227" y="114"/>
                    <a:pt x="219" y="72"/>
                    <a:pt x="210" y="24"/>
                  </a:cubicBezTo>
                  <a:cubicBezTo>
                    <a:pt x="209" y="17"/>
                    <a:pt x="206" y="3"/>
                    <a:pt x="206" y="2"/>
                  </a:cubicBezTo>
                  <a:cubicBezTo>
                    <a:pt x="205" y="0"/>
                    <a:pt x="202" y="0"/>
                    <a:pt x="201" y="0"/>
                  </a:cubicBezTo>
                  <a:cubicBezTo>
                    <a:pt x="192" y="0"/>
                    <a:pt x="171" y="11"/>
                    <a:pt x="169" y="21"/>
                  </a:cubicBezTo>
                  <a:cubicBezTo>
                    <a:pt x="164" y="63"/>
                    <a:pt x="154" y="129"/>
                    <a:pt x="119" y="224"/>
                  </a:cubicBezTo>
                  <a:cubicBezTo>
                    <a:pt x="79" y="331"/>
                    <a:pt x="68" y="331"/>
                    <a:pt x="58" y="331"/>
                  </a:cubicBezTo>
                  <a:cubicBezTo>
                    <a:pt x="52" y="331"/>
                    <a:pt x="33" y="327"/>
                    <a:pt x="22" y="317"/>
                  </a:cubicBezTo>
                  <a:cubicBezTo>
                    <a:pt x="20" y="314"/>
                    <a:pt x="19" y="314"/>
                    <a:pt x="18" y="314"/>
                  </a:cubicBezTo>
                  <a:cubicBezTo>
                    <a:pt x="11" y="314"/>
                    <a:pt x="0" y="337"/>
                    <a:pt x="0" y="350"/>
                  </a:cubicBezTo>
                  <a:cubicBezTo>
                    <a:pt x="0" y="355"/>
                    <a:pt x="0" y="361"/>
                    <a:pt x="16" y="369"/>
                  </a:cubicBezTo>
                  <a:cubicBezTo>
                    <a:pt x="28" y="376"/>
                    <a:pt x="40" y="376"/>
                    <a:pt x="43" y="376"/>
                  </a:cubicBezTo>
                  <a:cubicBezTo>
                    <a:pt x="74" y="376"/>
                    <a:pt x="103" y="305"/>
                    <a:pt x="113" y="280"/>
                  </a:cubicBezTo>
                  <a:cubicBezTo>
                    <a:pt x="137" y="223"/>
                    <a:pt x="165" y="144"/>
                    <a:pt x="178" y="7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188">
              <a:extLst>
                <a:ext uri="{FF2B5EF4-FFF2-40B4-BE49-F238E27FC236}">
                  <a16:creationId xmlns:a16="http://schemas.microsoft.com/office/drawing/2014/main" id="{17DABA29-0373-8597-0F87-ED84F484E95C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3414713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89">
              <a:extLst>
                <a:ext uri="{FF2B5EF4-FFF2-40B4-BE49-F238E27FC236}">
                  <a16:creationId xmlns:a16="http://schemas.microsoft.com/office/drawing/2014/main" id="{96305BD9-AC86-0707-4F22-446ECC9A2EA8}"/>
                </a:ext>
              </a:extLst>
            </p:cNvPr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auto">
            <a:xfrm>
              <a:off x="3486150" y="2595563"/>
              <a:ext cx="80963" cy="100013"/>
            </a:xfrm>
            <a:custGeom>
              <a:avLst/>
              <a:gdLst>
                <a:gd name="T0" fmla="*/ 220 w 220"/>
                <a:gd name="T1" fmla="*/ 117 h 229"/>
                <a:gd name="T2" fmla="*/ 110 w 220"/>
                <a:gd name="T3" fmla="*/ 0 h 229"/>
                <a:gd name="T4" fmla="*/ 0 w 220"/>
                <a:gd name="T5" fmla="*/ 117 h 229"/>
                <a:gd name="T6" fmla="*/ 110 w 220"/>
                <a:gd name="T7" fmla="*/ 229 h 229"/>
                <a:gd name="T8" fmla="*/ 220 w 220"/>
                <a:gd name="T9" fmla="*/ 117 h 229"/>
                <a:gd name="T10" fmla="*/ 110 w 220"/>
                <a:gd name="T11" fmla="*/ 217 h 229"/>
                <a:gd name="T12" fmla="*/ 53 w 220"/>
                <a:gd name="T13" fmla="*/ 183 h 229"/>
                <a:gd name="T14" fmla="*/ 41 w 220"/>
                <a:gd name="T15" fmla="*/ 113 h 229"/>
                <a:gd name="T16" fmla="*/ 53 w 220"/>
                <a:gd name="T17" fmla="*/ 44 h 229"/>
                <a:gd name="T18" fmla="*/ 110 w 220"/>
                <a:gd name="T19" fmla="*/ 11 h 229"/>
                <a:gd name="T20" fmla="*/ 166 w 220"/>
                <a:gd name="T21" fmla="*/ 43 h 229"/>
                <a:gd name="T22" fmla="*/ 179 w 220"/>
                <a:gd name="T23" fmla="*/ 113 h 229"/>
                <a:gd name="T24" fmla="*/ 168 w 220"/>
                <a:gd name="T25" fmla="*/ 180 h 229"/>
                <a:gd name="T26" fmla="*/ 110 w 220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0" h="229">
                  <a:moveTo>
                    <a:pt x="220" y="117"/>
                  </a:moveTo>
                  <a:cubicBezTo>
                    <a:pt x="220" y="53"/>
                    <a:pt x="170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0" y="180"/>
                    <a:pt x="220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90">
              <a:extLst>
                <a:ext uri="{FF2B5EF4-FFF2-40B4-BE49-F238E27FC236}">
                  <a16:creationId xmlns:a16="http://schemas.microsoft.com/office/drawing/2014/main" id="{B70DEE77-1E29-5699-18C6-79ADA59EB936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3636963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91">
              <a:extLst>
                <a:ext uri="{FF2B5EF4-FFF2-40B4-BE49-F238E27FC236}">
                  <a16:creationId xmlns:a16="http://schemas.microsoft.com/office/drawing/2014/main" id="{D31FF6CC-0AAC-90C3-DAA0-2809C1A550AB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3709988" y="2541588"/>
              <a:ext cx="90488" cy="150813"/>
            </a:xfrm>
            <a:custGeom>
              <a:avLst/>
              <a:gdLst>
                <a:gd name="T0" fmla="*/ 39 w 251"/>
                <a:gd name="T1" fmla="*/ 309 h 346"/>
                <a:gd name="T2" fmla="*/ 0 w 251"/>
                <a:gd name="T3" fmla="*/ 331 h 346"/>
                <a:gd name="T4" fmla="*/ 0 w 251"/>
                <a:gd name="T5" fmla="*/ 346 h 346"/>
                <a:gd name="T6" fmla="*/ 57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9 h 346"/>
                <a:gd name="T14" fmla="*/ 73 w 251"/>
                <a:gd name="T15" fmla="*/ 217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9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7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7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9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3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7" y="144"/>
                  </a:cubicBezTo>
                  <a:cubicBezTo>
                    <a:pt x="190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92">
              <a:extLst>
                <a:ext uri="{FF2B5EF4-FFF2-40B4-BE49-F238E27FC236}">
                  <a16:creationId xmlns:a16="http://schemas.microsoft.com/office/drawing/2014/main" id="{FFAE7B1E-908C-C01B-20BC-8C7F9CCBFDB0}"/>
                </a:ext>
              </a:extLst>
            </p:cNvPr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auto">
            <a:xfrm>
              <a:off x="3810000" y="2595563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193">
              <a:extLst>
                <a:ext uri="{FF2B5EF4-FFF2-40B4-BE49-F238E27FC236}">
                  <a16:creationId xmlns:a16="http://schemas.microsoft.com/office/drawing/2014/main" id="{A157BBF5-CFDB-D24E-BFE6-DCBA28AB12F4}"/>
                </a:ext>
              </a:extLst>
            </p:cNvPr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auto">
            <a:xfrm>
              <a:off x="3951288" y="2595563"/>
              <a:ext cx="71438" cy="100013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3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94">
              <a:extLst>
                <a:ext uri="{FF2B5EF4-FFF2-40B4-BE49-F238E27FC236}">
                  <a16:creationId xmlns:a16="http://schemas.microsoft.com/office/drawing/2014/main" id="{3BC58638-8735-466B-6BC8-4F7133847E1C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033838" y="2597150"/>
              <a:ext cx="90488" cy="952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4 w 251"/>
                <a:gd name="T15" fmla="*/ 183 h 220"/>
                <a:gd name="T16" fmla="*/ 74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6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1" y="52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95">
              <a:extLst>
                <a:ext uri="{FF2B5EF4-FFF2-40B4-BE49-F238E27FC236}">
                  <a16:creationId xmlns:a16="http://schemas.microsoft.com/office/drawing/2014/main" id="{81482325-47F6-69E9-CD6C-351D43A15197}"/>
                </a:ext>
              </a:extLst>
            </p:cNvPr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auto">
            <a:xfrm>
              <a:off x="4133850" y="2541588"/>
              <a:ext cx="90488" cy="153988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96">
              <a:extLst>
                <a:ext uri="{FF2B5EF4-FFF2-40B4-BE49-F238E27FC236}">
                  <a16:creationId xmlns:a16="http://schemas.microsoft.com/office/drawing/2014/main" id="{2701DF10-7902-0A4D-7536-C28EBDCEAE5E}"/>
                </a:ext>
              </a:extLst>
            </p:cNvPr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auto">
            <a:xfrm>
              <a:off x="4295775" y="2595563"/>
              <a:ext cx="79375" cy="10001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97">
              <a:extLst>
                <a:ext uri="{FF2B5EF4-FFF2-40B4-BE49-F238E27FC236}">
                  <a16:creationId xmlns:a16="http://schemas.microsoft.com/office/drawing/2014/main" id="{8CFF3AFD-9302-04B7-FBB9-1FF8936AAE31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386263" y="2540000"/>
              <a:ext cx="60325" cy="152400"/>
            </a:xfrm>
            <a:custGeom>
              <a:avLst/>
              <a:gdLst>
                <a:gd name="T0" fmla="*/ 71 w 162"/>
                <a:gd name="T1" fmla="*/ 137 h 351"/>
                <a:gd name="T2" fmla="*/ 71 w 162"/>
                <a:gd name="T3" fmla="*/ 79 h 351"/>
                <a:gd name="T4" fmla="*/ 117 w 162"/>
                <a:gd name="T5" fmla="*/ 11 h 351"/>
                <a:gd name="T6" fmla="*/ 133 w 162"/>
                <a:gd name="T7" fmla="*/ 14 h 351"/>
                <a:gd name="T8" fmla="*/ 118 w 162"/>
                <a:gd name="T9" fmla="*/ 35 h 351"/>
                <a:gd name="T10" fmla="*/ 140 w 162"/>
                <a:gd name="T11" fmla="*/ 57 h 351"/>
                <a:gd name="T12" fmla="*/ 162 w 162"/>
                <a:gd name="T13" fmla="*/ 35 h 351"/>
                <a:gd name="T14" fmla="*/ 117 w 162"/>
                <a:gd name="T15" fmla="*/ 0 h 351"/>
                <a:gd name="T16" fmla="*/ 40 w 162"/>
                <a:gd name="T17" fmla="*/ 79 h 351"/>
                <a:gd name="T18" fmla="*/ 40 w 162"/>
                <a:gd name="T19" fmla="*/ 137 h 351"/>
                <a:gd name="T20" fmla="*/ 0 w 162"/>
                <a:gd name="T21" fmla="*/ 137 h 351"/>
                <a:gd name="T22" fmla="*/ 0 w 162"/>
                <a:gd name="T23" fmla="*/ 152 h 351"/>
                <a:gd name="T24" fmla="*/ 40 w 162"/>
                <a:gd name="T25" fmla="*/ 152 h 351"/>
                <a:gd name="T26" fmla="*/ 40 w 162"/>
                <a:gd name="T27" fmla="*/ 314 h 351"/>
                <a:gd name="T28" fmla="*/ 1 w 162"/>
                <a:gd name="T29" fmla="*/ 336 h 351"/>
                <a:gd name="T30" fmla="*/ 1 w 162"/>
                <a:gd name="T31" fmla="*/ 351 h 351"/>
                <a:gd name="T32" fmla="*/ 57 w 162"/>
                <a:gd name="T33" fmla="*/ 350 h 351"/>
                <a:gd name="T34" fmla="*/ 121 w 162"/>
                <a:gd name="T35" fmla="*/ 351 h 351"/>
                <a:gd name="T36" fmla="*/ 121 w 162"/>
                <a:gd name="T37" fmla="*/ 336 h 351"/>
                <a:gd name="T38" fmla="*/ 110 w 162"/>
                <a:gd name="T39" fmla="*/ 336 h 351"/>
                <a:gd name="T40" fmla="*/ 72 w 162"/>
                <a:gd name="T41" fmla="*/ 313 h 351"/>
                <a:gd name="T42" fmla="*/ 72 w 162"/>
                <a:gd name="T43" fmla="*/ 152 h 351"/>
                <a:gd name="T44" fmla="*/ 129 w 162"/>
                <a:gd name="T45" fmla="*/ 152 h 351"/>
                <a:gd name="T46" fmla="*/ 129 w 162"/>
                <a:gd name="T47" fmla="*/ 137 h 351"/>
                <a:gd name="T48" fmla="*/ 71 w 162"/>
                <a:gd name="T49" fmla="*/ 137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1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1"/>
                  </a:lnTo>
                  <a:cubicBezTo>
                    <a:pt x="20" y="351"/>
                    <a:pt x="44" y="350"/>
                    <a:pt x="57" y="350"/>
                  </a:cubicBezTo>
                  <a:cubicBezTo>
                    <a:pt x="77" y="350"/>
                    <a:pt x="101" y="350"/>
                    <a:pt x="121" y="351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98">
              <a:extLst>
                <a:ext uri="{FF2B5EF4-FFF2-40B4-BE49-F238E27FC236}">
                  <a16:creationId xmlns:a16="http://schemas.microsoft.com/office/drawing/2014/main" id="{200C311C-D0AF-2ACB-257E-DCFE48EB6F83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4506913" y="2540000"/>
              <a:ext cx="80963" cy="157163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3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7 w 221"/>
                <a:gd name="T13" fmla="*/ 112 h 362"/>
                <a:gd name="T14" fmla="*/ 207 w 221"/>
                <a:gd name="T15" fmla="*/ 12 h 362"/>
                <a:gd name="T16" fmla="*/ 202 w 221"/>
                <a:gd name="T17" fmla="*/ 0 h 362"/>
                <a:gd name="T18" fmla="*/ 194 w 221"/>
                <a:gd name="T19" fmla="*/ 6 h 362"/>
                <a:gd name="T20" fmla="*/ 177 w 221"/>
                <a:gd name="T21" fmla="*/ 35 h 362"/>
                <a:gd name="T22" fmla="*/ 97 w 221"/>
                <a:gd name="T23" fmla="*/ 0 h 362"/>
                <a:gd name="T24" fmla="*/ 0 w 221"/>
                <a:gd name="T25" fmla="*/ 97 h 362"/>
                <a:gd name="T26" fmla="*/ 65 w 221"/>
                <a:gd name="T27" fmla="*/ 188 h 362"/>
                <a:gd name="T28" fmla="*/ 131 w 221"/>
                <a:gd name="T29" fmla="*/ 204 h 362"/>
                <a:gd name="T30" fmla="*/ 173 w 221"/>
                <a:gd name="T31" fmla="*/ 230 h 362"/>
                <a:gd name="T32" fmla="*/ 189 w 221"/>
                <a:gd name="T33" fmla="*/ 276 h 362"/>
                <a:gd name="T34" fmla="*/ 122 w 221"/>
                <a:gd name="T35" fmla="*/ 347 h 362"/>
                <a:gd name="T36" fmla="*/ 43 w 221"/>
                <a:gd name="T37" fmla="*/ 320 h 362"/>
                <a:gd name="T38" fmla="*/ 12 w 221"/>
                <a:gd name="T39" fmla="*/ 243 h 362"/>
                <a:gd name="T40" fmla="*/ 6 w 221"/>
                <a:gd name="T41" fmla="*/ 238 h 362"/>
                <a:gd name="T42" fmla="*/ 0 w 221"/>
                <a:gd name="T43" fmla="*/ 251 h 362"/>
                <a:gd name="T44" fmla="*/ 0 w 221"/>
                <a:gd name="T45" fmla="*/ 350 h 362"/>
                <a:gd name="T46" fmla="*/ 5 w 221"/>
                <a:gd name="T47" fmla="*/ 362 h 362"/>
                <a:gd name="T48" fmla="*/ 13 w 221"/>
                <a:gd name="T49" fmla="*/ 356 h 362"/>
                <a:gd name="T50" fmla="*/ 31 w 221"/>
                <a:gd name="T51" fmla="*/ 328 h 362"/>
                <a:gd name="T52" fmla="*/ 122 w 221"/>
                <a:gd name="T53" fmla="*/ 362 h 362"/>
                <a:gd name="T54" fmla="*/ 221 w 221"/>
                <a:gd name="T55" fmla="*/ 259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3"/>
                  </a:lnTo>
                  <a:cubicBezTo>
                    <a:pt x="51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5" y="121"/>
                    <a:pt x="195" y="124"/>
                    <a:pt x="201" y="124"/>
                  </a:cubicBezTo>
                  <a:cubicBezTo>
                    <a:pt x="207" y="124"/>
                    <a:pt x="207" y="122"/>
                    <a:pt x="207" y="112"/>
                  </a:cubicBezTo>
                  <a:lnTo>
                    <a:pt x="207" y="12"/>
                  </a:lnTo>
                  <a:cubicBezTo>
                    <a:pt x="207" y="3"/>
                    <a:pt x="207" y="0"/>
                    <a:pt x="202" y="0"/>
                  </a:cubicBezTo>
                  <a:cubicBezTo>
                    <a:pt x="198" y="0"/>
                    <a:pt x="198" y="0"/>
                    <a:pt x="194" y="6"/>
                  </a:cubicBezTo>
                  <a:lnTo>
                    <a:pt x="177" y="35"/>
                  </a:lnTo>
                  <a:cubicBezTo>
                    <a:pt x="162" y="20"/>
                    <a:pt x="141" y="0"/>
                    <a:pt x="97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6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4" y="208"/>
                    <a:pt x="159" y="211"/>
                    <a:pt x="173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7" y="347"/>
                    <a:pt x="70" y="345"/>
                    <a:pt x="43" y="320"/>
                  </a:cubicBezTo>
                  <a:cubicBezTo>
                    <a:pt x="14" y="293"/>
                    <a:pt x="13" y="261"/>
                    <a:pt x="12" y="243"/>
                  </a:cubicBezTo>
                  <a:cubicBezTo>
                    <a:pt x="12" y="238"/>
                    <a:pt x="8" y="238"/>
                    <a:pt x="6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5" y="362"/>
                  </a:cubicBezTo>
                  <a:cubicBezTo>
                    <a:pt x="9" y="362"/>
                    <a:pt x="9" y="361"/>
                    <a:pt x="13" y="356"/>
                  </a:cubicBezTo>
                  <a:cubicBezTo>
                    <a:pt x="13" y="355"/>
                    <a:pt x="14" y="354"/>
                    <a:pt x="31" y="328"/>
                  </a:cubicBezTo>
                  <a:cubicBezTo>
                    <a:pt x="46" y="345"/>
                    <a:pt x="78" y="362"/>
                    <a:pt x="122" y="362"/>
                  </a:cubicBezTo>
                  <a:cubicBezTo>
                    <a:pt x="181" y="362"/>
                    <a:pt x="221" y="314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199">
              <a:extLst>
                <a:ext uri="{FF2B5EF4-FFF2-40B4-BE49-F238E27FC236}">
                  <a16:creationId xmlns:a16="http://schemas.microsoft.com/office/drawing/2014/main" id="{354C0683-28F3-1DA8-5ABA-DB4A069A631D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4602163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00">
              <a:extLst>
                <a:ext uri="{FF2B5EF4-FFF2-40B4-BE49-F238E27FC236}">
                  <a16:creationId xmlns:a16="http://schemas.microsoft.com/office/drawing/2014/main" id="{8DBA54F0-D813-F11F-8002-3A3C58577727}"/>
                </a:ext>
              </a:extLst>
            </p:cNvPr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auto">
            <a:xfrm>
              <a:off x="4673600" y="2595563"/>
              <a:ext cx="71438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01">
              <a:extLst>
                <a:ext uri="{FF2B5EF4-FFF2-40B4-BE49-F238E27FC236}">
                  <a16:creationId xmlns:a16="http://schemas.microsoft.com/office/drawing/2014/main" id="{28B7CE0A-B301-1A55-0EBF-A3AA18BD9737}"/>
                </a:ext>
              </a:extLst>
            </p:cNvPr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auto">
            <a:xfrm>
              <a:off x="4754563" y="2597150"/>
              <a:ext cx="90488" cy="138113"/>
            </a:xfrm>
            <a:custGeom>
              <a:avLst/>
              <a:gdLst>
                <a:gd name="T0" fmla="*/ 72 w 245"/>
                <a:gd name="T1" fmla="*/ 33 h 317"/>
                <a:gd name="T2" fmla="*/ 72 w 245"/>
                <a:gd name="T3" fmla="*/ 0 h 317"/>
                <a:gd name="T4" fmla="*/ 0 w 245"/>
                <a:gd name="T5" fmla="*/ 6 h 317"/>
                <a:gd name="T6" fmla="*/ 0 w 245"/>
                <a:gd name="T7" fmla="*/ 21 h 317"/>
                <a:gd name="T8" fmla="*/ 39 w 245"/>
                <a:gd name="T9" fmla="*/ 46 h 317"/>
                <a:gd name="T10" fmla="*/ 39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6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2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3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3"/>
                    <a:pt x="137" y="13"/>
                  </a:cubicBezTo>
                  <a:cubicBezTo>
                    <a:pt x="174" y="13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Rectangle 202">
              <a:extLst>
                <a:ext uri="{FF2B5EF4-FFF2-40B4-BE49-F238E27FC236}">
                  <a16:creationId xmlns:a16="http://schemas.microsoft.com/office/drawing/2014/main" id="{C2973FEF-598F-255C-5FC6-1A6D2DC2AABF}"/>
                </a:ext>
              </a:extLst>
            </p:cNvPr>
            <p:cNvSpPr>
              <a:spLocks noChangeArrowheads="1"/>
            </p:cNvSpPr>
            <p:nvPr>
              <p:custDataLst>
                <p:tags r:id="rId261"/>
              </p:custDataLst>
            </p:nvPr>
          </p:nvSpPr>
          <p:spPr bwMode="auto">
            <a:xfrm>
              <a:off x="4852988" y="2640013"/>
              <a:ext cx="47625" cy="127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03">
              <a:extLst>
                <a:ext uri="{FF2B5EF4-FFF2-40B4-BE49-F238E27FC236}">
                  <a16:creationId xmlns:a16="http://schemas.microsoft.com/office/drawing/2014/main" id="{41FA2BAF-7AE1-3679-824A-5AD1E37B4D38}"/>
                </a:ext>
              </a:extLst>
            </p:cNvPr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921250" y="2547938"/>
              <a:ext cx="71438" cy="144463"/>
            </a:xfrm>
            <a:custGeom>
              <a:avLst/>
              <a:gdLst>
                <a:gd name="T0" fmla="*/ 38 w 198"/>
                <a:gd name="T1" fmla="*/ 294 h 332"/>
                <a:gd name="T2" fmla="*/ 91 w 198"/>
                <a:gd name="T3" fmla="*/ 243 h 332"/>
                <a:gd name="T4" fmla="*/ 198 w 198"/>
                <a:gd name="T5" fmla="*/ 97 h 332"/>
                <a:gd name="T6" fmla="*/ 93 w 198"/>
                <a:gd name="T7" fmla="*/ 0 h 332"/>
                <a:gd name="T8" fmla="*/ 0 w 198"/>
                <a:gd name="T9" fmla="*/ 91 h 332"/>
                <a:gd name="T10" fmla="*/ 26 w 198"/>
                <a:gd name="T11" fmla="*/ 119 h 332"/>
                <a:gd name="T12" fmla="*/ 52 w 198"/>
                <a:gd name="T13" fmla="*/ 92 h 332"/>
                <a:gd name="T14" fmla="*/ 26 w 198"/>
                <a:gd name="T15" fmla="*/ 66 h 332"/>
                <a:gd name="T16" fmla="*/ 19 w 198"/>
                <a:gd name="T17" fmla="*/ 67 h 332"/>
                <a:gd name="T18" fmla="*/ 86 w 198"/>
                <a:gd name="T19" fmla="*/ 16 h 332"/>
                <a:gd name="T20" fmla="*/ 153 w 198"/>
                <a:gd name="T21" fmla="*/ 97 h 332"/>
                <a:gd name="T22" fmla="*/ 101 w 198"/>
                <a:gd name="T23" fmla="*/ 207 h 332"/>
                <a:gd name="T24" fmla="*/ 5 w 198"/>
                <a:gd name="T25" fmla="*/ 314 h 332"/>
                <a:gd name="T26" fmla="*/ 0 w 198"/>
                <a:gd name="T27" fmla="*/ 332 h 332"/>
                <a:gd name="T28" fmla="*/ 184 w 198"/>
                <a:gd name="T29" fmla="*/ 332 h 332"/>
                <a:gd name="T30" fmla="*/ 198 w 198"/>
                <a:gd name="T31" fmla="*/ 246 h 332"/>
                <a:gd name="T32" fmla="*/ 186 w 198"/>
                <a:gd name="T33" fmla="*/ 246 h 332"/>
                <a:gd name="T34" fmla="*/ 175 w 198"/>
                <a:gd name="T35" fmla="*/ 290 h 332"/>
                <a:gd name="T36" fmla="*/ 128 w 198"/>
                <a:gd name="T37" fmla="*/ 294 h 332"/>
                <a:gd name="T38" fmla="*/ 38 w 198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8" h="332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8" y="147"/>
                    <a:pt x="198" y="97"/>
                  </a:cubicBezTo>
                  <a:cubicBezTo>
                    <a:pt x="198" y="40"/>
                    <a:pt x="154" y="0"/>
                    <a:pt x="93" y="0"/>
                  </a:cubicBezTo>
                  <a:cubicBezTo>
                    <a:pt x="36" y="0"/>
                    <a:pt x="0" y="46"/>
                    <a:pt x="0" y="91"/>
                  </a:cubicBezTo>
                  <a:cubicBezTo>
                    <a:pt x="0" y="119"/>
                    <a:pt x="25" y="119"/>
                    <a:pt x="26" y="119"/>
                  </a:cubicBezTo>
                  <a:cubicBezTo>
                    <a:pt x="34" y="119"/>
                    <a:pt x="52" y="113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7"/>
                  </a:cubicBezTo>
                  <a:cubicBezTo>
                    <a:pt x="31" y="34"/>
                    <a:pt x="57" y="16"/>
                    <a:pt x="86" y="16"/>
                  </a:cubicBezTo>
                  <a:cubicBezTo>
                    <a:pt x="132" y="16"/>
                    <a:pt x="153" y="56"/>
                    <a:pt x="153" y="97"/>
                  </a:cubicBezTo>
                  <a:cubicBezTo>
                    <a:pt x="153" y="137"/>
                    <a:pt x="128" y="176"/>
                    <a:pt x="101" y="207"/>
                  </a:cubicBezTo>
                  <a:lnTo>
                    <a:pt x="5" y="314"/>
                  </a:lnTo>
                  <a:cubicBezTo>
                    <a:pt x="0" y="320"/>
                    <a:pt x="0" y="321"/>
                    <a:pt x="0" y="332"/>
                  </a:cubicBezTo>
                  <a:lnTo>
                    <a:pt x="184" y="332"/>
                  </a:lnTo>
                  <a:lnTo>
                    <a:pt x="198" y="246"/>
                  </a:lnTo>
                  <a:lnTo>
                    <a:pt x="186" y="246"/>
                  </a:lnTo>
                  <a:cubicBezTo>
                    <a:pt x="183" y="261"/>
                    <a:pt x="180" y="283"/>
                    <a:pt x="175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0" name="Group 36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pick at random $i \leftarrow [\tilde{t}]$&#10;&#10;&#10;\end{document}" title="IguanaTex Vector Display">
            <a:extLst>
              <a:ext uri="{FF2B5EF4-FFF2-40B4-BE49-F238E27FC236}">
                <a16:creationId xmlns:a16="http://schemas.microsoft.com/office/drawing/2014/main" id="{8DED8EA7-24A6-F4F2-FC4A-993A0DC51B78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921898" y="3805139"/>
            <a:ext cx="2318396" cy="305217"/>
            <a:chOff x="2540000" y="2540000"/>
            <a:chExt cx="1760538" cy="231775"/>
          </a:xfrm>
        </p:grpSpPr>
        <p:sp>
          <p:nvSpPr>
            <p:cNvPr id="351" name="Freeform 210">
              <a:extLst>
                <a:ext uri="{FF2B5EF4-FFF2-40B4-BE49-F238E27FC236}">
                  <a16:creationId xmlns:a16="http://schemas.microsoft.com/office/drawing/2014/main" id="{8A16483C-5404-50B4-30EB-1C767504AFCB}"/>
                </a:ext>
              </a:extLst>
            </p:cNvPr>
            <p:cNvSpPr>
              <a:spLocks noEditPoints="1"/>
            </p:cNvSpPr>
            <p:nvPr>
              <p:custDataLst>
                <p:tags r:id="rId222"/>
              </p:custDataLst>
            </p:nvPr>
          </p:nvSpPr>
          <p:spPr bwMode="auto">
            <a:xfrm>
              <a:off x="2540000" y="2633663"/>
              <a:ext cx="90488" cy="12700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5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4 w 246"/>
                <a:gd name="T23" fmla="*/ 279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2 h 317"/>
                <a:gd name="T40" fmla="*/ 138 w 246"/>
                <a:gd name="T41" fmla="*/ 12 h 317"/>
                <a:gd name="T42" fmla="*/ 205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2"/>
                  </a:lnTo>
                  <a:cubicBezTo>
                    <a:pt x="88" y="27"/>
                    <a:pt x="112" y="12"/>
                    <a:pt x="138" y="12"/>
                  </a:cubicBezTo>
                  <a:cubicBezTo>
                    <a:pt x="174" y="12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211">
              <a:extLst>
                <a:ext uri="{FF2B5EF4-FFF2-40B4-BE49-F238E27FC236}">
                  <a16:creationId xmlns:a16="http://schemas.microsoft.com/office/drawing/2014/main" id="{F0FF1353-D32B-8795-31E8-91743C4833A9}"/>
                </a:ext>
              </a:extLst>
            </p:cNvPr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auto">
            <a:xfrm>
              <a:off x="2641600" y="2587625"/>
              <a:ext cx="39688" cy="134938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8 h 334"/>
                <a:gd name="T4" fmla="*/ 2 w 106"/>
                <a:gd name="T5" fmla="*/ 134 h 334"/>
                <a:gd name="T6" fmla="*/ 38 w 106"/>
                <a:gd name="T7" fmla="*/ 161 h 334"/>
                <a:gd name="T8" fmla="*/ 38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4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3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8" y="137"/>
                    <a:pt x="38" y="161"/>
                  </a:cubicBezTo>
                  <a:lnTo>
                    <a:pt x="38" y="296"/>
                  </a:lnTo>
                  <a:cubicBezTo>
                    <a:pt x="38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2" y="332"/>
                    <a:pt x="54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6"/>
                  </a:moveTo>
                  <a:cubicBezTo>
                    <a:pt x="73" y="10"/>
                    <a:pt x="61" y="0"/>
                    <a:pt x="47" y="0"/>
                  </a:cubicBezTo>
                  <a:cubicBezTo>
                    <a:pt x="31" y="0"/>
                    <a:pt x="21" y="13"/>
                    <a:pt x="21" y="26"/>
                  </a:cubicBezTo>
                  <a:cubicBezTo>
                    <a:pt x="21" y="40"/>
                    <a:pt x="31" y="53"/>
                    <a:pt x="47" y="53"/>
                  </a:cubicBezTo>
                  <a:cubicBezTo>
                    <a:pt x="61" y="53"/>
                    <a:pt x="73" y="42"/>
                    <a:pt x="73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212">
              <a:extLst>
                <a:ext uri="{FF2B5EF4-FFF2-40B4-BE49-F238E27FC236}">
                  <a16:creationId xmlns:a16="http://schemas.microsoft.com/office/drawing/2014/main" id="{9A1FFF54-3DBD-5BB4-335C-FA5938DFE7A9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2692400" y="2632075"/>
              <a:ext cx="69850" cy="9207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2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3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3"/>
                    <a:pt x="83" y="12"/>
                    <a:pt x="109" y="12"/>
                  </a:cubicBezTo>
                  <a:cubicBezTo>
                    <a:pt x="114" y="12"/>
                    <a:pt x="145" y="13"/>
                    <a:pt x="162" y="31"/>
                  </a:cubicBezTo>
                  <a:cubicBezTo>
                    <a:pt x="142" y="32"/>
                    <a:pt x="139" y="47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3"/>
                  </a:cubicBezTo>
                  <a:cubicBezTo>
                    <a:pt x="185" y="19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213">
              <a:extLst>
                <a:ext uri="{FF2B5EF4-FFF2-40B4-BE49-F238E27FC236}">
                  <a16:creationId xmlns:a16="http://schemas.microsoft.com/office/drawing/2014/main" id="{96E5E7EB-2F15-F8B5-339C-F3B1DF7E8762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2767013" y="2582863"/>
              <a:ext cx="87313" cy="139700"/>
            </a:xfrm>
            <a:custGeom>
              <a:avLst/>
              <a:gdLst>
                <a:gd name="T0" fmla="*/ 39 w 241"/>
                <a:gd name="T1" fmla="*/ 309 h 347"/>
                <a:gd name="T2" fmla="*/ 0 w 241"/>
                <a:gd name="T3" fmla="*/ 331 h 347"/>
                <a:gd name="T4" fmla="*/ 0 w 241"/>
                <a:gd name="T5" fmla="*/ 347 h 347"/>
                <a:gd name="T6" fmla="*/ 54 w 241"/>
                <a:gd name="T7" fmla="*/ 345 h 347"/>
                <a:gd name="T8" fmla="*/ 109 w 241"/>
                <a:gd name="T9" fmla="*/ 347 h 347"/>
                <a:gd name="T10" fmla="*/ 109 w 241"/>
                <a:gd name="T11" fmla="*/ 331 h 347"/>
                <a:gd name="T12" fmla="*/ 70 w 241"/>
                <a:gd name="T13" fmla="*/ 309 h 347"/>
                <a:gd name="T14" fmla="*/ 70 w 241"/>
                <a:gd name="T15" fmla="*/ 257 h 347"/>
                <a:gd name="T16" fmla="*/ 102 w 241"/>
                <a:gd name="T17" fmla="*/ 230 h 347"/>
                <a:gd name="T18" fmla="*/ 161 w 241"/>
                <a:gd name="T19" fmla="*/ 320 h 347"/>
                <a:gd name="T20" fmla="*/ 143 w 241"/>
                <a:gd name="T21" fmla="*/ 331 h 347"/>
                <a:gd name="T22" fmla="*/ 143 w 241"/>
                <a:gd name="T23" fmla="*/ 347 h 347"/>
                <a:gd name="T24" fmla="*/ 197 w 241"/>
                <a:gd name="T25" fmla="*/ 345 h 347"/>
                <a:gd name="T26" fmla="*/ 241 w 241"/>
                <a:gd name="T27" fmla="*/ 347 h 347"/>
                <a:gd name="T28" fmla="*/ 241 w 241"/>
                <a:gd name="T29" fmla="*/ 331 h 347"/>
                <a:gd name="T30" fmla="*/ 192 w 241"/>
                <a:gd name="T31" fmla="*/ 305 h 347"/>
                <a:gd name="T32" fmla="*/ 129 w 241"/>
                <a:gd name="T33" fmla="*/ 215 h 347"/>
                <a:gd name="T34" fmla="*/ 126 w 241"/>
                <a:gd name="T35" fmla="*/ 210 h 347"/>
                <a:gd name="T36" fmla="*/ 166 w 241"/>
                <a:gd name="T37" fmla="*/ 174 h 347"/>
                <a:gd name="T38" fmla="*/ 229 w 241"/>
                <a:gd name="T39" fmla="*/ 147 h 347"/>
                <a:gd name="T40" fmla="*/ 229 w 241"/>
                <a:gd name="T41" fmla="*/ 131 h 347"/>
                <a:gd name="T42" fmla="*/ 194 w 241"/>
                <a:gd name="T43" fmla="*/ 133 h 347"/>
                <a:gd name="T44" fmla="*/ 138 w 241"/>
                <a:gd name="T45" fmla="*/ 131 h 347"/>
                <a:gd name="T46" fmla="*/ 138 w 241"/>
                <a:gd name="T47" fmla="*/ 147 h 347"/>
                <a:gd name="T48" fmla="*/ 153 w 241"/>
                <a:gd name="T49" fmla="*/ 159 h 347"/>
                <a:gd name="T50" fmla="*/ 142 w 241"/>
                <a:gd name="T51" fmla="*/ 179 h 347"/>
                <a:gd name="T52" fmla="*/ 72 w 241"/>
                <a:gd name="T53" fmla="*/ 240 h 347"/>
                <a:gd name="T54" fmla="*/ 72 w 241"/>
                <a:gd name="T55" fmla="*/ 0 h 347"/>
                <a:gd name="T56" fmla="*/ 0 w 241"/>
                <a:gd name="T57" fmla="*/ 6 h 347"/>
                <a:gd name="T58" fmla="*/ 0 w 241"/>
                <a:gd name="T59" fmla="*/ 21 h 347"/>
                <a:gd name="T60" fmla="*/ 39 w 241"/>
                <a:gd name="T61" fmla="*/ 49 h 347"/>
                <a:gd name="T62" fmla="*/ 39 w 241"/>
                <a:gd name="T63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0" y="345"/>
                    <a:pt x="54" y="345"/>
                  </a:cubicBezTo>
                  <a:cubicBezTo>
                    <a:pt x="69" y="345"/>
                    <a:pt x="89" y="346"/>
                    <a:pt x="109" y="347"/>
                  </a:cubicBezTo>
                  <a:lnTo>
                    <a:pt x="109" y="331"/>
                  </a:lnTo>
                  <a:cubicBezTo>
                    <a:pt x="76" y="331"/>
                    <a:pt x="70" y="331"/>
                    <a:pt x="70" y="309"/>
                  </a:cubicBezTo>
                  <a:lnTo>
                    <a:pt x="70" y="257"/>
                  </a:lnTo>
                  <a:lnTo>
                    <a:pt x="102" y="230"/>
                  </a:lnTo>
                  <a:cubicBezTo>
                    <a:pt x="140" y="283"/>
                    <a:pt x="161" y="311"/>
                    <a:pt x="161" y="320"/>
                  </a:cubicBezTo>
                  <a:cubicBezTo>
                    <a:pt x="161" y="329"/>
                    <a:pt x="153" y="331"/>
                    <a:pt x="143" y="331"/>
                  </a:cubicBezTo>
                  <a:lnTo>
                    <a:pt x="143" y="347"/>
                  </a:lnTo>
                  <a:cubicBezTo>
                    <a:pt x="157" y="346"/>
                    <a:pt x="187" y="345"/>
                    <a:pt x="197" y="345"/>
                  </a:cubicBezTo>
                  <a:cubicBezTo>
                    <a:pt x="212" y="345"/>
                    <a:pt x="226" y="346"/>
                    <a:pt x="241" y="347"/>
                  </a:cubicBezTo>
                  <a:lnTo>
                    <a:pt x="241" y="331"/>
                  </a:lnTo>
                  <a:cubicBezTo>
                    <a:pt x="222" y="331"/>
                    <a:pt x="211" y="331"/>
                    <a:pt x="192" y="305"/>
                  </a:cubicBezTo>
                  <a:lnTo>
                    <a:pt x="129" y="215"/>
                  </a:lnTo>
                  <a:cubicBezTo>
                    <a:pt x="128" y="214"/>
                    <a:pt x="126" y="211"/>
                    <a:pt x="126" y="210"/>
                  </a:cubicBezTo>
                  <a:cubicBezTo>
                    <a:pt x="126" y="208"/>
                    <a:pt x="161" y="178"/>
                    <a:pt x="166" y="174"/>
                  </a:cubicBezTo>
                  <a:cubicBezTo>
                    <a:pt x="198" y="148"/>
                    <a:pt x="219" y="147"/>
                    <a:pt x="229" y="147"/>
                  </a:cubicBezTo>
                  <a:lnTo>
                    <a:pt x="229" y="131"/>
                  </a:lnTo>
                  <a:cubicBezTo>
                    <a:pt x="215" y="133"/>
                    <a:pt x="208" y="133"/>
                    <a:pt x="194" y="133"/>
                  </a:cubicBezTo>
                  <a:cubicBezTo>
                    <a:pt x="176" y="133"/>
                    <a:pt x="145" y="132"/>
                    <a:pt x="138" y="131"/>
                  </a:cubicBezTo>
                  <a:lnTo>
                    <a:pt x="138" y="147"/>
                  </a:lnTo>
                  <a:cubicBezTo>
                    <a:pt x="148" y="147"/>
                    <a:pt x="153" y="153"/>
                    <a:pt x="153" y="159"/>
                  </a:cubicBezTo>
                  <a:cubicBezTo>
                    <a:pt x="153" y="169"/>
                    <a:pt x="146" y="175"/>
                    <a:pt x="142" y="179"/>
                  </a:cubicBezTo>
                  <a:lnTo>
                    <a:pt x="72" y="240"/>
                  </a:ln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214">
              <a:extLst>
                <a:ext uri="{FF2B5EF4-FFF2-40B4-BE49-F238E27FC236}">
                  <a16:creationId xmlns:a16="http://schemas.microsoft.com/office/drawing/2014/main" id="{499A731B-308E-7A36-7470-71661748E22E}"/>
                </a:ext>
              </a:extLst>
            </p:cNvPr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auto">
            <a:xfrm>
              <a:off x="2925763" y="2632075"/>
              <a:ext cx="82550" cy="9207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215">
              <a:extLst>
                <a:ext uri="{FF2B5EF4-FFF2-40B4-BE49-F238E27FC236}">
                  <a16:creationId xmlns:a16="http://schemas.microsoft.com/office/drawing/2014/main" id="{4C790F21-4316-34CB-727D-12F4E69F4AD9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3013075" y="2598738"/>
              <a:ext cx="57150" cy="12541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216">
              <a:extLst>
                <a:ext uri="{FF2B5EF4-FFF2-40B4-BE49-F238E27FC236}">
                  <a16:creationId xmlns:a16="http://schemas.microsoft.com/office/drawing/2014/main" id="{7EADA031-9A6B-27E0-A28F-734ACA0E81C8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3144838" y="2633663"/>
              <a:ext cx="61913" cy="88900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5 h 221"/>
                <a:gd name="T6" fmla="*/ 0 w 167"/>
                <a:gd name="T7" fmla="*/ 21 h 221"/>
                <a:gd name="T8" fmla="*/ 39 w 167"/>
                <a:gd name="T9" fmla="*/ 49 h 221"/>
                <a:gd name="T10" fmla="*/ 39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7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10 w 167"/>
                <a:gd name="T23" fmla="*/ 205 h 221"/>
                <a:gd name="T24" fmla="*/ 72 w 167"/>
                <a:gd name="T25" fmla="*/ 182 h 221"/>
                <a:gd name="T26" fmla="*/ 72 w 167"/>
                <a:gd name="T27" fmla="*/ 105 h 221"/>
                <a:gd name="T28" fmla="*/ 130 w 167"/>
                <a:gd name="T29" fmla="*/ 11 h 221"/>
                <a:gd name="T30" fmla="*/ 136 w 167"/>
                <a:gd name="T31" fmla="*/ 11 h 221"/>
                <a:gd name="T32" fmla="*/ 124 w 167"/>
                <a:gd name="T33" fmla="*/ 31 h 221"/>
                <a:gd name="T34" fmla="*/ 146 w 167"/>
                <a:gd name="T35" fmla="*/ 52 h 221"/>
                <a:gd name="T36" fmla="*/ 167 w 167"/>
                <a:gd name="T37" fmla="*/ 30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217">
              <a:extLst>
                <a:ext uri="{FF2B5EF4-FFF2-40B4-BE49-F238E27FC236}">
                  <a16:creationId xmlns:a16="http://schemas.microsoft.com/office/drawing/2014/main" id="{00C36AC3-65CF-961E-E300-11937C6B6F1F}"/>
                </a:ext>
              </a:extLst>
            </p:cNvPr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auto">
            <a:xfrm>
              <a:off x="3219450" y="2632075"/>
              <a:ext cx="80963" cy="9207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0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218">
              <a:extLst>
                <a:ext uri="{FF2B5EF4-FFF2-40B4-BE49-F238E27FC236}">
                  <a16:creationId xmlns:a16="http://schemas.microsoft.com/office/drawing/2014/main" id="{5532CA65-F8B1-9FA4-0E61-BDC71EBC05B2}"/>
                </a:ext>
              </a:extLst>
            </p:cNvPr>
            <p:cNvSpPr>
              <a:spLocks/>
            </p:cNvSpPr>
            <p:nvPr>
              <p:custDataLst>
                <p:tags r:id="rId230"/>
              </p:custDataLst>
            </p:nvPr>
          </p:nvSpPr>
          <p:spPr bwMode="auto">
            <a:xfrm>
              <a:off x="3308350" y="2633663"/>
              <a:ext cx="90488" cy="88900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8 h 221"/>
                <a:gd name="T40" fmla="*/ 144 w 251"/>
                <a:gd name="T41" fmla="*/ 0 h 221"/>
                <a:gd name="T42" fmla="*/ 70 w 251"/>
                <a:gd name="T43" fmla="*/ 52 h 221"/>
                <a:gd name="T44" fmla="*/ 70 w 251"/>
                <a:gd name="T45" fmla="*/ 0 h 221"/>
                <a:gd name="T46" fmla="*/ 0 w 251"/>
                <a:gd name="T47" fmla="*/ 5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219">
              <a:extLst>
                <a:ext uri="{FF2B5EF4-FFF2-40B4-BE49-F238E27FC236}">
                  <a16:creationId xmlns:a16="http://schemas.microsoft.com/office/drawing/2014/main" id="{1D762851-1573-96DE-8735-8FC7D90EF576}"/>
                </a:ext>
              </a:extLst>
            </p:cNvPr>
            <p:cNvSpPr>
              <a:spLocks noEditPoints="1"/>
            </p:cNvSpPr>
            <p:nvPr>
              <p:custDataLst>
                <p:tags r:id="rId231"/>
              </p:custDataLst>
            </p:nvPr>
          </p:nvSpPr>
          <p:spPr bwMode="auto">
            <a:xfrm>
              <a:off x="3409950" y="2582863"/>
              <a:ext cx="88900" cy="141288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8"/>
                  </a:lnTo>
                  <a:cubicBezTo>
                    <a:pt x="172" y="297"/>
                    <a:pt x="172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220">
              <a:extLst>
                <a:ext uri="{FF2B5EF4-FFF2-40B4-BE49-F238E27FC236}">
                  <a16:creationId xmlns:a16="http://schemas.microsoft.com/office/drawing/2014/main" id="{166C49A9-EA16-1C73-317A-6067906C7F5E}"/>
                </a:ext>
              </a:extLst>
            </p:cNvPr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auto">
            <a:xfrm>
              <a:off x="3509963" y="2632075"/>
              <a:ext cx="79375" cy="92075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221">
              <a:extLst>
                <a:ext uri="{FF2B5EF4-FFF2-40B4-BE49-F238E27FC236}">
                  <a16:creationId xmlns:a16="http://schemas.microsoft.com/office/drawing/2014/main" id="{63D856CE-5236-B904-0A51-B73BCD1A7E0B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3600450" y="2633663"/>
              <a:ext cx="141288" cy="88900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6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0 w 389"/>
                <a:gd name="T31" fmla="*/ 221 h 221"/>
                <a:gd name="T32" fmla="*/ 250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6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8 h 221"/>
                <a:gd name="T60" fmla="*/ 282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2 h 221"/>
                <a:gd name="T68" fmla="*/ 70 w 389"/>
                <a:gd name="T69" fmla="*/ 0 h 221"/>
                <a:gd name="T70" fmla="*/ 0 w 389"/>
                <a:gd name="T71" fmla="*/ 5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2" y="0"/>
                  </a:cubicBezTo>
                  <a:cubicBezTo>
                    <a:pt x="240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222">
              <a:extLst>
                <a:ext uri="{FF2B5EF4-FFF2-40B4-BE49-F238E27FC236}">
                  <a16:creationId xmlns:a16="http://schemas.microsoft.com/office/drawing/2014/main" id="{C8E2168B-32EB-EB31-B9F2-8A92BD705BD4}"/>
                </a:ext>
              </a:extLst>
            </p:cNvPr>
            <p:cNvSpPr>
              <a:spLocks noEditPoints="1"/>
            </p:cNvSpPr>
            <p:nvPr>
              <p:custDataLst>
                <p:tags r:id="rId234"/>
              </p:custDataLst>
            </p:nvPr>
          </p:nvSpPr>
          <p:spPr bwMode="auto">
            <a:xfrm>
              <a:off x="3811588" y="2589213"/>
              <a:ext cx="47625" cy="134938"/>
            </a:xfrm>
            <a:custGeom>
              <a:avLst/>
              <a:gdLst>
                <a:gd name="T0" fmla="*/ 128 w 132"/>
                <a:gd name="T1" fmla="*/ 18 h 335"/>
                <a:gd name="T2" fmla="*/ 109 w 132"/>
                <a:gd name="T3" fmla="*/ 0 h 335"/>
                <a:gd name="T4" fmla="*/ 82 w 132"/>
                <a:gd name="T5" fmla="*/ 26 h 335"/>
                <a:gd name="T6" fmla="*/ 101 w 132"/>
                <a:gd name="T7" fmla="*/ 44 h 335"/>
                <a:gd name="T8" fmla="*/ 128 w 132"/>
                <a:gd name="T9" fmla="*/ 18 h 335"/>
                <a:gd name="T10" fmla="*/ 90 w 132"/>
                <a:gd name="T11" fmla="*/ 205 h 335"/>
                <a:gd name="T12" fmla="*/ 101 w 132"/>
                <a:gd name="T13" fmla="*/ 176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5 w 132"/>
                <a:gd name="T25" fmla="*/ 120 h 335"/>
                <a:gd name="T26" fmla="*/ 77 w 132"/>
                <a:gd name="T27" fmla="*/ 136 h 335"/>
                <a:gd name="T28" fmla="*/ 72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7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9 w 132"/>
                <a:gd name="T41" fmla="*/ 262 h 335"/>
                <a:gd name="T42" fmla="*/ 68 w 132"/>
                <a:gd name="T43" fmla="*/ 324 h 335"/>
                <a:gd name="T44" fmla="*/ 56 w 132"/>
                <a:gd name="T45" fmla="*/ 308 h 335"/>
                <a:gd name="T46" fmla="*/ 70 w 132"/>
                <a:gd name="T47" fmla="*/ 258 h 335"/>
                <a:gd name="T48" fmla="*/ 90 w 132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8" y="18"/>
                  </a:moveTo>
                  <a:cubicBezTo>
                    <a:pt x="128" y="8"/>
                    <a:pt x="121" y="0"/>
                    <a:pt x="109" y="0"/>
                  </a:cubicBezTo>
                  <a:cubicBezTo>
                    <a:pt x="96" y="0"/>
                    <a:pt x="82" y="13"/>
                    <a:pt x="82" y="26"/>
                  </a:cubicBezTo>
                  <a:cubicBezTo>
                    <a:pt x="82" y="36"/>
                    <a:pt x="89" y="44"/>
                    <a:pt x="101" y="44"/>
                  </a:cubicBezTo>
                  <a:cubicBezTo>
                    <a:pt x="113" y="44"/>
                    <a:pt x="128" y="33"/>
                    <a:pt x="128" y="18"/>
                  </a:cubicBezTo>
                  <a:close/>
                  <a:moveTo>
                    <a:pt x="90" y="205"/>
                  </a:moveTo>
                  <a:cubicBezTo>
                    <a:pt x="96" y="191"/>
                    <a:pt x="96" y="190"/>
                    <a:pt x="101" y="176"/>
                  </a:cubicBezTo>
                  <a:cubicBezTo>
                    <a:pt x="105" y="166"/>
                    <a:pt x="107" y="159"/>
                    <a:pt x="107" y="150"/>
                  </a:cubicBezTo>
                  <a:cubicBezTo>
                    <a:pt x="107" y="127"/>
                    <a:pt x="91" y="109"/>
                    <a:pt x="66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8" y="135"/>
                    <a:pt x="48" y="120"/>
                    <a:pt x="65" y="120"/>
                  </a:cubicBezTo>
                  <a:cubicBezTo>
                    <a:pt x="69" y="120"/>
                    <a:pt x="77" y="120"/>
                    <a:pt x="77" y="136"/>
                  </a:cubicBezTo>
                  <a:cubicBezTo>
                    <a:pt x="77" y="146"/>
                    <a:pt x="74" y="157"/>
                    <a:pt x="72" y="162"/>
                  </a:cubicBezTo>
                  <a:cubicBezTo>
                    <a:pt x="68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3" y="335"/>
                    <a:pt x="67" y="335"/>
                  </a:cubicBezTo>
                  <a:cubicBezTo>
                    <a:pt x="114" y="335"/>
                    <a:pt x="132" y="263"/>
                    <a:pt x="132" y="258"/>
                  </a:cubicBezTo>
                  <a:cubicBezTo>
                    <a:pt x="132" y="253"/>
                    <a:pt x="128" y="253"/>
                    <a:pt x="126" y="253"/>
                  </a:cubicBezTo>
                  <a:cubicBezTo>
                    <a:pt x="121" y="253"/>
                    <a:pt x="121" y="255"/>
                    <a:pt x="119" y="262"/>
                  </a:cubicBezTo>
                  <a:cubicBezTo>
                    <a:pt x="110" y="294"/>
                    <a:pt x="93" y="324"/>
                    <a:pt x="68" y="324"/>
                  </a:cubicBezTo>
                  <a:cubicBezTo>
                    <a:pt x="59" y="324"/>
                    <a:pt x="56" y="319"/>
                    <a:pt x="56" y="308"/>
                  </a:cubicBezTo>
                  <a:cubicBezTo>
                    <a:pt x="56" y="295"/>
                    <a:pt x="59" y="288"/>
                    <a:pt x="70" y="258"/>
                  </a:cubicBezTo>
                  <a:lnTo>
                    <a:pt x="90" y="20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223">
              <a:extLst>
                <a:ext uri="{FF2B5EF4-FFF2-40B4-BE49-F238E27FC236}">
                  <a16:creationId xmlns:a16="http://schemas.microsoft.com/office/drawing/2014/main" id="{580B6765-4DB5-6794-36BC-1B3A4B29D8FC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3929063" y="2619375"/>
              <a:ext cx="161925" cy="104775"/>
            </a:xfrm>
            <a:custGeom>
              <a:avLst/>
              <a:gdLst>
                <a:gd name="T0" fmla="*/ 424 w 442"/>
                <a:gd name="T1" fmla="*/ 141 h 261"/>
                <a:gd name="T2" fmla="*/ 442 w 442"/>
                <a:gd name="T3" fmla="*/ 131 h 261"/>
                <a:gd name="T4" fmla="*/ 424 w 442"/>
                <a:gd name="T5" fmla="*/ 121 h 261"/>
                <a:gd name="T6" fmla="*/ 54 w 442"/>
                <a:gd name="T7" fmla="*/ 121 h 261"/>
                <a:gd name="T8" fmla="*/ 99 w 442"/>
                <a:gd name="T9" fmla="*/ 73 h 261"/>
                <a:gd name="T10" fmla="*/ 125 w 442"/>
                <a:gd name="T11" fmla="*/ 6 h 261"/>
                <a:gd name="T12" fmla="*/ 115 w 442"/>
                <a:gd name="T13" fmla="*/ 0 h 261"/>
                <a:gd name="T14" fmla="*/ 104 w 442"/>
                <a:gd name="T15" fmla="*/ 10 h 261"/>
                <a:gd name="T16" fmla="*/ 7 w 442"/>
                <a:gd name="T17" fmla="*/ 124 h 261"/>
                <a:gd name="T18" fmla="*/ 0 w 442"/>
                <a:gd name="T19" fmla="*/ 131 h 261"/>
                <a:gd name="T20" fmla="*/ 7 w 442"/>
                <a:gd name="T21" fmla="*/ 137 h 261"/>
                <a:gd name="T22" fmla="*/ 105 w 442"/>
                <a:gd name="T23" fmla="*/ 254 h 261"/>
                <a:gd name="T24" fmla="*/ 115 w 442"/>
                <a:gd name="T25" fmla="*/ 261 h 261"/>
                <a:gd name="T26" fmla="*/ 125 w 442"/>
                <a:gd name="T27" fmla="*/ 255 h 261"/>
                <a:gd name="T28" fmla="*/ 100 w 442"/>
                <a:gd name="T29" fmla="*/ 189 h 261"/>
                <a:gd name="T30" fmla="*/ 54 w 442"/>
                <a:gd name="T31" fmla="*/ 141 h 261"/>
                <a:gd name="T32" fmla="*/ 424 w 442"/>
                <a:gd name="T33" fmla="*/ 14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1">
                  <a:moveTo>
                    <a:pt x="424" y="141"/>
                  </a:moveTo>
                  <a:cubicBezTo>
                    <a:pt x="433" y="141"/>
                    <a:pt x="442" y="141"/>
                    <a:pt x="442" y="131"/>
                  </a:cubicBezTo>
                  <a:cubicBezTo>
                    <a:pt x="442" y="121"/>
                    <a:pt x="433" y="121"/>
                    <a:pt x="424" y="121"/>
                  </a:cubicBezTo>
                  <a:lnTo>
                    <a:pt x="54" y="121"/>
                  </a:lnTo>
                  <a:cubicBezTo>
                    <a:pt x="82" y="100"/>
                    <a:pt x="95" y="79"/>
                    <a:pt x="99" y="73"/>
                  </a:cubicBezTo>
                  <a:cubicBezTo>
                    <a:pt x="121" y="38"/>
                    <a:pt x="125" y="7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6" y="1"/>
                    <a:pt x="104" y="10"/>
                  </a:cubicBezTo>
                  <a:cubicBezTo>
                    <a:pt x="93" y="59"/>
                    <a:pt x="64" y="101"/>
                    <a:pt x="7" y="124"/>
                  </a:cubicBezTo>
                  <a:cubicBezTo>
                    <a:pt x="2" y="126"/>
                    <a:pt x="0" y="127"/>
                    <a:pt x="0" y="131"/>
                  </a:cubicBezTo>
                  <a:cubicBezTo>
                    <a:pt x="0" y="134"/>
                    <a:pt x="2" y="135"/>
                    <a:pt x="7" y="137"/>
                  </a:cubicBezTo>
                  <a:cubicBezTo>
                    <a:pt x="59" y="159"/>
                    <a:pt x="93" y="198"/>
                    <a:pt x="105" y="254"/>
                  </a:cubicBezTo>
                  <a:cubicBezTo>
                    <a:pt x="106" y="259"/>
                    <a:pt x="107" y="261"/>
                    <a:pt x="115" y="261"/>
                  </a:cubicBezTo>
                  <a:cubicBezTo>
                    <a:pt x="119" y="261"/>
                    <a:pt x="125" y="261"/>
                    <a:pt x="125" y="255"/>
                  </a:cubicBezTo>
                  <a:cubicBezTo>
                    <a:pt x="125" y="254"/>
                    <a:pt x="121" y="223"/>
                    <a:pt x="100" y="189"/>
                  </a:cubicBezTo>
                  <a:cubicBezTo>
                    <a:pt x="90" y="174"/>
                    <a:pt x="76" y="157"/>
                    <a:pt x="54" y="141"/>
                  </a:cubicBezTo>
                  <a:lnTo>
                    <a:pt x="424" y="14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224">
              <a:extLst>
                <a:ext uri="{FF2B5EF4-FFF2-40B4-BE49-F238E27FC236}">
                  <a16:creationId xmlns:a16="http://schemas.microsoft.com/office/drawing/2014/main" id="{3E47DDDC-225C-2D78-CBEB-6BFC2125F5A0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4173538" y="2571750"/>
              <a:ext cx="23813" cy="200025"/>
            </a:xfrm>
            <a:custGeom>
              <a:avLst/>
              <a:gdLst>
                <a:gd name="T0" fmla="*/ 69 w 69"/>
                <a:gd name="T1" fmla="*/ 499 h 499"/>
                <a:gd name="T2" fmla="*/ 69 w 69"/>
                <a:gd name="T3" fmla="*/ 479 h 499"/>
                <a:gd name="T4" fmla="*/ 20 w 69"/>
                <a:gd name="T5" fmla="*/ 479 h 499"/>
                <a:gd name="T6" fmla="*/ 20 w 69"/>
                <a:gd name="T7" fmla="*/ 20 h 499"/>
                <a:gd name="T8" fmla="*/ 69 w 69"/>
                <a:gd name="T9" fmla="*/ 20 h 499"/>
                <a:gd name="T10" fmla="*/ 69 w 69"/>
                <a:gd name="T11" fmla="*/ 0 h 499"/>
                <a:gd name="T12" fmla="*/ 0 w 69"/>
                <a:gd name="T13" fmla="*/ 0 h 499"/>
                <a:gd name="T14" fmla="*/ 0 w 69"/>
                <a:gd name="T15" fmla="*/ 499 h 499"/>
                <a:gd name="T16" fmla="*/ 69 w 69"/>
                <a:gd name="T17" fmla="*/ 49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9">
                  <a:moveTo>
                    <a:pt x="69" y="499"/>
                  </a:moveTo>
                  <a:lnTo>
                    <a:pt x="69" y="479"/>
                  </a:lnTo>
                  <a:lnTo>
                    <a:pt x="20" y="479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9"/>
                  </a:lnTo>
                  <a:lnTo>
                    <a:pt x="69" y="4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225">
              <a:extLst>
                <a:ext uri="{FF2B5EF4-FFF2-40B4-BE49-F238E27FC236}">
                  <a16:creationId xmlns:a16="http://schemas.microsoft.com/office/drawing/2014/main" id="{2BA924E9-869A-76E0-79AB-26A92D0579BF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4198938" y="2540000"/>
              <a:ext cx="101600" cy="22225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1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226">
              <a:extLst>
                <a:ext uri="{FF2B5EF4-FFF2-40B4-BE49-F238E27FC236}">
                  <a16:creationId xmlns:a16="http://schemas.microsoft.com/office/drawing/2014/main" id="{46C88390-4D91-B0E3-8F82-686C05035AC6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4206875" y="2595563"/>
              <a:ext cx="55563" cy="128588"/>
            </a:xfrm>
            <a:custGeom>
              <a:avLst/>
              <a:gdLst>
                <a:gd name="T0" fmla="*/ 92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6 w 153"/>
                <a:gd name="T9" fmla="*/ 97 h 318"/>
                <a:gd name="T10" fmla="*/ 116 w 153"/>
                <a:gd name="T11" fmla="*/ 14 h 318"/>
                <a:gd name="T12" fmla="*/ 102 w 153"/>
                <a:gd name="T13" fmla="*/ 0 h 318"/>
                <a:gd name="T14" fmla="*/ 82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2 w 153"/>
                <a:gd name="T39" fmla="*/ 284 h 318"/>
                <a:gd name="T40" fmla="*/ 55 w 153"/>
                <a:gd name="T41" fmla="*/ 260 h 318"/>
                <a:gd name="T42" fmla="*/ 92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2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6" y="97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5" y="238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1"/>
                    <a:pt x="52" y="284"/>
                  </a:cubicBezTo>
                  <a:cubicBezTo>
                    <a:pt x="52" y="272"/>
                    <a:pt x="53" y="269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227">
              <a:extLst>
                <a:ext uri="{FF2B5EF4-FFF2-40B4-BE49-F238E27FC236}">
                  <a16:creationId xmlns:a16="http://schemas.microsoft.com/office/drawing/2014/main" id="{70D82E3B-A9BC-0AD8-8BDC-69175E689490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4271963" y="2571750"/>
              <a:ext cx="23813" cy="200025"/>
            </a:xfrm>
            <a:custGeom>
              <a:avLst/>
              <a:gdLst>
                <a:gd name="T0" fmla="*/ 68 w 68"/>
                <a:gd name="T1" fmla="*/ 0 h 499"/>
                <a:gd name="T2" fmla="*/ 0 w 68"/>
                <a:gd name="T3" fmla="*/ 0 h 499"/>
                <a:gd name="T4" fmla="*/ 0 w 68"/>
                <a:gd name="T5" fmla="*/ 20 h 499"/>
                <a:gd name="T6" fmla="*/ 48 w 68"/>
                <a:gd name="T7" fmla="*/ 20 h 499"/>
                <a:gd name="T8" fmla="*/ 48 w 68"/>
                <a:gd name="T9" fmla="*/ 479 h 499"/>
                <a:gd name="T10" fmla="*/ 0 w 68"/>
                <a:gd name="T11" fmla="*/ 479 h 499"/>
                <a:gd name="T12" fmla="*/ 0 w 68"/>
                <a:gd name="T13" fmla="*/ 499 h 499"/>
                <a:gd name="T14" fmla="*/ 68 w 68"/>
                <a:gd name="T15" fmla="*/ 499 h 499"/>
                <a:gd name="T16" fmla="*/ 68 w 68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99">
                  <a:moveTo>
                    <a:pt x="68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8" y="20"/>
                  </a:lnTo>
                  <a:lnTo>
                    <a:pt x="48" y="479"/>
                  </a:lnTo>
                  <a:lnTo>
                    <a:pt x="0" y="479"/>
                  </a:lnTo>
                  <a:lnTo>
                    <a:pt x="0" y="499"/>
                  </a:lnTo>
                  <a:lnTo>
                    <a:pt x="68" y="499"/>
                  </a:lnTo>
                  <a:lnTo>
                    <a:pt x="6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50" name="Straight Connector 449">
            <a:extLst>
              <a:ext uri="{FF2B5EF4-FFF2-40B4-BE49-F238E27FC236}">
                <a16:creationId xmlns:a16="http://schemas.microsoft.com/office/drawing/2014/main" id="{A2D12AB2-397F-3760-A219-D41A733FC3CC}"/>
              </a:ext>
            </a:extLst>
          </p:cNvPr>
          <p:cNvCxnSpPr>
            <a:cxnSpLocks/>
          </p:cNvCxnSpPr>
          <p:nvPr/>
        </p:nvCxnSpPr>
        <p:spPr>
          <a:xfrm>
            <a:off x="5444199" y="2085350"/>
            <a:ext cx="5943468" cy="0"/>
          </a:xfrm>
          <a:prstGeom prst="line">
            <a:avLst/>
          </a:prstGeom>
          <a:ln w="12700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4" name="Group 45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i, \tilde{x}_i)$&#10;&#10;\end{document}" title="IguanaTex Vector Display">
            <a:extLst>
              <a:ext uri="{FF2B5EF4-FFF2-40B4-BE49-F238E27FC236}">
                <a16:creationId xmlns:a16="http://schemas.microsoft.com/office/drawing/2014/main" id="{5E309E19-6D64-D314-A0FE-3923408A28DC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11422268" y="2440542"/>
            <a:ext cx="569226" cy="279400"/>
            <a:chOff x="2540000" y="2540000"/>
            <a:chExt cx="433388" cy="212725"/>
          </a:xfrm>
          <a:solidFill>
            <a:srgbClr val="C00000"/>
          </a:solidFill>
        </p:grpSpPr>
        <p:sp>
          <p:nvSpPr>
            <p:cNvPr id="455" name="Freeform 51">
              <a:extLst>
                <a:ext uri="{FF2B5EF4-FFF2-40B4-BE49-F238E27FC236}">
                  <a16:creationId xmlns:a16="http://schemas.microsoft.com/office/drawing/2014/main" id="{84CBAE0A-9494-59AB-8F75-7BD832E4FAAE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2540000" y="2540000"/>
              <a:ext cx="44450" cy="21272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52">
              <a:extLst>
                <a:ext uri="{FF2B5EF4-FFF2-40B4-BE49-F238E27FC236}">
                  <a16:creationId xmlns:a16="http://schemas.microsoft.com/office/drawing/2014/main" id="{B6C78F82-A4C1-16AE-D63E-B64D17DC18DD}"/>
                </a:ext>
              </a:extLst>
            </p:cNvPr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auto">
            <a:xfrm>
              <a:off x="2600325" y="2559050"/>
              <a:ext cx="50800" cy="142875"/>
            </a:xfrm>
            <a:custGeom>
              <a:avLst/>
              <a:gdLst>
                <a:gd name="T0" fmla="*/ 127 w 131"/>
                <a:gd name="T1" fmla="*/ 18 h 335"/>
                <a:gd name="T2" fmla="*/ 108 w 131"/>
                <a:gd name="T3" fmla="*/ 0 h 335"/>
                <a:gd name="T4" fmla="*/ 81 w 131"/>
                <a:gd name="T5" fmla="*/ 26 h 335"/>
                <a:gd name="T6" fmla="*/ 100 w 131"/>
                <a:gd name="T7" fmla="*/ 44 h 335"/>
                <a:gd name="T8" fmla="*/ 127 w 131"/>
                <a:gd name="T9" fmla="*/ 18 h 335"/>
                <a:gd name="T10" fmla="*/ 89 w 131"/>
                <a:gd name="T11" fmla="*/ 205 h 335"/>
                <a:gd name="T12" fmla="*/ 100 w 131"/>
                <a:gd name="T13" fmla="*/ 176 h 335"/>
                <a:gd name="T14" fmla="*/ 106 w 131"/>
                <a:gd name="T15" fmla="*/ 150 h 335"/>
                <a:gd name="T16" fmla="*/ 65 w 131"/>
                <a:gd name="T17" fmla="*/ 109 h 335"/>
                <a:gd name="T18" fmla="*/ 0 w 131"/>
                <a:gd name="T19" fmla="*/ 186 h 335"/>
                <a:gd name="T20" fmla="*/ 6 w 131"/>
                <a:gd name="T21" fmla="*/ 191 h 335"/>
                <a:gd name="T22" fmla="*/ 14 w 131"/>
                <a:gd name="T23" fmla="*/ 182 h 335"/>
                <a:gd name="T24" fmla="*/ 64 w 131"/>
                <a:gd name="T25" fmla="*/ 120 h 335"/>
                <a:gd name="T26" fmla="*/ 76 w 131"/>
                <a:gd name="T27" fmla="*/ 136 h 335"/>
                <a:gd name="T28" fmla="*/ 71 w 131"/>
                <a:gd name="T29" fmla="*/ 162 h 335"/>
                <a:gd name="T30" fmla="*/ 36 w 131"/>
                <a:gd name="T31" fmla="*/ 254 h 335"/>
                <a:gd name="T32" fmla="*/ 25 w 131"/>
                <a:gd name="T33" fmla="*/ 294 h 335"/>
                <a:gd name="T34" fmla="*/ 66 w 131"/>
                <a:gd name="T35" fmla="*/ 335 h 335"/>
                <a:gd name="T36" fmla="*/ 131 w 131"/>
                <a:gd name="T37" fmla="*/ 258 h 335"/>
                <a:gd name="T38" fmla="*/ 125 w 131"/>
                <a:gd name="T39" fmla="*/ 253 h 335"/>
                <a:gd name="T40" fmla="*/ 118 w 131"/>
                <a:gd name="T41" fmla="*/ 262 h 335"/>
                <a:gd name="T42" fmla="*/ 67 w 131"/>
                <a:gd name="T43" fmla="*/ 324 h 335"/>
                <a:gd name="T44" fmla="*/ 55 w 131"/>
                <a:gd name="T45" fmla="*/ 308 h 335"/>
                <a:gd name="T46" fmla="*/ 69 w 131"/>
                <a:gd name="T47" fmla="*/ 258 h 335"/>
                <a:gd name="T48" fmla="*/ 89 w 131"/>
                <a:gd name="T49" fmla="*/ 2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1" h="335">
                  <a:moveTo>
                    <a:pt x="127" y="18"/>
                  </a:moveTo>
                  <a:cubicBezTo>
                    <a:pt x="127" y="8"/>
                    <a:pt x="120" y="0"/>
                    <a:pt x="108" y="0"/>
                  </a:cubicBezTo>
                  <a:cubicBezTo>
                    <a:pt x="95" y="0"/>
                    <a:pt x="81" y="13"/>
                    <a:pt x="81" y="26"/>
                  </a:cubicBezTo>
                  <a:cubicBezTo>
                    <a:pt x="81" y="36"/>
                    <a:pt x="88" y="44"/>
                    <a:pt x="100" y="44"/>
                  </a:cubicBezTo>
                  <a:cubicBezTo>
                    <a:pt x="112" y="44"/>
                    <a:pt x="127" y="33"/>
                    <a:pt x="127" y="18"/>
                  </a:cubicBezTo>
                  <a:close/>
                  <a:moveTo>
                    <a:pt x="89" y="205"/>
                  </a:moveTo>
                  <a:cubicBezTo>
                    <a:pt x="95" y="191"/>
                    <a:pt x="95" y="190"/>
                    <a:pt x="100" y="176"/>
                  </a:cubicBezTo>
                  <a:cubicBezTo>
                    <a:pt x="104" y="167"/>
                    <a:pt x="106" y="160"/>
                    <a:pt x="106" y="150"/>
                  </a:cubicBezTo>
                  <a:cubicBezTo>
                    <a:pt x="106" y="128"/>
                    <a:pt x="90" y="109"/>
                    <a:pt x="65" y="109"/>
                  </a:cubicBezTo>
                  <a:cubicBezTo>
                    <a:pt x="19" y="109"/>
                    <a:pt x="0" y="181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1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6" y="120"/>
                    <a:pt x="76" y="136"/>
                  </a:cubicBezTo>
                  <a:cubicBezTo>
                    <a:pt x="76" y="147"/>
                    <a:pt x="73" y="157"/>
                    <a:pt x="71" y="162"/>
                  </a:cubicBezTo>
                  <a:cubicBezTo>
                    <a:pt x="67" y="175"/>
                    <a:pt x="44" y="233"/>
                    <a:pt x="36" y="254"/>
                  </a:cubicBezTo>
                  <a:cubicBezTo>
                    <a:pt x="31" y="267"/>
                    <a:pt x="25" y="284"/>
                    <a:pt x="25" y="294"/>
                  </a:cubicBezTo>
                  <a:cubicBezTo>
                    <a:pt x="25" y="318"/>
                    <a:pt x="42" y="335"/>
                    <a:pt x="66" y="335"/>
                  </a:cubicBezTo>
                  <a:cubicBezTo>
                    <a:pt x="113" y="335"/>
                    <a:pt x="131" y="263"/>
                    <a:pt x="131" y="258"/>
                  </a:cubicBezTo>
                  <a:cubicBezTo>
                    <a:pt x="131" y="253"/>
                    <a:pt x="127" y="253"/>
                    <a:pt x="125" y="253"/>
                  </a:cubicBezTo>
                  <a:cubicBezTo>
                    <a:pt x="120" y="253"/>
                    <a:pt x="120" y="255"/>
                    <a:pt x="118" y="262"/>
                  </a:cubicBezTo>
                  <a:cubicBezTo>
                    <a:pt x="109" y="294"/>
                    <a:pt x="92" y="324"/>
                    <a:pt x="67" y="324"/>
                  </a:cubicBezTo>
                  <a:cubicBezTo>
                    <a:pt x="58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69" y="258"/>
                  </a:cubicBezTo>
                  <a:lnTo>
                    <a:pt x="89" y="20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53">
              <a:extLst>
                <a:ext uri="{FF2B5EF4-FFF2-40B4-BE49-F238E27FC236}">
                  <a16:creationId xmlns:a16="http://schemas.microsoft.com/office/drawing/2014/main" id="{D8C303A5-7E45-936C-5D70-E5AE29F4CF62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2678113" y="2676525"/>
              <a:ext cx="22225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54">
              <a:extLst>
                <a:ext uri="{FF2B5EF4-FFF2-40B4-BE49-F238E27FC236}">
                  <a16:creationId xmlns:a16="http://schemas.microsoft.com/office/drawing/2014/main" id="{39A157AA-9FC3-086F-BCA1-B55817A91E75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2752725" y="2546350"/>
              <a:ext cx="106363" cy="23813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55">
              <a:extLst>
                <a:ext uri="{FF2B5EF4-FFF2-40B4-BE49-F238E27FC236}">
                  <a16:creationId xmlns:a16="http://schemas.microsoft.com/office/drawing/2014/main" id="{61609609-355F-3D20-8524-6AFA4AD3EC69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2751138" y="2605088"/>
              <a:ext cx="95250" cy="96838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56">
              <a:extLst>
                <a:ext uri="{FF2B5EF4-FFF2-40B4-BE49-F238E27FC236}">
                  <a16:creationId xmlns:a16="http://schemas.microsoft.com/office/drawing/2014/main" id="{A10CF407-86BE-05A3-08A4-DD6B0335C3A0}"/>
                </a:ext>
              </a:extLst>
            </p:cNvPr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auto">
            <a:xfrm>
              <a:off x="2862263" y="2632075"/>
              <a:ext cx="39688" cy="101600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3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8 h 235"/>
                <a:gd name="T36" fmla="*/ 0 w 105"/>
                <a:gd name="T37" fmla="*/ 131 h 235"/>
                <a:gd name="T38" fmla="*/ 5 w 105"/>
                <a:gd name="T39" fmla="*/ 136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100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3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4" y="136"/>
                    <a:pt x="5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57">
              <a:extLst>
                <a:ext uri="{FF2B5EF4-FFF2-40B4-BE49-F238E27FC236}">
                  <a16:creationId xmlns:a16="http://schemas.microsoft.com/office/drawing/2014/main" id="{2E59DC1F-F97E-59FF-8324-3F56A5E38C4F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2928938" y="2540000"/>
              <a:ext cx="44450" cy="212725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63" name="Straight Connector 462">
            <a:extLst>
              <a:ext uri="{FF2B5EF4-FFF2-40B4-BE49-F238E27FC236}">
                <a16:creationId xmlns:a16="http://schemas.microsoft.com/office/drawing/2014/main" id="{4C333FE6-5346-5BFA-23D4-793F42B13F8F}"/>
              </a:ext>
            </a:extLst>
          </p:cNvPr>
          <p:cNvCxnSpPr>
            <a:cxnSpLocks/>
          </p:cNvCxnSpPr>
          <p:nvPr/>
        </p:nvCxnSpPr>
        <p:spPr>
          <a:xfrm>
            <a:off x="10760339" y="2565232"/>
            <a:ext cx="538909" cy="0"/>
          </a:xfrm>
          <a:prstGeom prst="line">
            <a:avLst/>
          </a:prstGeom>
          <a:ln w="2857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4" name="Group 46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continue as $\mcal{G}_i$ with $\mcal{WE}$&#10;&#10;&#10;\end{document}" title="IguanaTex Vector Display">
            <a:extLst>
              <a:ext uri="{FF2B5EF4-FFF2-40B4-BE49-F238E27FC236}">
                <a16:creationId xmlns:a16="http://schemas.microsoft.com/office/drawing/2014/main" id="{E8A86F04-6AAF-440E-69B9-893C26C285CE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934390" y="4219046"/>
            <a:ext cx="2491906" cy="236230"/>
            <a:chOff x="2540000" y="2540000"/>
            <a:chExt cx="1892300" cy="179388"/>
          </a:xfrm>
        </p:grpSpPr>
        <p:sp>
          <p:nvSpPr>
            <p:cNvPr id="465" name="Freeform 64">
              <a:extLst>
                <a:ext uri="{FF2B5EF4-FFF2-40B4-BE49-F238E27FC236}">
                  <a16:creationId xmlns:a16="http://schemas.microsoft.com/office/drawing/2014/main" id="{7552EB93-1BA1-216E-9F2C-F2B8BB85FD8E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2540000" y="2593975"/>
              <a:ext cx="69850" cy="95250"/>
            </a:xfrm>
            <a:custGeom>
              <a:avLst/>
              <a:gdLst>
                <a:gd name="T0" fmla="*/ 41 w 189"/>
                <a:gd name="T1" fmla="*/ 115 h 229"/>
                <a:gd name="T2" fmla="*/ 108 w 189"/>
                <a:gd name="T3" fmla="*/ 12 h 229"/>
                <a:gd name="T4" fmla="*/ 162 w 189"/>
                <a:gd name="T5" fmla="*/ 31 h 229"/>
                <a:gd name="T6" fmla="*/ 138 w 189"/>
                <a:gd name="T7" fmla="*/ 54 h 229"/>
                <a:gd name="T8" fmla="*/ 161 w 189"/>
                <a:gd name="T9" fmla="*/ 77 h 229"/>
                <a:gd name="T10" fmla="*/ 184 w 189"/>
                <a:gd name="T11" fmla="*/ 53 h 229"/>
                <a:gd name="T12" fmla="*/ 108 w 189"/>
                <a:gd name="T13" fmla="*/ 0 h 229"/>
                <a:gd name="T14" fmla="*/ 0 w 189"/>
                <a:gd name="T15" fmla="*/ 116 h 229"/>
                <a:gd name="T16" fmla="*/ 107 w 189"/>
                <a:gd name="T17" fmla="*/ 229 h 229"/>
                <a:gd name="T18" fmla="*/ 189 w 189"/>
                <a:gd name="T19" fmla="*/ 164 h 229"/>
                <a:gd name="T20" fmla="*/ 183 w 189"/>
                <a:gd name="T21" fmla="*/ 159 h 229"/>
                <a:gd name="T22" fmla="*/ 177 w 189"/>
                <a:gd name="T23" fmla="*/ 164 h 229"/>
                <a:gd name="T24" fmla="*/ 111 w 189"/>
                <a:gd name="T25" fmla="*/ 217 h 229"/>
                <a:gd name="T26" fmla="*/ 41 w 189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89" y="169"/>
                    <a:pt x="189" y="164"/>
                  </a:cubicBezTo>
                  <a:cubicBezTo>
                    <a:pt x="189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65">
              <a:extLst>
                <a:ext uri="{FF2B5EF4-FFF2-40B4-BE49-F238E27FC236}">
                  <a16:creationId xmlns:a16="http://schemas.microsoft.com/office/drawing/2014/main" id="{A2ABFC9B-03B3-B31D-1B10-7126A41A13B1}"/>
                </a:ext>
              </a:extLst>
            </p:cNvPr>
            <p:cNvSpPr>
              <a:spLocks noEditPoints="1"/>
            </p:cNvSpPr>
            <p:nvPr>
              <p:custDataLst>
                <p:tags r:id="rId198"/>
              </p:custDataLst>
            </p:nvPr>
          </p:nvSpPr>
          <p:spPr bwMode="auto">
            <a:xfrm>
              <a:off x="2619375" y="2593975"/>
              <a:ext cx="80963" cy="952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66">
              <a:extLst>
                <a:ext uri="{FF2B5EF4-FFF2-40B4-BE49-F238E27FC236}">
                  <a16:creationId xmlns:a16="http://schemas.microsoft.com/office/drawing/2014/main" id="{208DC489-08A4-EE9C-334A-6C51A3271B71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2711450" y="2593975"/>
              <a:ext cx="92075" cy="9207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1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67">
              <a:extLst>
                <a:ext uri="{FF2B5EF4-FFF2-40B4-BE49-F238E27FC236}">
                  <a16:creationId xmlns:a16="http://schemas.microsoft.com/office/drawing/2014/main" id="{90DDFC4F-381F-99DB-F8F7-DE55744D23F6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2805113" y="2559050"/>
              <a:ext cx="57150" cy="1301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68">
              <a:extLst>
                <a:ext uri="{FF2B5EF4-FFF2-40B4-BE49-F238E27FC236}">
                  <a16:creationId xmlns:a16="http://schemas.microsoft.com/office/drawing/2014/main" id="{F921092D-3CAE-3562-9331-9875211DED15}"/>
                </a:ext>
              </a:extLst>
            </p:cNvPr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auto">
            <a:xfrm>
              <a:off x="2879725" y="2547938"/>
              <a:ext cx="38100" cy="13811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6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69">
              <a:extLst>
                <a:ext uri="{FF2B5EF4-FFF2-40B4-BE49-F238E27FC236}">
                  <a16:creationId xmlns:a16="http://schemas.microsoft.com/office/drawing/2014/main" id="{C930725B-C5D0-B29C-D1BA-66A225925B02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2930525" y="2593975"/>
              <a:ext cx="90488" cy="9207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70">
              <a:extLst>
                <a:ext uri="{FF2B5EF4-FFF2-40B4-BE49-F238E27FC236}">
                  <a16:creationId xmlns:a16="http://schemas.microsoft.com/office/drawing/2014/main" id="{61B67D4A-34EF-BA08-8AB7-4568A9F11FCA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3025775" y="2593975"/>
              <a:ext cx="92075" cy="95250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0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5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5 h 226"/>
                <a:gd name="T28" fmla="*/ 0 w 250"/>
                <a:gd name="T29" fmla="*/ 21 h 226"/>
                <a:gd name="T30" fmla="*/ 39 w 250"/>
                <a:gd name="T31" fmla="*/ 67 h 226"/>
                <a:gd name="T32" fmla="*/ 39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0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71">
              <a:extLst>
                <a:ext uri="{FF2B5EF4-FFF2-40B4-BE49-F238E27FC236}">
                  <a16:creationId xmlns:a16="http://schemas.microsoft.com/office/drawing/2014/main" id="{C9403098-43FC-D195-D9D6-08748838FE60}"/>
                </a:ext>
              </a:extLst>
            </p:cNvPr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auto">
            <a:xfrm>
              <a:off x="3127375" y="2593975"/>
              <a:ext cx="69850" cy="95250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59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79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3"/>
                    <a:pt x="86" y="11"/>
                    <a:pt x="103" y="11"/>
                  </a:cubicBezTo>
                  <a:cubicBezTo>
                    <a:pt x="154" y="11"/>
                    <a:pt x="159" y="78"/>
                    <a:pt x="159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8"/>
                    <a:pt x="165" y="0"/>
                    <a:pt x="103" y="0"/>
                  </a:cubicBezTo>
                  <a:cubicBezTo>
                    <a:pt x="45" y="0"/>
                    <a:pt x="0" y="51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79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72">
              <a:extLst>
                <a:ext uri="{FF2B5EF4-FFF2-40B4-BE49-F238E27FC236}">
                  <a16:creationId xmlns:a16="http://schemas.microsoft.com/office/drawing/2014/main" id="{A349B3CA-D410-F0C1-C61B-5197C6C8ED7E}"/>
                </a:ext>
              </a:extLst>
            </p:cNvPr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auto">
            <a:xfrm>
              <a:off x="3271838" y="2593975"/>
              <a:ext cx="82550" cy="952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5" y="226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73">
              <a:extLst>
                <a:ext uri="{FF2B5EF4-FFF2-40B4-BE49-F238E27FC236}">
                  <a16:creationId xmlns:a16="http://schemas.microsoft.com/office/drawing/2014/main" id="{2EA3918E-33BF-D86F-AD07-CEC80DCCDD93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3360738" y="2593975"/>
              <a:ext cx="60325" cy="952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4" y="9"/>
                    <a:pt x="137" y="54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2"/>
                    <a:pt x="126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74">
              <a:extLst>
                <a:ext uri="{FF2B5EF4-FFF2-40B4-BE49-F238E27FC236}">
                  <a16:creationId xmlns:a16="http://schemas.microsoft.com/office/drawing/2014/main" id="{FBD30AD7-5C9F-1C9F-2E49-F877A751E829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3495675" y="2540000"/>
              <a:ext cx="101600" cy="171450"/>
            </a:xfrm>
            <a:custGeom>
              <a:avLst/>
              <a:gdLst>
                <a:gd name="T0" fmla="*/ 195 w 277"/>
                <a:gd name="T1" fmla="*/ 272 h 411"/>
                <a:gd name="T2" fmla="*/ 164 w 277"/>
                <a:gd name="T3" fmla="*/ 348 h 411"/>
                <a:gd name="T4" fmla="*/ 117 w 277"/>
                <a:gd name="T5" fmla="*/ 383 h 411"/>
                <a:gd name="T6" fmla="*/ 44 w 277"/>
                <a:gd name="T7" fmla="*/ 362 h 411"/>
                <a:gd name="T8" fmla="*/ 4 w 277"/>
                <a:gd name="T9" fmla="*/ 386 h 411"/>
                <a:gd name="T10" fmla="*/ 84 w 277"/>
                <a:gd name="T11" fmla="*/ 411 h 411"/>
                <a:gd name="T12" fmla="*/ 216 w 277"/>
                <a:gd name="T13" fmla="*/ 311 h 411"/>
                <a:gd name="T14" fmla="*/ 239 w 277"/>
                <a:gd name="T15" fmla="*/ 248 h 411"/>
                <a:gd name="T16" fmla="*/ 259 w 277"/>
                <a:gd name="T17" fmla="*/ 172 h 411"/>
                <a:gd name="T18" fmla="*/ 254 w 277"/>
                <a:gd name="T19" fmla="*/ 167 h 411"/>
                <a:gd name="T20" fmla="*/ 230 w 277"/>
                <a:gd name="T21" fmla="*/ 177 h 411"/>
                <a:gd name="T22" fmla="*/ 215 w 277"/>
                <a:gd name="T23" fmla="*/ 199 h 411"/>
                <a:gd name="T24" fmla="*/ 119 w 277"/>
                <a:gd name="T25" fmla="*/ 290 h 411"/>
                <a:gd name="T26" fmla="*/ 42 w 277"/>
                <a:gd name="T27" fmla="*/ 194 h 411"/>
                <a:gd name="T28" fmla="*/ 86 w 277"/>
                <a:gd name="T29" fmla="*/ 70 h 411"/>
                <a:gd name="T30" fmla="*/ 181 w 277"/>
                <a:gd name="T31" fmla="*/ 27 h 411"/>
                <a:gd name="T32" fmla="*/ 217 w 277"/>
                <a:gd name="T33" fmla="*/ 33 h 411"/>
                <a:gd name="T34" fmla="*/ 235 w 277"/>
                <a:gd name="T35" fmla="*/ 54 h 411"/>
                <a:gd name="T36" fmla="*/ 207 w 277"/>
                <a:gd name="T37" fmla="*/ 106 h 411"/>
                <a:gd name="T38" fmla="*/ 204 w 277"/>
                <a:gd name="T39" fmla="*/ 112 h 411"/>
                <a:gd name="T40" fmla="*/ 209 w 277"/>
                <a:gd name="T41" fmla="*/ 116 h 411"/>
                <a:gd name="T42" fmla="*/ 253 w 277"/>
                <a:gd name="T43" fmla="*/ 84 h 411"/>
                <a:gd name="T44" fmla="*/ 277 w 277"/>
                <a:gd name="T45" fmla="*/ 33 h 411"/>
                <a:gd name="T46" fmla="*/ 256 w 277"/>
                <a:gd name="T47" fmla="*/ 6 h 411"/>
                <a:gd name="T48" fmla="*/ 214 w 277"/>
                <a:gd name="T49" fmla="*/ 0 h 411"/>
                <a:gd name="T50" fmla="*/ 0 w 277"/>
                <a:gd name="T51" fmla="*/ 216 h 411"/>
                <a:gd name="T52" fmla="*/ 86 w 277"/>
                <a:gd name="T53" fmla="*/ 318 h 411"/>
                <a:gd name="T54" fmla="*/ 195 w 277"/>
                <a:gd name="T55" fmla="*/ 27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411">
                  <a:moveTo>
                    <a:pt x="195" y="272"/>
                  </a:moveTo>
                  <a:cubicBezTo>
                    <a:pt x="182" y="318"/>
                    <a:pt x="169" y="341"/>
                    <a:pt x="164" y="348"/>
                  </a:cubicBezTo>
                  <a:cubicBezTo>
                    <a:pt x="144" y="382"/>
                    <a:pt x="134" y="383"/>
                    <a:pt x="117" y="383"/>
                  </a:cubicBezTo>
                  <a:cubicBezTo>
                    <a:pt x="108" y="383"/>
                    <a:pt x="73" y="382"/>
                    <a:pt x="44" y="362"/>
                  </a:cubicBezTo>
                  <a:cubicBezTo>
                    <a:pt x="21" y="363"/>
                    <a:pt x="4" y="380"/>
                    <a:pt x="4" y="386"/>
                  </a:cubicBezTo>
                  <a:cubicBezTo>
                    <a:pt x="4" y="390"/>
                    <a:pt x="38" y="411"/>
                    <a:pt x="84" y="411"/>
                  </a:cubicBezTo>
                  <a:cubicBezTo>
                    <a:pt x="120" y="411"/>
                    <a:pt x="179" y="392"/>
                    <a:pt x="216" y="311"/>
                  </a:cubicBezTo>
                  <a:cubicBezTo>
                    <a:pt x="229" y="283"/>
                    <a:pt x="237" y="254"/>
                    <a:pt x="239" y="248"/>
                  </a:cubicBezTo>
                  <a:cubicBezTo>
                    <a:pt x="249" y="214"/>
                    <a:pt x="259" y="174"/>
                    <a:pt x="259" y="172"/>
                  </a:cubicBezTo>
                  <a:cubicBezTo>
                    <a:pt x="259" y="169"/>
                    <a:pt x="258" y="167"/>
                    <a:pt x="254" y="167"/>
                  </a:cubicBezTo>
                  <a:cubicBezTo>
                    <a:pt x="249" y="167"/>
                    <a:pt x="241" y="170"/>
                    <a:pt x="230" y="177"/>
                  </a:cubicBezTo>
                  <a:cubicBezTo>
                    <a:pt x="219" y="184"/>
                    <a:pt x="219" y="187"/>
                    <a:pt x="215" y="199"/>
                  </a:cubicBezTo>
                  <a:cubicBezTo>
                    <a:pt x="210" y="216"/>
                    <a:pt x="181" y="290"/>
                    <a:pt x="119" y="290"/>
                  </a:cubicBezTo>
                  <a:cubicBezTo>
                    <a:pt x="71" y="290"/>
                    <a:pt x="42" y="251"/>
                    <a:pt x="42" y="194"/>
                  </a:cubicBezTo>
                  <a:cubicBezTo>
                    <a:pt x="42" y="156"/>
                    <a:pt x="58" y="105"/>
                    <a:pt x="86" y="70"/>
                  </a:cubicBezTo>
                  <a:cubicBezTo>
                    <a:pt x="100" y="54"/>
                    <a:pt x="124" y="27"/>
                    <a:pt x="181" y="27"/>
                  </a:cubicBezTo>
                  <a:cubicBezTo>
                    <a:pt x="190" y="27"/>
                    <a:pt x="205" y="29"/>
                    <a:pt x="217" y="33"/>
                  </a:cubicBezTo>
                  <a:cubicBezTo>
                    <a:pt x="223" y="34"/>
                    <a:pt x="235" y="38"/>
                    <a:pt x="235" y="54"/>
                  </a:cubicBezTo>
                  <a:cubicBezTo>
                    <a:pt x="235" y="71"/>
                    <a:pt x="209" y="103"/>
                    <a:pt x="207" y="106"/>
                  </a:cubicBezTo>
                  <a:cubicBezTo>
                    <a:pt x="205" y="108"/>
                    <a:pt x="204" y="110"/>
                    <a:pt x="204" y="112"/>
                  </a:cubicBezTo>
                  <a:cubicBezTo>
                    <a:pt x="204" y="116"/>
                    <a:pt x="206" y="116"/>
                    <a:pt x="209" y="116"/>
                  </a:cubicBezTo>
                  <a:cubicBezTo>
                    <a:pt x="224" y="116"/>
                    <a:pt x="240" y="102"/>
                    <a:pt x="253" y="84"/>
                  </a:cubicBezTo>
                  <a:cubicBezTo>
                    <a:pt x="257" y="78"/>
                    <a:pt x="277" y="50"/>
                    <a:pt x="277" y="33"/>
                  </a:cubicBezTo>
                  <a:cubicBezTo>
                    <a:pt x="277" y="13"/>
                    <a:pt x="262" y="8"/>
                    <a:pt x="256" y="6"/>
                  </a:cubicBezTo>
                  <a:cubicBezTo>
                    <a:pt x="237" y="0"/>
                    <a:pt x="221" y="0"/>
                    <a:pt x="214" y="0"/>
                  </a:cubicBezTo>
                  <a:cubicBezTo>
                    <a:pt x="101" y="0"/>
                    <a:pt x="0" y="99"/>
                    <a:pt x="0" y="216"/>
                  </a:cubicBezTo>
                  <a:cubicBezTo>
                    <a:pt x="0" y="266"/>
                    <a:pt x="22" y="318"/>
                    <a:pt x="86" y="318"/>
                  </a:cubicBezTo>
                  <a:cubicBezTo>
                    <a:pt x="124" y="318"/>
                    <a:pt x="162" y="299"/>
                    <a:pt x="195" y="27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75">
              <a:extLst>
                <a:ext uri="{FF2B5EF4-FFF2-40B4-BE49-F238E27FC236}">
                  <a16:creationId xmlns:a16="http://schemas.microsoft.com/office/drawing/2014/main" id="{6960449A-4DBC-1FD5-2B97-CA3E7B7DCEEF}"/>
                </a:ext>
              </a:extLst>
            </p:cNvPr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auto">
            <a:xfrm>
              <a:off x="3602038" y="2620963"/>
              <a:ext cx="38100" cy="98425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8 w 106"/>
                <a:gd name="T7" fmla="*/ 32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1 h 235"/>
                <a:gd name="T18" fmla="*/ 101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99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2"/>
                    <a:pt x="78" y="32"/>
                  </a:cubicBezTo>
                  <a:cubicBezTo>
                    <a:pt x="88" y="32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5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1"/>
                  </a:cubicBezTo>
                  <a:cubicBezTo>
                    <a:pt x="106" y="177"/>
                    <a:pt x="102" y="177"/>
                    <a:pt x="101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7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99"/>
                  </a:cubicBezTo>
                  <a:cubicBezTo>
                    <a:pt x="59" y="107"/>
                    <a:pt x="57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76">
              <a:extLst>
                <a:ext uri="{FF2B5EF4-FFF2-40B4-BE49-F238E27FC236}">
                  <a16:creationId xmlns:a16="http://schemas.microsoft.com/office/drawing/2014/main" id="{F7B8DAA6-898C-87A8-7026-391AD94E1BFB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3721100" y="2597150"/>
              <a:ext cx="125413" cy="92075"/>
            </a:xfrm>
            <a:custGeom>
              <a:avLst/>
              <a:gdLst>
                <a:gd name="T0" fmla="*/ 300 w 341"/>
                <a:gd name="T1" fmla="*/ 48 h 221"/>
                <a:gd name="T2" fmla="*/ 341 w 341"/>
                <a:gd name="T3" fmla="*/ 16 h 221"/>
                <a:gd name="T4" fmla="*/ 341 w 341"/>
                <a:gd name="T5" fmla="*/ 0 h 221"/>
                <a:gd name="T6" fmla="*/ 305 w 341"/>
                <a:gd name="T7" fmla="*/ 2 h 221"/>
                <a:gd name="T8" fmla="*/ 259 w 341"/>
                <a:gd name="T9" fmla="*/ 0 h 221"/>
                <a:gd name="T10" fmla="*/ 259 w 341"/>
                <a:gd name="T11" fmla="*/ 16 h 221"/>
                <a:gd name="T12" fmla="*/ 288 w 341"/>
                <a:gd name="T13" fmla="*/ 40 h 221"/>
                <a:gd name="T14" fmla="*/ 285 w 341"/>
                <a:gd name="T15" fmla="*/ 50 h 221"/>
                <a:gd name="T16" fmla="*/ 240 w 341"/>
                <a:gd name="T17" fmla="*/ 178 h 221"/>
                <a:gd name="T18" fmla="*/ 190 w 341"/>
                <a:gd name="T19" fmla="*/ 39 h 221"/>
                <a:gd name="T20" fmla="*/ 188 w 341"/>
                <a:gd name="T21" fmla="*/ 29 h 221"/>
                <a:gd name="T22" fmla="*/ 217 w 341"/>
                <a:gd name="T23" fmla="*/ 16 h 221"/>
                <a:gd name="T24" fmla="*/ 217 w 341"/>
                <a:gd name="T25" fmla="*/ 0 h 221"/>
                <a:gd name="T26" fmla="*/ 165 w 341"/>
                <a:gd name="T27" fmla="*/ 2 h 221"/>
                <a:gd name="T28" fmla="*/ 121 w 341"/>
                <a:gd name="T29" fmla="*/ 0 h 221"/>
                <a:gd name="T30" fmla="*/ 121 w 341"/>
                <a:gd name="T31" fmla="*/ 16 h 221"/>
                <a:gd name="T32" fmla="*/ 153 w 341"/>
                <a:gd name="T33" fmla="*/ 23 h 221"/>
                <a:gd name="T34" fmla="*/ 164 w 341"/>
                <a:gd name="T35" fmla="*/ 51 h 221"/>
                <a:gd name="T36" fmla="*/ 121 w 341"/>
                <a:gd name="T37" fmla="*/ 172 h 221"/>
                <a:gd name="T38" fmla="*/ 74 w 341"/>
                <a:gd name="T39" fmla="*/ 38 h 221"/>
                <a:gd name="T40" fmla="*/ 71 w 341"/>
                <a:gd name="T41" fmla="*/ 29 h 221"/>
                <a:gd name="T42" fmla="*/ 101 w 341"/>
                <a:gd name="T43" fmla="*/ 16 h 221"/>
                <a:gd name="T44" fmla="*/ 101 w 341"/>
                <a:gd name="T45" fmla="*/ 0 h 221"/>
                <a:gd name="T46" fmla="*/ 46 w 341"/>
                <a:gd name="T47" fmla="*/ 2 h 221"/>
                <a:gd name="T48" fmla="*/ 0 w 341"/>
                <a:gd name="T49" fmla="*/ 0 h 221"/>
                <a:gd name="T50" fmla="*/ 0 w 341"/>
                <a:gd name="T51" fmla="*/ 16 h 221"/>
                <a:gd name="T52" fmla="*/ 37 w 341"/>
                <a:gd name="T53" fmla="*/ 33 h 221"/>
                <a:gd name="T54" fmla="*/ 100 w 341"/>
                <a:gd name="T55" fmla="*/ 210 h 221"/>
                <a:gd name="T56" fmla="*/ 110 w 341"/>
                <a:gd name="T57" fmla="*/ 221 h 221"/>
                <a:gd name="T58" fmla="*/ 120 w 341"/>
                <a:gd name="T59" fmla="*/ 211 h 221"/>
                <a:gd name="T60" fmla="*/ 170 w 341"/>
                <a:gd name="T61" fmla="*/ 70 h 221"/>
                <a:gd name="T62" fmla="*/ 221 w 341"/>
                <a:gd name="T63" fmla="*/ 212 h 221"/>
                <a:gd name="T64" fmla="*/ 231 w 341"/>
                <a:gd name="T65" fmla="*/ 221 h 221"/>
                <a:gd name="T66" fmla="*/ 241 w 341"/>
                <a:gd name="T67" fmla="*/ 212 h 221"/>
                <a:gd name="T68" fmla="*/ 300 w 341"/>
                <a:gd name="T69" fmla="*/ 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1">
                  <a:moveTo>
                    <a:pt x="300" y="48"/>
                  </a:moveTo>
                  <a:cubicBezTo>
                    <a:pt x="308" y="23"/>
                    <a:pt x="324" y="16"/>
                    <a:pt x="341" y="16"/>
                  </a:cubicBezTo>
                  <a:lnTo>
                    <a:pt x="341" y="0"/>
                  </a:lnTo>
                  <a:cubicBezTo>
                    <a:pt x="330" y="1"/>
                    <a:pt x="316" y="2"/>
                    <a:pt x="305" y="2"/>
                  </a:cubicBezTo>
                  <a:cubicBezTo>
                    <a:pt x="291" y="2"/>
                    <a:pt x="268" y="1"/>
                    <a:pt x="259" y="0"/>
                  </a:cubicBezTo>
                  <a:lnTo>
                    <a:pt x="259" y="16"/>
                  </a:lnTo>
                  <a:cubicBezTo>
                    <a:pt x="277" y="16"/>
                    <a:pt x="288" y="25"/>
                    <a:pt x="288" y="40"/>
                  </a:cubicBezTo>
                  <a:cubicBezTo>
                    <a:pt x="288" y="43"/>
                    <a:pt x="288" y="44"/>
                    <a:pt x="285" y="50"/>
                  </a:cubicBezTo>
                  <a:lnTo>
                    <a:pt x="240" y="178"/>
                  </a:lnTo>
                  <a:lnTo>
                    <a:pt x="190" y="39"/>
                  </a:lnTo>
                  <a:cubicBezTo>
                    <a:pt x="188" y="33"/>
                    <a:pt x="188" y="32"/>
                    <a:pt x="188" y="29"/>
                  </a:cubicBezTo>
                  <a:cubicBezTo>
                    <a:pt x="188" y="16"/>
                    <a:pt x="207" y="16"/>
                    <a:pt x="217" y="16"/>
                  </a:cubicBezTo>
                  <a:lnTo>
                    <a:pt x="217" y="0"/>
                  </a:lnTo>
                  <a:cubicBezTo>
                    <a:pt x="203" y="1"/>
                    <a:pt x="177" y="2"/>
                    <a:pt x="165" y="2"/>
                  </a:cubicBezTo>
                  <a:cubicBezTo>
                    <a:pt x="151" y="2"/>
                    <a:pt x="136" y="1"/>
                    <a:pt x="121" y="0"/>
                  </a:cubicBezTo>
                  <a:lnTo>
                    <a:pt x="121" y="16"/>
                  </a:lnTo>
                  <a:cubicBezTo>
                    <a:pt x="140" y="16"/>
                    <a:pt x="148" y="17"/>
                    <a:pt x="153" y="23"/>
                  </a:cubicBezTo>
                  <a:cubicBezTo>
                    <a:pt x="155" y="26"/>
                    <a:pt x="161" y="41"/>
                    <a:pt x="164" y="51"/>
                  </a:cubicBezTo>
                  <a:lnTo>
                    <a:pt x="121" y="172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6"/>
                    <a:pt x="91" y="16"/>
                    <a:pt x="101" y="16"/>
                  </a:cubicBezTo>
                  <a:lnTo>
                    <a:pt x="101" y="0"/>
                  </a:lnTo>
                  <a:cubicBezTo>
                    <a:pt x="86" y="1"/>
                    <a:pt x="58" y="2"/>
                    <a:pt x="46" y="2"/>
                  </a:cubicBezTo>
                  <a:cubicBezTo>
                    <a:pt x="44" y="2"/>
                    <a:pt x="18" y="1"/>
                    <a:pt x="0" y="0"/>
                  </a:cubicBezTo>
                  <a:lnTo>
                    <a:pt x="0" y="16"/>
                  </a:lnTo>
                  <a:cubicBezTo>
                    <a:pt x="25" y="16"/>
                    <a:pt x="31" y="17"/>
                    <a:pt x="37" y="33"/>
                  </a:cubicBezTo>
                  <a:lnTo>
                    <a:pt x="100" y="210"/>
                  </a:lnTo>
                  <a:cubicBezTo>
                    <a:pt x="102" y="217"/>
                    <a:pt x="104" y="221"/>
                    <a:pt x="110" y="221"/>
                  </a:cubicBezTo>
                  <a:cubicBezTo>
                    <a:pt x="117" y="221"/>
                    <a:pt x="118" y="218"/>
                    <a:pt x="120" y="211"/>
                  </a:cubicBezTo>
                  <a:lnTo>
                    <a:pt x="170" y="70"/>
                  </a:lnTo>
                  <a:lnTo>
                    <a:pt x="221" y="212"/>
                  </a:lnTo>
                  <a:cubicBezTo>
                    <a:pt x="223" y="217"/>
                    <a:pt x="225" y="221"/>
                    <a:pt x="231" y="221"/>
                  </a:cubicBezTo>
                  <a:cubicBezTo>
                    <a:pt x="238" y="221"/>
                    <a:pt x="239" y="216"/>
                    <a:pt x="241" y="212"/>
                  </a:cubicBezTo>
                  <a:lnTo>
                    <a:pt x="300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77">
              <a:extLst>
                <a:ext uri="{FF2B5EF4-FFF2-40B4-BE49-F238E27FC236}">
                  <a16:creationId xmlns:a16="http://schemas.microsoft.com/office/drawing/2014/main" id="{4F572528-8E9E-2075-51EC-3B1346340434}"/>
                </a:ext>
              </a:extLst>
            </p:cNvPr>
            <p:cNvSpPr>
              <a:spLocks noEditPoints="1"/>
            </p:cNvSpPr>
            <p:nvPr>
              <p:custDataLst>
                <p:tags r:id="rId210"/>
              </p:custDataLst>
            </p:nvPr>
          </p:nvSpPr>
          <p:spPr bwMode="auto">
            <a:xfrm>
              <a:off x="3856038" y="2547938"/>
              <a:ext cx="38100" cy="13811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6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78">
              <a:extLst>
                <a:ext uri="{FF2B5EF4-FFF2-40B4-BE49-F238E27FC236}">
                  <a16:creationId xmlns:a16="http://schemas.microsoft.com/office/drawing/2014/main" id="{2B25C512-6924-0EFE-9F9E-54BB72A75D4D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3903663" y="2559050"/>
              <a:ext cx="57150" cy="13017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79">
              <a:extLst>
                <a:ext uri="{FF2B5EF4-FFF2-40B4-BE49-F238E27FC236}">
                  <a16:creationId xmlns:a16="http://schemas.microsoft.com/office/drawing/2014/main" id="{8284D85B-54AE-F79D-2037-F65AA567D4A9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3976688" y="2541588"/>
              <a:ext cx="92075" cy="144463"/>
            </a:xfrm>
            <a:custGeom>
              <a:avLst/>
              <a:gdLst>
                <a:gd name="T0" fmla="*/ 39 w 250"/>
                <a:gd name="T1" fmla="*/ 309 h 346"/>
                <a:gd name="T2" fmla="*/ 0 w 250"/>
                <a:gd name="T3" fmla="*/ 331 h 346"/>
                <a:gd name="T4" fmla="*/ 0 w 250"/>
                <a:gd name="T5" fmla="*/ 346 h 346"/>
                <a:gd name="T6" fmla="*/ 56 w 250"/>
                <a:gd name="T7" fmla="*/ 345 h 346"/>
                <a:gd name="T8" fmla="*/ 112 w 250"/>
                <a:gd name="T9" fmla="*/ 346 h 346"/>
                <a:gd name="T10" fmla="*/ 112 w 250"/>
                <a:gd name="T11" fmla="*/ 331 h 346"/>
                <a:gd name="T12" fmla="*/ 73 w 250"/>
                <a:gd name="T13" fmla="*/ 309 h 346"/>
                <a:gd name="T14" fmla="*/ 73 w 250"/>
                <a:gd name="T15" fmla="*/ 217 h 346"/>
                <a:gd name="T16" fmla="*/ 140 w 250"/>
                <a:gd name="T17" fmla="*/ 137 h 346"/>
                <a:gd name="T18" fmla="*/ 177 w 250"/>
                <a:gd name="T19" fmla="*/ 192 h 346"/>
                <a:gd name="T20" fmla="*/ 177 w 250"/>
                <a:gd name="T21" fmla="*/ 309 h 346"/>
                <a:gd name="T22" fmla="*/ 138 w 250"/>
                <a:gd name="T23" fmla="*/ 331 h 346"/>
                <a:gd name="T24" fmla="*/ 138 w 250"/>
                <a:gd name="T25" fmla="*/ 346 h 346"/>
                <a:gd name="T26" fmla="*/ 195 w 250"/>
                <a:gd name="T27" fmla="*/ 345 h 346"/>
                <a:gd name="T28" fmla="*/ 250 w 250"/>
                <a:gd name="T29" fmla="*/ 346 h 346"/>
                <a:gd name="T30" fmla="*/ 250 w 250"/>
                <a:gd name="T31" fmla="*/ 331 h 346"/>
                <a:gd name="T32" fmla="*/ 212 w 250"/>
                <a:gd name="T33" fmla="*/ 316 h 346"/>
                <a:gd name="T34" fmla="*/ 212 w 250"/>
                <a:gd name="T35" fmla="*/ 221 h 346"/>
                <a:gd name="T36" fmla="*/ 196 w 250"/>
                <a:gd name="T37" fmla="*/ 144 h 346"/>
                <a:gd name="T38" fmla="*/ 144 w 250"/>
                <a:gd name="T39" fmla="*/ 126 h 346"/>
                <a:gd name="T40" fmla="*/ 72 w 250"/>
                <a:gd name="T41" fmla="*/ 175 h 346"/>
                <a:gd name="T42" fmla="*/ 72 w 250"/>
                <a:gd name="T43" fmla="*/ 0 h 346"/>
                <a:gd name="T44" fmla="*/ 0 w 250"/>
                <a:gd name="T45" fmla="*/ 6 h 346"/>
                <a:gd name="T46" fmla="*/ 0 w 250"/>
                <a:gd name="T47" fmla="*/ 21 h 346"/>
                <a:gd name="T48" fmla="*/ 39 w 250"/>
                <a:gd name="T49" fmla="*/ 49 h 346"/>
                <a:gd name="T50" fmla="*/ 39 w 250"/>
                <a:gd name="T51" fmla="*/ 30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6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3" y="346"/>
                    <a:pt x="250" y="346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80">
              <a:extLst>
                <a:ext uri="{FF2B5EF4-FFF2-40B4-BE49-F238E27FC236}">
                  <a16:creationId xmlns:a16="http://schemas.microsoft.com/office/drawing/2014/main" id="{2995F1EB-39E5-CB08-DE47-71A94235BF7D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4140200" y="2544763"/>
              <a:ext cx="182563" cy="150813"/>
            </a:xfrm>
            <a:custGeom>
              <a:avLst/>
              <a:gdLst>
                <a:gd name="T0" fmla="*/ 103 w 499"/>
                <a:gd name="T1" fmla="*/ 276 h 363"/>
                <a:gd name="T2" fmla="*/ 114 w 499"/>
                <a:gd name="T3" fmla="*/ 151 h 363"/>
                <a:gd name="T4" fmla="*/ 97 w 499"/>
                <a:gd name="T5" fmla="*/ 45 h 363"/>
                <a:gd name="T6" fmla="*/ 34 w 499"/>
                <a:gd name="T7" fmla="*/ 0 h 363"/>
                <a:gd name="T8" fmla="*/ 0 w 499"/>
                <a:gd name="T9" fmla="*/ 21 h 363"/>
                <a:gd name="T10" fmla="*/ 9 w 499"/>
                <a:gd name="T11" fmla="*/ 25 h 363"/>
                <a:gd name="T12" fmla="*/ 65 w 499"/>
                <a:gd name="T13" fmla="*/ 78 h 363"/>
                <a:gd name="T14" fmla="*/ 77 w 499"/>
                <a:gd name="T15" fmla="*/ 168 h 363"/>
                <a:gd name="T16" fmla="*/ 56 w 499"/>
                <a:gd name="T17" fmla="*/ 342 h 363"/>
                <a:gd name="T18" fmla="*/ 54 w 499"/>
                <a:gd name="T19" fmla="*/ 355 h 363"/>
                <a:gd name="T20" fmla="*/ 58 w 499"/>
                <a:gd name="T21" fmla="*/ 363 h 363"/>
                <a:gd name="T22" fmla="*/ 69 w 499"/>
                <a:gd name="T23" fmla="*/ 353 h 363"/>
                <a:gd name="T24" fmla="*/ 234 w 499"/>
                <a:gd name="T25" fmla="*/ 117 h 363"/>
                <a:gd name="T26" fmla="*/ 268 w 499"/>
                <a:gd name="T27" fmla="*/ 53 h 363"/>
                <a:gd name="T28" fmla="*/ 309 w 499"/>
                <a:gd name="T29" fmla="*/ 249 h 363"/>
                <a:gd name="T30" fmla="*/ 315 w 499"/>
                <a:gd name="T31" fmla="*/ 333 h 363"/>
                <a:gd name="T32" fmla="*/ 316 w 499"/>
                <a:gd name="T33" fmla="*/ 359 h 363"/>
                <a:gd name="T34" fmla="*/ 319 w 499"/>
                <a:gd name="T35" fmla="*/ 363 h 363"/>
                <a:gd name="T36" fmla="*/ 330 w 499"/>
                <a:gd name="T37" fmla="*/ 353 h 363"/>
                <a:gd name="T38" fmla="*/ 499 w 499"/>
                <a:gd name="T39" fmla="*/ 53 h 363"/>
                <a:gd name="T40" fmla="*/ 462 w 499"/>
                <a:gd name="T41" fmla="*/ 0 h 363"/>
                <a:gd name="T42" fmla="*/ 441 w 499"/>
                <a:gd name="T43" fmla="*/ 38 h 363"/>
                <a:gd name="T44" fmla="*/ 447 w 499"/>
                <a:gd name="T45" fmla="*/ 46 h 363"/>
                <a:gd name="T46" fmla="*/ 477 w 499"/>
                <a:gd name="T47" fmla="*/ 83 h 363"/>
                <a:gd name="T48" fmla="*/ 352 w 499"/>
                <a:gd name="T49" fmla="*/ 294 h 363"/>
                <a:gd name="T50" fmla="*/ 351 w 499"/>
                <a:gd name="T51" fmla="*/ 282 h 363"/>
                <a:gd name="T52" fmla="*/ 296 w 499"/>
                <a:gd name="T53" fmla="*/ 5 h 363"/>
                <a:gd name="T54" fmla="*/ 289 w 499"/>
                <a:gd name="T55" fmla="*/ 0 h 363"/>
                <a:gd name="T56" fmla="*/ 258 w 499"/>
                <a:gd name="T57" fmla="*/ 21 h 363"/>
                <a:gd name="T58" fmla="*/ 261 w 499"/>
                <a:gd name="T59" fmla="*/ 30 h 363"/>
                <a:gd name="T60" fmla="*/ 103 w 499"/>
                <a:gd name="T61" fmla="*/ 276 h 363"/>
                <a:gd name="T62" fmla="*/ 103 w 499"/>
                <a:gd name="T63" fmla="*/ 27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363">
                  <a:moveTo>
                    <a:pt x="103" y="276"/>
                  </a:moveTo>
                  <a:cubicBezTo>
                    <a:pt x="109" y="235"/>
                    <a:pt x="114" y="193"/>
                    <a:pt x="114" y="151"/>
                  </a:cubicBezTo>
                  <a:cubicBezTo>
                    <a:pt x="114" y="136"/>
                    <a:pt x="114" y="81"/>
                    <a:pt x="97" y="45"/>
                  </a:cubicBezTo>
                  <a:cubicBezTo>
                    <a:pt x="77" y="5"/>
                    <a:pt x="50" y="0"/>
                    <a:pt x="34" y="0"/>
                  </a:cubicBezTo>
                  <a:cubicBezTo>
                    <a:pt x="17" y="0"/>
                    <a:pt x="0" y="14"/>
                    <a:pt x="0" y="21"/>
                  </a:cubicBezTo>
                  <a:cubicBezTo>
                    <a:pt x="0" y="24"/>
                    <a:pt x="2" y="24"/>
                    <a:pt x="9" y="25"/>
                  </a:cubicBezTo>
                  <a:cubicBezTo>
                    <a:pt x="30" y="27"/>
                    <a:pt x="51" y="37"/>
                    <a:pt x="65" y="78"/>
                  </a:cubicBezTo>
                  <a:cubicBezTo>
                    <a:pt x="75" y="109"/>
                    <a:pt x="77" y="147"/>
                    <a:pt x="77" y="168"/>
                  </a:cubicBezTo>
                  <a:cubicBezTo>
                    <a:pt x="77" y="244"/>
                    <a:pt x="59" y="331"/>
                    <a:pt x="56" y="342"/>
                  </a:cubicBezTo>
                  <a:cubicBezTo>
                    <a:pt x="55" y="348"/>
                    <a:pt x="54" y="350"/>
                    <a:pt x="54" y="355"/>
                  </a:cubicBezTo>
                  <a:cubicBezTo>
                    <a:pt x="54" y="357"/>
                    <a:pt x="54" y="363"/>
                    <a:pt x="58" y="363"/>
                  </a:cubicBezTo>
                  <a:cubicBezTo>
                    <a:pt x="60" y="363"/>
                    <a:pt x="61" y="362"/>
                    <a:pt x="69" y="353"/>
                  </a:cubicBezTo>
                  <a:cubicBezTo>
                    <a:pt x="124" y="287"/>
                    <a:pt x="179" y="211"/>
                    <a:pt x="234" y="117"/>
                  </a:cubicBezTo>
                  <a:cubicBezTo>
                    <a:pt x="253" y="82"/>
                    <a:pt x="266" y="56"/>
                    <a:pt x="268" y="53"/>
                  </a:cubicBezTo>
                  <a:cubicBezTo>
                    <a:pt x="283" y="99"/>
                    <a:pt x="300" y="168"/>
                    <a:pt x="309" y="249"/>
                  </a:cubicBezTo>
                  <a:cubicBezTo>
                    <a:pt x="312" y="276"/>
                    <a:pt x="315" y="306"/>
                    <a:pt x="315" y="333"/>
                  </a:cubicBezTo>
                  <a:cubicBezTo>
                    <a:pt x="315" y="335"/>
                    <a:pt x="316" y="357"/>
                    <a:pt x="316" y="359"/>
                  </a:cubicBezTo>
                  <a:cubicBezTo>
                    <a:pt x="316" y="361"/>
                    <a:pt x="318" y="363"/>
                    <a:pt x="319" y="363"/>
                  </a:cubicBezTo>
                  <a:cubicBezTo>
                    <a:pt x="322" y="363"/>
                    <a:pt x="322" y="362"/>
                    <a:pt x="330" y="353"/>
                  </a:cubicBezTo>
                  <a:cubicBezTo>
                    <a:pt x="392" y="284"/>
                    <a:pt x="499" y="139"/>
                    <a:pt x="499" y="53"/>
                  </a:cubicBezTo>
                  <a:cubicBezTo>
                    <a:pt x="499" y="13"/>
                    <a:pt x="477" y="0"/>
                    <a:pt x="462" y="0"/>
                  </a:cubicBezTo>
                  <a:cubicBezTo>
                    <a:pt x="448" y="0"/>
                    <a:pt x="441" y="30"/>
                    <a:pt x="441" y="38"/>
                  </a:cubicBezTo>
                  <a:cubicBezTo>
                    <a:pt x="441" y="45"/>
                    <a:pt x="444" y="45"/>
                    <a:pt x="447" y="46"/>
                  </a:cubicBezTo>
                  <a:cubicBezTo>
                    <a:pt x="454" y="47"/>
                    <a:pt x="477" y="50"/>
                    <a:pt x="477" y="83"/>
                  </a:cubicBezTo>
                  <a:cubicBezTo>
                    <a:pt x="477" y="140"/>
                    <a:pt x="355" y="294"/>
                    <a:pt x="352" y="294"/>
                  </a:cubicBezTo>
                  <a:cubicBezTo>
                    <a:pt x="351" y="294"/>
                    <a:pt x="351" y="293"/>
                    <a:pt x="351" y="282"/>
                  </a:cubicBezTo>
                  <a:cubicBezTo>
                    <a:pt x="345" y="174"/>
                    <a:pt x="316" y="60"/>
                    <a:pt x="296" y="5"/>
                  </a:cubicBezTo>
                  <a:cubicBezTo>
                    <a:pt x="295" y="2"/>
                    <a:pt x="294" y="0"/>
                    <a:pt x="289" y="0"/>
                  </a:cubicBezTo>
                  <a:cubicBezTo>
                    <a:pt x="280" y="0"/>
                    <a:pt x="258" y="12"/>
                    <a:pt x="258" y="21"/>
                  </a:cubicBezTo>
                  <a:cubicBezTo>
                    <a:pt x="258" y="23"/>
                    <a:pt x="260" y="28"/>
                    <a:pt x="261" y="30"/>
                  </a:cubicBezTo>
                  <a:cubicBezTo>
                    <a:pt x="231" y="88"/>
                    <a:pt x="186" y="172"/>
                    <a:pt x="103" y="276"/>
                  </a:cubicBezTo>
                  <a:lnTo>
                    <a:pt x="103" y="2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81">
              <a:extLst>
                <a:ext uri="{FF2B5EF4-FFF2-40B4-BE49-F238E27FC236}">
                  <a16:creationId xmlns:a16="http://schemas.microsoft.com/office/drawing/2014/main" id="{BDCA988C-9432-E3A8-81AC-F2036E1AE68A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4333875" y="2540000"/>
              <a:ext cx="98425" cy="150813"/>
            </a:xfrm>
            <a:custGeom>
              <a:avLst/>
              <a:gdLst>
                <a:gd name="T0" fmla="*/ 105 w 267"/>
                <a:gd name="T1" fmla="*/ 170 h 362"/>
                <a:gd name="T2" fmla="*/ 0 w 267"/>
                <a:gd name="T3" fmla="*/ 301 h 362"/>
                <a:gd name="T4" fmla="*/ 84 w 267"/>
                <a:gd name="T5" fmla="*/ 362 h 362"/>
                <a:gd name="T6" fmla="*/ 234 w 267"/>
                <a:gd name="T7" fmla="*/ 273 h 362"/>
                <a:gd name="T8" fmla="*/ 229 w 267"/>
                <a:gd name="T9" fmla="*/ 270 h 362"/>
                <a:gd name="T10" fmla="*/ 192 w 267"/>
                <a:gd name="T11" fmla="*/ 292 h 362"/>
                <a:gd name="T12" fmla="*/ 117 w 267"/>
                <a:gd name="T13" fmla="*/ 335 h 362"/>
                <a:gd name="T14" fmla="*/ 42 w 267"/>
                <a:gd name="T15" fmla="*/ 279 h 362"/>
                <a:gd name="T16" fmla="*/ 148 w 267"/>
                <a:gd name="T17" fmla="*/ 178 h 362"/>
                <a:gd name="T18" fmla="*/ 189 w 267"/>
                <a:gd name="T19" fmla="*/ 154 h 362"/>
                <a:gd name="T20" fmla="*/ 184 w 267"/>
                <a:gd name="T21" fmla="*/ 150 h 362"/>
                <a:gd name="T22" fmla="*/ 100 w 267"/>
                <a:gd name="T23" fmla="*/ 93 h 362"/>
                <a:gd name="T24" fmla="*/ 177 w 267"/>
                <a:gd name="T25" fmla="*/ 27 h 362"/>
                <a:gd name="T26" fmla="*/ 225 w 267"/>
                <a:gd name="T27" fmla="*/ 55 h 362"/>
                <a:gd name="T28" fmla="*/ 219 w 267"/>
                <a:gd name="T29" fmla="*/ 73 h 362"/>
                <a:gd name="T30" fmla="*/ 216 w 267"/>
                <a:gd name="T31" fmla="*/ 78 h 362"/>
                <a:gd name="T32" fmla="*/ 221 w 267"/>
                <a:gd name="T33" fmla="*/ 82 h 362"/>
                <a:gd name="T34" fmla="*/ 267 w 267"/>
                <a:gd name="T35" fmla="*/ 34 h 362"/>
                <a:gd name="T36" fmla="*/ 210 w 267"/>
                <a:gd name="T37" fmla="*/ 0 h 362"/>
                <a:gd name="T38" fmla="*/ 58 w 267"/>
                <a:gd name="T39" fmla="*/ 115 h 362"/>
                <a:gd name="T40" fmla="*/ 105 w 267"/>
                <a:gd name="T41" fmla="*/ 17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7" h="362">
                  <a:moveTo>
                    <a:pt x="105" y="170"/>
                  </a:moveTo>
                  <a:cubicBezTo>
                    <a:pt x="5" y="224"/>
                    <a:pt x="0" y="289"/>
                    <a:pt x="0" y="301"/>
                  </a:cubicBezTo>
                  <a:cubicBezTo>
                    <a:pt x="0" y="339"/>
                    <a:pt x="36" y="362"/>
                    <a:pt x="84" y="362"/>
                  </a:cubicBezTo>
                  <a:cubicBezTo>
                    <a:pt x="167" y="362"/>
                    <a:pt x="234" y="284"/>
                    <a:pt x="234" y="273"/>
                  </a:cubicBezTo>
                  <a:cubicBezTo>
                    <a:pt x="234" y="270"/>
                    <a:pt x="231" y="270"/>
                    <a:pt x="229" y="270"/>
                  </a:cubicBezTo>
                  <a:cubicBezTo>
                    <a:pt x="223" y="270"/>
                    <a:pt x="204" y="276"/>
                    <a:pt x="192" y="292"/>
                  </a:cubicBezTo>
                  <a:cubicBezTo>
                    <a:pt x="182" y="306"/>
                    <a:pt x="161" y="335"/>
                    <a:pt x="117" y="335"/>
                  </a:cubicBezTo>
                  <a:cubicBezTo>
                    <a:pt x="81" y="335"/>
                    <a:pt x="42" y="317"/>
                    <a:pt x="42" y="279"/>
                  </a:cubicBezTo>
                  <a:cubicBezTo>
                    <a:pt x="42" y="255"/>
                    <a:pt x="70" y="181"/>
                    <a:pt x="148" y="178"/>
                  </a:cubicBezTo>
                  <a:cubicBezTo>
                    <a:pt x="172" y="177"/>
                    <a:pt x="189" y="159"/>
                    <a:pt x="189" y="154"/>
                  </a:cubicBezTo>
                  <a:cubicBezTo>
                    <a:pt x="189" y="151"/>
                    <a:pt x="187" y="150"/>
                    <a:pt x="184" y="150"/>
                  </a:cubicBezTo>
                  <a:cubicBezTo>
                    <a:pt x="114" y="147"/>
                    <a:pt x="100" y="113"/>
                    <a:pt x="100" y="93"/>
                  </a:cubicBezTo>
                  <a:cubicBezTo>
                    <a:pt x="100" y="82"/>
                    <a:pt x="108" y="27"/>
                    <a:pt x="177" y="27"/>
                  </a:cubicBezTo>
                  <a:cubicBezTo>
                    <a:pt x="187" y="27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4"/>
                    <a:pt x="216" y="77"/>
                    <a:pt x="216" y="78"/>
                  </a:cubicBezTo>
                  <a:cubicBezTo>
                    <a:pt x="216" y="82"/>
                    <a:pt x="220" y="82"/>
                    <a:pt x="221" y="82"/>
                  </a:cubicBezTo>
                  <a:cubicBezTo>
                    <a:pt x="236" y="82"/>
                    <a:pt x="267" y="62"/>
                    <a:pt x="267" y="34"/>
                  </a:cubicBezTo>
                  <a:cubicBezTo>
                    <a:pt x="267" y="4"/>
                    <a:pt x="233" y="0"/>
                    <a:pt x="210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4"/>
                    <a:pt x="80" y="162"/>
                    <a:pt x="105" y="17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494" name="Straight Arrow Connector 493">
            <a:extLst>
              <a:ext uri="{FF2B5EF4-FFF2-40B4-BE49-F238E27FC236}">
                <a16:creationId xmlns:a16="http://schemas.microsoft.com/office/drawing/2014/main" id="{F13EB535-8199-B610-358F-74C6F5CFFDEE}"/>
              </a:ext>
            </a:extLst>
          </p:cNvPr>
          <p:cNvCxnSpPr>
            <a:cxnSpLocks/>
          </p:cNvCxnSpPr>
          <p:nvPr/>
        </p:nvCxnSpPr>
        <p:spPr>
          <a:xfrm flipH="1">
            <a:off x="3587714" y="4324618"/>
            <a:ext cx="326996" cy="1370"/>
          </a:xfrm>
          <a:prstGeom prst="straightConnector1">
            <a:avLst/>
          </a:prstGeom>
          <a:ln w="19050">
            <a:solidFill>
              <a:schemeClr val="tx1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495" name="Group 49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0BE3C7A5-51AE-6A5F-5807-A9901CACC65A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4019678" y="4170346"/>
            <a:ext cx="178738" cy="257662"/>
            <a:chOff x="2540000" y="2540000"/>
            <a:chExt cx="122238" cy="176213"/>
          </a:xfrm>
          <a:solidFill>
            <a:schemeClr val="tx1"/>
          </a:solidFill>
        </p:grpSpPr>
        <p:sp>
          <p:nvSpPr>
            <p:cNvPr id="496" name="Freeform 7 4">
              <a:extLst>
                <a:ext uri="{FF2B5EF4-FFF2-40B4-BE49-F238E27FC236}">
                  <a16:creationId xmlns:a16="http://schemas.microsoft.com/office/drawing/2014/main" id="{5D962BC9-7B84-91A7-ACAE-9AE1623EE831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8 4">
              <a:extLst>
                <a:ext uri="{FF2B5EF4-FFF2-40B4-BE49-F238E27FC236}">
                  <a16:creationId xmlns:a16="http://schemas.microsoft.com/office/drawing/2014/main" id="{1060A699-40E3-0154-60B4-0A6BEB287062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5" name="Group 604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check if $\tilde{v}$ is $\tilde{m}$; if so, output $(\msf{View}_{\mcal{M}}, \tilde{v})$&#10;&#10;\end{document}" title="IguanaTex Vector Display">
            <a:extLst>
              <a:ext uri="{FF2B5EF4-FFF2-40B4-BE49-F238E27FC236}">
                <a16:creationId xmlns:a16="http://schemas.microsoft.com/office/drawing/2014/main" id="{CABC4071-F83A-E8A7-80F9-2C8D82BCE87E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921872" y="4619311"/>
            <a:ext cx="4127500" cy="279400"/>
            <a:chOff x="676275" y="5173663"/>
            <a:chExt cx="4127500" cy="279400"/>
          </a:xfrm>
        </p:grpSpPr>
        <p:sp>
          <p:nvSpPr>
            <p:cNvPr id="606" name="Freeform 107">
              <a:extLst>
                <a:ext uri="{FF2B5EF4-FFF2-40B4-BE49-F238E27FC236}">
                  <a16:creationId xmlns:a16="http://schemas.microsoft.com/office/drawing/2014/main" id="{B286DD19-C1F2-DF1E-53DC-425A63A0B73E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676275" y="5257801"/>
              <a:ext cx="90488" cy="128588"/>
            </a:xfrm>
            <a:custGeom>
              <a:avLst/>
              <a:gdLst>
                <a:gd name="T0" fmla="*/ 41 w 189"/>
                <a:gd name="T1" fmla="*/ 115 h 229"/>
                <a:gd name="T2" fmla="*/ 108 w 189"/>
                <a:gd name="T3" fmla="*/ 13 h 229"/>
                <a:gd name="T4" fmla="*/ 162 w 189"/>
                <a:gd name="T5" fmla="*/ 31 h 229"/>
                <a:gd name="T6" fmla="*/ 138 w 189"/>
                <a:gd name="T7" fmla="*/ 54 h 229"/>
                <a:gd name="T8" fmla="*/ 161 w 189"/>
                <a:gd name="T9" fmla="*/ 77 h 229"/>
                <a:gd name="T10" fmla="*/ 184 w 189"/>
                <a:gd name="T11" fmla="*/ 54 h 229"/>
                <a:gd name="T12" fmla="*/ 108 w 189"/>
                <a:gd name="T13" fmla="*/ 0 h 229"/>
                <a:gd name="T14" fmla="*/ 0 w 189"/>
                <a:gd name="T15" fmla="*/ 116 h 229"/>
                <a:gd name="T16" fmla="*/ 107 w 189"/>
                <a:gd name="T17" fmla="*/ 229 h 229"/>
                <a:gd name="T18" fmla="*/ 189 w 189"/>
                <a:gd name="T19" fmla="*/ 164 h 229"/>
                <a:gd name="T20" fmla="*/ 183 w 189"/>
                <a:gd name="T21" fmla="*/ 159 h 229"/>
                <a:gd name="T22" fmla="*/ 177 w 189"/>
                <a:gd name="T23" fmla="*/ 164 h 229"/>
                <a:gd name="T24" fmla="*/ 111 w 189"/>
                <a:gd name="T25" fmla="*/ 217 h 229"/>
                <a:gd name="T26" fmla="*/ 41 w 189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29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89" y="169"/>
                    <a:pt x="189" y="164"/>
                  </a:cubicBezTo>
                  <a:cubicBezTo>
                    <a:pt x="189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08">
              <a:extLst>
                <a:ext uri="{FF2B5EF4-FFF2-40B4-BE49-F238E27FC236}">
                  <a16:creationId xmlns:a16="http://schemas.microsoft.com/office/drawing/2014/main" id="{6972F28F-37E6-3C63-5A0C-FB3ECF312DDC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774700" y="5189538"/>
              <a:ext cx="120650" cy="195263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1 w 251"/>
                <a:gd name="T17" fmla="*/ 137 h 347"/>
                <a:gd name="T18" fmla="*/ 177 w 251"/>
                <a:gd name="T19" fmla="*/ 192 h 347"/>
                <a:gd name="T20" fmla="*/ 177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5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6" y="145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09">
              <a:extLst>
                <a:ext uri="{FF2B5EF4-FFF2-40B4-BE49-F238E27FC236}">
                  <a16:creationId xmlns:a16="http://schemas.microsoft.com/office/drawing/2014/main" id="{DBA8E394-8106-1219-D9A3-B3F9C99F0458}"/>
                </a:ext>
              </a:extLst>
            </p:cNvPr>
            <p:cNvSpPr>
              <a:spLocks noEditPoints="1"/>
            </p:cNvSpPr>
            <p:nvPr>
              <p:custDataLst>
                <p:tags r:id="rId162"/>
              </p:custDataLst>
            </p:nvPr>
          </p:nvSpPr>
          <p:spPr bwMode="auto">
            <a:xfrm>
              <a:off x="906463" y="5257801"/>
              <a:ext cx="92075" cy="128588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10">
              <a:extLst>
                <a:ext uri="{FF2B5EF4-FFF2-40B4-BE49-F238E27FC236}">
                  <a16:creationId xmlns:a16="http://schemas.microsoft.com/office/drawing/2014/main" id="{D9EAAD5A-16D4-EFAA-5792-5ACFC9142001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1014413" y="5257801"/>
              <a:ext cx="90488" cy="128588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8"/>
                    <a:pt x="185" y="54"/>
                  </a:cubicBezTo>
                  <a:cubicBezTo>
                    <a:pt x="185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111">
              <a:extLst>
                <a:ext uri="{FF2B5EF4-FFF2-40B4-BE49-F238E27FC236}">
                  <a16:creationId xmlns:a16="http://schemas.microsoft.com/office/drawing/2014/main" id="{7277B069-B26B-152B-B4D7-E278224506D8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1112838" y="5189538"/>
              <a:ext cx="114300" cy="195263"/>
            </a:xfrm>
            <a:custGeom>
              <a:avLst/>
              <a:gdLst>
                <a:gd name="T0" fmla="*/ 39 w 241"/>
                <a:gd name="T1" fmla="*/ 309 h 347"/>
                <a:gd name="T2" fmla="*/ 0 w 241"/>
                <a:gd name="T3" fmla="*/ 331 h 347"/>
                <a:gd name="T4" fmla="*/ 0 w 241"/>
                <a:gd name="T5" fmla="*/ 347 h 347"/>
                <a:gd name="T6" fmla="*/ 54 w 241"/>
                <a:gd name="T7" fmla="*/ 345 h 347"/>
                <a:gd name="T8" fmla="*/ 109 w 241"/>
                <a:gd name="T9" fmla="*/ 347 h 347"/>
                <a:gd name="T10" fmla="*/ 109 w 241"/>
                <a:gd name="T11" fmla="*/ 331 h 347"/>
                <a:gd name="T12" fmla="*/ 70 w 241"/>
                <a:gd name="T13" fmla="*/ 309 h 347"/>
                <a:gd name="T14" fmla="*/ 70 w 241"/>
                <a:gd name="T15" fmla="*/ 257 h 347"/>
                <a:gd name="T16" fmla="*/ 102 w 241"/>
                <a:gd name="T17" fmla="*/ 230 h 347"/>
                <a:gd name="T18" fmla="*/ 162 w 241"/>
                <a:gd name="T19" fmla="*/ 320 h 347"/>
                <a:gd name="T20" fmla="*/ 144 w 241"/>
                <a:gd name="T21" fmla="*/ 331 h 347"/>
                <a:gd name="T22" fmla="*/ 144 w 241"/>
                <a:gd name="T23" fmla="*/ 347 h 347"/>
                <a:gd name="T24" fmla="*/ 197 w 241"/>
                <a:gd name="T25" fmla="*/ 345 h 347"/>
                <a:gd name="T26" fmla="*/ 241 w 241"/>
                <a:gd name="T27" fmla="*/ 347 h 347"/>
                <a:gd name="T28" fmla="*/ 241 w 241"/>
                <a:gd name="T29" fmla="*/ 331 h 347"/>
                <a:gd name="T30" fmla="*/ 193 w 241"/>
                <a:gd name="T31" fmla="*/ 305 h 347"/>
                <a:gd name="T32" fmla="*/ 129 w 241"/>
                <a:gd name="T33" fmla="*/ 215 h 347"/>
                <a:gd name="T34" fmla="*/ 126 w 241"/>
                <a:gd name="T35" fmla="*/ 210 h 347"/>
                <a:gd name="T36" fmla="*/ 167 w 241"/>
                <a:gd name="T37" fmla="*/ 174 h 347"/>
                <a:gd name="T38" fmla="*/ 229 w 241"/>
                <a:gd name="T39" fmla="*/ 147 h 347"/>
                <a:gd name="T40" fmla="*/ 229 w 241"/>
                <a:gd name="T41" fmla="*/ 132 h 347"/>
                <a:gd name="T42" fmla="*/ 194 w 241"/>
                <a:gd name="T43" fmla="*/ 133 h 347"/>
                <a:gd name="T44" fmla="*/ 139 w 241"/>
                <a:gd name="T45" fmla="*/ 132 h 347"/>
                <a:gd name="T46" fmla="*/ 139 w 241"/>
                <a:gd name="T47" fmla="*/ 147 h 347"/>
                <a:gd name="T48" fmla="*/ 153 w 241"/>
                <a:gd name="T49" fmla="*/ 160 h 347"/>
                <a:gd name="T50" fmla="*/ 142 w 241"/>
                <a:gd name="T51" fmla="*/ 179 h 347"/>
                <a:gd name="T52" fmla="*/ 72 w 241"/>
                <a:gd name="T53" fmla="*/ 240 h 347"/>
                <a:gd name="T54" fmla="*/ 72 w 241"/>
                <a:gd name="T55" fmla="*/ 0 h 347"/>
                <a:gd name="T56" fmla="*/ 0 w 241"/>
                <a:gd name="T57" fmla="*/ 6 h 347"/>
                <a:gd name="T58" fmla="*/ 0 w 241"/>
                <a:gd name="T59" fmla="*/ 21 h 347"/>
                <a:gd name="T60" fmla="*/ 39 w 241"/>
                <a:gd name="T61" fmla="*/ 49 h 347"/>
                <a:gd name="T62" fmla="*/ 39 w 241"/>
                <a:gd name="T63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1" h="347">
                  <a:moveTo>
                    <a:pt x="39" y="309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0" y="345"/>
                    <a:pt x="54" y="345"/>
                  </a:cubicBezTo>
                  <a:cubicBezTo>
                    <a:pt x="69" y="345"/>
                    <a:pt x="89" y="346"/>
                    <a:pt x="109" y="347"/>
                  </a:cubicBezTo>
                  <a:lnTo>
                    <a:pt x="109" y="331"/>
                  </a:lnTo>
                  <a:cubicBezTo>
                    <a:pt x="76" y="331"/>
                    <a:pt x="70" y="331"/>
                    <a:pt x="70" y="309"/>
                  </a:cubicBezTo>
                  <a:lnTo>
                    <a:pt x="70" y="257"/>
                  </a:lnTo>
                  <a:lnTo>
                    <a:pt x="102" y="230"/>
                  </a:lnTo>
                  <a:cubicBezTo>
                    <a:pt x="141" y="283"/>
                    <a:pt x="162" y="311"/>
                    <a:pt x="162" y="320"/>
                  </a:cubicBezTo>
                  <a:cubicBezTo>
                    <a:pt x="162" y="329"/>
                    <a:pt x="153" y="331"/>
                    <a:pt x="144" y="331"/>
                  </a:cubicBezTo>
                  <a:lnTo>
                    <a:pt x="144" y="347"/>
                  </a:lnTo>
                  <a:cubicBezTo>
                    <a:pt x="158" y="346"/>
                    <a:pt x="187" y="345"/>
                    <a:pt x="197" y="345"/>
                  </a:cubicBezTo>
                  <a:cubicBezTo>
                    <a:pt x="212" y="345"/>
                    <a:pt x="226" y="346"/>
                    <a:pt x="241" y="347"/>
                  </a:cubicBezTo>
                  <a:lnTo>
                    <a:pt x="241" y="331"/>
                  </a:lnTo>
                  <a:cubicBezTo>
                    <a:pt x="222" y="331"/>
                    <a:pt x="211" y="331"/>
                    <a:pt x="193" y="305"/>
                  </a:cubicBezTo>
                  <a:lnTo>
                    <a:pt x="129" y="215"/>
                  </a:lnTo>
                  <a:cubicBezTo>
                    <a:pt x="129" y="214"/>
                    <a:pt x="126" y="211"/>
                    <a:pt x="126" y="210"/>
                  </a:cubicBezTo>
                  <a:cubicBezTo>
                    <a:pt x="126" y="208"/>
                    <a:pt x="162" y="178"/>
                    <a:pt x="167" y="174"/>
                  </a:cubicBezTo>
                  <a:cubicBezTo>
                    <a:pt x="198" y="149"/>
                    <a:pt x="219" y="148"/>
                    <a:pt x="229" y="147"/>
                  </a:cubicBezTo>
                  <a:lnTo>
                    <a:pt x="229" y="132"/>
                  </a:lnTo>
                  <a:cubicBezTo>
                    <a:pt x="215" y="133"/>
                    <a:pt x="208" y="133"/>
                    <a:pt x="194" y="133"/>
                  </a:cubicBezTo>
                  <a:cubicBezTo>
                    <a:pt x="177" y="133"/>
                    <a:pt x="146" y="132"/>
                    <a:pt x="139" y="132"/>
                  </a:cubicBezTo>
                  <a:lnTo>
                    <a:pt x="139" y="147"/>
                  </a:lnTo>
                  <a:cubicBezTo>
                    <a:pt x="148" y="148"/>
                    <a:pt x="153" y="153"/>
                    <a:pt x="153" y="160"/>
                  </a:cubicBezTo>
                  <a:cubicBezTo>
                    <a:pt x="153" y="170"/>
                    <a:pt x="146" y="176"/>
                    <a:pt x="142" y="179"/>
                  </a:cubicBezTo>
                  <a:lnTo>
                    <a:pt x="72" y="240"/>
                  </a:ln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112">
              <a:extLst>
                <a:ext uri="{FF2B5EF4-FFF2-40B4-BE49-F238E27FC236}">
                  <a16:creationId xmlns:a16="http://schemas.microsoft.com/office/drawing/2014/main" id="{15911E67-3C0C-710B-61D4-AACEAFCF4799}"/>
                </a:ext>
              </a:extLst>
            </p:cNvPr>
            <p:cNvSpPr>
              <a:spLocks noEditPoints="1"/>
            </p:cNvSpPr>
            <p:nvPr>
              <p:custDataLst>
                <p:tags r:id="rId165"/>
              </p:custDataLst>
            </p:nvPr>
          </p:nvSpPr>
          <p:spPr bwMode="auto">
            <a:xfrm>
              <a:off x="1319213" y="5195888"/>
              <a:ext cx="50800" cy="1889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13">
              <a:extLst>
                <a:ext uri="{FF2B5EF4-FFF2-40B4-BE49-F238E27FC236}">
                  <a16:creationId xmlns:a16="http://schemas.microsoft.com/office/drawing/2014/main" id="{0A5E0F46-B6A1-2F31-A870-878105D98DFD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1384300" y="5186363"/>
              <a:ext cx="77788" cy="198438"/>
            </a:xfrm>
            <a:custGeom>
              <a:avLst/>
              <a:gdLst>
                <a:gd name="T0" fmla="*/ 71 w 161"/>
                <a:gd name="T1" fmla="*/ 137 h 352"/>
                <a:gd name="T2" fmla="*/ 71 w 161"/>
                <a:gd name="T3" fmla="*/ 79 h 352"/>
                <a:gd name="T4" fmla="*/ 116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1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114">
              <a:extLst>
                <a:ext uri="{FF2B5EF4-FFF2-40B4-BE49-F238E27FC236}">
                  <a16:creationId xmlns:a16="http://schemas.microsoft.com/office/drawing/2014/main" id="{D656C380-7C0B-BE8E-0BD6-88A23E02686B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1531938" y="5181601"/>
              <a:ext cx="131763" cy="31750"/>
            </a:xfrm>
            <a:custGeom>
              <a:avLst/>
              <a:gdLst>
                <a:gd name="T0" fmla="*/ 269 w 276"/>
                <a:gd name="T1" fmla="*/ 0 h 56"/>
                <a:gd name="T2" fmla="*/ 193 w 276"/>
                <a:gd name="T3" fmla="*/ 35 h 56"/>
                <a:gd name="T4" fmla="*/ 141 w 276"/>
                <a:gd name="T5" fmla="*/ 16 h 56"/>
                <a:gd name="T6" fmla="*/ 91 w 276"/>
                <a:gd name="T7" fmla="*/ 0 h 56"/>
                <a:gd name="T8" fmla="*/ 55 w 276"/>
                <a:gd name="T9" fmla="*/ 8 h 56"/>
                <a:gd name="T10" fmla="*/ 27 w 276"/>
                <a:gd name="T11" fmla="*/ 26 h 56"/>
                <a:gd name="T12" fmla="*/ 0 w 276"/>
                <a:gd name="T13" fmla="*/ 48 h 56"/>
                <a:gd name="T14" fmla="*/ 7 w 276"/>
                <a:gd name="T15" fmla="*/ 56 h 56"/>
                <a:gd name="T16" fmla="*/ 83 w 276"/>
                <a:gd name="T17" fmla="*/ 21 h 56"/>
                <a:gd name="T18" fmla="*/ 135 w 276"/>
                <a:gd name="T19" fmla="*/ 39 h 56"/>
                <a:gd name="T20" fmla="*/ 185 w 276"/>
                <a:gd name="T21" fmla="*/ 56 h 56"/>
                <a:gd name="T22" fmla="*/ 221 w 276"/>
                <a:gd name="T23" fmla="*/ 47 h 56"/>
                <a:gd name="T24" fmla="*/ 249 w 276"/>
                <a:gd name="T25" fmla="*/ 30 h 56"/>
                <a:gd name="T26" fmla="*/ 276 w 276"/>
                <a:gd name="T27" fmla="*/ 8 h 56"/>
                <a:gd name="T28" fmla="*/ 269 w 276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6">
                  <a:moveTo>
                    <a:pt x="269" y="0"/>
                  </a:moveTo>
                  <a:cubicBezTo>
                    <a:pt x="245" y="20"/>
                    <a:pt x="218" y="35"/>
                    <a:pt x="193" y="35"/>
                  </a:cubicBezTo>
                  <a:cubicBezTo>
                    <a:pt x="173" y="35"/>
                    <a:pt x="159" y="26"/>
                    <a:pt x="141" y="16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29"/>
                    <a:pt x="135" y="39"/>
                  </a:cubicBezTo>
                  <a:cubicBezTo>
                    <a:pt x="149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115">
              <a:extLst>
                <a:ext uri="{FF2B5EF4-FFF2-40B4-BE49-F238E27FC236}">
                  <a16:creationId xmlns:a16="http://schemas.microsoft.com/office/drawing/2014/main" id="{0FD98CA6-678E-9E96-E444-FE3CD12E3591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1536700" y="5259388"/>
              <a:ext cx="104775" cy="12700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16">
              <a:extLst>
                <a:ext uri="{FF2B5EF4-FFF2-40B4-BE49-F238E27FC236}">
                  <a16:creationId xmlns:a16="http://schemas.microsoft.com/office/drawing/2014/main" id="{7B1DE41B-99BA-99B4-691E-3F391E17786D}"/>
                </a:ext>
              </a:extLst>
            </p:cNvPr>
            <p:cNvSpPr>
              <a:spLocks noEditPoints="1"/>
            </p:cNvSpPr>
            <p:nvPr>
              <p:custDataLst>
                <p:tags r:id="rId169"/>
              </p:custDataLst>
            </p:nvPr>
          </p:nvSpPr>
          <p:spPr bwMode="auto">
            <a:xfrm>
              <a:off x="1741488" y="5195888"/>
              <a:ext cx="50800" cy="1889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117">
              <a:extLst>
                <a:ext uri="{FF2B5EF4-FFF2-40B4-BE49-F238E27FC236}">
                  <a16:creationId xmlns:a16="http://schemas.microsoft.com/office/drawing/2014/main" id="{737BC5ED-3F70-7915-4847-2787AC4B1CE4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1808163" y="5257801"/>
              <a:ext cx="77788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118">
              <a:extLst>
                <a:ext uri="{FF2B5EF4-FFF2-40B4-BE49-F238E27FC236}">
                  <a16:creationId xmlns:a16="http://schemas.microsoft.com/office/drawing/2014/main" id="{D5B84CAF-90F1-3D55-713F-985EB7C53895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2011363" y="5181601"/>
              <a:ext cx="133350" cy="31750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19">
              <a:extLst>
                <a:ext uri="{FF2B5EF4-FFF2-40B4-BE49-F238E27FC236}">
                  <a16:creationId xmlns:a16="http://schemas.microsoft.com/office/drawing/2014/main" id="{A3DEAFD2-DE66-064A-0DA9-13AD8FAB8BC5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1979613" y="5259388"/>
              <a:ext cx="195263" cy="127000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3 h 226"/>
                <a:gd name="T4" fmla="*/ 40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3 w 408"/>
                <a:gd name="T35" fmla="*/ 11 h 226"/>
                <a:gd name="T36" fmla="*/ 339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6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120">
              <a:extLst>
                <a:ext uri="{FF2B5EF4-FFF2-40B4-BE49-F238E27FC236}">
                  <a16:creationId xmlns:a16="http://schemas.microsoft.com/office/drawing/2014/main" id="{F59133B5-AB41-FE37-9EA8-794188ADD7AC}"/>
                </a:ext>
              </a:extLst>
            </p:cNvPr>
            <p:cNvSpPr>
              <a:spLocks noEditPoints="1"/>
            </p:cNvSpPr>
            <p:nvPr>
              <p:custDataLst>
                <p:tags r:id="rId173"/>
              </p:custDataLst>
            </p:nvPr>
          </p:nvSpPr>
          <p:spPr bwMode="auto">
            <a:xfrm>
              <a:off x="2203450" y="5262563"/>
              <a:ext cx="25400" cy="176213"/>
            </a:xfrm>
            <a:custGeom>
              <a:avLst/>
              <a:gdLst>
                <a:gd name="T0" fmla="*/ 53 w 54"/>
                <a:gd name="T1" fmla="*/ 26 h 311"/>
                <a:gd name="T2" fmla="*/ 26 w 54"/>
                <a:gd name="T3" fmla="*/ 0 h 311"/>
                <a:gd name="T4" fmla="*/ 0 w 54"/>
                <a:gd name="T5" fmla="*/ 26 h 311"/>
                <a:gd name="T6" fmla="*/ 26 w 54"/>
                <a:gd name="T7" fmla="*/ 53 h 311"/>
                <a:gd name="T8" fmla="*/ 53 w 54"/>
                <a:gd name="T9" fmla="*/ 26 h 311"/>
                <a:gd name="T10" fmla="*/ 43 w 54"/>
                <a:gd name="T11" fmla="*/ 209 h 311"/>
                <a:gd name="T12" fmla="*/ 11 w 54"/>
                <a:gd name="T13" fmla="*/ 299 h 311"/>
                <a:gd name="T14" fmla="*/ 8 w 54"/>
                <a:gd name="T15" fmla="*/ 305 h 311"/>
                <a:gd name="T16" fmla="*/ 13 w 54"/>
                <a:gd name="T17" fmla="*/ 311 h 311"/>
                <a:gd name="T18" fmla="*/ 54 w 54"/>
                <a:gd name="T19" fmla="*/ 213 h 311"/>
                <a:gd name="T20" fmla="*/ 26 w 54"/>
                <a:gd name="T21" fmla="*/ 162 h 311"/>
                <a:gd name="T22" fmla="*/ 0 w 54"/>
                <a:gd name="T23" fmla="*/ 188 h 311"/>
                <a:gd name="T24" fmla="*/ 26 w 54"/>
                <a:gd name="T25" fmla="*/ 215 h 311"/>
                <a:gd name="T26" fmla="*/ 30 w 54"/>
                <a:gd name="T27" fmla="*/ 214 h 311"/>
                <a:gd name="T28" fmla="*/ 43 w 54"/>
                <a:gd name="T29" fmla="*/ 20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11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43" y="209"/>
                  </a:moveTo>
                  <a:cubicBezTo>
                    <a:pt x="43" y="223"/>
                    <a:pt x="43" y="262"/>
                    <a:pt x="11" y="299"/>
                  </a:cubicBezTo>
                  <a:cubicBezTo>
                    <a:pt x="8" y="303"/>
                    <a:pt x="8" y="304"/>
                    <a:pt x="8" y="305"/>
                  </a:cubicBezTo>
                  <a:cubicBezTo>
                    <a:pt x="8" y="309"/>
                    <a:pt x="10" y="311"/>
                    <a:pt x="13" y="311"/>
                  </a:cubicBezTo>
                  <a:cubicBezTo>
                    <a:pt x="18" y="311"/>
                    <a:pt x="54" y="271"/>
                    <a:pt x="54" y="213"/>
                  </a:cubicBezTo>
                  <a:cubicBezTo>
                    <a:pt x="54" y="199"/>
                    <a:pt x="53" y="162"/>
                    <a:pt x="26" y="162"/>
                  </a:cubicBezTo>
                  <a:cubicBezTo>
                    <a:pt x="9" y="162"/>
                    <a:pt x="0" y="175"/>
                    <a:pt x="0" y="188"/>
                  </a:cubicBezTo>
                  <a:cubicBezTo>
                    <a:pt x="0" y="201"/>
                    <a:pt x="8" y="215"/>
                    <a:pt x="26" y="215"/>
                  </a:cubicBezTo>
                  <a:cubicBezTo>
                    <a:pt x="29" y="215"/>
                    <a:pt x="30" y="215"/>
                    <a:pt x="30" y="214"/>
                  </a:cubicBezTo>
                  <a:cubicBezTo>
                    <a:pt x="34" y="214"/>
                    <a:pt x="39" y="213"/>
                    <a:pt x="43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121">
              <a:extLst>
                <a:ext uri="{FF2B5EF4-FFF2-40B4-BE49-F238E27FC236}">
                  <a16:creationId xmlns:a16="http://schemas.microsoft.com/office/drawing/2014/main" id="{CCDE15A8-9F71-DA8B-B12D-5BFBD45B586B}"/>
                </a:ext>
              </a:extLst>
            </p:cNvPr>
            <p:cNvSpPr>
              <a:spLocks noEditPoints="1"/>
            </p:cNvSpPr>
            <p:nvPr>
              <p:custDataLst>
                <p:tags r:id="rId174"/>
              </p:custDataLst>
            </p:nvPr>
          </p:nvSpPr>
          <p:spPr bwMode="auto">
            <a:xfrm>
              <a:off x="2336800" y="5195888"/>
              <a:ext cx="50800" cy="1889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22">
              <a:extLst>
                <a:ext uri="{FF2B5EF4-FFF2-40B4-BE49-F238E27FC236}">
                  <a16:creationId xmlns:a16="http://schemas.microsoft.com/office/drawing/2014/main" id="{95037814-4BDD-6FAD-8A01-50DC1FEC9078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2401888" y="5186363"/>
              <a:ext cx="77788" cy="198438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4 h 352"/>
                <a:gd name="T8" fmla="*/ 118 w 162"/>
                <a:gd name="T9" fmla="*/ 35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6 h 352"/>
                <a:gd name="T30" fmla="*/ 1 w 162"/>
                <a:gd name="T31" fmla="*/ 352 h 352"/>
                <a:gd name="T32" fmla="*/ 58 w 162"/>
                <a:gd name="T33" fmla="*/ 350 h 352"/>
                <a:gd name="T34" fmla="*/ 121 w 162"/>
                <a:gd name="T35" fmla="*/ 352 h 352"/>
                <a:gd name="T36" fmla="*/ 121 w 162"/>
                <a:gd name="T37" fmla="*/ 336 h 352"/>
                <a:gd name="T38" fmla="*/ 110 w 162"/>
                <a:gd name="T39" fmla="*/ 336 h 352"/>
                <a:gd name="T40" fmla="*/ 72 w 162"/>
                <a:gd name="T41" fmla="*/ 313 h 352"/>
                <a:gd name="T42" fmla="*/ 72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6"/>
                    <a:pt x="34" y="336"/>
                    <a:pt x="1" y="336"/>
                  </a:cubicBezTo>
                  <a:lnTo>
                    <a:pt x="1" y="352"/>
                  </a:lnTo>
                  <a:cubicBezTo>
                    <a:pt x="20" y="351"/>
                    <a:pt x="44" y="350"/>
                    <a:pt x="58" y="350"/>
                  </a:cubicBezTo>
                  <a:cubicBezTo>
                    <a:pt x="77" y="350"/>
                    <a:pt x="101" y="350"/>
                    <a:pt x="121" y="352"/>
                  </a:cubicBezTo>
                  <a:lnTo>
                    <a:pt x="121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123">
              <a:extLst>
                <a:ext uri="{FF2B5EF4-FFF2-40B4-BE49-F238E27FC236}">
                  <a16:creationId xmlns:a16="http://schemas.microsoft.com/office/drawing/2014/main" id="{8BE38C4D-AE1F-EC86-3D6F-BE083D0A7221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2554288" y="5257801"/>
              <a:ext cx="79375" cy="128588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124">
              <a:extLst>
                <a:ext uri="{FF2B5EF4-FFF2-40B4-BE49-F238E27FC236}">
                  <a16:creationId xmlns:a16="http://schemas.microsoft.com/office/drawing/2014/main" id="{955E27EC-6E02-C680-C526-5BC792551A79}"/>
                </a:ext>
              </a:extLst>
            </p:cNvPr>
            <p:cNvSpPr>
              <a:spLocks noEditPoints="1"/>
            </p:cNvSpPr>
            <p:nvPr>
              <p:custDataLst>
                <p:tags r:id="rId177"/>
              </p:custDataLst>
            </p:nvPr>
          </p:nvSpPr>
          <p:spPr bwMode="auto">
            <a:xfrm>
              <a:off x="2647950" y="5257801"/>
              <a:ext cx="106363" cy="128588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25">
              <a:extLst>
                <a:ext uri="{FF2B5EF4-FFF2-40B4-BE49-F238E27FC236}">
                  <a16:creationId xmlns:a16="http://schemas.microsoft.com/office/drawing/2014/main" id="{6194CA3E-7FDA-A723-6837-CFD50BD9A5A3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2781300" y="5354638"/>
              <a:ext cx="26988" cy="8413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126">
              <a:extLst>
                <a:ext uri="{FF2B5EF4-FFF2-40B4-BE49-F238E27FC236}">
                  <a16:creationId xmlns:a16="http://schemas.microsoft.com/office/drawing/2014/main" id="{688DC058-4FCC-5C85-E3FA-7D932715BCC5}"/>
                </a:ext>
              </a:extLst>
            </p:cNvPr>
            <p:cNvSpPr>
              <a:spLocks noEditPoints="1"/>
            </p:cNvSpPr>
            <p:nvPr>
              <p:custDataLst>
                <p:tags r:id="rId179"/>
              </p:custDataLst>
            </p:nvPr>
          </p:nvSpPr>
          <p:spPr bwMode="auto">
            <a:xfrm>
              <a:off x="2913063" y="5257801"/>
              <a:ext cx="104775" cy="12858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127">
              <a:extLst>
                <a:ext uri="{FF2B5EF4-FFF2-40B4-BE49-F238E27FC236}">
                  <a16:creationId xmlns:a16="http://schemas.microsoft.com/office/drawing/2014/main" id="{DDC9ABCA-C983-525E-AFD0-EBF3BFB7D413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3032125" y="5259388"/>
              <a:ext cx="120650" cy="12700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28">
              <a:extLst>
                <a:ext uri="{FF2B5EF4-FFF2-40B4-BE49-F238E27FC236}">
                  <a16:creationId xmlns:a16="http://schemas.microsoft.com/office/drawing/2014/main" id="{1B24AE00-07D9-FB1A-8EEA-8A954B72D85C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3162300" y="5211763"/>
              <a:ext cx="74613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129">
              <a:extLst>
                <a:ext uri="{FF2B5EF4-FFF2-40B4-BE49-F238E27FC236}">
                  <a16:creationId xmlns:a16="http://schemas.microsoft.com/office/drawing/2014/main" id="{B0C79508-3F87-F4C7-1EDA-F8285864B418}"/>
                </a:ext>
              </a:extLst>
            </p:cNvPr>
            <p:cNvSpPr>
              <a:spLocks noEditPoints="1"/>
            </p:cNvSpPr>
            <p:nvPr>
              <p:custDataLst>
                <p:tags r:id="rId182"/>
              </p:custDataLst>
            </p:nvPr>
          </p:nvSpPr>
          <p:spPr bwMode="auto">
            <a:xfrm>
              <a:off x="3257550" y="5259388"/>
              <a:ext cx="117475" cy="179388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6 h 317"/>
                <a:gd name="T6" fmla="*/ 0 w 245"/>
                <a:gd name="T7" fmla="*/ 21 h 317"/>
                <a:gd name="T8" fmla="*/ 39 w 245"/>
                <a:gd name="T9" fmla="*/ 46 h 317"/>
                <a:gd name="T10" fmla="*/ 39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3 h 317"/>
                <a:gd name="T40" fmla="*/ 137 w 245"/>
                <a:gd name="T41" fmla="*/ 13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4" y="226"/>
                    <a:pt x="245" y="177"/>
                    <a:pt x="245" y="113"/>
                  </a:cubicBezTo>
                  <a:cubicBezTo>
                    <a:pt x="245" y="50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7" y="27"/>
                    <a:pt x="112" y="13"/>
                    <a:pt x="137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130">
              <a:extLst>
                <a:ext uri="{FF2B5EF4-FFF2-40B4-BE49-F238E27FC236}">
                  <a16:creationId xmlns:a16="http://schemas.microsoft.com/office/drawing/2014/main" id="{089425BB-0717-9B2C-BE80-B28D941532F8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3390900" y="5259388"/>
              <a:ext cx="119063" cy="127000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31">
              <a:extLst>
                <a:ext uri="{FF2B5EF4-FFF2-40B4-BE49-F238E27FC236}">
                  <a16:creationId xmlns:a16="http://schemas.microsoft.com/office/drawing/2014/main" id="{39DE29E9-2612-E4E1-0F2F-40AB4C06755F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3519488" y="5211763"/>
              <a:ext cx="76200" cy="1746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132">
              <a:extLst>
                <a:ext uri="{FF2B5EF4-FFF2-40B4-BE49-F238E27FC236}">
                  <a16:creationId xmlns:a16="http://schemas.microsoft.com/office/drawing/2014/main" id="{23F76219-C354-C4ED-2F33-B779C1D11CF1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3711575" y="5173663"/>
              <a:ext cx="55563" cy="279400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133">
              <a:extLst>
                <a:ext uri="{FF2B5EF4-FFF2-40B4-BE49-F238E27FC236}">
                  <a16:creationId xmlns:a16="http://schemas.microsoft.com/office/drawing/2014/main" id="{6A8155A0-8744-A1D8-4141-A5D1AD440906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3784600" y="5189538"/>
              <a:ext cx="152400" cy="195263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2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34">
              <a:extLst>
                <a:ext uri="{FF2B5EF4-FFF2-40B4-BE49-F238E27FC236}">
                  <a16:creationId xmlns:a16="http://schemas.microsoft.com/office/drawing/2014/main" id="{2FA599D5-B65B-1C31-6BC5-69090BAD08B7}"/>
                </a:ext>
              </a:extLst>
            </p:cNvPr>
            <p:cNvSpPr>
              <a:spLocks noEditPoints="1"/>
            </p:cNvSpPr>
            <p:nvPr>
              <p:custDataLst>
                <p:tags r:id="rId187"/>
              </p:custDataLst>
            </p:nvPr>
          </p:nvSpPr>
          <p:spPr bwMode="auto">
            <a:xfrm>
              <a:off x="3957638" y="5192713"/>
              <a:ext cx="20638" cy="192088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1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1 w 44"/>
                <a:gd name="T17" fmla="*/ 340 h 340"/>
                <a:gd name="T18" fmla="*/ 41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1" y="340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135">
              <a:extLst>
                <a:ext uri="{FF2B5EF4-FFF2-40B4-BE49-F238E27FC236}">
                  <a16:creationId xmlns:a16="http://schemas.microsoft.com/office/drawing/2014/main" id="{B5DDA13D-F561-9938-1E61-7425B1EBBDD4}"/>
                </a:ext>
              </a:extLst>
            </p:cNvPr>
            <p:cNvSpPr>
              <a:spLocks noEditPoints="1"/>
            </p:cNvSpPr>
            <p:nvPr>
              <p:custDataLst>
                <p:tags r:id="rId188"/>
              </p:custDataLst>
            </p:nvPr>
          </p:nvSpPr>
          <p:spPr bwMode="auto">
            <a:xfrm>
              <a:off x="4005263" y="5254626"/>
              <a:ext cx="90488" cy="131763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8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8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9" y="205"/>
                    <a:pt x="37" y="169"/>
                    <a:pt x="35" y="120"/>
                  </a:cubicBezTo>
                  <a:lnTo>
                    <a:pt x="189" y="120"/>
                  </a:lnTo>
                  <a:close/>
                  <a:moveTo>
                    <a:pt x="38" y="93"/>
                  </a:moveTo>
                  <a:cubicBezTo>
                    <a:pt x="46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8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36">
              <a:extLst>
                <a:ext uri="{FF2B5EF4-FFF2-40B4-BE49-F238E27FC236}">
                  <a16:creationId xmlns:a16="http://schemas.microsoft.com/office/drawing/2014/main" id="{FAF7100A-BC4C-4DF8-BCC2-C7F4295DBDE5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4105275" y="5259388"/>
              <a:ext cx="157163" cy="125413"/>
            </a:xfrm>
            <a:custGeom>
              <a:avLst/>
              <a:gdLst>
                <a:gd name="T0" fmla="*/ 326 w 326"/>
                <a:gd name="T1" fmla="*/ 0 h 222"/>
                <a:gd name="T2" fmla="*/ 290 w 326"/>
                <a:gd name="T3" fmla="*/ 0 h 222"/>
                <a:gd name="T4" fmla="*/ 258 w 326"/>
                <a:gd name="T5" fmla="*/ 106 h 222"/>
                <a:gd name="T6" fmla="*/ 235 w 326"/>
                <a:gd name="T7" fmla="*/ 195 h 222"/>
                <a:gd name="T8" fmla="*/ 234 w 326"/>
                <a:gd name="T9" fmla="*/ 195 h 222"/>
                <a:gd name="T10" fmla="*/ 211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6 w 326"/>
                <a:gd name="T17" fmla="*/ 94 h 222"/>
                <a:gd name="T18" fmla="*/ 91 w 326"/>
                <a:gd name="T19" fmla="*/ 194 h 222"/>
                <a:gd name="T20" fmla="*/ 91 w 326"/>
                <a:gd name="T21" fmla="*/ 194 h 222"/>
                <a:gd name="T22" fmla="*/ 64 w 326"/>
                <a:gd name="T23" fmla="*/ 86 h 222"/>
                <a:gd name="T24" fmla="*/ 38 w 326"/>
                <a:gd name="T25" fmla="*/ 0 h 222"/>
                <a:gd name="T26" fmla="*/ 0 w 326"/>
                <a:gd name="T27" fmla="*/ 0 h 222"/>
                <a:gd name="T28" fmla="*/ 68 w 326"/>
                <a:gd name="T29" fmla="*/ 222 h 222"/>
                <a:gd name="T30" fmla="*/ 108 w 326"/>
                <a:gd name="T31" fmla="*/ 222 h 222"/>
                <a:gd name="T32" fmla="*/ 139 w 326"/>
                <a:gd name="T33" fmla="*/ 119 h 222"/>
                <a:gd name="T34" fmla="*/ 161 w 326"/>
                <a:gd name="T35" fmla="*/ 28 h 222"/>
                <a:gd name="T36" fmla="*/ 161 w 326"/>
                <a:gd name="T37" fmla="*/ 28 h 222"/>
                <a:gd name="T38" fmla="*/ 177 w 326"/>
                <a:gd name="T39" fmla="*/ 98 h 222"/>
                <a:gd name="T40" fmla="*/ 214 w 326"/>
                <a:gd name="T41" fmla="*/ 222 h 222"/>
                <a:gd name="T42" fmla="*/ 258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90" y="0"/>
                  </a:lnTo>
                  <a:lnTo>
                    <a:pt x="258" y="106"/>
                  </a:lnTo>
                  <a:cubicBezTo>
                    <a:pt x="252" y="124"/>
                    <a:pt x="237" y="173"/>
                    <a:pt x="235" y="195"/>
                  </a:cubicBezTo>
                  <a:lnTo>
                    <a:pt x="234" y="195"/>
                  </a:lnTo>
                  <a:cubicBezTo>
                    <a:pt x="232" y="179"/>
                    <a:pt x="220" y="135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4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8" y="222"/>
                  </a:lnTo>
                  <a:cubicBezTo>
                    <a:pt x="110" y="214"/>
                    <a:pt x="128" y="158"/>
                    <a:pt x="139" y="119"/>
                  </a:cubicBezTo>
                  <a:cubicBezTo>
                    <a:pt x="146" y="96"/>
                    <a:pt x="159" y="47"/>
                    <a:pt x="161" y="28"/>
                  </a:cubicBezTo>
                  <a:lnTo>
                    <a:pt x="161" y="28"/>
                  </a:lnTo>
                  <a:cubicBezTo>
                    <a:pt x="162" y="42"/>
                    <a:pt x="171" y="76"/>
                    <a:pt x="177" y="98"/>
                  </a:cubicBezTo>
                  <a:lnTo>
                    <a:pt x="214" y="222"/>
                  </a:lnTo>
                  <a:lnTo>
                    <a:pt x="258" y="222"/>
                  </a:lnTo>
                  <a:lnTo>
                    <a:pt x="32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37">
              <a:extLst>
                <a:ext uri="{FF2B5EF4-FFF2-40B4-BE49-F238E27FC236}">
                  <a16:creationId xmlns:a16="http://schemas.microsoft.com/office/drawing/2014/main" id="{0893139C-F286-12B2-4011-1963E6D17701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4276725" y="5287963"/>
              <a:ext cx="201613" cy="147638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5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8 w 420"/>
                <a:gd name="T17" fmla="*/ 218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8 w 420"/>
                <a:gd name="T27" fmla="*/ 8 h 263"/>
                <a:gd name="T28" fmla="*/ 281 w 420"/>
                <a:gd name="T29" fmla="*/ 134 h 263"/>
                <a:gd name="T30" fmla="*/ 216 w 420"/>
                <a:gd name="T31" fmla="*/ 197 h 263"/>
                <a:gd name="T32" fmla="*/ 182 w 420"/>
                <a:gd name="T33" fmla="*/ 114 h 263"/>
                <a:gd name="T34" fmla="*/ 155 w 420"/>
                <a:gd name="T35" fmla="*/ 13 h 263"/>
                <a:gd name="T36" fmla="*/ 152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5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5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7" y="243"/>
                    <a:pt x="359" y="255"/>
                    <a:pt x="375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4"/>
                  </a:cubicBezTo>
                  <a:cubicBezTo>
                    <a:pt x="390" y="233"/>
                    <a:pt x="389" y="226"/>
                    <a:pt x="388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8" y="61"/>
                    <a:pt x="409" y="13"/>
                  </a:cubicBezTo>
                  <a:cubicBezTo>
                    <a:pt x="409" y="13"/>
                    <a:pt x="410" y="9"/>
                    <a:pt x="410" y="6"/>
                  </a:cubicBezTo>
                  <a:cubicBezTo>
                    <a:pt x="410" y="6"/>
                    <a:pt x="410" y="0"/>
                    <a:pt x="407" y="0"/>
                  </a:cubicBezTo>
                  <a:cubicBezTo>
                    <a:pt x="405" y="0"/>
                    <a:pt x="405" y="1"/>
                    <a:pt x="398" y="8"/>
                  </a:cubicBezTo>
                  <a:cubicBezTo>
                    <a:pt x="360" y="51"/>
                    <a:pt x="321" y="93"/>
                    <a:pt x="281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1" y="173"/>
                    <a:pt x="193" y="146"/>
                    <a:pt x="182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2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5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4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0" y="210"/>
                    <a:pt x="87" y="194"/>
                  </a:cubicBezTo>
                  <a:cubicBezTo>
                    <a:pt x="96" y="174"/>
                    <a:pt x="120" y="117"/>
                    <a:pt x="132" y="54"/>
                  </a:cubicBezTo>
                  <a:cubicBezTo>
                    <a:pt x="144" y="99"/>
                    <a:pt x="163" y="170"/>
                    <a:pt x="184" y="206"/>
                  </a:cubicBezTo>
                  <a:cubicBezTo>
                    <a:pt x="190" y="218"/>
                    <a:pt x="199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38">
              <a:extLst>
                <a:ext uri="{FF2B5EF4-FFF2-40B4-BE49-F238E27FC236}">
                  <a16:creationId xmlns:a16="http://schemas.microsoft.com/office/drawing/2014/main" id="{85668653-06D3-EEB7-2520-78296BF8AF96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4525963" y="5354638"/>
              <a:ext cx="26988" cy="84138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139">
              <a:extLst>
                <a:ext uri="{FF2B5EF4-FFF2-40B4-BE49-F238E27FC236}">
                  <a16:creationId xmlns:a16="http://schemas.microsoft.com/office/drawing/2014/main" id="{F25DAEA0-C770-14D0-CBBD-17813AC028FB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4613275" y="5181601"/>
              <a:ext cx="133350" cy="31750"/>
            </a:xfrm>
            <a:custGeom>
              <a:avLst/>
              <a:gdLst>
                <a:gd name="T0" fmla="*/ 270 w 277"/>
                <a:gd name="T1" fmla="*/ 0 h 56"/>
                <a:gd name="T2" fmla="*/ 193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5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5" y="8"/>
                  </a:cubicBezTo>
                  <a:cubicBezTo>
                    <a:pt x="45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7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40">
              <a:extLst>
                <a:ext uri="{FF2B5EF4-FFF2-40B4-BE49-F238E27FC236}">
                  <a16:creationId xmlns:a16="http://schemas.microsoft.com/office/drawing/2014/main" id="{1FD8A7AD-D202-4BF6-ADD1-9838FA25451B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4618038" y="5259388"/>
              <a:ext cx="104775" cy="12700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5 w 219"/>
                <a:gd name="T27" fmla="*/ 11 h 226"/>
                <a:gd name="T28" fmla="*/ 77 w 219"/>
                <a:gd name="T29" fmla="*/ 27 h 226"/>
                <a:gd name="T30" fmla="*/ 69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4" y="215"/>
                    <a:pt x="72" y="198"/>
                    <a:pt x="72" y="172"/>
                  </a:cubicBezTo>
                  <a:cubicBezTo>
                    <a:pt x="72" y="144"/>
                    <a:pt x="86" y="107"/>
                    <a:pt x="101" y="66"/>
                  </a:cubicBezTo>
                  <a:cubicBezTo>
                    <a:pt x="105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9" y="23"/>
                    <a:pt x="50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7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141">
              <a:extLst>
                <a:ext uri="{FF2B5EF4-FFF2-40B4-BE49-F238E27FC236}">
                  <a16:creationId xmlns:a16="http://schemas.microsoft.com/office/drawing/2014/main" id="{CF543F60-BBCD-2B4E-2D00-EE7F96C70A56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4749800" y="5173663"/>
              <a:ext cx="53975" cy="279400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" name="Group 27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$\msf{Fail}$&#10;&#10;&#10;\end{document}" title="IguanaTex Vector Display">
            <a:extLst>
              <a:ext uri="{FF2B5EF4-FFF2-40B4-BE49-F238E27FC236}">
                <a16:creationId xmlns:a16="http://schemas.microsoft.com/office/drawing/2014/main" id="{280BCC21-E83E-29D8-FA8B-7C71E5B7FB8E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306262" y="5030545"/>
            <a:ext cx="1166656" cy="249130"/>
            <a:chOff x="2540000" y="2540000"/>
            <a:chExt cx="914401" cy="195263"/>
          </a:xfrm>
        </p:grpSpPr>
        <p:sp>
          <p:nvSpPr>
            <p:cNvPr id="275" name="Freeform 7">
              <a:extLst>
                <a:ext uri="{FF2B5EF4-FFF2-40B4-BE49-F238E27FC236}">
                  <a16:creationId xmlns:a16="http://schemas.microsoft.com/office/drawing/2014/main" id="{988B9CAE-CEDB-82C4-11AA-4B0A46A34281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2540000" y="2540000"/>
              <a:ext cx="123825" cy="157163"/>
            </a:xfrm>
            <a:custGeom>
              <a:avLst/>
              <a:gdLst>
                <a:gd name="T0" fmla="*/ 331 w 331"/>
                <a:gd name="T1" fmla="*/ 182 h 362"/>
                <a:gd name="T2" fmla="*/ 165 w 331"/>
                <a:gd name="T3" fmla="*/ 0 h 362"/>
                <a:gd name="T4" fmla="*/ 0 w 331"/>
                <a:gd name="T5" fmla="*/ 182 h 362"/>
                <a:gd name="T6" fmla="*/ 165 w 331"/>
                <a:gd name="T7" fmla="*/ 362 h 362"/>
                <a:gd name="T8" fmla="*/ 331 w 331"/>
                <a:gd name="T9" fmla="*/ 182 h 362"/>
                <a:gd name="T10" fmla="*/ 166 w 331"/>
                <a:gd name="T11" fmla="*/ 349 h 362"/>
                <a:gd name="T12" fmla="*/ 51 w 331"/>
                <a:gd name="T13" fmla="*/ 175 h 362"/>
                <a:gd name="T14" fmla="*/ 165 w 331"/>
                <a:gd name="T15" fmla="*/ 12 h 362"/>
                <a:gd name="T16" fmla="*/ 280 w 331"/>
                <a:gd name="T17" fmla="*/ 175 h 362"/>
                <a:gd name="T18" fmla="*/ 166 w 331"/>
                <a:gd name="T19" fmla="*/ 34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362">
                  <a:moveTo>
                    <a:pt x="331" y="182"/>
                  </a:moveTo>
                  <a:cubicBezTo>
                    <a:pt x="331" y="81"/>
                    <a:pt x="256" y="0"/>
                    <a:pt x="165" y="0"/>
                  </a:cubicBezTo>
                  <a:cubicBezTo>
                    <a:pt x="76" y="0"/>
                    <a:pt x="0" y="80"/>
                    <a:pt x="0" y="182"/>
                  </a:cubicBezTo>
                  <a:cubicBezTo>
                    <a:pt x="0" y="285"/>
                    <a:pt x="77" y="362"/>
                    <a:pt x="165" y="362"/>
                  </a:cubicBezTo>
                  <a:cubicBezTo>
                    <a:pt x="256" y="362"/>
                    <a:pt x="331" y="283"/>
                    <a:pt x="331" y="182"/>
                  </a:cubicBezTo>
                  <a:close/>
                  <a:moveTo>
                    <a:pt x="166" y="349"/>
                  </a:moveTo>
                  <a:cubicBezTo>
                    <a:pt x="118" y="349"/>
                    <a:pt x="51" y="306"/>
                    <a:pt x="51" y="175"/>
                  </a:cubicBezTo>
                  <a:cubicBezTo>
                    <a:pt x="51" y="46"/>
                    <a:pt x="124" y="12"/>
                    <a:pt x="165" y="12"/>
                  </a:cubicBezTo>
                  <a:cubicBezTo>
                    <a:pt x="209" y="12"/>
                    <a:pt x="280" y="48"/>
                    <a:pt x="280" y="175"/>
                  </a:cubicBezTo>
                  <a:cubicBezTo>
                    <a:pt x="280" y="308"/>
                    <a:pt x="212" y="349"/>
                    <a:pt x="166" y="3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8">
              <a:extLst>
                <a:ext uri="{FF2B5EF4-FFF2-40B4-BE49-F238E27FC236}">
                  <a16:creationId xmlns:a16="http://schemas.microsoft.com/office/drawing/2014/main" id="{479691E6-6800-A393-4BE2-E69D0A3C1705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2679700" y="2597150"/>
              <a:ext cx="93663" cy="984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8 w 251"/>
                <a:gd name="T21" fmla="*/ 215 h 226"/>
                <a:gd name="T22" fmla="*/ 74 w 251"/>
                <a:gd name="T23" fmla="*/ 166 h 226"/>
                <a:gd name="T24" fmla="*/ 74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8" y="215"/>
                  </a:cubicBezTo>
                  <a:cubicBezTo>
                    <a:pt x="76" y="215"/>
                    <a:pt x="74" y="192"/>
                    <a:pt x="74" y="166"/>
                  </a:cubicBezTo>
                  <a:lnTo>
                    <a:pt x="74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9">
              <a:extLst>
                <a:ext uri="{FF2B5EF4-FFF2-40B4-BE49-F238E27FC236}">
                  <a16:creationId xmlns:a16="http://schemas.microsoft.com/office/drawing/2014/main" id="{DFBA4C02-D63E-FCF5-6F7F-B8390739AB23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2781300" y="2559050"/>
              <a:ext cx="58738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10">
              <a:extLst>
                <a:ext uri="{FF2B5EF4-FFF2-40B4-BE49-F238E27FC236}">
                  <a16:creationId xmlns:a16="http://schemas.microsoft.com/office/drawing/2014/main" id="{265413D1-A88D-B90D-213C-3335D49CB777}"/>
                </a:ext>
              </a:extLst>
            </p:cNvPr>
            <p:cNvSpPr>
              <a:spLocks noEditPoints="1"/>
            </p:cNvSpPr>
            <p:nvPr>
              <p:custDataLst>
                <p:tags r:id="rId153"/>
              </p:custDataLst>
            </p:nvPr>
          </p:nvSpPr>
          <p:spPr bwMode="auto">
            <a:xfrm>
              <a:off x="2855913" y="2597150"/>
              <a:ext cx="90488" cy="13811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79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2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49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5" y="56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1">
              <a:extLst>
                <a:ext uri="{FF2B5EF4-FFF2-40B4-BE49-F238E27FC236}">
                  <a16:creationId xmlns:a16="http://schemas.microsoft.com/office/drawing/2014/main" id="{ED6B674F-6334-C672-16C1-689F3F0604BF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2959100" y="2597150"/>
              <a:ext cx="93663" cy="984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2">
              <a:extLst>
                <a:ext uri="{FF2B5EF4-FFF2-40B4-BE49-F238E27FC236}">
                  <a16:creationId xmlns:a16="http://schemas.microsoft.com/office/drawing/2014/main" id="{40374903-ABA1-2AA3-574E-77DD639E3341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3060700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3">
              <a:extLst>
                <a:ext uri="{FF2B5EF4-FFF2-40B4-BE49-F238E27FC236}">
                  <a16:creationId xmlns:a16="http://schemas.microsoft.com/office/drawing/2014/main" id="{F403194D-88A9-D2E6-EB6A-10F0AF2A23FF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3208338" y="2543175"/>
              <a:ext cx="80963" cy="149225"/>
            </a:xfrm>
            <a:custGeom>
              <a:avLst/>
              <a:gdLst>
                <a:gd name="T0" fmla="*/ 194 w 215"/>
                <a:gd name="T1" fmla="*/ 187 h 344"/>
                <a:gd name="T2" fmla="*/ 194 w 215"/>
                <a:gd name="T3" fmla="*/ 157 h 344"/>
                <a:gd name="T4" fmla="*/ 44 w 215"/>
                <a:gd name="T5" fmla="*/ 157 h 344"/>
                <a:gd name="T6" fmla="*/ 44 w 215"/>
                <a:gd name="T7" fmla="*/ 32 h 344"/>
                <a:gd name="T8" fmla="*/ 109 w 215"/>
                <a:gd name="T9" fmla="*/ 32 h 344"/>
                <a:gd name="T10" fmla="*/ 127 w 215"/>
                <a:gd name="T11" fmla="*/ 32 h 344"/>
                <a:gd name="T12" fmla="*/ 215 w 215"/>
                <a:gd name="T13" fmla="*/ 32 h 344"/>
                <a:gd name="T14" fmla="*/ 215 w 215"/>
                <a:gd name="T15" fmla="*/ 0 h 344"/>
                <a:gd name="T16" fmla="*/ 0 w 215"/>
                <a:gd name="T17" fmla="*/ 0 h 344"/>
                <a:gd name="T18" fmla="*/ 0 w 215"/>
                <a:gd name="T19" fmla="*/ 344 h 344"/>
                <a:gd name="T20" fmla="*/ 44 w 215"/>
                <a:gd name="T21" fmla="*/ 344 h 344"/>
                <a:gd name="T22" fmla="*/ 44 w 215"/>
                <a:gd name="T23" fmla="*/ 187 h 344"/>
                <a:gd name="T24" fmla="*/ 194 w 215"/>
                <a:gd name="T25" fmla="*/ 187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5" h="344">
                  <a:moveTo>
                    <a:pt x="194" y="187"/>
                  </a:moveTo>
                  <a:lnTo>
                    <a:pt x="194" y="157"/>
                  </a:lnTo>
                  <a:lnTo>
                    <a:pt x="44" y="157"/>
                  </a:lnTo>
                  <a:lnTo>
                    <a:pt x="44" y="32"/>
                  </a:lnTo>
                  <a:lnTo>
                    <a:pt x="109" y="32"/>
                  </a:lnTo>
                  <a:cubicBezTo>
                    <a:pt x="115" y="32"/>
                    <a:pt x="121" y="32"/>
                    <a:pt x="127" y="32"/>
                  </a:cubicBezTo>
                  <a:lnTo>
                    <a:pt x="215" y="3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0" y="344"/>
                  </a:lnTo>
                  <a:lnTo>
                    <a:pt x="44" y="344"/>
                  </a:lnTo>
                  <a:lnTo>
                    <a:pt x="44" y="187"/>
                  </a:lnTo>
                  <a:lnTo>
                    <a:pt x="194" y="1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4">
              <a:extLst>
                <a:ext uri="{FF2B5EF4-FFF2-40B4-BE49-F238E27FC236}">
                  <a16:creationId xmlns:a16="http://schemas.microsoft.com/office/drawing/2014/main" id="{E9F001A5-0ADD-65FB-F76A-BDBA00A7A5E9}"/>
                </a:ext>
              </a:extLst>
            </p:cNvPr>
            <p:cNvSpPr>
              <a:spLocks noEditPoints="1"/>
            </p:cNvSpPr>
            <p:nvPr>
              <p:custDataLst>
                <p:tags r:id="rId157"/>
              </p:custDataLst>
            </p:nvPr>
          </p:nvSpPr>
          <p:spPr bwMode="auto">
            <a:xfrm>
              <a:off x="3300413" y="2592388"/>
              <a:ext cx="65088" cy="103188"/>
            </a:xfrm>
            <a:custGeom>
              <a:avLst/>
              <a:gdLst>
                <a:gd name="T0" fmla="*/ 176 w 176"/>
                <a:gd name="T1" fmla="*/ 85 h 235"/>
                <a:gd name="T2" fmla="*/ 94 w 176"/>
                <a:gd name="T3" fmla="*/ 0 h 235"/>
                <a:gd name="T4" fmla="*/ 16 w 176"/>
                <a:gd name="T5" fmla="*/ 21 h 235"/>
                <a:gd name="T6" fmla="*/ 19 w 176"/>
                <a:gd name="T7" fmla="*/ 54 h 235"/>
                <a:gd name="T8" fmla="*/ 94 w 176"/>
                <a:gd name="T9" fmla="*/ 29 h 235"/>
                <a:gd name="T10" fmla="*/ 138 w 176"/>
                <a:gd name="T11" fmla="*/ 86 h 235"/>
                <a:gd name="T12" fmla="*/ 138 w 176"/>
                <a:gd name="T13" fmla="*/ 107 h 235"/>
                <a:gd name="T14" fmla="*/ 0 w 176"/>
                <a:gd name="T15" fmla="*/ 173 h 235"/>
                <a:gd name="T16" fmla="*/ 56 w 176"/>
                <a:gd name="T17" fmla="*/ 235 h 235"/>
                <a:gd name="T18" fmla="*/ 139 w 176"/>
                <a:gd name="T19" fmla="*/ 212 h 235"/>
                <a:gd name="T20" fmla="*/ 139 w 176"/>
                <a:gd name="T21" fmla="*/ 229 h 235"/>
                <a:gd name="T22" fmla="*/ 176 w 176"/>
                <a:gd name="T23" fmla="*/ 229 h 235"/>
                <a:gd name="T24" fmla="*/ 176 w 176"/>
                <a:gd name="T25" fmla="*/ 85 h 235"/>
                <a:gd name="T26" fmla="*/ 138 w 176"/>
                <a:gd name="T27" fmla="*/ 164 h 235"/>
                <a:gd name="T28" fmla="*/ 121 w 176"/>
                <a:gd name="T29" fmla="*/ 195 h 235"/>
                <a:gd name="T30" fmla="*/ 82 w 176"/>
                <a:gd name="T31" fmla="*/ 205 h 235"/>
                <a:gd name="T32" fmla="*/ 35 w 176"/>
                <a:gd name="T33" fmla="*/ 172 h 235"/>
                <a:gd name="T34" fmla="*/ 138 w 176"/>
                <a:gd name="T35" fmla="*/ 133 h 235"/>
                <a:gd name="T36" fmla="*/ 138 w 176"/>
                <a:gd name="T37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235">
                  <a:moveTo>
                    <a:pt x="176" y="85"/>
                  </a:moveTo>
                  <a:cubicBezTo>
                    <a:pt x="176" y="34"/>
                    <a:pt x="140" y="0"/>
                    <a:pt x="94" y="0"/>
                  </a:cubicBezTo>
                  <a:cubicBezTo>
                    <a:pt x="62" y="0"/>
                    <a:pt x="39" y="8"/>
                    <a:pt x="16" y="21"/>
                  </a:cubicBezTo>
                  <a:lnTo>
                    <a:pt x="19" y="54"/>
                  </a:lnTo>
                  <a:cubicBezTo>
                    <a:pt x="45" y="35"/>
                    <a:pt x="70" y="29"/>
                    <a:pt x="94" y="29"/>
                  </a:cubicBezTo>
                  <a:cubicBezTo>
                    <a:pt x="118" y="29"/>
                    <a:pt x="138" y="49"/>
                    <a:pt x="138" y="86"/>
                  </a:cubicBezTo>
                  <a:lnTo>
                    <a:pt x="138" y="107"/>
                  </a:lnTo>
                  <a:cubicBezTo>
                    <a:pt x="63" y="108"/>
                    <a:pt x="0" y="129"/>
                    <a:pt x="0" y="173"/>
                  </a:cubicBezTo>
                  <a:cubicBezTo>
                    <a:pt x="0" y="195"/>
                    <a:pt x="13" y="235"/>
                    <a:pt x="56" y="235"/>
                  </a:cubicBezTo>
                  <a:cubicBezTo>
                    <a:pt x="63" y="235"/>
                    <a:pt x="110" y="234"/>
                    <a:pt x="139" y="212"/>
                  </a:cubicBezTo>
                  <a:lnTo>
                    <a:pt x="139" y="229"/>
                  </a:lnTo>
                  <a:lnTo>
                    <a:pt x="176" y="229"/>
                  </a:lnTo>
                  <a:lnTo>
                    <a:pt x="176" y="85"/>
                  </a:lnTo>
                  <a:close/>
                  <a:moveTo>
                    <a:pt x="138" y="164"/>
                  </a:moveTo>
                  <a:cubicBezTo>
                    <a:pt x="138" y="173"/>
                    <a:pt x="138" y="186"/>
                    <a:pt x="121" y="195"/>
                  </a:cubicBezTo>
                  <a:cubicBezTo>
                    <a:pt x="106" y="204"/>
                    <a:pt x="87" y="205"/>
                    <a:pt x="82" y="205"/>
                  </a:cubicBezTo>
                  <a:cubicBezTo>
                    <a:pt x="58" y="205"/>
                    <a:pt x="35" y="193"/>
                    <a:pt x="35" y="172"/>
                  </a:cubicBezTo>
                  <a:cubicBezTo>
                    <a:pt x="35" y="137"/>
                    <a:pt x="116" y="134"/>
                    <a:pt x="138" y="133"/>
                  </a:cubicBezTo>
                  <a:lnTo>
                    <a:pt x="138" y="16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5">
              <a:extLst>
                <a:ext uri="{FF2B5EF4-FFF2-40B4-BE49-F238E27FC236}">
                  <a16:creationId xmlns:a16="http://schemas.microsoft.com/office/drawing/2014/main" id="{5C8B8BA0-363C-AA76-CF77-0881ECB4D455}"/>
                </a:ext>
              </a:extLst>
            </p:cNvPr>
            <p:cNvSpPr>
              <a:spLocks noEditPoints="1"/>
            </p:cNvSpPr>
            <p:nvPr>
              <p:custDataLst>
                <p:tags r:id="rId158"/>
              </p:custDataLst>
            </p:nvPr>
          </p:nvSpPr>
          <p:spPr bwMode="auto">
            <a:xfrm>
              <a:off x="3395663" y="2544763"/>
              <a:ext cx="15875" cy="147638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5 h 339"/>
                <a:gd name="T6" fmla="*/ 44 w 44"/>
                <a:gd name="T7" fmla="*/ 45 h 339"/>
                <a:gd name="T8" fmla="*/ 44 w 44"/>
                <a:gd name="T9" fmla="*/ 0 h 339"/>
                <a:gd name="T10" fmla="*/ 41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1 w 44"/>
                <a:gd name="T17" fmla="*/ 339 h 339"/>
                <a:gd name="T18" fmla="*/ 41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1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1" y="339"/>
                  </a:lnTo>
                  <a:lnTo>
                    <a:pt x="41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Rectangle 16">
              <a:extLst>
                <a:ext uri="{FF2B5EF4-FFF2-40B4-BE49-F238E27FC236}">
                  <a16:creationId xmlns:a16="http://schemas.microsoft.com/office/drawing/2014/main" id="{518CB4ED-E7E7-8D96-7945-19574C21F913}"/>
                </a:ext>
              </a:extLst>
            </p:cNvPr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auto">
            <a:xfrm>
              <a:off x="3440113" y="2541588"/>
              <a:ext cx="14288" cy="1508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" name="Group 291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Else ($d=1$):&#10;&#10;&#10;\end{document}" title="IguanaTex Vector Display">
            <a:extLst>
              <a:ext uri="{FF2B5EF4-FFF2-40B4-BE49-F238E27FC236}">
                <a16:creationId xmlns:a16="http://schemas.microsoft.com/office/drawing/2014/main" id="{6C5FA2CE-D014-FA0B-3C91-183C8FB965BE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309562" y="2631209"/>
            <a:ext cx="1204912" cy="255588"/>
            <a:chOff x="436563" y="3086100"/>
            <a:chExt cx="1204912" cy="255588"/>
          </a:xfrm>
        </p:grpSpPr>
        <p:sp>
          <p:nvSpPr>
            <p:cNvPr id="293" name="Freeform 23">
              <a:extLst>
                <a:ext uri="{FF2B5EF4-FFF2-40B4-BE49-F238E27FC236}">
                  <a16:creationId xmlns:a16="http://schemas.microsoft.com/office/drawing/2014/main" id="{6AB29A6F-A537-3E5B-0524-C5FEF383693C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36563" y="3103563"/>
              <a:ext cx="138112" cy="174625"/>
            </a:xfrm>
            <a:custGeom>
              <a:avLst/>
              <a:gdLst>
                <a:gd name="T0" fmla="*/ 51 w 309"/>
                <a:gd name="T1" fmla="*/ 301 h 340"/>
                <a:gd name="T2" fmla="*/ 12 w 309"/>
                <a:gd name="T3" fmla="*/ 324 h 340"/>
                <a:gd name="T4" fmla="*/ 0 w 309"/>
                <a:gd name="T5" fmla="*/ 324 h 340"/>
                <a:gd name="T6" fmla="*/ 0 w 309"/>
                <a:gd name="T7" fmla="*/ 340 h 340"/>
                <a:gd name="T8" fmla="*/ 288 w 309"/>
                <a:gd name="T9" fmla="*/ 340 h 340"/>
                <a:gd name="T10" fmla="*/ 309 w 309"/>
                <a:gd name="T11" fmla="*/ 211 h 340"/>
                <a:gd name="T12" fmla="*/ 296 w 309"/>
                <a:gd name="T13" fmla="*/ 211 h 340"/>
                <a:gd name="T14" fmla="*/ 186 w 309"/>
                <a:gd name="T15" fmla="*/ 324 h 340"/>
                <a:gd name="T16" fmla="*/ 120 w 309"/>
                <a:gd name="T17" fmla="*/ 324 h 340"/>
                <a:gd name="T18" fmla="*/ 96 w 309"/>
                <a:gd name="T19" fmla="*/ 304 h 340"/>
                <a:gd name="T20" fmla="*/ 96 w 309"/>
                <a:gd name="T21" fmla="*/ 171 h 340"/>
                <a:gd name="T22" fmla="*/ 141 w 309"/>
                <a:gd name="T23" fmla="*/ 171 h 340"/>
                <a:gd name="T24" fmla="*/ 194 w 309"/>
                <a:gd name="T25" fmla="*/ 229 h 340"/>
                <a:gd name="T26" fmla="*/ 207 w 309"/>
                <a:gd name="T27" fmla="*/ 229 h 340"/>
                <a:gd name="T28" fmla="*/ 207 w 309"/>
                <a:gd name="T29" fmla="*/ 97 h 340"/>
                <a:gd name="T30" fmla="*/ 194 w 309"/>
                <a:gd name="T31" fmla="*/ 97 h 340"/>
                <a:gd name="T32" fmla="*/ 141 w 309"/>
                <a:gd name="T33" fmla="*/ 156 h 340"/>
                <a:gd name="T34" fmla="*/ 96 w 309"/>
                <a:gd name="T35" fmla="*/ 156 h 340"/>
                <a:gd name="T36" fmla="*/ 96 w 309"/>
                <a:gd name="T37" fmla="*/ 36 h 340"/>
                <a:gd name="T38" fmla="*/ 120 w 309"/>
                <a:gd name="T39" fmla="*/ 16 h 340"/>
                <a:gd name="T40" fmla="*/ 184 w 309"/>
                <a:gd name="T41" fmla="*/ 16 h 340"/>
                <a:gd name="T42" fmla="*/ 282 w 309"/>
                <a:gd name="T43" fmla="*/ 113 h 340"/>
                <a:gd name="T44" fmla="*/ 295 w 309"/>
                <a:gd name="T45" fmla="*/ 113 h 340"/>
                <a:gd name="T46" fmla="*/ 281 w 309"/>
                <a:gd name="T47" fmla="*/ 0 h 340"/>
                <a:gd name="T48" fmla="*/ 0 w 309"/>
                <a:gd name="T49" fmla="*/ 0 h 340"/>
                <a:gd name="T50" fmla="*/ 0 w 309"/>
                <a:gd name="T51" fmla="*/ 16 h 340"/>
                <a:gd name="T52" fmla="*/ 12 w 309"/>
                <a:gd name="T53" fmla="*/ 16 h 340"/>
                <a:gd name="T54" fmla="*/ 51 w 309"/>
                <a:gd name="T55" fmla="*/ 39 h 340"/>
                <a:gd name="T56" fmla="*/ 51 w 309"/>
                <a:gd name="T57" fmla="*/ 301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340">
                  <a:moveTo>
                    <a:pt x="51" y="301"/>
                  </a:moveTo>
                  <a:cubicBezTo>
                    <a:pt x="51" y="319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40"/>
                  </a:lnTo>
                  <a:lnTo>
                    <a:pt x="288" y="340"/>
                  </a:lnTo>
                  <a:lnTo>
                    <a:pt x="309" y="211"/>
                  </a:lnTo>
                  <a:lnTo>
                    <a:pt x="296" y="211"/>
                  </a:lnTo>
                  <a:cubicBezTo>
                    <a:pt x="284" y="288"/>
                    <a:pt x="272" y="324"/>
                    <a:pt x="186" y="324"/>
                  </a:cubicBezTo>
                  <a:lnTo>
                    <a:pt x="120" y="324"/>
                  </a:lnTo>
                  <a:cubicBezTo>
                    <a:pt x="97" y="324"/>
                    <a:pt x="96" y="321"/>
                    <a:pt x="96" y="304"/>
                  </a:cubicBezTo>
                  <a:lnTo>
                    <a:pt x="96" y="171"/>
                  </a:lnTo>
                  <a:lnTo>
                    <a:pt x="141" y="171"/>
                  </a:lnTo>
                  <a:cubicBezTo>
                    <a:pt x="189" y="171"/>
                    <a:pt x="194" y="187"/>
                    <a:pt x="194" y="229"/>
                  </a:cubicBezTo>
                  <a:lnTo>
                    <a:pt x="207" y="229"/>
                  </a:lnTo>
                  <a:lnTo>
                    <a:pt x="207" y="97"/>
                  </a:lnTo>
                  <a:lnTo>
                    <a:pt x="194" y="97"/>
                  </a:lnTo>
                  <a:cubicBezTo>
                    <a:pt x="194" y="140"/>
                    <a:pt x="189" y="156"/>
                    <a:pt x="141" y="156"/>
                  </a:cubicBezTo>
                  <a:lnTo>
                    <a:pt x="96" y="156"/>
                  </a:lnTo>
                  <a:lnTo>
                    <a:pt x="96" y="36"/>
                  </a:lnTo>
                  <a:cubicBezTo>
                    <a:pt x="96" y="19"/>
                    <a:pt x="97" y="16"/>
                    <a:pt x="120" y="16"/>
                  </a:cubicBezTo>
                  <a:lnTo>
                    <a:pt x="184" y="16"/>
                  </a:lnTo>
                  <a:cubicBezTo>
                    <a:pt x="261" y="16"/>
                    <a:pt x="274" y="43"/>
                    <a:pt x="282" y="113"/>
                  </a:cubicBezTo>
                  <a:lnTo>
                    <a:pt x="295" y="113"/>
                  </a:lnTo>
                  <a:lnTo>
                    <a:pt x="281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4">
              <a:extLst>
                <a:ext uri="{FF2B5EF4-FFF2-40B4-BE49-F238E27FC236}">
                  <a16:creationId xmlns:a16="http://schemas.microsoft.com/office/drawing/2014/main" id="{86064D3C-4A3A-519E-45F6-1756F9DE162B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587375" y="3100388"/>
              <a:ext cx="49212" cy="177800"/>
            </a:xfrm>
            <a:custGeom>
              <a:avLst/>
              <a:gdLst>
                <a:gd name="T0" fmla="*/ 72 w 111"/>
                <a:gd name="T1" fmla="*/ 0 h 347"/>
                <a:gd name="T2" fmla="*/ 0 w 111"/>
                <a:gd name="T3" fmla="*/ 6 h 347"/>
                <a:gd name="T4" fmla="*/ 0 w 111"/>
                <a:gd name="T5" fmla="*/ 21 h 347"/>
                <a:gd name="T6" fmla="*/ 39 w 111"/>
                <a:gd name="T7" fmla="*/ 49 h 347"/>
                <a:gd name="T8" fmla="*/ 39 w 111"/>
                <a:gd name="T9" fmla="*/ 309 h 347"/>
                <a:gd name="T10" fmla="*/ 0 w 111"/>
                <a:gd name="T11" fmla="*/ 331 h 347"/>
                <a:gd name="T12" fmla="*/ 0 w 111"/>
                <a:gd name="T13" fmla="*/ 347 h 347"/>
                <a:gd name="T14" fmla="*/ 56 w 111"/>
                <a:gd name="T15" fmla="*/ 345 h 347"/>
                <a:gd name="T16" fmla="*/ 111 w 111"/>
                <a:gd name="T17" fmla="*/ 347 h 347"/>
                <a:gd name="T18" fmla="*/ 111 w 111"/>
                <a:gd name="T19" fmla="*/ 331 h 347"/>
                <a:gd name="T20" fmla="*/ 72 w 111"/>
                <a:gd name="T21" fmla="*/ 309 h 347"/>
                <a:gd name="T22" fmla="*/ 72 w 111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7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7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25">
              <a:extLst>
                <a:ext uri="{FF2B5EF4-FFF2-40B4-BE49-F238E27FC236}">
                  <a16:creationId xmlns:a16="http://schemas.microsoft.com/office/drawing/2014/main" id="{2DA53426-F13A-716F-A43F-B5281F08417B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649288" y="3163888"/>
              <a:ext cx="73025" cy="11747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6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6">
              <a:extLst>
                <a:ext uri="{FF2B5EF4-FFF2-40B4-BE49-F238E27FC236}">
                  <a16:creationId xmlns:a16="http://schemas.microsoft.com/office/drawing/2014/main" id="{5194781C-50AB-12D4-DB43-866C8521D4D8}"/>
                </a:ext>
              </a:extLst>
            </p:cNvPr>
            <p:cNvSpPr>
              <a:spLocks noEditPoints="1"/>
            </p:cNvSpPr>
            <p:nvPr>
              <p:custDataLst>
                <p:tags r:id="rId143"/>
              </p:custDataLst>
            </p:nvPr>
          </p:nvSpPr>
          <p:spPr bwMode="auto">
            <a:xfrm>
              <a:off x="736600" y="3163888"/>
              <a:ext cx="85725" cy="117475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7">
              <a:extLst>
                <a:ext uri="{FF2B5EF4-FFF2-40B4-BE49-F238E27FC236}">
                  <a16:creationId xmlns:a16="http://schemas.microsoft.com/office/drawing/2014/main" id="{2AB6F130-A846-4AFE-3DB7-578628697243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923925" y="3086100"/>
              <a:ext cx="52387" cy="25558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19"/>
                    <a:pt x="28" y="325"/>
                    <a:pt x="28" y="249"/>
                  </a:cubicBezTo>
                  <a:cubicBezTo>
                    <a:pt x="28" y="162"/>
                    <a:pt x="47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5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8">
              <a:extLst>
                <a:ext uri="{FF2B5EF4-FFF2-40B4-BE49-F238E27FC236}">
                  <a16:creationId xmlns:a16="http://schemas.microsoft.com/office/drawing/2014/main" id="{FB70172F-FFB4-0FE8-A23D-5452179A0C06}"/>
                </a:ext>
              </a:extLst>
            </p:cNvPr>
            <p:cNvSpPr>
              <a:spLocks noEditPoints="1"/>
            </p:cNvSpPr>
            <p:nvPr>
              <p:custDataLst>
                <p:tags r:id="rId145"/>
              </p:custDataLst>
            </p:nvPr>
          </p:nvSpPr>
          <p:spPr bwMode="auto">
            <a:xfrm>
              <a:off x="998538" y="3100388"/>
              <a:ext cx="104775" cy="180975"/>
            </a:xfrm>
            <a:custGeom>
              <a:avLst/>
              <a:gdLst>
                <a:gd name="T0" fmla="*/ 237 w 237"/>
                <a:gd name="T1" fmla="*/ 6 h 352"/>
                <a:gd name="T2" fmla="*/ 231 w 237"/>
                <a:gd name="T3" fmla="*/ 0 h 352"/>
                <a:gd name="T4" fmla="*/ 168 w 237"/>
                <a:gd name="T5" fmla="*/ 6 h 352"/>
                <a:gd name="T6" fmla="*/ 161 w 237"/>
                <a:gd name="T7" fmla="*/ 15 h 352"/>
                <a:gd name="T8" fmla="*/ 173 w 237"/>
                <a:gd name="T9" fmla="*/ 21 h 352"/>
                <a:gd name="T10" fmla="*/ 197 w 237"/>
                <a:gd name="T11" fmla="*/ 30 h 352"/>
                <a:gd name="T12" fmla="*/ 196 w 237"/>
                <a:gd name="T13" fmla="*/ 40 h 352"/>
                <a:gd name="T14" fmla="*/ 166 w 237"/>
                <a:gd name="T15" fmla="*/ 158 h 352"/>
                <a:gd name="T16" fmla="*/ 120 w 237"/>
                <a:gd name="T17" fmla="*/ 126 h 352"/>
                <a:gd name="T18" fmla="*/ 0 w 237"/>
                <a:gd name="T19" fmla="*/ 272 h 352"/>
                <a:gd name="T20" fmla="*/ 66 w 237"/>
                <a:gd name="T21" fmla="*/ 352 h 352"/>
                <a:gd name="T22" fmla="*/ 131 w 237"/>
                <a:gd name="T23" fmla="*/ 315 h 352"/>
                <a:gd name="T24" fmla="*/ 177 w 237"/>
                <a:gd name="T25" fmla="*/ 352 h 352"/>
                <a:gd name="T26" fmla="*/ 213 w 237"/>
                <a:gd name="T27" fmla="*/ 325 h 352"/>
                <a:gd name="T28" fmla="*/ 228 w 237"/>
                <a:gd name="T29" fmla="*/ 275 h 352"/>
                <a:gd name="T30" fmla="*/ 222 w 237"/>
                <a:gd name="T31" fmla="*/ 270 h 352"/>
                <a:gd name="T32" fmla="*/ 215 w 237"/>
                <a:gd name="T33" fmla="*/ 279 h 352"/>
                <a:gd name="T34" fmla="*/ 178 w 237"/>
                <a:gd name="T35" fmla="*/ 341 h 352"/>
                <a:gd name="T36" fmla="*/ 163 w 237"/>
                <a:gd name="T37" fmla="*/ 318 h 352"/>
                <a:gd name="T38" fmla="*/ 166 w 237"/>
                <a:gd name="T39" fmla="*/ 294 h 352"/>
                <a:gd name="T40" fmla="*/ 237 w 237"/>
                <a:gd name="T41" fmla="*/ 6 h 352"/>
                <a:gd name="T42" fmla="*/ 134 w 237"/>
                <a:gd name="T43" fmla="*/ 287 h 352"/>
                <a:gd name="T44" fmla="*/ 124 w 237"/>
                <a:gd name="T45" fmla="*/ 306 h 352"/>
                <a:gd name="T46" fmla="*/ 67 w 237"/>
                <a:gd name="T47" fmla="*/ 341 h 352"/>
                <a:gd name="T48" fmla="*/ 35 w 237"/>
                <a:gd name="T49" fmla="*/ 294 h 352"/>
                <a:gd name="T50" fmla="*/ 63 w 237"/>
                <a:gd name="T51" fmla="*/ 185 h 352"/>
                <a:gd name="T52" fmla="*/ 121 w 237"/>
                <a:gd name="T53" fmla="*/ 137 h 352"/>
                <a:gd name="T54" fmla="*/ 160 w 237"/>
                <a:gd name="T55" fmla="*/ 181 h 352"/>
                <a:gd name="T56" fmla="*/ 159 w 237"/>
                <a:gd name="T57" fmla="*/ 189 h 352"/>
                <a:gd name="T58" fmla="*/ 134 w 237"/>
                <a:gd name="T59" fmla="*/ 28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7" h="352">
                  <a:moveTo>
                    <a:pt x="237" y="6"/>
                  </a:moveTo>
                  <a:cubicBezTo>
                    <a:pt x="237" y="5"/>
                    <a:pt x="237" y="0"/>
                    <a:pt x="231" y="0"/>
                  </a:cubicBezTo>
                  <a:cubicBezTo>
                    <a:pt x="223" y="0"/>
                    <a:pt x="176" y="5"/>
                    <a:pt x="168" y="6"/>
                  </a:cubicBezTo>
                  <a:cubicBezTo>
                    <a:pt x="164" y="6"/>
                    <a:pt x="161" y="9"/>
                    <a:pt x="161" y="15"/>
                  </a:cubicBezTo>
                  <a:cubicBezTo>
                    <a:pt x="161" y="21"/>
                    <a:pt x="165" y="21"/>
                    <a:pt x="173" y="21"/>
                  </a:cubicBezTo>
                  <a:cubicBezTo>
                    <a:pt x="196" y="21"/>
                    <a:pt x="197" y="25"/>
                    <a:pt x="197" y="30"/>
                  </a:cubicBezTo>
                  <a:lnTo>
                    <a:pt x="196" y="40"/>
                  </a:lnTo>
                  <a:lnTo>
                    <a:pt x="166" y="158"/>
                  </a:lnTo>
                  <a:cubicBezTo>
                    <a:pt x="157" y="140"/>
                    <a:pt x="143" y="126"/>
                    <a:pt x="120" y="126"/>
                  </a:cubicBezTo>
                  <a:cubicBezTo>
                    <a:pt x="62" y="126"/>
                    <a:pt x="0" y="199"/>
                    <a:pt x="0" y="272"/>
                  </a:cubicBezTo>
                  <a:cubicBezTo>
                    <a:pt x="0" y="319"/>
                    <a:pt x="27" y="352"/>
                    <a:pt x="66" y="352"/>
                  </a:cubicBezTo>
                  <a:cubicBezTo>
                    <a:pt x="76" y="352"/>
                    <a:pt x="101" y="350"/>
                    <a:pt x="131" y="315"/>
                  </a:cubicBezTo>
                  <a:cubicBezTo>
                    <a:pt x="135" y="336"/>
                    <a:pt x="153" y="352"/>
                    <a:pt x="177" y="352"/>
                  </a:cubicBezTo>
                  <a:cubicBezTo>
                    <a:pt x="194" y="352"/>
                    <a:pt x="205" y="341"/>
                    <a:pt x="213" y="325"/>
                  </a:cubicBezTo>
                  <a:cubicBezTo>
                    <a:pt x="222" y="307"/>
                    <a:pt x="228" y="276"/>
                    <a:pt x="228" y="275"/>
                  </a:cubicBezTo>
                  <a:cubicBezTo>
                    <a:pt x="228" y="270"/>
                    <a:pt x="224" y="270"/>
                    <a:pt x="222" y="270"/>
                  </a:cubicBezTo>
                  <a:cubicBezTo>
                    <a:pt x="217" y="270"/>
                    <a:pt x="217" y="272"/>
                    <a:pt x="215" y="279"/>
                  </a:cubicBezTo>
                  <a:cubicBezTo>
                    <a:pt x="207" y="312"/>
                    <a:pt x="198" y="341"/>
                    <a:pt x="178" y="341"/>
                  </a:cubicBezTo>
                  <a:cubicBezTo>
                    <a:pt x="164" y="341"/>
                    <a:pt x="163" y="328"/>
                    <a:pt x="163" y="318"/>
                  </a:cubicBezTo>
                  <a:cubicBezTo>
                    <a:pt x="163" y="306"/>
                    <a:pt x="164" y="303"/>
                    <a:pt x="166" y="294"/>
                  </a:cubicBezTo>
                  <a:lnTo>
                    <a:pt x="237" y="6"/>
                  </a:lnTo>
                  <a:close/>
                  <a:moveTo>
                    <a:pt x="134" y="287"/>
                  </a:moveTo>
                  <a:cubicBezTo>
                    <a:pt x="131" y="296"/>
                    <a:pt x="131" y="297"/>
                    <a:pt x="124" y="306"/>
                  </a:cubicBezTo>
                  <a:cubicBezTo>
                    <a:pt x="102" y="333"/>
                    <a:pt x="81" y="341"/>
                    <a:pt x="67" y="341"/>
                  </a:cubicBezTo>
                  <a:cubicBezTo>
                    <a:pt x="42" y="341"/>
                    <a:pt x="35" y="314"/>
                    <a:pt x="35" y="294"/>
                  </a:cubicBezTo>
                  <a:cubicBezTo>
                    <a:pt x="35" y="269"/>
                    <a:pt x="51" y="208"/>
                    <a:pt x="63" y="185"/>
                  </a:cubicBezTo>
                  <a:cubicBezTo>
                    <a:pt x="78" y="156"/>
                    <a:pt x="101" y="137"/>
                    <a:pt x="121" y="137"/>
                  </a:cubicBezTo>
                  <a:cubicBezTo>
                    <a:pt x="153" y="137"/>
                    <a:pt x="160" y="178"/>
                    <a:pt x="160" y="181"/>
                  </a:cubicBezTo>
                  <a:cubicBezTo>
                    <a:pt x="160" y="184"/>
                    <a:pt x="159" y="187"/>
                    <a:pt x="159" y="189"/>
                  </a:cubicBezTo>
                  <a:lnTo>
                    <a:pt x="134" y="28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9">
              <a:extLst>
                <a:ext uri="{FF2B5EF4-FFF2-40B4-BE49-F238E27FC236}">
                  <a16:creationId xmlns:a16="http://schemas.microsoft.com/office/drawing/2014/main" id="{E930320F-6BC7-D618-A92B-777C31B616CE}"/>
                </a:ext>
              </a:extLst>
            </p:cNvPr>
            <p:cNvSpPr>
              <a:spLocks noEditPoints="1"/>
            </p:cNvSpPr>
            <p:nvPr>
              <p:custDataLst>
                <p:tags r:id="rId146"/>
              </p:custDataLst>
            </p:nvPr>
          </p:nvSpPr>
          <p:spPr bwMode="auto">
            <a:xfrm>
              <a:off x="1177925" y="3184525"/>
              <a:ext cx="147637" cy="58738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30">
              <a:extLst>
                <a:ext uri="{FF2B5EF4-FFF2-40B4-BE49-F238E27FC236}">
                  <a16:creationId xmlns:a16="http://schemas.microsoft.com/office/drawing/2014/main" id="{B9A265C7-1886-7257-C5B4-039388C1B4B8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1420813" y="3106738"/>
              <a:ext cx="73025" cy="171450"/>
            </a:xfrm>
            <a:custGeom>
              <a:avLst/>
              <a:gdLst>
                <a:gd name="T0" fmla="*/ 103 w 165"/>
                <a:gd name="T1" fmla="*/ 13 h 333"/>
                <a:gd name="T2" fmla="*/ 91 w 165"/>
                <a:gd name="T3" fmla="*/ 0 h 333"/>
                <a:gd name="T4" fmla="*/ 0 w 165"/>
                <a:gd name="T5" fmla="*/ 32 h 333"/>
                <a:gd name="T6" fmla="*/ 0 w 165"/>
                <a:gd name="T7" fmla="*/ 48 h 333"/>
                <a:gd name="T8" fmla="*/ 66 w 165"/>
                <a:gd name="T9" fmla="*/ 35 h 333"/>
                <a:gd name="T10" fmla="*/ 66 w 165"/>
                <a:gd name="T11" fmla="*/ 293 h 333"/>
                <a:gd name="T12" fmla="*/ 19 w 165"/>
                <a:gd name="T13" fmla="*/ 317 h 333"/>
                <a:gd name="T14" fmla="*/ 3 w 165"/>
                <a:gd name="T15" fmla="*/ 317 h 333"/>
                <a:gd name="T16" fmla="*/ 3 w 165"/>
                <a:gd name="T17" fmla="*/ 333 h 333"/>
                <a:gd name="T18" fmla="*/ 84 w 165"/>
                <a:gd name="T19" fmla="*/ 331 h 333"/>
                <a:gd name="T20" fmla="*/ 165 w 165"/>
                <a:gd name="T21" fmla="*/ 333 h 333"/>
                <a:gd name="T22" fmla="*/ 165 w 165"/>
                <a:gd name="T23" fmla="*/ 317 h 333"/>
                <a:gd name="T24" fmla="*/ 149 w 165"/>
                <a:gd name="T25" fmla="*/ 317 h 333"/>
                <a:gd name="T26" fmla="*/ 103 w 165"/>
                <a:gd name="T27" fmla="*/ 293 h 333"/>
                <a:gd name="T28" fmla="*/ 103 w 165"/>
                <a:gd name="T29" fmla="*/ 1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3">
                  <a:moveTo>
                    <a:pt x="103" y="13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8"/>
                  </a:lnTo>
                  <a:cubicBezTo>
                    <a:pt x="10" y="48"/>
                    <a:pt x="40" y="48"/>
                    <a:pt x="66" y="35"/>
                  </a:cubicBezTo>
                  <a:lnTo>
                    <a:pt x="66" y="293"/>
                  </a:lnTo>
                  <a:cubicBezTo>
                    <a:pt x="66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3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3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3" y="312"/>
                    <a:pt x="103" y="293"/>
                  </a:cubicBezTo>
                  <a:lnTo>
                    <a:pt x="103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31">
              <a:extLst>
                <a:ext uri="{FF2B5EF4-FFF2-40B4-BE49-F238E27FC236}">
                  <a16:creationId xmlns:a16="http://schemas.microsoft.com/office/drawing/2014/main" id="{C1F363E4-AF9A-64E8-6979-8AB9CB377560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1524000" y="3086100"/>
              <a:ext cx="52387" cy="25558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32">
              <a:extLst>
                <a:ext uri="{FF2B5EF4-FFF2-40B4-BE49-F238E27FC236}">
                  <a16:creationId xmlns:a16="http://schemas.microsoft.com/office/drawing/2014/main" id="{D98F4D07-0B1A-E0BB-91E7-95FDF0E5218E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1617663" y="3167063"/>
              <a:ext cx="23812" cy="111125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>
            <a:extLst>
              <a:ext uri="{FF2B5EF4-FFF2-40B4-BE49-F238E27FC236}">
                <a16:creationId xmlns:a16="http://schemas.microsoft.com/office/drawing/2014/main" id="{CF043391-1367-8D45-0B5B-F16A3CD6ECE8}"/>
              </a:ext>
            </a:extLst>
          </p:cNvPr>
          <p:cNvSpPr/>
          <p:nvPr/>
        </p:nvSpPr>
        <p:spPr>
          <a:xfrm>
            <a:off x="789331" y="3487188"/>
            <a:ext cx="45719" cy="1366520"/>
          </a:xfrm>
          <a:prstGeom prst="leftBracket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2" name="Freeform 21">
            <a:extLst>
              <a:ext uri="{FF2B5EF4-FFF2-40B4-BE49-F238E27FC236}">
                <a16:creationId xmlns:a16="http://schemas.microsoft.com/office/drawing/2014/main" id="{56F9E150-E2D9-4980-8956-66A8DD20A8AC}"/>
              </a:ext>
            </a:extLst>
          </p:cNvPr>
          <p:cNvSpPr>
            <a:spLocks noChangeAspect="1" noEditPoints="1"/>
          </p:cNvSpPr>
          <p:nvPr>
            <p:custDataLst>
              <p:tags r:id="rId14"/>
            </p:custDataLst>
          </p:nvPr>
        </p:nvSpPr>
        <p:spPr bwMode="auto">
          <a:xfrm>
            <a:off x="11229656" y="4654289"/>
            <a:ext cx="265921" cy="259320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443" name="Straight Arrow Connector 442">
            <a:extLst>
              <a:ext uri="{FF2B5EF4-FFF2-40B4-BE49-F238E27FC236}">
                <a16:creationId xmlns:a16="http://schemas.microsoft.com/office/drawing/2014/main" id="{41874EC7-C7F8-45B4-AD83-208E37219BA7}"/>
              </a:ext>
            </a:extLst>
          </p:cNvPr>
          <p:cNvCxnSpPr>
            <a:cxnSpLocks/>
          </p:cNvCxnSpPr>
          <p:nvPr/>
        </p:nvCxnSpPr>
        <p:spPr>
          <a:xfrm>
            <a:off x="7367061" y="5297187"/>
            <a:ext cx="2959192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8D89E5A1-4FFA-41C1-A9F7-1F8D72CD6E09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7697065" y="4590477"/>
            <a:ext cx="736600" cy="211138"/>
            <a:chOff x="2543175" y="2540000"/>
            <a:chExt cx="736600" cy="211138"/>
          </a:xfrm>
        </p:grpSpPr>
        <p:sp>
          <p:nvSpPr>
            <p:cNvPr id="446" name="Freeform 7 1 1">
              <a:extLst>
                <a:ext uri="{FF2B5EF4-FFF2-40B4-BE49-F238E27FC236}">
                  <a16:creationId xmlns:a16="http://schemas.microsoft.com/office/drawing/2014/main" id="{D77E7EF9-0139-4BBD-90E1-D02CF0029714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2543175" y="2549525"/>
              <a:ext cx="96838" cy="152400"/>
            </a:xfrm>
            <a:custGeom>
              <a:avLst/>
              <a:gdLst>
                <a:gd name="T0" fmla="*/ 257 w 260"/>
                <a:gd name="T1" fmla="*/ 295 h 357"/>
                <a:gd name="T2" fmla="*/ 161 w 260"/>
                <a:gd name="T3" fmla="*/ 325 h 357"/>
                <a:gd name="T4" fmla="*/ 45 w 260"/>
                <a:gd name="T5" fmla="*/ 178 h 357"/>
                <a:gd name="T6" fmla="*/ 162 w 260"/>
                <a:gd name="T7" fmla="*/ 32 h 357"/>
                <a:gd name="T8" fmla="*/ 248 w 260"/>
                <a:gd name="T9" fmla="*/ 58 h 357"/>
                <a:gd name="T10" fmla="*/ 255 w 260"/>
                <a:gd name="T11" fmla="*/ 17 h 357"/>
                <a:gd name="T12" fmla="*/ 163 w 260"/>
                <a:gd name="T13" fmla="*/ 0 h 357"/>
                <a:gd name="T14" fmla="*/ 0 w 260"/>
                <a:gd name="T15" fmla="*/ 183 h 357"/>
                <a:gd name="T16" fmla="*/ 163 w 260"/>
                <a:gd name="T17" fmla="*/ 357 h 357"/>
                <a:gd name="T18" fmla="*/ 260 w 260"/>
                <a:gd name="T19" fmla="*/ 329 h 357"/>
                <a:gd name="T20" fmla="*/ 257 w 260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357">
                  <a:moveTo>
                    <a:pt x="257" y="295"/>
                  </a:moveTo>
                  <a:cubicBezTo>
                    <a:pt x="228" y="314"/>
                    <a:pt x="211" y="325"/>
                    <a:pt x="161" y="325"/>
                  </a:cubicBezTo>
                  <a:cubicBezTo>
                    <a:pt x="89" y="325"/>
                    <a:pt x="45" y="250"/>
                    <a:pt x="45" y="178"/>
                  </a:cubicBezTo>
                  <a:cubicBezTo>
                    <a:pt x="45" y="110"/>
                    <a:pt x="86" y="32"/>
                    <a:pt x="162" y="32"/>
                  </a:cubicBezTo>
                  <a:cubicBezTo>
                    <a:pt x="198" y="32"/>
                    <a:pt x="220" y="41"/>
                    <a:pt x="248" y="58"/>
                  </a:cubicBezTo>
                  <a:lnTo>
                    <a:pt x="255" y="17"/>
                  </a:lnTo>
                  <a:cubicBezTo>
                    <a:pt x="233" y="7"/>
                    <a:pt x="195" y="0"/>
                    <a:pt x="163" y="0"/>
                  </a:cubicBezTo>
                  <a:cubicBezTo>
                    <a:pt x="70" y="0"/>
                    <a:pt x="0" y="78"/>
                    <a:pt x="0" y="183"/>
                  </a:cubicBezTo>
                  <a:cubicBezTo>
                    <a:pt x="0" y="261"/>
                    <a:pt x="59" y="357"/>
                    <a:pt x="163" y="357"/>
                  </a:cubicBezTo>
                  <a:cubicBezTo>
                    <a:pt x="209" y="357"/>
                    <a:pt x="228" y="349"/>
                    <a:pt x="260" y="329"/>
                  </a:cubicBezTo>
                  <a:lnTo>
                    <a:pt x="257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8 1 1">
              <a:extLst>
                <a:ext uri="{FF2B5EF4-FFF2-40B4-BE49-F238E27FC236}">
                  <a16:creationId xmlns:a16="http://schemas.microsoft.com/office/drawing/2014/main" id="{7FCA21B9-A263-49AA-922D-AA843B750C8F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2655888" y="2600325"/>
              <a:ext cx="82550" cy="101600"/>
            </a:xfrm>
            <a:custGeom>
              <a:avLst/>
              <a:gdLst>
                <a:gd name="T0" fmla="*/ 219 w 219"/>
                <a:gd name="T1" fmla="*/ 120 h 235"/>
                <a:gd name="T2" fmla="*/ 110 w 219"/>
                <a:gd name="T3" fmla="*/ 0 h 235"/>
                <a:gd name="T4" fmla="*/ 0 w 219"/>
                <a:gd name="T5" fmla="*/ 120 h 235"/>
                <a:gd name="T6" fmla="*/ 109 w 219"/>
                <a:gd name="T7" fmla="*/ 235 h 235"/>
                <a:gd name="T8" fmla="*/ 219 w 219"/>
                <a:gd name="T9" fmla="*/ 120 h 235"/>
                <a:gd name="T10" fmla="*/ 109 w 219"/>
                <a:gd name="T11" fmla="*/ 203 h 235"/>
                <a:gd name="T12" fmla="*/ 39 w 219"/>
                <a:gd name="T13" fmla="*/ 115 h 235"/>
                <a:gd name="T14" fmla="*/ 109 w 219"/>
                <a:gd name="T15" fmla="*/ 30 h 235"/>
                <a:gd name="T16" fmla="*/ 180 w 219"/>
                <a:gd name="T17" fmla="*/ 115 h 235"/>
                <a:gd name="T18" fmla="*/ 109 w 219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5">
                  <a:moveTo>
                    <a:pt x="219" y="120"/>
                  </a:moveTo>
                  <a:cubicBezTo>
                    <a:pt x="219" y="53"/>
                    <a:pt x="169" y="0"/>
                    <a:pt x="110" y="0"/>
                  </a:cubicBezTo>
                  <a:cubicBezTo>
                    <a:pt x="48" y="0"/>
                    <a:pt x="0" y="55"/>
                    <a:pt x="0" y="120"/>
                  </a:cubicBezTo>
                  <a:cubicBezTo>
                    <a:pt x="0" y="186"/>
                    <a:pt x="51" y="235"/>
                    <a:pt x="109" y="235"/>
                  </a:cubicBezTo>
                  <a:cubicBezTo>
                    <a:pt x="169" y="235"/>
                    <a:pt x="219" y="185"/>
                    <a:pt x="219" y="120"/>
                  </a:cubicBezTo>
                  <a:close/>
                  <a:moveTo>
                    <a:pt x="109" y="203"/>
                  </a:moveTo>
                  <a:cubicBezTo>
                    <a:pt x="75" y="203"/>
                    <a:pt x="39" y="175"/>
                    <a:pt x="39" y="115"/>
                  </a:cubicBezTo>
                  <a:cubicBezTo>
                    <a:pt x="39" y="55"/>
                    <a:pt x="77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3"/>
                    <a:pt x="109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9 1 1">
              <a:extLst>
                <a:ext uri="{FF2B5EF4-FFF2-40B4-BE49-F238E27FC236}">
                  <a16:creationId xmlns:a16="http://schemas.microsoft.com/office/drawing/2014/main" id="{F591FD98-1692-49F4-BA7B-7483D15D1336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2759075" y="2601913"/>
              <a:ext cx="119063" cy="96838"/>
            </a:xfrm>
            <a:custGeom>
              <a:avLst/>
              <a:gdLst>
                <a:gd name="T0" fmla="*/ 315 w 315"/>
                <a:gd name="T1" fmla="*/ 78 h 227"/>
                <a:gd name="T2" fmla="*/ 247 w 315"/>
                <a:gd name="T3" fmla="*/ 0 h 227"/>
                <a:gd name="T4" fmla="*/ 172 w 315"/>
                <a:gd name="T5" fmla="*/ 41 h 227"/>
                <a:gd name="T6" fmla="*/ 108 w 315"/>
                <a:gd name="T7" fmla="*/ 0 h 227"/>
                <a:gd name="T8" fmla="*/ 36 w 315"/>
                <a:gd name="T9" fmla="*/ 38 h 227"/>
                <a:gd name="T10" fmla="*/ 36 w 315"/>
                <a:gd name="T11" fmla="*/ 2 h 227"/>
                <a:gd name="T12" fmla="*/ 0 w 315"/>
                <a:gd name="T13" fmla="*/ 2 h 227"/>
                <a:gd name="T14" fmla="*/ 0 w 315"/>
                <a:gd name="T15" fmla="*/ 227 h 227"/>
                <a:gd name="T16" fmla="*/ 39 w 315"/>
                <a:gd name="T17" fmla="*/ 227 h 227"/>
                <a:gd name="T18" fmla="*/ 39 w 315"/>
                <a:gd name="T19" fmla="*/ 105 h 227"/>
                <a:gd name="T20" fmla="*/ 89 w 315"/>
                <a:gd name="T21" fmla="*/ 30 h 227"/>
                <a:gd name="T22" fmla="*/ 138 w 315"/>
                <a:gd name="T23" fmla="*/ 82 h 227"/>
                <a:gd name="T24" fmla="*/ 138 w 315"/>
                <a:gd name="T25" fmla="*/ 227 h 227"/>
                <a:gd name="T26" fmla="*/ 177 w 315"/>
                <a:gd name="T27" fmla="*/ 227 h 227"/>
                <a:gd name="T28" fmla="*/ 177 w 315"/>
                <a:gd name="T29" fmla="*/ 105 h 227"/>
                <a:gd name="T30" fmla="*/ 227 w 315"/>
                <a:gd name="T31" fmla="*/ 30 h 227"/>
                <a:gd name="T32" fmla="*/ 276 w 315"/>
                <a:gd name="T33" fmla="*/ 82 h 227"/>
                <a:gd name="T34" fmla="*/ 276 w 315"/>
                <a:gd name="T35" fmla="*/ 227 h 227"/>
                <a:gd name="T36" fmla="*/ 315 w 315"/>
                <a:gd name="T37" fmla="*/ 227 h 227"/>
                <a:gd name="T38" fmla="*/ 315 w 315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7">
                  <a:moveTo>
                    <a:pt x="315" y="78"/>
                  </a:moveTo>
                  <a:cubicBezTo>
                    <a:pt x="315" y="45"/>
                    <a:pt x="307" y="0"/>
                    <a:pt x="247" y="0"/>
                  </a:cubicBezTo>
                  <a:cubicBezTo>
                    <a:pt x="217" y="0"/>
                    <a:pt x="191" y="14"/>
                    <a:pt x="172" y="41"/>
                  </a:cubicBezTo>
                  <a:cubicBezTo>
                    <a:pt x="159" y="3"/>
                    <a:pt x="124" y="0"/>
                    <a:pt x="108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2" y="30"/>
                    <a:pt x="89" y="30"/>
                  </a:cubicBezTo>
                  <a:cubicBezTo>
                    <a:pt x="135" y="30"/>
                    <a:pt x="138" y="63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0" y="30"/>
                    <a:pt x="227" y="30"/>
                  </a:cubicBezTo>
                  <a:cubicBezTo>
                    <a:pt x="274" y="30"/>
                    <a:pt x="276" y="63"/>
                    <a:pt x="276" y="82"/>
                  </a:cubicBezTo>
                  <a:lnTo>
                    <a:pt x="276" y="227"/>
                  </a:lnTo>
                  <a:lnTo>
                    <a:pt x="315" y="227"/>
                  </a:lnTo>
                  <a:lnTo>
                    <a:pt x="315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10 1 1">
              <a:extLst>
                <a:ext uri="{FF2B5EF4-FFF2-40B4-BE49-F238E27FC236}">
                  <a16:creationId xmlns:a16="http://schemas.microsoft.com/office/drawing/2014/main" id="{C8755218-B5FD-411C-BED9-47E576A38551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2911475" y="2540000"/>
              <a:ext cx="44450" cy="2111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11 1 1">
              <a:extLst>
                <a:ext uri="{FF2B5EF4-FFF2-40B4-BE49-F238E27FC236}">
                  <a16:creationId xmlns:a16="http://schemas.microsoft.com/office/drawing/2014/main" id="{64562AB0-5B96-4C3A-8FA7-93662763C218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2973388" y="2605088"/>
              <a:ext cx="87313" cy="96838"/>
            </a:xfrm>
            <a:custGeom>
              <a:avLst/>
              <a:gdLst>
                <a:gd name="T0" fmla="*/ 166 w 229"/>
                <a:gd name="T1" fmla="*/ 32 h 226"/>
                <a:gd name="T2" fmla="*/ 120 w 229"/>
                <a:gd name="T3" fmla="*/ 0 h 226"/>
                <a:gd name="T4" fmla="*/ 0 w 229"/>
                <a:gd name="T5" fmla="*/ 146 h 226"/>
                <a:gd name="T6" fmla="*/ 66 w 229"/>
                <a:gd name="T7" fmla="*/ 226 h 226"/>
                <a:gd name="T8" fmla="*/ 131 w 229"/>
                <a:gd name="T9" fmla="*/ 189 h 226"/>
                <a:gd name="T10" fmla="*/ 177 w 229"/>
                <a:gd name="T11" fmla="*/ 226 h 226"/>
                <a:gd name="T12" fmla="*/ 214 w 229"/>
                <a:gd name="T13" fmla="*/ 199 h 226"/>
                <a:gd name="T14" fmla="*/ 229 w 229"/>
                <a:gd name="T15" fmla="*/ 149 h 226"/>
                <a:gd name="T16" fmla="*/ 223 w 229"/>
                <a:gd name="T17" fmla="*/ 144 h 226"/>
                <a:gd name="T18" fmla="*/ 216 w 229"/>
                <a:gd name="T19" fmla="*/ 153 h 226"/>
                <a:gd name="T20" fmla="*/ 178 w 229"/>
                <a:gd name="T21" fmla="*/ 215 h 226"/>
                <a:gd name="T22" fmla="*/ 163 w 229"/>
                <a:gd name="T23" fmla="*/ 192 h 226"/>
                <a:gd name="T24" fmla="*/ 169 w 229"/>
                <a:gd name="T25" fmla="*/ 155 h 226"/>
                <a:gd name="T26" fmla="*/ 180 w 229"/>
                <a:gd name="T27" fmla="*/ 111 h 226"/>
                <a:gd name="T28" fmla="*/ 198 w 229"/>
                <a:gd name="T29" fmla="*/ 41 h 226"/>
                <a:gd name="T30" fmla="*/ 202 w 229"/>
                <a:gd name="T31" fmla="*/ 24 h 226"/>
                <a:gd name="T32" fmla="*/ 187 w 229"/>
                <a:gd name="T33" fmla="*/ 10 h 226"/>
                <a:gd name="T34" fmla="*/ 166 w 229"/>
                <a:gd name="T35" fmla="*/ 32 h 226"/>
                <a:gd name="T36" fmla="*/ 134 w 229"/>
                <a:gd name="T37" fmla="*/ 161 h 226"/>
                <a:gd name="T38" fmla="*/ 124 w 229"/>
                <a:gd name="T39" fmla="*/ 180 h 226"/>
                <a:gd name="T40" fmla="*/ 67 w 229"/>
                <a:gd name="T41" fmla="*/ 215 h 226"/>
                <a:gd name="T42" fmla="*/ 36 w 229"/>
                <a:gd name="T43" fmla="*/ 168 h 226"/>
                <a:gd name="T44" fmla="*/ 63 w 229"/>
                <a:gd name="T45" fmla="*/ 59 h 226"/>
                <a:gd name="T46" fmla="*/ 121 w 229"/>
                <a:gd name="T47" fmla="*/ 11 h 226"/>
                <a:gd name="T48" fmla="*/ 160 w 229"/>
                <a:gd name="T49" fmla="*/ 55 h 226"/>
                <a:gd name="T50" fmla="*/ 159 w 229"/>
                <a:gd name="T51" fmla="*/ 64 h 226"/>
                <a:gd name="T52" fmla="*/ 134 w 229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9" h="226">
                  <a:moveTo>
                    <a:pt x="166" y="32"/>
                  </a:moveTo>
                  <a:cubicBezTo>
                    <a:pt x="157" y="14"/>
                    <a:pt x="143" y="0"/>
                    <a:pt x="120" y="0"/>
                  </a:cubicBezTo>
                  <a:cubicBezTo>
                    <a:pt x="62" y="0"/>
                    <a:pt x="0" y="74"/>
                    <a:pt x="0" y="146"/>
                  </a:cubicBezTo>
                  <a:cubicBezTo>
                    <a:pt x="0" y="193"/>
                    <a:pt x="28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3" y="226"/>
                    <a:pt x="177" y="226"/>
                  </a:cubicBezTo>
                  <a:cubicBezTo>
                    <a:pt x="194" y="226"/>
                    <a:pt x="206" y="215"/>
                    <a:pt x="214" y="199"/>
                  </a:cubicBezTo>
                  <a:cubicBezTo>
                    <a:pt x="222" y="181"/>
                    <a:pt x="229" y="150"/>
                    <a:pt x="229" y="149"/>
                  </a:cubicBezTo>
                  <a:cubicBezTo>
                    <a:pt x="229" y="144"/>
                    <a:pt x="224" y="144"/>
                    <a:pt x="223" y="144"/>
                  </a:cubicBezTo>
                  <a:cubicBezTo>
                    <a:pt x="218" y="144"/>
                    <a:pt x="217" y="146"/>
                    <a:pt x="216" y="153"/>
                  </a:cubicBezTo>
                  <a:cubicBezTo>
                    <a:pt x="207" y="186"/>
                    <a:pt x="198" y="215"/>
                    <a:pt x="178" y="215"/>
                  </a:cubicBezTo>
                  <a:cubicBezTo>
                    <a:pt x="164" y="215"/>
                    <a:pt x="163" y="202"/>
                    <a:pt x="163" y="192"/>
                  </a:cubicBezTo>
                  <a:cubicBezTo>
                    <a:pt x="163" y="181"/>
                    <a:pt x="164" y="177"/>
                    <a:pt x="169" y="155"/>
                  </a:cubicBezTo>
                  <a:cubicBezTo>
                    <a:pt x="175" y="134"/>
                    <a:pt x="176" y="129"/>
                    <a:pt x="180" y="111"/>
                  </a:cubicBezTo>
                  <a:lnTo>
                    <a:pt x="198" y="41"/>
                  </a:lnTo>
                  <a:cubicBezTo>
                    <a:pt x="202" y="27"/>
                    <a:pt x="202" y="26"/>
                    <a:pt x="202" y="24"/>
                  </a:cubicBezTo>
                  <a:cubicBezTo>
                    <a:pt x="202" y="15"/>
                    <a:pt x="196" y="10"/>
                    <a:pt x="187" y="10"/>
                  </a:cubicBezTo>
                  <a:cubicBezTo>
                    <a:pt x="175" y="10"/>
                    <a:pt x="168" y="21"/>
                    <a:pt x="166" y="32"/>
                  </a:cubicBezTo>
                  <a:close/>
                  <a:moveTo>
                    <a:pt x="134" y="161"/>
                  </a:moveTo>
                  <a:cubicBezTo>
                    <a:pt x="131" y="170"/>
                    <a:pt x="131" y="171"/>
                    <a:pt x="124" y="180"/>
                  </a:cubicBezTo>
                  <a:cubicBezTo>
                    <a:pt x="102" y="207"/>
                    <a:pt x="81" y="215"/>
                    <a:pt x="67" y="215"/>
                  </a:cubicBezTo>
                  <a:cubicBezTo>
                    <a:pt x="42" y="215"/>
                    <a:pt x="36" y="188"/>
                    <a:pt x="36" y="168"/>
                  </a:cubicBezTo>
                  <a:cubicBezTo>
                    <a:pt x="36" y="143"/>
                    <a:pt x="51" y="82"/>
                    <a:pt x="63" y="59"/>
                  </a:cubicBezTo>
                  <a:cubicBezTo>
                    <a:pt x="78" y="30"/>
                    <a:pt x="101" y="11"/>
                    <a:pt x="121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9" y="64"/>
                  </a:cubicBezTo>
                  <a:lnTo>
                    <a:pt x="134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12 1 1">
              <a:extLst>
                <a:ext uri="{FF2B5EF4-FFF2-40B4-BE49-F238E27FC236}">
                  <a16:creationId xmlns:a16="http://schemas.microsoft.com/office/drawing/2014/main" id="{FBBDC5D7-CE6F-4241-AC94-4E78DF0B7114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3079750" y="2632075"/>
              <a:ext cx="47625" cy="984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3 1 1">
              <a:extLst>
                <a:ext uri="{FF2B5EF4-FFF2-40B4-BE49-F238E27FC236}">
                  <a16:creationId xmlns:a16="http://schemas.microsoft.com/office/drawing/2014/main" id="{2E3AF0FD-D56D-4D5C-9FF7-FB6DAB848C47}"/>
                </a:ext>
              </a:extLst>
            </p:cNvPr>
            <p:cNvSpPr>
              <a:spLocks noEditPoints="1"/>
            </p:cNvSpPr>
            <p:nvPr>
              <p:custDataLst>
                <p:tags r:id="rId138"/>
              </p:custDataLst>
            </p:nvPr>
          </p:nvSpPr>
          <p:spPr bwMode="auto">
            <a:xfrm>
              <a:off x="3148013" y="2632075"/>
              <a:ext cx="60325" cy="101600"/>
            </a:xfrm>
            <a:custGeom>
              <a:avLst/>
              <a:gdLst>
                <a:gd name="T0" fmla="*/ 162 w 162"/>
                <a:gd name="T1" fmla="*/ 120 h 239"/>
                <a:gd name="T2" fmla="*/ 142 w 162"/>
                <a:gd name="T3" fmla="*/ 30 h 239"/>
                <a:gd name="T4" fmla="*/ 81 w 162"/>
                <a:gd name="T5" fmla="*/ 0 h 239"/>
                <a:gd name="T6" fmla="*/ 0 w 162"/>
                <a:gd name="T7" fmla="*/ 120 h 239"/>
                <a:gd name="T8" fmla="*/ 81 w 162"/>
                <a:gd name="T9" fmla="*/ 239 h 239"/>
                <a:gd name="T10" fmla="*/ 162 w 162"/>
                <a:gd name="T11" fmla="*/ 120 h 239"/>
                <a:gd name="T12" fmla="*/ 81 w 162"/>
                <a:gd name="T13" fmla="*/ 229 h 239"/>
                <a:gd name="T14" fmla="*/ 37 w 162"/>
                <a:gd name="T15" fmla="*/ 191 h 239"/>
                <a:gd name="T16" fmla="*/ 32 w 162"/>
                <a:gd name="T17" fmla="*/ 116 h 239"/>
                <a:gd name="T18" fmla="*/ 37 w 162"/>
                <a:gd name="T19" fmla="*/ 45 h 239"/>
                <a:gd name="T20" fmla="*/ 81 w 162"/>
                <a:gd name="T21" fmla="*/ 10 h 239"/>
                <a:gd name="T22" fmla="*/ 125 w 162"/>
                <a:gd name="T23" fmla="*/ 42 h 239"/>
                <a:gd name="T24" fmla="*/ 131 w 162"/>
                <a:gd name="T25" fmla="*/ 116 h 239"/>
                <a:gd name="T26" fmla="*/ 126 w 162"/>
                <a:gd name="T27" fmla="*/ 189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0"/>
                  </a:moveTo>
                  <a:cubicBezTo>
                    <a:pt x="162" y="82"/>
                    <a:pt x="158" y="54"/>
                    <a:pt x="142" y="30"/>
                  </a:cubicBezTo>
                  <a:cubicBezTo>
                    <a:pt x="131" y="14"/>
                    <a:pt x="109" y="0"/>
                    <a:pt x="81" y="0"/>
                  </a:cubicBezTo>
                  <a:cubicBezTo>
                    <a:pt x="0" y="0"/>
                    <a:pt x="0" y="95"/>
                    <a:pt x="0" y="120"/>
                  </a:cubicBezTo>
                  <a:cubicBezTo>
                    <a:pt x="0" y="145"/>
                    <a:pt x="0" y="239"/>
                    <a:pt x="81" y="239"/>
                  </a:cubicBezTo>
                  <a:cubicBezTo>
                    <a:pt x="162" y="239"/>
                    <a:pt x="162" y="145"/>
                    <a:pt x="162" y="120"/>
                  </a:cubicBezTo>
                  <a:close/>
                  <a:moveTo>
                    <a:pt x="81" y="229"/>
                  </a:moveTo>
                  <a:cubicBezTo>
                    <a:pt x="65" y="229"/>
                    <a:pt x="44" y="219"/>
                    <a:pt x="37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0"/>
                    <a:pt x="32" y="64"/>
                    <a:pt x="37" y="45"/>
                  </a:cubicBezTo>
                  <a:cubicBezTo>
                    <a:pt x="45" y="17"/>
                    <a:pt x="67" y="10"/>
                    <a:pt x="81" y="10"/>
                  </a:cubicBezTo>
                  <a:cubicBezTo>
                    <a:pt x="100" y="10"/>
                    <a:pt x="118" y="21"/>
                    <a:pt x="125" y="42"/>
                  </a:cubicBezTo>
                  <a:cubicBezTo>
                    <a:pt x="130" y="60"/>
                    <a:pt x="131" y="85"/>
                    <a:pt x="131" y="116"/>
                  </a:cubicBezTo>
                  <a:cubicBezTo>
                    <a:pt x="131" y="142"/>
                    <a:pt x="131" y="167"/>
                    <a:pt x="126" y="189"/>
                  </a:cubicBezTo>
                  <a:cubicBezTo>
                    <a:pt x="119" y="221"/>
                    <a:pt x="95" y="229"/>
                    <a:pt x="81" y="2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4 1 1">
              <a:extLst>
                <a:ext uri="{FF2B5EF4-FFF2-40B4-BE49-F238E27FC236}">
                  <a16:creationId xmlns:a16="http://schemas.microsoft.com/office/drawing/2014/main" id="{63BD5A1A-1C2F-4888-9E93-ECD6C83C4CE8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235325" y="2540000"/>
              <a:ext cx="44450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F8F225EA-06BC-45B2-91D0-8931C7690CCA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7704425" y="4955603"/>
            <a:ext cx="738188" cy="211138"/>
            <a:chOff x="2532063" y="3006725"/>
            <a:chExt cx="738188" cy="211138"/>
          </a:xfrm>
        </p:grpSpPr>
        <p:sp>
          <p:nvSpPr>
            <p:cNvPr id="492" name="Freeform 21 1">
              <a:extLst>
                <a:ext uri="{FF2B5EF4-FFF2-40B4-BE49-F238E27FC236}">
                  <a16:creationId xmlns:a16="http://schemas.microsoft.com/office/drawing/2014/main" id="{AF239F0A-25DA-4EF0-8C8B-72E8E16C1447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2532063" y="3016250"/>
              <a:ext cx="98425" cy="150813"/>
            </a:xfrm>
            <a:custGeom>
              <a:avLst/>
              <a:gdLst>
                <a:gd name="T0" fmla="*/ 257 w 260"/>
                <a:gd name="T1" fmla="*/ 295 h 357"/>
                <a:gd name="T2" fmla="*/ 161 w 260"/>
                <a:gd name="T3" fmla="*/ 325 h 357"/>
                <a:gd name="T4" fmla="*/ 45 w 260"/>
                <a:gd name="T5" fmla="*/ 178 h 357"/>
                <a:gd name="T6" fmla="*/ 162 w 260"/>
                <a:gd name="T7" fmla="*/ 32 h 357"/>
                <a:gd name="T8" fmla="*/ 248 w 260"/>
                <a:gd name="T9" fmla="*/ 58 h 357"/>
                <a:gd name="T10" fmla="*/ 255 w 260"/>
                <a:gd name="T11" fmla="*/ 17 h 357"/>
                <a:gd name="T12" fmla="*/ 163 w 260"/>
                <a:gd name="T13" fmla="*/ 0 h 357"/>
                <a:gd name="T14" fmla="*/ 0 w 260"/>
                <a:gd name="T15" fmla="*/ 183 h 357"/>
                <a:gd name="T16" fmla="*/ 163 w 260"/>
                <a:gd name="T17" fmla="*/ 357 h 357"/>
                <a:gd name="T18" fmla="*/ 260 w 260"/>
                <a:gd name="T19" fmla="*/ 329 h 357"/>
                <a:gd name="T20" fmla="*/ 257 w 260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357">
                  <a:moveTo>
                    <a:pt x="257" y="295"/>
                  </a:moveTo>
                  <a:cubicBezTo>
                    <a:pt x="228" y="314"/>
                    <a:pt x="211" y="325"/>
                    <a:pt x="161" y="325"/>
                  </a:cubicBezTo>
                  <a:cubicBezTo>
                    <a:pt x="89" y="325"/>
                    <a:pt x="45" y="250"/>
                    <a:pt x="45" y="178"/>
                  </a:cubicBezTo>
                  <a:cubicBezTo>
                    <a:pt x="45" y="110"/>
                    <a:pt x="86" y="32"/>
                    <a:pt x="162" y="32"/>
                  </a:cubicBezTo>
                  <a:cubicBezTo>
                    <a:pt x="198" y="32"/>
                    <a:pt x="220" y="41"/>
                    <a:pt x="248" y="58"/>
                  </a:cubicBezTo>
                  <a:lnTo>
                    <a:pt x="255" y="17"/>
                  </a:lnTo>
                  <a:cubicBezTo>
                    <a:pt x="233" y="7"/>
                    <a:pt x="195" y="0"/>
                    <a:pt x="163" y="0"/>
                  </a:cubicBezTo>
                  <a:cubicBezTo>
                    <a:pt x="70" y="0"/>
                    <a:pt x="0" y="78"/>
                    <a:pt x="0" y="183"/>
                  </a:cubicBezTo>
                  <a:cubicBezTo>
                    <a:pt x="0" y="261"/>
                    <a:pt x="59" y="357"/>
                    <a:pt x="163" y="357"/>
                  </a:cubicBezTo>
                  <a:cubicBezTo>
                    <a:pt x="209" y="357"/>
                    <a:pt x="228" y="349"/>
                    <a:pt x="260" y="329"/>
                  </a:cubicBezTo>
                  <a:lnTo>
                    <a:pt x="257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22 1">
              <a:extLst>
                <a:ext uri="{FF2B5EF4-FFF2-40B4-BE49-F238E27FC236}">
                  <a16:creationId xmlns:a16="http://schemas.microsoft.com/office/drawing/2014/main" id="{ADF66DC2-37C0-4D11-AB8D-86DC3D994341}"/>
                </a:ext>
              </a:extLst>
            </p:cNvPr>
            <p:cNvSpPr>
              <a:spLocks noEditPoints="1"/>
            </p:cNvSpPr>
            <p:nvPr>
              <p:custDataLst>
                <p:tags r:id="rId125"/>
              </p:custDataLst>
            </p:nvPr>
          </p:nvSpPr>
          <p:spPr bwMode="auto">
            <a:xfrm>
              <a:off x="2644776" y="3067050"/>
              <a:ext cx="82550" cy="100013"/>
            </a:xfrm>
            <a:custGeom>
              <a:avLst/>
              <a:gdLst>
                <a:gd name="T0" fmla="*/ 219 w 219"/>
                <a:gd name="T1" fmla="*/ 120 h 235"/>
                <a:gd name="T2" fmla="*/ 110 w 219"/>
                <a:gd name="T3" fmla="*/ 0 h 235"/>
                <a:gd name="T4" fmla="*/ 0 w 219"/>
                <a:gd name="T5" fmla="*/ 120 h 235"/>
                <a:gd name="T6" fmla="*/ 109 w 219"/>
                <a:gd name="T7" fmla="*/ 235 h 235"/>
                <a:gd name="T8" fmla="*/ 219 w 219"/>
                <a:gd name="T9" fmla="*/ 120 h 235"/>
                <a:gd name="T10" fmla="*/ 109 w 219"/>
                <a:gd name="T11" fmla="*/ 203 h 235"/>
                <a:gd name="T12" fmla="*/ 39 w 219"/>
                <a:gd name="T13" fmla="*/ 115 h 235"/>
                <a:gd name="T14" fmla="*/ 109 w 219"/>
                <a:gd name="T15" fmla="*/ 30 h 235"/>
                <a:gd name="T16" fmla="*/ 180 w 219"/>
                <a:gd name="T17" fmla="*/ 115 h 235"/>
                <a:gd name="T18" fmla="*/ 109 w 219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5">
                  <a:moveTo>
                    <a:pt x="219" y="120"/>
                  </a:moveTo>
                  <a:cubicBezTo>
                    <a:pt x="219" y="53"/>
                    <a:pt x="169" y="0"/>
                    <a:pt x="110" y="0"/>
                  </a:cubicBezTo>
                  <a:cubicBezTo>
                    <a:pt x="48" y="0"/>
                    <a:pt x="0" y="55"/>
                    <a:pt x="0" y="120"/>
                  </a:cubicBezTo>
                  <a:cubicBezTo>
                    <a:pt x="0" y="186"/>
                    <a:pt x="51" y="235"/>
                    <a:pt x="109" y="235"/>
                  </a:cubicBezTo>
                  <a:cubicBezTo>
                    <a:pt x="169" y="235"/>
                    <a:pt x="219" y="185"/>
                    <a:pt x="219" y="120"/>
                  </a:cubicBezTo>
                  <a:close/>
                  <a:moveTo>
                    <a:pt x="109" y="203"/>
                  </a:moveTo>
                  <a:cubicBezTo>
                    <a:pt x="75" y="203"/>
                    <a:pt x="39" y="175"/>
                    <a:pt x="39" y="115"/>
                  </a:cubicBezTo>
                  <a:cubicBezTo>
                    <a:pt x="39" y="55"/>
                    <a:pt x="77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3"/>
                    <a:pt x="109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23 1">
              <a:extLst>
                <a:ext uri="{FF2B5EF4-FFF2-40B4-BE49-F238E27FC236}">
                  <a16:creationId xmlns:a16="http://schemas.microsoft.com/office/drawing/2014/main" id="{A4EF7A87-7CDE-4684-92F3-2B83274DEA95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2749551" y="3068638"/>
              <a:ext cx="117475" cy="96838"/>
            </a:xfrm>
            <a:custGeom>
              <a:avLst/>
              <a:gdLst>
                <a:gd name="T0" fmla="*/ 315 w 315"/>
                <a:gd name="T1" fmla="*/ 78 h 227"/>
                <a:gd name="T2" fmla="*/ 247 w 315"/>
                <a:gd name="T3" fmla="*/ 0 h 227"/>
                <a:gd name="T4" fmla="*/ 172 w 315"/>
                <a:gd name="T5" fmla="*/ 41 h 227"/>
                <a:gd name="T6" fmla="*/ 108 w 315"/>
                <a:gd name="T7" fmla="*/ 0 h 227"/>
                <a:gd name="T8" fmla="*/ 36 w 315"/>
                <a:gd name="T9" fmla="*/ 38 h 227"/>
                <a:gd name="T10" fmla="*/ 36 w 315"/>
                <a:gd name="T11" fmla="*/ 2 h 227"/>
                <a:gd name="T12" fmla="*/ 0 w 315"/>
                <a:gd name="T13" fmla="*/ 2 h 227"/>
                <a:gd name="T14" fmla="*/ 0 w 315"/>
                <a:gd name="T15" fmla="*/ 227 h 227"/>
                <a:gd name="T16" fmla="*/ 39 w 315"/>
                <a:gd name="T17" fmla="*/ 227 h 227"/>
                <a:gd name="T18" fmla="*/ 39 w 315"/>
                <a:gd name="T19" fmla="*/ 105 h 227"/>
                <a:gd name="T20" fmla="*/ 89 w 315"/>
                <a:gd name="T21" fmla="*/ 30 h 227"/>
                <a:gd name="T22" fmla="*/ 138 w 315"/>
                <a:gd name="T23" fmla="*/ 82 h 227"/>
                <a:gd name="T24" fmla="*/ 138 w 315"/>
                <a:gd name="T25" fmla="*/ 227 h 227"/>
                <a:gd name="T26" fmla="*/ 177 w 315"/>
                <a:gd name="T27" fmla="*/ 227 h 227"/>
                <a:gd name="T28" fmla="*/ 177 w 315"/>
                <a:gd name="T29" fmla="*/ 105 h 227"/>
                <a:gd name="T30" fmla="*/ 227 w 315"/>
                <a:gd name="T31" fmla="*/ 30 h 227"/>
                <a:gd name="T32" fmla="*/ 276 w 315"/>
                <a:gd name="T33" fmla="*/ 82 h 227"/>
                <a:gd name="T34" fmla="*/ 276 w 315"/>
                <a:gd name="T35" fmla="*/ 227 h 227"/>
                <a:gd name="T36" fmla="*/ 315 w 315"/>
                <a:gd name="T37" fmla="*/ 227 h 227"/>
                <a:gd name="T38" fmla="*/ 315 w 315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7">
                  <a:moveTo>
                    <a:pt x="315" y="78"/>
                  </a:moveTo>
                  <a:cubicBezTo>
                    <a:pt x="315" y="45"/>
                    <a:pt x="307" y="0"/>
                    <a:pt x="247" y="0"/>
                  </a:cubicBezTo>
                  <a:cubicBezTo>
                    <a:pt x="217" y="0"/>
                    <a:pt x="191" y="14"/>
                    <a:pt x="172" y="41"/>
                  </a:cubicBezTo>
                  <a:cubicBezTo>
                    <a:pt x="159" y="3"/>
                    <a:pt x="124" y="0"/>
                    <a:pt x="108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2" y="30"/>
                    <a:pt x="89" y="30"/>
                  </a:cubicBezTo>
                  <a:cubicBezTo>
                    <a:pt x="135" y="30"/>
                    <a:pt x="138" y="63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0" y="30"/>
                    <a:pt x="227" y="30"/>
                  </a:cubicBezTo>
                  <a:cubicBezTo>
                    <a:pt x="274" y="30"/>
                    <a:pt x="276" y="63"/>
                    <a:pt x="276" y="82"/>
                  </a:cubicBezTo>
                  <a:lnTo>
                    <a:pt x="276" y="227"/>
                  </a:lnTo>
                  <a:lnTo>
                    <a:pt x="315" y="227"/>
                  </a:lnTo>
                  <a:lnTo>
                    <a:pt x="315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24 1">
              <a:extLst>
                <a:ext uri="{FF2B5EF4-FFF2-40B4-BE49-F238E27FC236}">
                  <a16:creationId xmlns:a16="http://schemas.microsoft.com/office/drawing/2014/main" id="{CABD4F8F-00E9-465B-91EC-B9E7CCB2345F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2901951" y="3006725"/>
              <a:ext cx="42863" cy="2111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8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2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4" y="420"/>
                    <a:pt x="28" y="325"/>
                    <a:pt x="28" y="249"/>
                  </a:cubicBezTo>
                  <a:cubicBezTo>
                    <a:pt x="28" y="162"/>
                    <a:pt x="47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2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25 1">
              <a:extLst>
                <a:ext uri="{FF2B5EF4-FFF2-40B4-BE49-F238E27FC236}">
                  <a16:creationId xmlns:a16="http://schemas.microsoft.com/office/drawing/2014/main" id="{31FE4D44-8A78-49A7-8134-40AF6F8345FF}"/>
                </a:ext>
              </a:extLst>
            </p:cNvPr>
            <p:cNvSpPr>
              <a:spLocks noEditPoints="1"/>
            </p:cNvSpPr>
            <p:nvPr>
              <p:custDataLst>
                <p:tags r:id="rId128"/>
              </p:custDataLst>
            </p:nvPr>
          </p:nvSpPr>
          <p:spPr bwMode="auto">
            <a:xfrm>
              <a:off x="2963863" y="3071813"/>
              <a:ext cx="85725" cy="95250"/>
            </a:xfrm>
            <a:custGeom>
              <a:avLst/>
              <a:gdLst>
                <a:gd name="T0" fmla="*/ 166 w 229"/>
                <a:gd name="T1" fmla="*/ 32 h 226"/>
                <a:gd name="T2" fmla="*/ 120 w 229"/>
                <a:gd name="T3" fmla="*/ 0 h 226"/>
                <a:gd name="T4" fmla="*/ 0 w 229"/>
                <a:gd name="T5" fmla="*/ 146 h 226"/>
                <a:gd name="T6" fmla="*/ 66 w 229"/>
                <a:gd name="T7" fmla="*/ 226 h 226"/>
                <a:gd name="T8" fmla="*/ 131 w 229"/>
                <a:gd name="T9" fmla="*/ 189 h 226"/>
                <a:gd name="T10" fmla="*/ 177 w 229"/>
                <a:gd name="T11" fmla="*/ 226 h 226"/>
                <a:gd name="T12" fmla="*/ 214 w 229"/>
                <a:gd name="T13" fmla="*/ 199 h 226"/>
                <a:gd name="T14" fmla="*/ 229 w 229"/>
                <a:gd name="T15" fmla="*/ 149 h 226"/>
                <a:gd name="T16" fmla="*/ 223 w 229"/>
                <a:gd name="T17" fmla="*/ 144 h 226"/>
                <a:gd name="T18" fmla="*/ 216 w 229"/>
                <a:gd name="T19" fmla="*/ 153 h 226"/>
                <a:gd name="T20" fmla="*/ 178 w 229"/>
                <a:gd name="T21" fmla="*/ 215 h 226"/>
                <a:gd name="T22" fmla="*/ 163 w 229"/>
                <a:gd name="T23" fmla="*/ 192 h 226"/>
                <a:gd name="T24" fmla="*/ 169 w 229"/>
                <a:gd name="T25" fmla="*/ 155 h 226"/>
                <a:gd name="T26" fmla="*/ 180 w 229"/>
                <a:gd name="T27" fmla="*/ 111 h 226"/>
                <a:gd name="T28" fmla="*/ 198 w 229"/>
                <a:gd name="T29" fmla="*/ 41 h 226"/>
                <a:gd name="T30" fmla="*/ 202 w 229"/>
                <a:gd name="T31" fmla="*/ 24 h 226"/>
                <a:gd name="T32" fmla="*/ 187 w 229"/>
                <a:gd name="T33" fmla="*/ 10 h 226"/>
                <a:gd name="T34" fmla="*/ 166 w 229"/>
                <a:gd name="T35" fmla="*/ 32 h 226"/>
                <a:gd name="T36" fmla="*/ 134 w 229"/>
                <a:gd name="T37" fmla="*/ 161 h 226"/>
                <a:gd name="T38" fmla="*/ 124 w 229"/>
                <a:gd name="T39" fmla="*/ 180 h 226"/>
                <a:gd name="T40" fmla="*/ 67 w 229"/>
                <a:gd name="T41" fmla="*/ 215 h 226"/>
                <a:gd name="T42" fmla="*/ 36 w 229"/>
                <a:gd name="T43" fmla="*/ 168 h 226"/>
                <a:gd name="T44" fmla="*/ 63 w 229"/>
                <a:gd name="T45" fmla="*/ 59 h 226"/>
                <a:gd name="T46" fmla="*/ 121 w 229"/>
                <a:gd name="T47" fmla="*/ 11 h 226"/>
                <a:gd name="T48" fmla="*/ 160 w 229"/>
                <a:gd name="T49" fmla="*/ 55 h 226"/>
                <a:gd name="T50" fmla="*/ 159 w 229"/>
                <a:gd name="T51" fmla="*/ 64 h 226"/>
                <a:gd name="T52" fmla="*/ 134 w 229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9" h="226">
                  <a:moveTo>
                    <a:pt x="166" y="32"/>
                  </a:moveTo>
                  <a:cubicBezTo>
                    <a:pt x="157" y="14"/>
                    <a:pt x="143" y="0"/>
                    <a:pt x="120" y="0"/>
                  </a:cubicBezTo>
                  <a:cubicBezTo>
                    <a:pt x="62" y="0"/>
                    <a:pt x="0" y="74"/>
                    <a:pt x="0" y="146"/>
                  </a:cubicBezTo>
                  <a:cubicBezTo>
                    <a:pt x="0" y="193"/>
                    <a:pt x="28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3" y="226"/>
                    <a:pt x="177" y="226"/>
                  </a:cubicBezTo>
                  <a:cubicBezTo>
                    <a:pt x="194" y="226"/>
                    <a:pt x="206" y="215"/>
                    <a:pt x="214" y="199"/>
                  </a:cubicBezTo>
                  <a:cubicBezTo>
                    <a:pt x="222" y="181"/>
                    <a:pt x="229" y="150"/>
                    <a:pt x="229" y="149"/>
                  </a:cubicBezTo>
                  <a:cubicBezTo>
                    <a:pt x="229" y="144"/>
                    <a:pt x="224" y="144"/>
                    <a:pt x="223" y="144"/>
                  </a:cubicBezTo>
                  <a:cubicBezTo>
                    <a:pt x="218" y="144"/>
                    <a:pt x="217" y="146"/>
                    <a:pt x="216" y="153"/>
                  </a:cubicBezTo>
                  <a:cubicBezTo>
                    <a:pt x="207" y="186"/>
                    <a:pt x="198" y="215"/>
                    <a:pt x="178" y="215"/>
                  </a:cubicBezTo>
                  <a:cubicBezTo>
                    <a:pt x="164" y="215"/>
                    <a:pt x="163" y="202"/>
                    <a:pt x="163" y="192"/>
                  </a:cubicBezTo>
                  <a:cubicBezTo>
                    <a:pt x="163" y="181"/>
                    <a:pt x="164" y="177"/>
                    <a:pt x="169" y="155"/>
                  </a:cubicBezTo>
                  <a:cubicBezTo>
                    <a:pt x="175" y="134"/>
                    <a:pt x="176" y="129"/>
                    <a:pt x="180" y="111"/>
                  </a:cubicBezTo>
                  <a:lnTo>
                    <a:pt x="198" y="41"/>
                  </a:lnTo>
                  <a:cubicBezTo>
                    <a:pt x="202" y="27"/>
                    <a:pt x="202" y="26"/>
                    <a:pt x="202" y="24"/>
                  </a:cubicBezTo>
                  <a:cubicBezTo>
                    <a:pt x="202" y="15"/>
                    <a:pt x="196" y="10"/>
                    <a:pt x="187" y="10"/>
                  </a:cubicBezTo>
                  <a:cubicBezTo>
                    <a:pt x="175" y="10"/>
                    <a:pt x="168" y="21"/>
                    <a:pt x="166" y="32"/>
                  </a:cubicBezTo>
                  <a:close/>
                  <a:moveTo>
                    <a:pt x="134" y="161"/>
                  </a:moveTo>
                  <a:cubicBezTo>
                    <a:pt x="131" y="170"/>
                    <a:pt x="131" y="171"/>
                    <a:pt x="124" y="180"/>
                  </a:cubicBezTo>
                  <a:cubicBezTo>
                    <a:pt x="102" y="207"/>
                    <a:pt x="81" y="215"/>
                    <a:pt x="67" y="215"/>
                  </a:cubicBezTo>
                  <a:cubicBezTo>
                    <a:pt x="42" y="215"/>
                    <a:pt x="36" y="188"/>
                    <a:pt x="36" y="168"/>
                  </a:cubicBezTo>
                  <a:cubicBezTo>
                    <a:pt x="36" y="143"/>
                    <a:pt x="51" y="82"/>
                    <a:pt x="63" y="59"/>
                  </a:cubicBezTo>
                  <a:cubicBezTo>
                    <a:pt x="78" y="30"/>
                    <a:pt x="101" y="11"/>
                    <a:pt x="121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9" y="64"/>
                  </a:cubicBezTo>
                  <a:lnTo>
                    <a:pt x="134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26 1">
              <a:extLst>
                <a:ext uri="{FF2B5EF4-FFF2-40B4-BE49-F238E27FC236}">
                  <a16:creationId xmlns:a16="http://schemas.microsoft.com/office/drawing/2014/main" id="{10AA09E8-4D08-48F9-8471-E53DAD06B9DC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070226" y="3098800"/>
              <a:ext cx="47625" cy="984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7 1">
              <a:extLst>
                <a:ext uri="{FF2B5EF4-FFF2-40B4-BE49-F238E27FC236}">
                  <a16:creationId xmlns:a16="http://schemas.microsoft.com/office/drawing/2014/main" id="{4AC9CC5E-9033-4254-A998-BD6E8280D039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144838" y="3098800"/>
              <a:ext cx="47625" cy="98425"/>
            </a:xfrm>
            <a:custGeom>
              <a:avLst/>
              <a:gdLst>
                <a:gd name="T0" fmla="*/ 79 w 127"/>
                <a:gd name="T1" fmla="*/ 10 h 232"/>
                <a:gd name="T2" fmla="*/ 69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9" y="0"/>
                  </a:cubicBezTo>
                  <a:cubicBezTo>
                    <a:pt x="46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6" y="230"/>
                    <a:pt x="120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28 1">
              <a:extLst>
                <a:ext uri="{FF2B5EF4-FFF2-40B4-BE49-F238E27FC236}">
                  <a16:creationId xmlns:a16="http://schemas.microsoft.com/office/drawing/2014/main" id="{C26244D6-7DC5-4E61-874B-246AB3BB3844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3225801" y="3006725"/>
              <a:ext cx="44450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DF4F9EA9-0049-4759-927D-4DD71440109A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9137220" y="4594951"/>
            <a:ext cx="750888" cy="211138"/>
            <a:chOff x="4602163" y="2535238"/>
            <a:chExt cx="750888" cy="211138"/>
          </a:xfrm>
        </p:grpSpPr>
        <p:sp>
          <p:nvSpPr>
            <p:cNvPr id="539" name="Freeform 35">
              <a:extLst>
                <a:ext uri="{FF2B5EF4-FFF2-40B4-BE49-F238E27FC236}">
                  <a16:creationId xmlns:a16="http://schemas.microsoft.com/office/drawing/2014/main" id="{3FEE1633-4648-415E-BD8B-3CF03E213898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4602163" y="2544763"/>
              <a:ext cx="96838" cy="152400"/>
            </a:xfrm>
            <a:custGeom>
              <a:avLst/>
              <a:gdLst>
                <a:gd name="T0" fmla="*/ 257 w 260"/>
                <a:gd name="T1" fmla="*/ 295 h 357"/>
                <a:gd name="T2" fmla="*/ 161 w 260"/>
                <a:gd name="T3" fmla="*/ 325 h 357"/>
                <a:gd name="T4" fmla="*/ 45 w 260"/>
                <a:gd name="T5" fmla="*/ 178 h 357"/>
                <a:gd name="T6" fmla="*/ 162 w 260"/>
                <a:gd name="T7" fmla="*/ 32 h 357"/>
                <a:gd name="T8" fmla="*/ 247 w 260"/>
                <a:gd name="T9" fmla="*/ 58 h 357"/>
                <a:gd name="T10" fmla="*/ 254 w 260"/>
                <a:gd name="T11" fmla="*/ 17 h 357"/>
                <a:gd name="T12" fmla="*/ 163 w 260"/>
                <a:gd name="T13" fmla="*/ 0 h 357"/>
                <a:gd name="T14" fmla="*/ 0 w 260"/>
                <a:gd name="T15" fmla="*/ 183 h 357"/>
                <a:gd name="T16" fmla="*/ 163 w 260"/>
                <a:gd name="T17" fmla="*/ 357 h 357"/>
                <a:gd name="T18" fmla="*/ 260 w 260"/>
                <a:gd name="T19" fmla="*/ 329 h 357"/>
                <a:gd name="T20" fmla="*/ 257 w 260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357">
                  <a:moveTo>
                    <a:pt x="257" y="295"/>
                  </a:moveTo>
                  <a:cubicBezTo>
                    <a:pt x="228" y="314"/>
                    <a:pt x="211" y="325"/>
                    <a:pt x="161" y="325"/>
                  </a:cubicBezTo>
                  <a:cubicBezTo>
                    <a:pt x="89" y="325"/>
                    <a:pt x="45" y="250"/>
                    <a:pt x="45" y="178"/>
                  </a:cubicBezTo>
                  <a:cubicBezTo>
                    <a:pt x="45" y="110"/>
                    <a:pt x="86" y="32"/>
                    <a:pt x="162" y="32"/>
                  </a:cubicBezTo>
                  <a:cubicBezTo>
                    <a:pt x="198" y="32"/>
                    <a:pt x="220" y="41"/>
                    <a:pt x="247" y="58"/>
                  </a:cubicBezTo>
                  <a:lnTo>
                    <a:pt x="254" y="17"/>
                  </a:lnTo>
                  <a:cubicBezTo>
                    <a:pt x="233" y="7"/>
                    <a:pt x="195" y="0"/>
                    <a:pt x="163" y="0"/>
                  </a:cubicBezTo>
                  <a:cubicBezTo>
                    <a:pt x="70" y="0"/>
                    <a:pt x="0" y="78"/>
                    <a:pt x="0" y="183"/>
                  </a:cubicBezTo>
                  <a:cubicBezTo>
                    <a:pt x="0" y="261"/>
                    <a:pt x="59" y="357"/>
                    <a:pt x="163" y="357"/>
                  </a:cubicBezTo>
                  <a:cubicBezTo>
                    <a:pt x="209" y="357"/>
                    <a:pt x="228" y="349"/>
                    <a:pt x="260" y="329"/>
                  </a:cubicBezTo>
                  <a:lnTo>
                    <a:pt x="257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36">
              <a:extLst>
                <a:ext uri="{FF2B5EF4-FFF2-40B4-BE49-F238E27FC236}">
                  <a16:creationId xmlns:a16="http://schemas.microsoft.com/office/drawing/2014/main" id="{F90E4F89-2727-40B7-8511-8AF803343DEC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4714876" y="2595563"/>
              <a:ext cx="80963" cy="101600"/>
            </a:xfrm>
            <a:custGeom>
              <a:avLst/>
              <a:gdLst>
                <a:gd name="T0" fmla="*/ 219 w 219"/>
                <a:gd name="T1" fmla="*/ 120 h 235"/>
                <a:gd name="T2" fmla="*/ 110 w 219"/>
                <a:gd name="T3" fmla="*/ 0 h 235"/>
                <a:gd name="T4" fmla="*/ 0 w 219"/>
                <a:gd name="T5" fmla="*/ 120 h 235"/>
                <a:gd name="T6" fmla="*/ 109 w 219"/>
                <a:gd name="T7" fmla="*/ 235 h 235"/>
                <a:gd name="T8" fmla="*/ 219 w 219"/>
                <a:gd name="T9" fmla="*/ 120 h 235"/>
                <a:gd name="T10" fmla="*/ 109 w 219"/>
                <a:gd name="T11" fmla="*/ 203 h 235"/>
                <a:gd name="T12" fmla="*/ 39 w 219"/>
                <a:gd name="T13" fmla="*/ 115 h 235"/>
                <a:gd name="T14" fmla="*/ 109 w 219"/>
                <a:gd name="T15" fmla="*/ 30 h 235"/>
                <a:gd name="T16" fmla="*/ 180 w 219"/>
                <a:gd name="T17" fmla="*/ 115 h 235"/>
                <a:gd name="T18" fmla="*/ 109 w 219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5">
                  <a:moveTo>
                    <a:pt x="219" y="120"/>
                  </a:moveTo>
                  <a:cubicBezTo>
                    <a:pt x="219" y="53"/>
                    <a:pt x="169" y="0"/>
                    <a:pt x="110" y="0"/>
                  </a:cubicBezTo>
                  <a:cubicBezTo>
                    <a:pt x="48" y="0"/>
                    <a:pt x="0" y="55"/>
                    <a:pt x="0" y="120"/>
                  </a:cubicBezTo>
                  <a:cubicBezTo>
                    <a:pt x="0" y="186"/>
                    <a:pt x="51" y="235"/>
                    <a:pt x="109" y="235"/>
                  </a:cubicBezTo>
                  <a:cubicBezTo>
                    <a:pt x="169" y="235"/>
                    <a:pt x="219" y="185"/>
                    <a:pt x="219" y="120"/>
                  </a:cubicBezTo>
                  <a:close/>
                  <a:moveTo>
                    <a:pt x="109" y="203"/>
                  </a:moveTo>
                  <a:cubicBezTo>
                    <a:pt x="75" y="203"/>
                    <a:pt x="39" y="175"/>
                    <a:pt x="39" y="115"/>
                  </a:cubicBezTo>
                  <a:cubicBezTo>
                    <a:pt x="39" y="55"/>
                    <a:pt x="77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3"/>
                    <a:pt x="109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37">
              <a:extLst>
                <a:ext uri="{FF2B5EF4-FFF2-40B4-BE49-F238E27FC236}">
                  <a16:creationId xmlns:a16="http://schemas.microsoft.com/office/drawing/2014/main" id="{BE673313-62CD-481E-83DF-F60C2910C22A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4816476" y="2597151"/>
              <a:ext cx="119063" cy="96838"/>
            </a:xfrm>
            <a:custGeom>
              <a:avLst/>
              <a:gdLst>
                <a:gd name="T0" fmla="*/ 316 w 316"/>
                <a:gd name="T1" fmla="*/ 78 h 227"/>
                <a:gd name="T2" fmla="*/ 247 w 316"/>
                <a:gd name="T3" fmla="*/ 0 h 227"/>
                <a:gd name="T4" fmla="*/ 173 w 316"/>
                <a:gd name="T5" fmla="*/ 41 h 227"/>
                <a:gd name="T6" fmla="*/ 109 w 316"/>
                <a:gd name="T7" fmla="*/ 0 h 227"/>
                <a:gd name="T8" fmla="*/ 36 w 316"/>
                <a:gd name="T9" fmla="*/ 38 h 227"/>
                <a:gd name="T10" fmla="*/ 36 w 316"/>
                <a:gd name="T11" fmla="*/ 2 h 227"/>
                <a:gd name="T12" fmla="*/ 0 w 316"/>
                <a:gd name="T13" fmla="*/ 2 h 227"/>
                <a:gd name="T14" fmla="*/ 0 w 316"/>
                <a:gd name="T15" fmla="*/ 227 h 227"/>
                <a:gd name="T16" fmla="*/ 39 w 316"/>
                <a:gd name="T17" fmla="*/ 227 h 227"/>
                <a:gd name="T18" fmla="*/ 39 w 316"/>
                <a:gd name="T19" fmla="*/ 105 h 227"/>
                <a:gd name="T20" fmla="*/ 90 w 316"/>
                <a:gd name="T21" fmla="*/ 30 h 227"/>
                <a:gd name="T22" fmla="*/ 139 w 316"/>
                <a:gd name="T23" fmla="*/ 82 h 227"/>
                <a:gd name="T24" fmla="*/ 139 w 316"/>
                <a:gd name="T25" fmla="*/ 227 h 227"/>
                <a:gd name="T26" fmla="*/ 177 w 316"/>
                <a:gd name="T27" fmla="*/ 227 h 227"/>
                <a:gd name="T28" fmla="*/ 177 w 316"/>
                <a:gd name="T29" fmla="*/ 105 h 227"/>
                <a:gd name="T30" fmla="*/ 228 w 316"/>
                <a:gd name="T31" fmla="*/ 30 h 227"/>
                <a:gd name="T32" fmla="*/ 277 w 316"/>
                <a:gd name="T33" fmla="*/ 82 h 227"/>
                <a:gd name="T34" fmla="*/ 277 w 316"/>
                <a:gd name="T35" fmla="*/ 227 h 227"/>
                <a:gd name="T36" fmla="*/ 316 w 316"/>
                <a:gd name="T37" fmla="*/ 227 h 227"/>
                <a:gd name="T38" fmla="*/ 316 w 316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6" h="227">
                  <a:moveTo>
                    <a:pt x="316" y="78"/>
                  </a:moveTo>
                  <a:cubicBezTo>
                    <a:pt x="316" y="45"/>
                    <a:pt x="308" y="0"/>
                    <a:pt x="247" y="0"/>
                  </a:cubicBezTo>
                  <a:cubicBezTo>
                    <a:pt x="217" y="0"/>
                    <a:pt x="191" y="14"/>
                    <a:pt x="173" y="41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3" y="30"/>
                    <a:pt x="90" y="30"/>
                  </a:cubicBezTo>
                  <a:cubicBezTo>
                    <a:pt x="136" y="30"/>
                    <a:pt x="139" y="63"/>
                    <a:pt x="139" y="82"/>
                  </a:cubicBezTo>
                  <a:lnTo>
                    <a:pt x="139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1" y="30"/>
                    <a:pt x="228" y="30"/>
                  </a:cubicBezTo>
                  <a:cubicBezTo>
                    <a:pt x="274" y="30"/>
                    <a:pt x="277" y="63"/>
                    <a:pt x="277" y="82"/>
                  </a:cubicBezTo>
                  <a:lnTo>
                    <a:pt x="277" y="227"/>
                  </a:lnTo>
                  <a:lnTo>
                    <a:pt x="316" y="227"/>
                  </a:lnTo>
                  <a:lnTo>
                    <a:pt x="316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38">
              <a:extLst>
                <a:ext uri="{FF2B5EF4-FFF2-40B4-BE49-F238E27FC236}">
                  <a16:creationId xmlns:a16="http://schemas.microsoft.com/office/drawing/2014/main" id="{49CD906E-1F0D-43CF-B1F2-A9ADB3BDFA26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4968876" y="2535238"/>
              <a:ext cx="44450" cy="2111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39">
              <a:extLst>
                <a:ext uri="{FF2B5EF4-FFF2-40B4-BE49-F238E27FC236}">
                  <a16:creationId xmlns:a16="http://schemas.microsoft.com/office/drawing/2014/main" id="{7059679C-7C19-4814-B41C-965DAA0B05E1}"/>
                </a:ext>
              </a:extLst>
            </p:cNvPr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5030788" y="2600326"/>
              <a:ext cx="85725" cy="96838"/>
            </a:xfrm>
            <a:custGeom>
              <a:avLst/>
              <a:gdLst>
                <a:gd name="T0" fmla="*/ 166 w 228"/>
                <a:gd name="T1" fmla="*/ 32 h 226"/>
                <a:gd name="T2" fmla="*/ 120 w 228"/>
                <a:gd name="T3" fmla="*/ 0 h 226"/>
                <a:gd name="T4" fmla="*/ 0 w 228"/>
                <a:gd name="T5" fmla="*/ 146 h 226"/>
                <a:gd name="T6" fmla="*/ 66 w 228"/>
                <a:gd name="T7" fmla="*/ 226 h 226"/>
                <a:gd name="T8" fmla="*/ 131 w 228"/>
                <a:gd name="T9" fmla="*/ 189 h 226"/>
                <a:gd name="T10" fmla="*/ 176 w 228"/>
                <a:gd name="T11" fmla="*/ 226 h 226"/>
                <a:gd name="T12" fmla="*/ 213 w 228"/>
                <a:gd name="T13" fmla="*/ 199 h 226"/>
                <a:gd name="T14" fmla="*/ 228 w 228"/>
                <a:gd name="T15" fmla="*/ 149 h 226"/>
                <a:gd name="T16" fmla="*/ 222 w 228"/>
                <a:gd name="T17" fmla="*/ 144 h 226"/>
                <a:gd name="T18" fmla="*/ 215 w 228"/>
                <a:gd name="T19" fmla="*/ 153 h 226"/>
                <a:gd name="T20" fmla="*/ 177 w 228"/>
                <a:gd name="T21" fmla="*/ 215 h 226"/>
                <a:gd name="T22" fmla="*/ 162 w 228"/>
                <a:gd name="T23" fmla="*/ 192 h 226"/>
                <a:gd name="T24" fmla="*/ 169 w 228"/>
                <a:gd name="T25" fmla="*/ 155 h 226"/>
                <a:gd name="T26" fmla="*/ 180 w 228"/>
                <a:gd name="T27" fmla="*/ 111 h 226"/>
                <a:gd name="T28" fmla="*/ 197 w 228"/>
                <a:gd name="T29" fmla="*/ 41 h 226"/>
                <a:gd name="T30" fmla="*/ 201 w 228"/>
                <a:gd name="T31" fmla="*/ 24 h 226"/>
                <a:gd name="T32" fmla="*/ 187 w 228"/>
                <a:gd name="T33" fmla="*/ 10 h 226"/>
                <a:gd name="T34" fmla="*/ 166 w 228"/>
                <a:gd name="T35" fmla="*/ 32 h 226"/>
                <a:gd name="T36" fmla="*/ 133 w 228"/>
                <a:gd name="T37" fmla="*/ 161 h 226"/>
                <a:gd name="T38" fmla="*/ 123 w 228"/>
                <a:gd name="T39" fmla="*/ 180 h 226"/>
                <a:gd name="T40" fmla="*/ 67 w 228"/>
                <a:gd name="T41" fmla="*/ 215 h 226"/>
                <a:gd name="T42" fmla="*/ 35 w 228"/>
                <a:gd name="T43" fmla="*/ 168 h 226"/>
                <a:gd name="T44" fmla="*/ 62 w 228"/>
                <a:gd name="T45" fmla="*/ 59 h 226"/>
                <a:gd name="T46" fmla="*/ 120 w 228"/>
                <a:gd name="T47" fmla="*/ 11 h 226"/>
                <a:gd name="T48" fmla="*/ 160 w 228"/>
                <a:gd name="T49" fmla="*/ 55 h 226"/>
                <a:gd name="T50" fmla="*/ 158 w 228"/>
                <a:gd name="T51" fmla="*/ 64 h 226"/>
                <a:gd name="T52" fmla="*/ 133 w 228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6">
                  <a:moveTo>
                    <a:pt x="166" y="32"/>
                  </a:moveTo>
                  <a:cubicBezTo>
                    <a:pt x="157" y="14"/>
                    <a:pt x="142" y="0"/>
                    <a:pt x="120" y="0"/>
                  </a:cubicBezTo>
                  <a:cubicBezTo>
                    <a:pt x="61" y="0"/>
                    <a:pt x="0" y="74"/>
                    <a:pt x="0" y="146"/>
                  </a:cubicBezTo>
                  <a:cubicBezTo>
                    <a:pt x="0" y="193"/>
                    <a:pt x="27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2" y="226"/>
                    <a:pt x="176" y="226"/>
                  </a:cubicBezTo>
                  <a:cubicBezTo>
                    <a:pt x="193" y="226"/>
                    <a:pt x="205" y="215"/>
                    <a:pt x="213" y="199"/>
                  </a:cubicBezTo>
                  <a:cubicBezTo>
                    <a:pt x="221" y="181"/>
                    <a:pt x="228" y="150"/>
                    <a:pt x="228" y="149"/>
                  </a:cubicBezTo>
                  <a:cubicBezTo>
                    <a:pt x="228" y="144"/>
                    <a:pt x="223" y="144"/>
                    <a:pt x="222" y="144"/>
                  </a:cubicBezTo>
                  <a:cubicBezTo>
                    <a:pt x="217" y="144"/>
                    <a:pt x="216" y="146"/>
                    <a:pt x="215" y="153"/>
                  </a:cubicBezTo>
                  <a:cubicBezTo>
                    <a:pt x="206" y="186"/>
                    <a:pt x="197" y="215"/>
                    <a:pt x="177" y="215"/>
                  </a:cubicBezTo>
                  <a:cubicBezTo>
                    <a:pt x="164" y="215"/>
                    <a:pt x="162" y="202"/>
                    <a:pt x="162" y="192"/>
                  </a:cubicBezTo>
                  <a:cubicBezTo>
                    <a:pt x="162" y="181"/>
                    <a:pt x="163" y="177"/>
                    <a:pt x="169" y="155"/>
                  </a:cubicBezTo>
                  <a:cubicBezTo>
                    <a:pt x="174" y="134"/>
                    <a:pt x="175" y="129"/>
                    <a:pt x="180" y="111"/>
                  </a:cubicBezTo>
                  <a:lnTo>
                    <a:pt x="197" y="41"/>
                  </a:lnTo>
                  <a:cubicBezTo>
                    <a:pt x="201" y="27"/>
                    <a:pt x="201" y="26"/>
                    <a:pt x="201" y="24"/>
                  </a:cubicBezTo>
                  <a:cubicBezTo>
                    <a:pt x="201" y="15"/>
                    <a:pt x="195" y="10"/>
                    <a:pt x="187" y="10"/>
                  </a:cubicBezTo>
                  <a:cubicBezTo>
                    <a:pt x="175" y="10"/>
                    <a:pt x="167" y="21"/>
                    <a:pt x="166" y="32"/>
                  </a:cubicBezTo>
                  <a:close/>
                  <a:moveTo>
                    <a:pt x="133" y="161"/>
                  </a:moveTo>
                  <a:cubicBezTo>
                    <a:pt x="131" y="170"/>
                    <a:pt x="131" y="171"/>
                    <a:pt x="123" y="180"/>
                  </a:cubicBezTo>
                  <a:cubicBezTo>
                    <a:pt x="101" y="207"/>
                    <a:pt x="81" y="215"/>
                    <a:pt x="67" y="215"/>
                  </a:cubicBezTo>
                  <a:cubicBezTo>
                    <a:pt x="42" y="215"/>
                    <a:pt x="35" y="188"/>
                    <a:pt x="35" y="168"/>
                  </a:cubicBezTo>
                  <a:cubicBezTo>
                    <a:pt x="35" y="143"/>
                    <a:pt x="51" y="82"/>
                    <a:pt x="62" y="59"/>
                  </a:cubicBezTo>
                  <a:cubicBezTo>
                    <a:pt x="78" y="30"/>
                    <a:pt x="100" y="11"/>
                    <a:pt x="120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8" y="64"/>
                  </a:cubicBezTo>
                  <a:lnTo>
                    <a:pt x="133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40">
              <a:extLst>
                <a:ext uri="{FF2B5EF4-FFF2-40B4-BE49-F238E27FC236}">
                  <a16:creationId xmlns:a16="http://schemas.microsoft.com/office/drawing/2014/main" id="{735ABFB3-1BA8-468A-828D-9DAC7241D1E4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5129213" y="2660651"/>
              <a:ext cx="79375" cy="66675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41">
              <a:extLst>
                <a:ext uri="{FF2B5EF4-FFF2-40B4-BE49-F238E27FC236}">
                  <a16:creationId xmlns:a16="http://schemas.microsoft.com/office/drawing/2014/main" id="{A41563CE-C123-4ED9-BDC3-CA2C1281AEF0}"/>
                </a:ext>
              </a:extLst>
            </p:cNvPr>
            <p:cNvSpPr>
              <a:spLocks noEditPoints="1"/>
            </p:cNvSpPr>
            <p:nvPr>
              <p:custDataLst>
                <p:tags r:id="rId122"/>
              </p:custDataLst>
            </p:nvPr>
          </p:nvSpPr>
          <p:spPr bwMode="auto">
            <a:xfrm>
              <a:off x="5221288" y="2627313"/>
              <a:ext cx="61913" cy="101600"/>
            </a:xfrm>
            <a:custGeom>
              <a:avLst/>
              <a:gdLst>
                <a:gd name="T0" fmla="*/ 162 w 162"/>
                <a:gd name="T1" fmla="*/ 120 h 239"/>
                <a:gd name="T2" fmla="*/ 141 w 162"/>
                <a:gd name="T3" fmla="*/ 30 h 239"/>
                <a:gd name="T4" fmla="*/ 81 w 162"/>
                <a:gd name="T5" fmla="*/ 0 h 239"/>
                <a:gd name="T6" fmla="*/ 0 w 162"/>
                <a:gd name="T7" fmla="*/ 120 h 239"/>
                <a:gd name="T8" fmla="*/ 81 w 162"/>
                <a:gd name="T9" fmla="*/ 239 h 239"/>
                <a:gd name="T10" fmla="*/ 162 w 162"/>
                <a:gd name="T11" fmla="*/ 120 h 239"/>
                <a:gd name="T12" fmla="*/ 81 w 162"/>
                <a:gd name="T13" fmla="*/ 229 h 239"/>
                <a:gd name="T14" fmla="*/ 37 w 162"/>
                <a:gd name="T15" fmla="*/ 191 h 239"/>
                <a:gd name="T16" fmla="*/ 32 w 162"/>
                <a:gd name="T17" fmla="*/ 116 h 239"/>
                <a:gd name="T18" fmla="*/ 37 w 162"/>
                <a:gd name="T19" fmla="*/ 45 h 239"/>
                <a:gd name="T20" fmla="*/ 81 w 162"/>
                <a:gd name="T21" fmla="*/ 10 h 239"/>
                <a:gd name="T22" fmla="*/ 124 w 162"/>
                <a:gd name="T23" fmla="*/ 42 h 239"/>
                <a:gd name="T24" fmla="*/ 130 w 162"/>
                <a:gd name="T25" fmla="*/ 116 h 239"/>
                <a:gd name="T26" fmla="*/ 126 w 162"/>
                <a:gd name="T27" fmla="*/ 189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0"/>
                  </a:moveTo>
                  <a:cubicBezTo>
                    <a:pt x="162" y="82"/>
                    <a:pt x="157" y="54"/>
                    <a:pt x="141" y="30"/>
                  </a:cubicBezTo>
                  <a:cubicBezTo>
                    <a:pt x="131" y="14"/>
                    <a:pt x="109" y="0"/>
                    <a:pt x="81" y="0"/>
                  </a:cubicBezTo>
                  <a:cubicBezTo>
                    <a:pt x="0" y="0"/>
                    <a:pt x="0" y="95"/>
                    <a:pt x="0" y="120"/>
                  </a:cubicBezTo>
                  <a:cubicBezTo>
                    <a:pt x="0" y="145"/>
                    <a:pt x="0" y="239"/>
                    <a:pt x="81" y="239"/>
                  </a:cubicBezTo>
                  <a:cubicBezTo>
                    <a:pt x="162" y="239"/>
                    <a:pt x="162" y="145"/>
                    <a:pt x="162" y="120"/>
                  </a:cubicBezTo>
                  <a:close/>
                  <a:moveTo>
                    <a:pt x="81" y="229"/>
                  </a:moveTo>
                  <a:cubicBezTo>
                    <a:pt x="65" y="229"/>
                    <a:pt x="44" y="219"/>
                    <a:pt x="37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0"/>
                    <a:pt x="32" y="64"/>
                    <a:pt x="37" y="45"/>
                  </a:cubicBezTo>
                  <a:cubicBezTo>
                    <a:pt x="45" y="17"/>
                    <a:pt x="67" y="10"/>
                    <a:pt x="81" y="10"/>
                  </a:cubicBezTo>
                  <a:cubicBezTo>
                    <a:pt x="100" y="10"/>
                    <a:pt x="118" y="21"/>
                    <a:pt x="124" y="42"/>
                  </a:cubicBezTo>
                  <a:cubicBezTo>
                    <a:pt x="130" y="60"/>
                    <a:pt x="130" y="85"/>
                    <a:pt x="130" y="116"/>
                  </a:cubicBezTo>
                  <a:cubicBezTo>
                    <a:pt x="130" y="142"/>
                    <a:pt x="130" y="167"/>
                    <a:pt x="126" y="189"/>
                  </a:cubicBezTo>
                  <a:cubicBezTo>
                    <a:pt x="119" y="221"/>
                    <a:pt x="95" y="229"/>
                    <a:pt x="81" y="2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42">
              <a:extLst>
                <a:ext uri="{FF2B5EF4-FFF2-40B4-BE49-F238E27FC236}">
                  <a16:creationId xmlns:a16="http://schemas.microsoft.com/office/drawing/2014/main" id="{B1C8AC1A-8723-42CC-9310-F25B1619ABBA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5310188" y="2535238"/>
              <a:ext cx="42863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67E2CBE1-9704-4D72-9CFA-08DFA4103BE7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9144579" y="4960077"/>
            <a:ext cx="750888" cy="211138"/>
            <a:chOff x="4591050" y="3001963"/>
            <a:chExt cx="750888" cy="211138"/>
          </a:xfrm>
        </p:grpSpPr>
        <p:sp>
          <p:nvSpPr>
            <p:cNvPr id="548" name="Freeform 49">
              <a:extLst>
                <a:ext uri="{FF2B5EF4-FFF2-40B4-BE49-F238E27FC236}">
                  <a16:creationId xmlns:a16="http://schemas.microsoft.com/office/drawing/2014/main" id="{9DBB614B-897C-4929-984B-D18F60B54BD0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4591050" y="3011488"/>
              <a:ext cx="96838" cy="152400"/>
            </a:xfrm>
            <a:custGeom>
              <a:avLst/>
              <a:gdLst>
                <a:gd name="T0" fmla="*/ 257 w 260"/>
                <a:gd name="T1" fmla="*/ 295 h 357"/>
                <a:gd name="T2" fmla="*/ 161 w 260"/>
                <a:gd name="T3" fmla="*/ 325 h 357"/>
                <a:gd name="T4" fmla="*/ 45 w 260"/>
                <a:gd name="T5" fmla="*/ 178 h 357"/>
                <a:gd name="T6" fmla="*/ 162 w 260"/>
                <a:gd name="T7" fmla="*/ 32 h 357"/>
                <a:gd name="T8" fmla="*/ 247 w 260"/>
                <a:gd name="T9" fmla="*/ 58 h 357"/>
                <a:gd name="T10" fmla="*/ 254 w 260"/>
                <a:gd name="T11" fmla="*/ 17 h 357"/>
                <a:gd name="T12" fmla="*/ 163 w 260"/>
                <a:gd name="T13" fmla="*/ 0 h 357"/>
                <a:gd name="T14" fmla="*/ 0 w 260"/>
                <a:gd name="T15" fmla="*/ 183 h 357"/>
                <a:gd name="T16" fmla="*/ 163 w 260"/>
                <a:gd name="T17" fmla="*/ 357 h 357"/>
                <a:gd name="T18" fmla="*/ 260 w 260"/>
                <a:gd name="T19" fmla="*/ 329 h 357"/>
                <a:gd name="T20" fmla="*/ 257 w 260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357">
                  <a:moveTo>
                    <a:pt x="257" y="295"/>
                  </a:moveTo>
                  <a:cubicBezTo>
                    <a:pt x="228" y="314"/>
                    <a:pt x="211" y="325"/>
                    <a:pt x="161" y="325"/>
                  </a:cubicBezTo>
                  <a:cubicBezTo>
                    <a:pt x="89" y="325"/>
                    <a:pt x="45" y="250"/>
                    <a:pt x="45" y="178"/>
                  </a:cubicBezTo>
                  <a:cubicBezTo>
                    <a:pt x="45" y="110"/>
                    <a:pt x="86" y="32"/>
                    <a:pt x="162" y="32"/>
                  </a:cubicBezTo>
                  <a:cubicBezTo>
                    <a:pt x="198" y="32"/>
                    <a:pt x="220" y="41"/>
                    <a:pt x="247" y="58"/>
                  </a:cubicBezTo>
                  <a:lnTo>
                    <a:pt x="254" y="17"/>
                  </a:lnTo>
                  <a:cubicBezTo>
                    <a:pt x="233" y="7"/>
                    <a:pt x="195" y="0"/>
                    <a:pt x="163" y="0"/>
                  </a:cubicBezTo>
                  <a:cubicBezTo>
                    <a:pt x="70" y="0"/>
                    <a:pt x="0" y="78"/>
                    <a:pt x="0" y="183"/>
                  </a:cubicBezTo>
                  <a:cubicBezTo>
                    <a:pt x="0" y="261"/>
                    <a:pt x="59" y="357"/>
                    <a:pt x="163" y="357"/>
                  </a:cubicBezTo>
                  <a:cubicBezTo>
                    <a:pt x="209" y="357"/>
                    <a:pt x="228" y="349"/>
                    <a:pt x="260" y="329"/>
                  </a:cubicBezTo>
                  <a:lnTo>
                    <a:pt x="257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50">
              <a:extLst>
                <a:ext uri="{FF2B5EF4-FFF2-40B4-BE49-F238E27FC236}">
                  <a16:creationId xmlns:a16="http://schemas.microsoft.com/office/drawing/2014/main" id="{ED95DC4E-B0A9-4511-A8BD-6F21BC86A63F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4703763" y="3062288"/>
              <a:ext cx="80963" cy="101600"/>
            </a:xfrm>
            <a:custGeom>
              <a:avLst/>
              <a:gdLst>
                <a:gd name="T0" fmla="*/ 219 w 219"/>
                <a:gd name="T1" fmla="*/ 120 h 235"/>
                <a:gd name="T2" fmla="*/ 110 w 219"/>
                <a:gd name="T3" fmla="*/ 0 h 235"/>
                <a:gd name="T4" fmla="*/ 0 w 219"/>
                <a:gd name="T5" fmla="*/ 120 h 235"/>
                <a:gd name="T6" fmla="*/ 109 w 219"/>
                <a:gd name="T7" fmla="*/ 235 h 235"/>
                <a:gd name="T8" fmla="*/ 219 w 219"/>
                <a:gd name="T9" fmla="*/ 120 h 235"/>
                <a:gd name="T10" fmla="*/ 109 w 219"/>
                <a:gd name="T11" fmla="*/ 203 h 235"/>
                <a:gd name="T12" fmla="*/ 39 w 219"/>
                <a:gd name="T13" fmla="*/ 115 h 235"/>
                <a:gd name="T14" fmla="*/ 109 w 219"/>
                <a:gd name="T15" fmla="*/ 30 h 235"/>
                <a:gd name="T16" fmla="*/ 180 w 219"/>
                <a:gd name="T17" fmla="*/ 115 h 235"/>
                <a:gd name="T18" fmla="*/ 109 w 219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5">
                  <a:moveTo>
                    <a:pt x="219" y="120"/>
                  </a:moveTo>
                  <a:cubicBezTo>
                    <a:pt x="219" y="53"/>
                    <a:pt x="169" y="0"/>
                    <a:pt x="110" y="0"/>
                  </a:cubicBezTo>
                  <a:cubicBezTo>
                    <a:pt x="48" y="0"/>
                    <a:pt x="0" y="55"/>
                    <a:pt x="0" y="120"/>
                  </a:cubicBezTo>
                  <a:cubicBezTo>
                    <a:pt x="0" y="186"/>
                    <a:pt x="51" y="235"/>
                    <a:pt x="109" y="235"/>
                  </a:cubicBezTo>
                  <a:cubicBezTo>
                    <a:pt x="169" y="235"/>
                    <a:pt x="219" y="185"/>
                    <a:pt x="219" y="120"/>
                  </a:cubicBezTo>
                  <a:close/>
                  <a:moveTo>
                    <a:pt x="109" y="203"/>
                  </a:moveTo>
                  <a:cubicBezTo>
                    <a:pt x="75" y="203"/>
                    <a:pt x="39" y="175"/>
                    <a:pt x="39" y="115"/>
                  </a:cubicBezTo>
                  <a:cubicBezTo>
                    <a:pt x="39" y="55"/>
                    <a:pt x="77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3"/>
                    <a:pt x="109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51">
              <a:extLst>
                <a:ext uri="{FF2B5EF4-FFF2-40B4-BE49-F238E27FC236}">
                  <a16:creationId xmlns:a16="http://schemas.microsoft.com/office/drawing/2014/main" id="{1A07E820-1CDC-413A-8A61-FF43D3D60F6F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4805363" y="3063876"/>
              <a:ext cx="119063" cy="96838"/>
            </a:xfrm>
            <a:custGeom>
              <a:avLst/>
              <a:gdLst>
                <a:gd name="T0" fmla="*/ 316 w 316"/>
                <a:gd name="T1" fmla="*/ 78 h 227"/>
                <a:gd name="T2" fmla="*/ 247 w 316"/>
                <a:gd name="T3" fmla="*/ 0 h 227"/>
                <a:gd name="T4" fmla="*/ 173 w 316"/>
                <a:gd name="T5" fmla="*/ 41 h 227"/>
                <a:gd name="T6" fmla="*/ 109 w 316"/>
                <a:gd name="T7" fmla="*/ 0 h 227"/>
                <a:gd name="T8" fmla="*/ 36 w 316"/>
                <a:gd name="T9" fmla="*/ 38 h 227"/>
                <a:gd name="T10" fmla="*/ 36 w 316"/>
                <a:gd name="T11" fmla="*/ 2 h 227"/>
                <a:gd name="T12" fmla="*/ 0 w 316"/>
                <a:gd name="T13" fmla="*/ 2 h 227"/>
                <a:gd name="T14" fmla="*/ 0 w 316"/>
                <a:gd name="T15" fmla="*/ 227 h 227"/>
                <a:gd name="T16" fmla="*/ 39 w 316"/>
                <a:gd name="T17" fmla="*/ 227 h 227"/>
                <a:gd name="T18" fmla="*/ 39 w 316"/>
                <a:gd name="T19" fmla="*/ 105 h 227"/>
                <a:gd name="T20" fmla="*/ 90 w 316"/>
                <a:gd name="T21" fmla="*/ 30 h 227"/>
                <a:gd name="T22" fmla="*/ 139 w 316"/>
                <a:gd name="T23" fmla="*/ 82 h 227"/>
                <a:gd name="T24" fmla="*/ 139 w 316"/>
                <a:gd name="T25" fmla="*/ 227 h 227"/>
                <a:gd name="T26" fmla="*/ 177 w 316"/>
                <a:gd name="T27" fmla="*/ 227 h 227"/>
                <a:gd name="T28" fmla="*/ 177 w 316"/>
                <a:gd name="T29" fmla="*/ 105 h 227"/>
                <a:gd name="T30" fmla="*/ 228 w 316"/>
                <a:gd name="T31" fmla="*/ 30 h 227"/>
                <a:gd name="T32" fmla="*/ 277 w 316"/>
                <a:gd name="T33" fmla="*/ 82 h 227"/>
                <a:gd name="T34" fmla="*/ 277 w 316"/>
                <a:gd name="T35" fmla="*/ 227 h 227"/>
                <a:gd name="T36" fmla="*/ 316 w 316"/>
                <a:gd name="T37" fmla="*/ 227 h 227"/>
                <a:gd name="T38" fmla="*/ 316 w 316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6" h="227">
                  <a:moveTo>
                    <a:pt x="316" y="78"/>
                  </a:moveTo>
                  <a:cubicBezTo>
                    <a:pt x="316" y="45"/>
                    <a:pt x="308" y="0"/>
                    <a:pt x="247" y="0"/>
                  </a:cubicBezTo>
                  <a:cubicBezTo>
                    <a:pt x="217" y="0"/>
                    <a:pt x="191" y="14"/>
                    <a:pt x="173" y="41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3" y="30"/>
                    <a:pt x="90" y="30"/>
                  </a:cubicBezTo>
                  <a:cubicBezTo>
                    <a:pt x="136" y="30"/>
                    <a:pt x="139" y="63"/>
                    <a:pt x="139" y="82"/>
                  </a:cubicBezTo>
                  <a:lnTo>
                    <a:pt x="139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1" y="30"/>
                    <a:pt x="228" y="30"/>
                  </a:cubicBezTo>
                  <a:cubicBezTo>
                    <a:pt x="274" y="30"/>
                    <a:pt x="277" y="63"/>
                    <a:pt x="277" y="82"/>
                  </a:cubicBezTo>
                  <a:lnTo>
                    <a:pt x="277" y="227"/>
                  </a:lnTo>
                  <a:lnTo>
                    <a:pt x="316" y="227"/>
                  </a:lnTo>
                  <a:lnTo>
                    <a:pt x="316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52">
              <a:extLst>
                <a:ext uri="{FF2B5EF4-FFF2-40B4-BE49-F238E27FC236}">
                  <a16:creationId xmlns:a16="http://schemas.microsoft.com/office/drawing/2014/main" id="{954F57DF-331C-4EF5-ABE7-485ADBBE1A4D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4957763" y="3001963"/>
              <a:ext cx="44450" cy="2111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53">
              <a:extLst>
                <a:ext uri="{FF2B5EF4-FFF2-40B4-BE49-F238E27FC236}">
                  <a16:creationId xmlns:a16="http://schemas.microsoft.com/office/drawing/2014/main" id="{4FDE68A9-8D90-4E51-8A07-0D4F9CE94F73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5019675" y="3067051"/>
              <a:ext cx="85725" cy="96838"/>
            </a:xfrm>
            <a:custGeom>
              <a:avLst/>
              <a:gdLst>
                <a:gd name="T0" fmla="*/ 166 w 228"/>
                <a:gd name="T1" fmla="*/ 32 h 226"/>
                <a:gd name="T2" fmla="*/ 120 w 228"/>
                <a:gd name="T3" fmla="*/ 0 h 226"/>
                <a:gd name="T4" fmla="*/ 0 w 228"/>
                <a:gd name="T5" fmla="*/ 146 h 226"/>
                <a:gd name="T6" fmla="*/ 66 w 228"/>
                <a:gd name="T7" fmla="*/ 226 h 226"/>
                <a:gd name="T8" fmla="*/ 131 w 228"/>
                <a:gd name="T9" fmla="*/ 189 h 226"/>
                <a:gd name="T10" fmla="*/ 176 w 228"/>
                <a:gd name="T11" fmla="*/ 226 h 226"/>
                <a:gd name="T12" fmla="*/ 213 w 228"/>
                <a:gd name="T13" fmla="*/ 199 h 226"/>
                <a:gd name="T14" fmla="*/ 228 w 228"/>
                <a:gd name="T15" fmla="*/ 149 h 226"/>
                <a:gd name="T16" fmla="*/ 222 w 228"/>
                <a:gd name="T17" fmla="*/ 144 h 226"/>
                <a:gd name="T18" fmla="*/ 215 w 228"/>
                <a:gd name="T19" fmla="*/ 153 h 226"/>
                <a:gd name="T20" fmla="*/ 177 w 228"/>
                <a:gd name="T21" fmla="*/ 215 h 226"/>
                <a:gd name="T22" fmla="*/ 162 w 228"/>
                <a:gd name="T23" fmla="*/ 192 h 226"/>
                <a:gd name="T24" fmla="*/ 169 w 228"/>
                <a:gd name="T25" fmla="*/ 155 h 226"/>
                <a:gd name="T26" fmla="*/ 180 w 228"/>
                <a:gd name="T27" fmla="*/ 111 h 226"/>
                <a:gd name="T28" fmla="*/ 197 w 228"/>
                <a:gd name="T29" fmla="*/ 41 h 226"/>
                <a:gd name="T30" fmla="*/ 201 w 228"/>
                <a:gd name="T31" fmla="*/ 24 h 226"/>
                <a:gd name="T32" fmla="*/ 187 w 228"/>
                <a:gd name="T33" fmla="*/ 10 h 226"/>
                <a:gd name="T34" fmla="*/ 166 w 228"/>
                <a:gd name="T35" fmla="*/ 32 h 226"/>
                <a:gd name="T36" fmla="*/ 133 w 228"/>
                <a:gd name="T37" fmla="*/ 161 h 226"/>
                <a:gd name="T38" fmla="*/ 123 w 228"/>
                <a:gd name="T39" fmla="*/ 180 h 226"/>
                <a:gd name="T40" fmla="*/ 67 w 228"/>
                <a:gd name="T41" fmla="*/ 215 h 226"/>
                <a:gd name="T42" fmla="*/ 35 w 228"/>
                <a:gd name="T43" fmla="*/ 168 h 226"/>
                <a:gd name="T44" fmla="*/ 62 w 228"/>
                <a:gd name="T45" fmla="*/ 59 h 226"/>
                <a:gd name="T46" fmla="*/ 120 w 228"/>
                <a:gd name="T47" fmla="*/ 11 h 226"/>
                <a:gd name="T48" fmla="*/ 160 w 228"/>
                <a:gd name="T49" fmla="*/ 55 h 226"/>
                <a:gd name="T50" fmla="*/ 158 w 228"/>
                <a:gd name="T51" fmla="*/ 64 h 226"/>
                <a:gd name="T52" fmla="*/ 133 w 228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6">
                  <a:moveTo>
                    <a:pt x="166" y="32"/>
                  </a:moveTo>
                  <a:cubicBezTo>
                    <a:pt x="157" y="14"/>
                    <a:pt x="142" y="0"/>
                    <a:pt x="120" y="0"/>
                  </a:cubicBezTo>
                  <a:cubicBezTo>
                    <a:pt x="61" y="0"/>
                    <a:pt x="0" y="74"/>
                    <a:pt x="0" y="146"/>
                  </a:cubicBezTo>
                  <a:cubicBezTo>
                    <a:pt x="0" y="193"/>
                    <a:pt x="27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2" y="226"/>
                    <a:pt x="176" y="226"/>
                  </a:cubicBezTo>
                  <a:cubicBezTo>
                    <a:pt x="193" y="226"/>
                    <a:pt x="205" y="215"/>
                    <a:pt x="213" y="199"/>
                  </a:cubicBezTo>
                  <a:cubicBezTo>
                    <a:pt x="221" y="181"/>
                    <a:pt x="228" y="150"/>
                    <a:pt x="228" y="149"/>
                  </a:cubicBezTo>
                  <a:cubicBezTo>
                    <a:pt x="228" y="144"/>
                    <a:pt x="223" y="144"/>
                    <a:pt x="222" y="144"/>
                  </a:cubicBezTo>
                  <a:cubicBezTo>
                    <a:pt x="217" y="144"/>
                    <a:pt x="216" y="146"/>
                    <a:pt x="215" y="153"/>
                  </a:cubicBezTo>
                  <a:cubicBezTo>
                    <a:pt x="206" y="186"/>
                    <a:pt x="197" y="215"/>
                    <a:pt x="177" y="215"/>
                  </a:cubicBezTo>
                  <a:cubicBezTo>
                    <a:pt x="164" y="215"/>
                    <a:pt x="162" y="202"/>
                    <a:pt x="162" y="192"/>
                  </a:cubicBezTo>
                  <a:cubicBezTo>
                    <a:pt x="162" y="181"/>
                    <a:pt x="163" y="177"/>
                    <a:pt x="169" y="155"/>
                  </a:cubicBezTo>
                  <a:cubicBezTo>
                    <a:pt x="174" y="134"/>
                    <a:pt x="175" y="129"/>
                    <a:pt x="180" y="111"/>
                  </a:cubicBezTo>
                  <a:lnTo>
                    <a:pt x="197" y="41"/>
                  </a:lnTo>
                  <a:cubicBezTo>
                    <a:pt x="201" y="27"/>
                    <a:pt x="201" y="26"/>
                    <a:pt x="201" y="24"/>
                  </a:cubicBezTo>
                  <a:cubicBezTo>
                    <a:pt x="201" y="15"/>
                    <a:pt x="195" y="10"/>
                    <a:pt x="187" y="10"/>
                  </a:cubicBezTo>
                  <a:cubicBezTo>
                    <a:pt x="175" y="10"/>
                    <a:pt x="167" y="21"/>
                    <a:pt x="166" y="32"/>
                  </a:cubicBezTo>
                  <a:close/>
                  <a:moveTo>
                    <a:pt x="133" y="161"/>
                  </a:moveTo>
                  <a:cubicBezTo>
                    <a:pt x="131" y="170"/>
                    <a:pt x="131" y="171"/>
                    <a:pt x="123" y="180"/>
                  </a:cubicBezTo>
                  <a:cubicBezTo>
                    <a:pt x="101" y="207"/>
                    <a:pt x="81" y="215"/>
                    <a:pt x="67" y="215"/>
                  </a:cubicBezTo>
                  <a:cubicBezTo>
                    <a:pt x="42" y="215"/>
                    <a:pt x="35" y="188"/>
                    <a:pt x="35" y="168"/>
                  </a:cubicBezTo>
                  <a:cubicBezTo>
                    <a:pt x="35" y="143"/>
                    <a:pt x="51" y="82"/>
                    <a:pt x="62" y="59"/>
                  </a:cubicBezTo>
                  <a:cubicBezTo>
                    <a:pt x="78" y="30"/>
                    <a:pt x="100" y="11"/>
                    <a:pt x="120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8" y="64"/>
                  </a:cubicBezTo>
                  <a:lnTo>
                    <a:pt x="133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54">
              <a:extLst>
                <a:ext uri="{FF2B5EF4-FFF2-40B4-BE49-F238E27FC236}">
                  <a16:creationId xmlns:a16="http://schemas.microsoft.com/office/drawing/2014/main" id="{173E49D3-1328-4978-94B8-78E016D78BDC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5118100" y="3127376"/>
              <a:ext cx="79375" cy="66675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10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40 h 157"/>
                <a:gd name="T40" fmla="*/ 137 w 213"/>
                <a:gd name="T41" fmla="*/ 0 h 157"/>
                <a:gd name="T42" fmla="*/ 78 w 213"/>
                <a:gd name="T43" fmla="*/ 32 h 157"/>
                <a:gd name="T44" fmla="*/ 40 w 213"/>
                <a:gd name="T45" fmla="*/ 0 h 157"/>
                <a:gd name="T46" fmla="*/ 13 w 213"/>
                <a:gd name="T47" fmla="*/ 19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10 h 157"/>
                <a:gd name="T56" fmla="*/ 51 w 213"/>
                <a:gd name="T57" fmla="*/ 27 h 157"/>
                <a:gd name="T58" fmla="*/ 45 w 213"/>
                <a:gd name="T59" fmla="*/ 56 h 157"/>
                <a:gd name="T60" fmla="*/ 38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2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7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10"/>
                    <a:pt x="135" y="10"/>
                  </a:cubicBezTo>
                  <a:cubicBezTo>
                    <a:pt x="155" y="10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40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8"/>
                    <a:pt x="78" y="32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1"/>
                    <a:pt x="13" y="19"/>
                  </a:cubicBezTo>
                  <a:cubicBezTo>
                    <a:pt x="5" y="32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7"/>
                    <a:pt x="51" y="27"/>
                  </a:cubicBezTo>
                  <a:cubicBezTo>
                    <a:pt x="51" y="33"/>
                    <a:pt x="48" y="46"/>
                    <a:pt x="45" y="56"/>
                  </a:cubicBezTo>
                  <a:cubicBezTo>
                    <a:pt x="43" y="65"/>
                    <a:pt x="39" y="79"/>
                    <a:pt x="38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55">
              <a:extLst>
                <a:ext uri="{FF2B5EF4-FFF2-40B4-BE49-F238E27FC236}">
                  <a16:creationId xmlns:a16="http://schemas.microsoft.com/office/drawing/2014/main" id="{26ABD69D-E65E-4CBF-9D3F-635E193BF425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5218113" y="3094038"/>
              <a:ext cx="47625" cy="984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3 w 127"/>
                <a:gd name="T15" fmla="*/ 219 h 232"/>
                <a:gd name="T16" fmla="*/ 3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4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56">
              <a:extLst>
                <a:ext uri="{FF2B5EF4-FFF2-40B4-BE49-F238E27FC236}">
                  <a16:creationId xmlns:a16="http://schemas.microsoft.com/office/drawing/2014/main" id="{CD59DA8D-DDA5-433B-A95F-6182E5B11C43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5299075" y="3001963"/>
              <a:ext cx="42863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D109889F-80F7-485A-BF77-B58FA61CEC16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5910984" y="5513390"/>
            <a:ext cx="1076326" cy="180976"/>
            <a:chOff x="2530475" y="1957388"/>
            <a:chExt cx="1076326" cy="180976"/>
          </a:xfrm>
        </p:grpSpPr>
        <p:sp>
          <p:nvSpPr>
            <p:cNvPr id="557" name="Freeform 78">
              <a:extLst>
                <a:ext uri="{FF2B5EF4-FFF2-40B4-BE49-F238E27FC236}">
                  <a16:creationId xmlns:a16="http://schemas.microsoft.com/office/drawing/2014/main" id="{089F2B5C-FFD6-4683-B199-CA14C3A5A32E}"/>
                </a:ext>
              </a:extLst>
            </p:cNvPr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2530475" y="1990726"/>
              <a:ext cx="84138" cy="111125"/>
            </a:xfrm>
            <a:custGeom>
              <a:avLst/>
              <a:gdLst>
                <a:gd name="T0" fmla="*/ 166 w 228"/>
                <a:gd name="T1" fmla="*/ 32 h 226"/>
                <a:gd name="T2" fmla="*/ 120 w 228"/>
                <a:gd name="T3" fmla="*/ 0 h 226"/>
                <a:gd name="T4" fmla="*/ 0 w 228"/>
                <a:gd name="T5" fmla="*/ 146 h 226"/>
                <a:gd name="T6" fmla="*/ 66 w 228"/>
                <a:gd name="T7" fmla="*/ 226 h 226"/>
                <a:gd name="T8" fmla="*/ 131 w 228"/>
                <a:gd name="T9" fmla="*/ 189 h 226"/>
                <a:gd name="T10" fmla="*/ 176 w 228"/>
                <a:gd name="T11" fmla="*/ 226 h 226"/>
                <a:gd name="T12" fmla="*/ 213 w 228"/>
                <a:gd name="T13" fmla="*/ 199 h 226"/>
                <a:gd name="T14" fmla="*/ 228 w 228"/>
                <a:gd name="T15" fmla="*/ 149 h 226"/>
                <a:gd name="T16" fmla="*/ 222 w 228"/>
                <a:gd name="T17" fmla="*/ 144 h 226"/>
                <a:gd name="T18" fmla="*/ 215 w 228"/>
                <a:gd name="T19" fmla="*/ 153 h 226"/>
                <a:gd name="T20" fmla="*/ 177 w 228"/>
                <a:gd name="T21" fmla="*/ 215 h 226"/>
                <a:gd name="T22" fmla="*/ 162 w 228"/>
                <a:gd name="T23" fmla="*/ 192 h 226"/>
                <a:gd name="T24" fmla="*/ 169 w 228"/>
                <a:gd name="T25" fmla="*/ 155 h 226"/>
                <a:gd name="T26" fmla="*/ 180 w 228"/>
                <a:gd name="T27" fmla="*/ 111 h 226"/>
                <a:gd name="T28" fmla="*/ 198 w 228"/>
                <a:gd name="T29" fmla="*/ 41 h 226"/>
                <a:gd name="T30" fmla="*/ 201 w 228"/>
                <a:gd name="T31" fmla="*/ 24 h 226"/>
                <a:gd name="T32" fmla="*/ 187 w 228"/>
                <a:gd name="T33" fmla="*/ 10 h 226"/>
                <a:gd name="T34" fmla="*/ 166 w 228"/>
                <a:gd name="T35" fmla="*/ 32 h 226"/>
                <a:gd name="T36" fmla="*/ 134 w 228"/>
                <a:gd name="T37" fmla="*/ 161 h 226"/>
                <a:gd name="T38" fmla="*/ 124 w 228"/>
                <a:gd name="T39" fmla="*/ 180 h 226"/>
                <a:gd name="T40" fmla="*/ 67 w 228"/>
                <a:gd name="T41" fmla="*/ 215 h 226"/>
                <a:gd name="T42" fmla="*/ 35 w 228"/>
                <a:gd name="T43" fmla="*/ 168 h 226"/>
                <a:gd name="T44" fmla="*/ 63 w 228"/>
                <a:gd name="T45" fmla="*/ 59 h 226"/>
                <a:gd name="T46" fmla="*/ 121 w 228"/>
                <a:gd name="T47" fmla="*/ 11 h 226"/>
                <a:gd name="T48" fmla="*/ 160 w 228"/>
                <a:gd name="T49" fmla="*/ 55 h 226"/>
                <a:gd name="T50" fmla="*/ 158 w 228"/>
                <a:gd name="T51" fmla="*/ 64 h 226"/>
                <a:gd name="T52" fmla="*/ 134 w 228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6">
                  <a:moveTo>
                    <a:pt x="166" y="32"/>
                  </a:moveTo>
                  <a:cubicBezTo>
                    <a:pt x="157" y="14"/>
                    <a:pt x="143" y="0"/>
                    <a:pt x="120" y="0"/>
                  </a:cubicBezTo>
                  <a:cubicBezTo>
                    <a:pt x="62" y="0"/>
                    <a:pt x="0" y="74"/>
                    <a:pt x="0" y="146"/>
                  </a:cubicBezTo>
                  <a:cubicBezTo>
                    <a:pt x="0" y="193"/>
                    <a:pt x="27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2" y="226"/>
                    <a:pt x="176" y="226"/>
                  </a:cubicBezTo>
                  <a:cubicBezTo>
                    <a:pt x="194" y="226"/>
                    <a:pt x="205" y="215"/>
                    <a:pt x="213" y="199"/>
                  </a:cubicBezTo>
                  <a:cubicBezTo>
                    <a:pt x="222" y="181"/>
                    <a:pt x="228" y="150"/>
                    <a:pt x="228" y="149"/>
                  </a:cubicBezTo>
                  <a:cubicBezTo>
                    <a:pt x="228" y="144"/>
                    <a:pt x="224" y="144"/>
                    <a:pt x="222" y="144"/>
                  </a:cubicBezTo>
                  <a:cubicBezTo>
                    <a:pt x="217" y="144"/>
                    <a:pt x="217" y="146"/>
                    <a:pt x="215" y="153"/>
                  </a:cubicBezTo>
                  <a:cubicBezTo>
                    <a:pt x="207" y="186"/>
                    <a:pt x="198" y="215"/>
                    <a:pt x="177" y="215"/>
                  </a:cubicBezTo>
                  <a:cubicBezTo>
                    <a:pt x="164" y="215"/>
                    <a:pt x="162" y="202"/>
                    <a:pt x="162" y="192"/>
                  </a:cubicBezTo>
                  <a:cubicBezTo>
                    <a:pt x="162" y="181"/>
                    <a:pt x="163" y="177"/>
                    <a:pt x="169" y="155"/>
                  </a:cubicBezTo>
                  <a:cubicBezTo>
                    <a:pt x="174" y="134"/>
                    <a:pt x="175" y="130"/>
                    <a:pt x="180" y="111"/>
                  </a:cubicBezTo>
                  <a:lnTo>
                    <a:pt x="198" y="41"/>
                  </a:lnTo>
                  <a:cubicBezTo>
                    <a:pt x="201" y="27"/>
                    <a:pt x="201" y="26"/>
                    <a:pt x="201" y="24"/>
                  </a:cubicBezTo>
                  <a:cubicBezTo>
                    <a:pt x="201" y="15"/>
                    <a:pt x="195" y="10"/>
                    <a:pt x="187" y="10"/>
                  </a:cubicBezTo>
                  <a:cubicBezTo>
                    <a:pt x="175" y="10"/>
                    <a:pt x="167" y="21"/>
                    <a:pt x="166" y="32"/>
                  </a:cubicBezTo>
                  <a:close/>
                  <a:moveTo>
                    <a:pt x="134" y="161"/>
                  </a:moveTo>
                  <a:cubicBezTo>
                    <a:pt x="131" y="170"/>
                    <a:pt x="131" y="171"/>
                    <a:pt x="124" y="180"/>
                  </a:cubicBezTo>
                  <a:cubicBezTo>
                    <a:pt x="102" y="207"/>
                    <a:pt x="81" y="215"/>
                    <a:pt x="67" y="215"/>
                  </a:cubicBezTo>
                  <a:cubicBezTo>
                    <a:pt x="42" y="215"/>
                    <a:pt x="35" y="188"/>
                    <a:pt x="35" y="168"/>
                  </a:cubicBezTo>
                  <a:cubicBezTo>
                    <a:pt x="35" y="143"/>
                    <a:pt x="51" y="82"/>
                    <a:pt x="63" y="59"/>
                  </a:cubicBezTo>
                  <a:cubicBezTo>
                    <a:pt x="78" y="30"/>
                    <a:pt x="101" y="11"/>
                    <a:pt x="121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8" y="64"/>
                  </a:cubicBezTo>
                  <a:lnTo>
                    <a:pt x="134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79">
              <a:extLst>
                <a:ext uri="{FF2B5EF4-FFF2-40B4-BE49-F238E27FC236}">
                  <a16:creationId xmlns:a16="http://schemas.microsoft.com/office/drawing/2014/main" id="{5E237565-5B20-4411-BDCB-4A585C6729A7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2625725" y="2022476"/>
              <a:ext cx="39688" cy="114300"/>
            </a:xfrm>
            <a:custGeom>
              <a:avLst/>
              <a:gdLst>
                <a:gd name="T0" fmla="*/ 96 w 105"/>
                <a:gd name="T1" fmla="*/ 14 h 235"/>
                <a:gd name="T2" fmla="*/ 82 w 105"/>
                <a:gd name="T3" fmla="*/ 0 h 235"/>
                <a:gd name="T4" fmla="*/ 63 w 105"/>
                <a:gd name="T5" fmla="*/ 20 h 235"/>
                <a:gd name="T6" fmla="*/ 77 w 105"/>
                <a:gd name="T7" fmla="*/ 33 h 235"/>
                <a:gd name="T8" fmla="*/ 96 w 105"/>
                <a:gd name="T9" fmla="*/ 14 h 235"/>
                <a:gd name="T10" fmla="*/ 25 w 105"/>
                <a:gd name="T11" fmla="*/ 191 h 235"/>
                <a:gd name="T12" fmla="*/ 22 w 105"/>
                <a:gd name="T13" fmla="*/ 206 h 235"/>
                <a:gd name="T14" fmla="*/ 55 w 105"/>
                <a:gd name="T15" fmla="*/ 235 h 235"/>
                <a:gd name="T16" fmla="*/ 105 w 105"/>
                <a:gd name="T17" fmla="*/ 182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6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9 h 235"/>
                <a:gd name="T32" fmla="*/ 83 w 105"/>
                <a:gd name="T33" fmla="*/ 108 h 235"/>
                <a:gd name="T34" fmla="*/ 50 w 105"/>
                <a:gd name="T35" fmla="*/ 78 h 235"/>
                <a:gd name="T36" fmla="*/ 0 w 105"/>
                <a:gd name="T37" fmla="*/ 131 h 235"/>
                <a:gd name="T38" fmla="*/ 6 w 105"/>
                <a:gd name="T39" fmla="*/ 136 h 235"/>
                <a:gd name="T40" fmla="*/ 12 w 105"/>
                <a:gd name="T41" fmla="*/ 130 h 235"/>
                <a:gd name="T42" fmla="*/ 49 w 105"/>
                <a:gd name="T43" fmla="*/ 88 h 235"/>
                <a:gd name="T44" fmla="*/ 58 w 105"/>
                <a:gd name="T45" fmla="*/ 100 h 235"/>
                <a:gd name="T46" fmla="*/ 47 w 105"/>
                <a:gd name="T47" fmla="*/ 135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4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7" y="33"/>
                    <a:pt x="77" y="33"/>
                  </a:cubicBezTo>
                  <a:cubicBezTo>
                    <a:pt x="87" y="33"/>
                    <a:pt x="96" y="23"/>
                    <a:pt x="96" y="14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2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6"/>
                    <a:pt x="56" y="226"/>
                  </a:cubicBezTo>
                  <a:cubicBezTo>
                    <a:pt x="49" y="226"/>
                    <a:pt x="47" y="221"/>
                    <a:pt x="47" y="213"/>
                  </a:cubicBezTo>
                  <a:cubicBezTo>
                    <a:pt x="47" y="205"/>
                    <a:pt x="50" y="199"/>
                    <a:pt x="53" y="191"/>
                  </a:cubicBezTo>
                  <a:cubicBezTo>
                    <a:pt x="57" y="182"/>
                    <a:pt x="60" y="172"/>
                    <a:pt x="64" y="163"/>
                  </a:cubicBezTo>
                  <a:cubicBezTo>
                    <a:pt x="67" y="155"/>
                    <a:pt x="80" y="123"/>
                    <a:pt x="81" y="119"/>
                  </a:cubicBezTo>
                  <a:cubicBezTo>
                    <a:pt x="82" y="115"/>
                    <a:pt x="83" y="111"/>
                    <a:pt x="83" y="108"/>
                  </a:cubicBezTo>
                  <a:cubicBezTo>
                    <a:pt x="83" y="91"/>
                    <a:pt x="69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0" y="136"/>
                    <a:pt x="11" y="134"/>
                    <a:pt x="12" y="130"/>
                  </a:cubicBezTo>
                  <a:cubicBezTo>
                    <a:pt x="21" y="100"/>
                    <a:pt x="36" y="88"/>
                    <a:pt x="49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80">
              <a:extLst>
                <a:ext uri="{FF2B5EF4-FFF2-40B4-BE49-F238E27FC236}">
                  <a16:creationId xmlns:a16="http://schemas.microsoft.com/office/drawing/2014/main" id="{FA10293D-8A9E-40EC-8732-CE589D0D1C1E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2678113" y="2022476"/>
              <a:ext cx="60325" cy="115888"/>
            </a:xfrm>
            <a:custGeom>
              <a:avLst/>
              <a:gdLst>
                <a:gd name="T0" fmla="*/ 162 w 162"/>
                <a:gd name="T1" fmla="*/ 120 h 239"/>
                <a:gd name="T2" fmla="*/ 141 w 162"/>
                <a:gd name="T3" fmla="*/ 30 h 239"/>
                <a:gd name="T4" fmla="*/ 81 w 162"/>
                <a:gd name="T5" fmla="*/ 0 h 239"/>
                <a:gd name="T6" fmla="*/ 0 w 162"/>
                <a:gd name="T7" fmla="*/ 120 h 239"/>
                <a:gd name="T8" fmla="*/ 81 w 162"/>
                <a:gd name="T9" fmla="*/ 239 h 239"/>
                <a:gd name="T10" fmla="*/ 162 w 162"/>
                <a:gd name="T11" fmla="*/ 120 h 239"/>
                <a:gd name="T12" fmla="*/ 81 w 162"/>
                <a:gd name="T13" fmla="*/ 229 h 239"/>
                <a:gd name="T14" fmla="*/ 37 w 162"/>
                <a:gd name="T15" fmla="*/ 191 h 239"/>
                <a:gd name="T16" fmla="*/ 32 w 162"/>
                <a:gd name="T17" fmla="*/ 116 h 239"/>
                <a:gd name="T18" fmla="*/ 37 w 162"/>
                <a:gd name="T19" fmla="*/ 45 h 239"/>
                <a:gd name="T20" fmla="*/ 81 w 162"/>
                <a:gd name="T21" fmla="*/ 10 h 239"/>
                <a:gd name="T22" fmla="*/ 124 w 162"/>
                <a:gd name="T23" fmla="*/ 42 h 239"/>
                <a:gd name="T24" fmla="*/ 130 w 162"/>
                <a:gd name="T25" fmla="*/ 116 h 239"/>
                <a:gd name="T26" fmla="*/ 126 w 162"/>
                <a:gd name="T27" fmla="*/ 190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0"/>
                  </a:moveTo>
                  <a:cubicBezTo>
                    <a:pt x="162" y="82"/>
                    <a:pt x="158" y="54"/>
                    <a:pt x="141" y="30"/>
                  </a:cubicBezTo>
                  <a:cubicBezTo>
                    <a:pt x="131" y="14"/>
                    <a:pt x="109" y="0"/>
                    <a:pt x="81" y="0"/>
                  </a:cubicBezTo>
                  <a:cubicBezTo>
                    <a:pt x="0" y="0"/>
                    <a:pt x="0" y="95"/>
                    <a:pt x="0" y="120"/>
                  </a:cubicBezTo>
                  <a:cubicBezTo>
                    <a:pt x="0" y="146"/>
                    <a:pt x="0" y="239"/>
                    <a:pt x="81" y="239"/>
                  </a:cubicBezTo>
                  <a:cubicBezTo>
                    <a:pt x="162" y="239"/>
                    <a:pt x="162" y="146"/>
                    <a:pt x="162" y="120"/>
                  </a:cubicBezTo>
                  <a:close/>
                  <a:moveTo>
                    <a:pt x="81" y="229"/>
                  </a:moveTo>
                  <a:cubicBezTo>
                    <a:pt x="65" y="229"/>
                    <a:pt x="44" y="220"/>
                    <a:pt x="37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0"/>
                    <a:pt x="32" y="64"/>
                    <a:pt x="37" y="45"/>
                  </a:cubicBezTo>
                  <a:cubicBezTo>
                    <a:pt x="45" y="17"/>
                    <a:pt x="67" y="10"/>
                    <a:pt x="81" y="10"/>
                  </a:cubicBezTo>
                  <a:cubicBezTo>
                    <a:pt x="100" y="10"/>
                    <a:pt x="118" y="21"/>
                    <a:pt x="124" y="42"/>
                  </a:cubicBezTo>
                  <a:cubicBezTo>
                    <a:pt x="130" y="60"/>
                    <a:pt x="130" y="86"/>
                    <a:pt x="130" y="116"/>
                  </a:cubicBezTo>
                  <a:cubicBezTo>
                    <a:pt x="130" y="142"/>
                    <a:pt x="130" y="168"/>
                    <a:pt x="126" y="190"/>
                  </a:cubicBezTo>
                  <a:cubicBezTo>
                    <a:pt x="119" y="221"/>
                    <a:pt x="95" y="229"/>
                    <a:pt x="81" y="22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81">
              <a:extLst>
                <a:ext uri="{FF2B5EF4-FFF2-40B4-BE49-F238E27FC236}">
                  <a16:creationId xmlns:a16="http://schemas.microsoft.com/office/drawing/2014/main" id="{30FF6792-C4C0-4CEB-976C-A7BA55582242}"/>
                </a:ext>
              </a:extLst>
            </p:cNvPr>
            <p:cNvSpPr>
              <a:spLocks noEditPoints="1"/>
            </p:cNvSpPr>
            <p:nvPr>
              <p:custDataLst>
                <p:tags r:id="rId102"/>
              </p:custDataLst>
            </p:nvPr>
          </p:nvSpPr>
          <p:spPr bwMode="auto">
            <a:xfrm>
              <a:off x="2805113" y="1957388"/>
              <a:ext cx="120650" cy="161925"/>
            </a:xfrm>
            <a:custGeom>
              <a:avLst/>
              <a:gdLst>
                <a:gd name="T0" fmla="*/ 332 w 332"/>
                <a:gd name="T1" fmla="*/ 166 h 332"/>
                <a:gd name="T2" fmla="*/ 166 w 332"/>
                <a:gd name="T3" fmla="*/ 0 h 332"/>
                <a:gd name="T4" fmla="*/ 0 w 332"/>
                <a:gd name="T5" fmla="*/ 166 h 332"/>
                <a:gd name="T6" fmla="*/ 166 w 332"/>
                <a:gd name="T7" fmla="*/ 332 h 332"/>
                <a:gd name="T8" fmla="*/ 332 w 332"/>
                <a:gd name="T9" fmla="*/ 166 h 332"/>
                <a:gd name="T10" fmla="*/ 12 w 332"/>
                <a:gd name="T11" fmla="*/ 160 h 332"/>
                <a:gd name="T12" fmla="*/ 160 w 332"/>
                <a:gd name="T13" fmla="*/ 12 h 332"/>
                <a:gd name="T14" fmla="*/ 160 w 332"/>
                <a:gd name="T15" fmla="*/ 160 h 332"/>
                <a:gd name="T16" fmla="*/ 12 w 332"/>
                <a:gd name="T17" fmla="*/ 160 h 332"/>
                <a:gd name="T18" fmla="*/ 172 w 332"/>
                <a:gd name="T19" fmla="*/ 12 h 332"/>
                <a:gd name="T20" fmla="*/ 320 w 332"/>
                <a:gd name="T21" fmla="*/ 160 h 332"/>
                <a:gd name="T22" fmla="*/ 172 w 332"/>
                <a:gd name="T23" fmla="*/ 160 h 332"/>
                <a:gd name="T24" fmla="*/ 172 w 332"/>
                <a:gd name="T25" fmla="*/ 12 h 332"/>
                <a:gd name="T26" fmla="*/ 160 w 332"/>
                <a:gd name="T27" fmla="*/ 320 h 332"/>
                <a:gd name="T28" fmla="*/ 12 w 332"/>
                <a:gd name="T29" fmla="*/ 172 h 332"/>
                <a:gd name="T30" fmla="*/ 160 w 332"/>
                <a:gd name="T31" fmla="*/ 172 h 332"/>
                <a:gd name="T32" fmla="*/ 160 w 332"/>
                <a:gd name="T33" fmla="*/ 320 h 332"/>
                <a:gd name="T34" fmla="*/ 320 w 332"/>
                <a:gd name="T35" fmla="*/ 172 h 332"/>
                <a:gd name="T36" fmla="*/ 172 w 332"/>
                <a:gd name="T37" fmla="*/ 320 h 332"/>
                <a:gd name="T38" fmla="*/ 172 w 332"/>
                <a:gd name="T39" fmla="*/ 172 h 332"/>
                <a:gd name="T40" fmla="*/ 320 w 332"/>
                <a:gd name="T41" fmla="*/ 17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2" h="332">
                  <a:moveTo>
                    <a:pt x="332" y="166"/>
                  </a:moveTo>
                  <a:cubicBezTo>
                    <a:pt x="332" y="74"/>
                    <a:pt x="258" y="0"/>
                    <a:pt x="166" y="0"/>
                  </a:cubicBezTo>
                  <a:cubicBezTo>
                    <a:pt x="74" y="0"/>
                    <a:pt x="0" y="75"/>
                    <a:pt x="0" y="166"/>
                  </a:cubicBezTo>
                  <a:cubicBezTo>
                    <a:pt x="0" y="258"/>
                    <a:pt x="75" y="332"/>
                    <a:pt x="166" y="332"/>
                  </a:cubicBezTo>
                  <a:cubicBezTo>
                    <a:pt x="259" y="332"/>
                    <a:pt x="332" y="257"/>
                    <a:pt x="332" y="166"/>
                  </a:cubicBezTo>
                  <a:close/>
                  <a:moveTo>
                    <a:pt x="12" y="160"/>
                  </a:moveTo>
                  <a:cubicBezTo>
                    <a:pt x="17" y="76"/>
                    <a:pt x="82" y="16"/>
                    <a:pt x="160" y="12"/>
                  </a:cubicBezTo>
                  <a:lnTo>
                    <a:pt x="160" y="160"/>
                  </a:lnTo>
                  <a:lnTo>
                    <a:pt x="12" y="160"/>
                  </a:lnTo>
                  <a:close/>
                  <a:moveTo>
                    <a:pt x="172" y="12"/>
                  </a:moveTo>
                  <a:cubicBezTo>
                    <a:pt x="251" y="16"/>
                    <a:pt x="315" y="76"/>
                    <a:pt x="320" y="160"/>
                  </a:cubicBezTo>
                  <a:lnTo>
                    <a:pt x="172" y="160"/>
                  </a:lnTo>
                  <a:lnTo>
                    <a:pt x="172" y="12"/>
                  </a:lnTo>
                  <a:close/>
                  <a:moveTo>
                    <a:pt x="160" y="320"/>
                  </a:moveTo>
                  <a:cubicBezTo>
                    <a:pt x="83" y="316"/>
                    <a:pt x="17" y="257"/>
                    <a:pt x="12" y="172"/>
                  </a:cubicBezTo>
                  <a:lnTo>
                    <a:pt x="160" y="172"/>
                  </a:lnTo>
                  <a:lnTo>
                    <a:pt x="160" y="320"/>
                  </a:lnTo>
                  <a:close/>
                  <a:moveTo>
                    <a:pt x="320" y="172"/>
                  </a:moveTo>
                  <a:cubicBezTo>
                    <a:pt x="315" y="257"/>
                    <a:pt x="249" y="316"/>
                    <a:pt x="172" y="320"/>
                  </a:cubicBezTo>
                  <a:lnTo>
                    <a:pt x="172" y="172"/>
                  </a:lnTo>
                  <a:lnTo>
                    <a:pt x="320" y="17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82">
              <a:extLst>
                <a:ext uri="{FF2B5EF4-FFF2-40B4-BE49-F238E27FC236}">
                  <a16:creationId xmlns:a16="http://schemas.microsoft.com/office/drawing/2014/main" id="{B0569CDD-E7ED-461F-82A3-7E655E1F65BD}"/>
                </a:ext>
              </a:extLst>
            </p:cNvPr>
            <p:cNvSpPr>
              <a:spLocks noEditPoints="1"/>
            </p:cNvSpPr>
            <p:nvPr>
              <p:custDataLst>
                <p:tags r:id="rId103"/>
              </p:custDataLst>
            </p:nvPr>
          </p:nvSpPr>
          <p:spPr bwMode="auto">
            <a:xfrm>
              <a:off x="2984500" y="1990726"/>
              <a:ext cx="84138" cy="111125"/>
            </a:xfrm>
            <a:custGeom>
              <a:avLst/>
              <a:gdLst>
                <a:gd name="T0" fmla="*/ 166 w 228"/>
                <a:gd name="T1" fmla="*/ 32 h 226"/>
                <a:gd name="T2" fmla="*/ 120 w 228"/>
                <a:gd name="T3" fmla="*/ 0 h 226"/>
                <a:gd name="T4" fmla="*/ 0 w 228"/>
                <a:gd name="T5" fmla="*/ 146 h 226"/>
                <a:gd name="T6" fmla="*/ 66 w 228"/>
                <a:gd name="T7" fmla="*/ 226 h 226"/>
                <a:gd name="T8" fmla="*/ 131 w 228"/>
                <a:gd name="T9" fmla="*/ 189 h 226"/>
                <a:gd name="T10" fmla="*/ 176 w 228"/>
                <a:gd name="T11" fmla="*/ 226 h 226"/>
                <a:gd name="T12" fmla="*/ 213 w 228"/>
                <a:gd name="T13" fmla="*/ 199 h 226"/>
                <a:gd name="T14" fmla="*/ 228 w 228"/>
                <a:gd name="T15" fmla="*/ 149 h 226"/>
                <a:gd name="T16" fmla="*/ 222 w 228"/>
                <a:gd name="T17" fmla="*/ 144 h 226"/>
                <a:gd name="T18" fmla="*/ 215 w 228"/>
                <a:gd name="T19" fmla="*/ 153 h 226"/>
                <a:gd name="T20" fmla="*/ 177 w 228"/>
                <a:gd name="T21" fmla="*/ 215 h 226"/>
                <a:gd name="T22" fmla="*/ 162 w 228"/>
                <a:gd name="T23" fmla="*/ 192 h 226"/>
                <a:gd name="T24" fmla="*/ 169 w 228"/>
                <a:gd name="T25" fmla="*/ 155 h 226"/>
                <a:gd name="T26" fmla="*/ 180 w 228"/>
                <a:gd name="T27" fmla="*/ 111 h 226"/>
                <a:gd name="T28" fmla="*/ 198 w 228"/>
                <a:gd name="T29" fmla="*/ 41 h 226"/>
                <a:gd name="T30" fmla="*/ 201 w 228"/>
                <a:gd name="T31" fmla="*/ 24 h 226"/>
                <a:gd name="T32" fmla="*/ 187 w 228"/>
                <a:gd name="T33" fmla="*/ 10 h 226"/>
                <a:gd name="T34" fmla="*/ 166 w 228"/>
                <a:gd name="T35" fmla="*/ 32 h 226"/>
                <a:gd name="T36" fmla="*/ 133 w 228"/>
                <a:gd name="T37" fmla="*/ 161 h 226"/>
                <a:gd name="T38" fmla="*/ 123 w 228"/>
                <a:gd name="T39" fmla="*/ 180 h 226"/>
                <a:gd name="T40" fmla="*/ 67 w 228"/>
                <a:gd name="T41" fmla="*/ 215 h 226"/>
                <a:gd name="T42" fmla="*/ 35 w 228"/>
                <a:gd name="T43" fmla="*/ 168 h 226"/>
                <a:gd name="T44" fmla="*/ 62 w 228"/>
                <a:gd name="T45" fmla="*/ 59 h 226"/>
                <a:gd name="T46" fmla="*/ 120 w 228"/>
                <a:gd name="T47" fmla="*/ 11 h 226"/>
                <a:gd name="T48" fmla="*/ 160 w 228"/>
                <a:gd name="T49" fmla="*/ 55 h 226"/>
                <a:gd name="T50" fmla="*/ 158 w 228"/>
                <a:gd name="T51" fmla="*/ 64 h 226"/>
                <a:gd name="T52" fmla="*/ 133 w 228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6">
                  <a:moveTo>
                    <a:pt x="166" y="32"/>
                  </a:moveTo>
                  <a:cubicBezTo>
                    <a:pt x="157" y="14"/>
                    <a:pt x="142" y="0"/>
                    <a:pt x="120" y="0"/>
                  </a:cubicBezTo>
                  <a:cubicBezTo>
                    <a:pt x="61" y="0"/>
                    <a:pt x="0" y="74"/>
                    <a:pt x="0" y="146"/>
                  </a:cubicBezTo>
                  <a:cubicBezTo>
                    <a:pt x="0" y="193"/>
                    <a:pt x="27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2" y="226"/>
                    <a:pt x="176" y="226"/>
                  </a:cubicBezTo>
                  <a:cubicBezTo>
                    <a:pt x="194" y="226"/>
                    <a:pt x="205" y="215"/>
                    <a:pt x="213" y="199"/>
                  </a:cubicBezTo>
                  <a:cubicBezTo>
                    <a:pt x="222" y="181"/>
                    <a:pt x="228" y="150"/>
                    <a:pt x="228" y="149"/>
                  </a:cubicBezTo>
                  <a:cubicBezTo>
                    <a:pt x="228" y="144"/>
                    <a:pt x="224" y="144"/>
                    <a:pt x="222" y="144"/>
                  </a:cubicBezTo>
                  <a:cubicBezTo>
                    <a:pt x="217" y="144"/>
                    <a:pt x="217" y="146"/>
                    <a:pt x="215" y="153"/>
                  </a:cubicBezTo>
                  <a:cubicBezTo>
                    <a:pt x="207" y="186"/>
                    <a:pt x="198" y="215"/>
                    <a:pt x="177" y="215"/>
                  </a:cubicBezTo>
                  <a:cubicBezTo>
                    <a:pt x="164" y="215"/>
                    <a:pt x="162" y="202"/>
                    <a:pt x="162" y="192"/>
                  </a:cubicBezTo>
                  <a:cubicBezTo>
                    <a:pt x="162" y="181"/>
                    <a:pt x="163" y="177"/>
                    <a:pt x="169" y="155"/>
                  </a:cubicBezTo>
                  <a:cubicBezTo>
                    <a:pt x="174" y="134"/>
                    <a:pt x="175" y="130"/>
                    <a:pt x="180" y="111"/>
                  </a:cubicBezTo>
                  <a:lnTo>
                    <a:pt x="198" y="41"/>
                  </a:lnTo>
                  <a:cubicBezTo>
                    <a:pt x="201" y="27"/>
                    <a:pt x="201" y="26"/>
                    <a:pt x="201" y="24"/>
                  </a:cubicBezTo>
                  <a:cubicBezTo>
                    <a:pt x="201" y="15"/>
                    <a:pt x="195" y="10"/>
                    <a:pt x="187" y="10"/>
                  </a:cubicBezTo>
                  <a:cubicBezTo>
                    <a:pt x="175" y="10"/>
                    <a:pt x="167" y="21"/>
                    <a:pt x="166" y="32"/>
                  </a:cubicBezTo>
                  <a:close/>
                  <a:moveTo>
                    <a:pt x="133" y="161"/>
                  </a:moveTo>
                  <a:cubicBezTo>
                    <a:pt x="131" y="170"/>
                    <a:pt x="131" y="171"/>
                    <a:pt x="123" y="180"/>
                  </a:cubicBezTo>
                  <a:cubicBezTo>
                    <a:pt x="101" y="207"/>
                    <a:pt x="81" y="215"/>
                    <a:pt x="67" y="215"/>
                  </a:cubicBezTo>
                  <a:cubicBezTo>
                    <a:pt x="42" y="215"/>
                    <a:pt x="35" y="188"/>
                    <a:pt x="35" y="168"/>
                  </a:cubicBezTo>
                  <a:cubicBezTo>
                    <a:pt x="35" y="143"/>
                    <a:pt x="51" y="82"/>
                    <a:pt x="62" y="59"/>
                  </a:cubicBezTo>
                  <a:cubicBezTo>
                    <a:pt x="78" y="30"/>
                    <a:pt x="100" y="11"/>
                    <a:pt x="120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8" y="64"/>
                  </a:cubicBezTo>
                  <a:lnTo>
                    <a:pt x="133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83">
              <a:extLst>
                <a:ext uri="{FF2B5EF4-FFF2-40B4-BE49-F238E27FC236}">
                  <a16:creationId xmlns:a16="http://schemas.microsoft.com/office/drawing/2014/main" id="{F6B1C04D-417D-4308-AF8A-8CADCA3ECBF9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3079750" y="2022476"/>
              <a:ext cx="39688" cy="114300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4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3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6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8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8 h 235"/>
                <a:gd name="T44" fmla="*/ 59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20"/>
                  </a:cubicBezTo>
                  <a:cubicBezTo>
                    <a:pt x="64" y="25"/>
                    <a:pt x="68" y="33"/>
                    <a:pt x="77" y="33"/>
                  </a:cubicBezTo>
                  <a:cubicBezTo>
                    <a:pt x="88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3" y="200"/>
                    <a:pt x="23" y="206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0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0" y="226"/>
                    <a:pt x="57" y="226"/>
                  </a:cubicBezTo>
                  <a:cubicBezTo>
                    <a:pt x="50" y="226"/>
                    <a:pt x="48" y="221"/>
                    <a:pt x="48" y="213"/>
                  </a:cubicBezTo>
                  <a:cubicBezTo>
                    <a:pt x="48" y="205"/>
                    <a:pt x="51" y="199"/>
                    <a:pt x="54" y="191"/>
                  </a:cubicBezTo>
                  <a:cubicBezTo>
                    <a:pt x="57" y="182"/>
                    <a:pt x="61" y="172"/>
                    <a:pt x="65" y="163"/>
                  </a:cubicBezTo>
                  <a:cubicBezTo>
                    <a:pt x="68" y="155"/>
                    <a:pt x="81" y="123"/>
                    <a:pt x="82" y="119"/>
                  </a:cubicBezTo>
                  <a:cubicBezTo>
                    <a:pt x="83" y="115"/>
                    <a:pt x="84" y="111"/>
                    <a:pt x="84" y="108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8"/>
                    <a:pt x="50" y="88"/>
                  </a:cubicBezTo>
                  <a:cubicBezTo>
                    <a:pt x="55" y="88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84">
              <a:extLst>
                <a:ext uri="{FF2B5EF4-FFF2-40B4-BE49-F238E27FC236}">
                  <a16:creationId xmlns:a16="http://schemas.microsoft.com/office/drawing/2014/main" id="{B3C33AD3-C3CB-4063-B40D-5DAF2D486519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3140075" y="2022476"/>
              <a:ext cx="46038" cy="112713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5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5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85">
              <a:extLst>
                <a:ext uri="{FF2B5EF4-FFF2-40B4-BE49-F238E27FC236}">
                  <a16:creationId xmlns:a16="http://schemas.microsoft.com/office/drawing/2014/main" id="{5B5FC01B-BA71-483C-94B6-846594969A07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3268663" y="2009776"/>
              <a:ext cx="122238" cy="57150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6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6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86">
              <a:extLst>
                <a:ext uri="{FF2B5EF4-FFF2-40B4-BE49-F238E27FC236}">
                  <a16:creationId xmlns:a16="http://schemas.microsoft.com/office/drawing/2014/main" id="{3C9FD9A8-C8CD-413F-8076-A75408F42A7F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3455988" y="1990726"/>
              <a:ext cx="150813" cy="111125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3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1 h 226"/>
                <a:gd name="T12" fmla="*/ 87 w 409"/>
                <a:gd name="T13" fmla="*/ 97 h 226"/>
                <a:gd name="T14" fmla="*/ 93 w 409"/>
                <a:gd name="T15" fmla="*/ 72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8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3 h 226"/>
                <a:gd name="T28" fmla="*/ 178 w 409"/>
                <a:gd name="T29" fmla="*/ 226 h 226"/>
                <a:gd name="T30" fmla="*/ 201 w 409"/>
                <a:gd name="T31" fmla="*/ 198 h 226"/>
                <a:gd name="T32" fmla="*/ 231 w 409"/>
                <a:gd name="T33" fmla="*/ 78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8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9 h 226"/>
                <a:gd name="T54" fmla="*/ 341 w 409"/>
                <a:gd name="T55" fmla="*/ 163 h 226"/>
                <a:gd name="T56" fmla="*/ 372 w 409"/>
                <a:gd name="T57" fmla="*/ 54 h 226"/>
                <a:gd name="T58" fmla="*/ 314 w 409"/>
                <a:gd name="T59" fmla="*/ 0 h 226"/>
                <a:gd name="T60" fmla="*/ 233 w 409"/>
                <a:gd name="T61" fmla="*/ 49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4 h 226"/>
                <a:gd name="T68" fmla="*/ 53 w 409"/>
                <a:gd name="T69" fmla="*/ 0 h 226"/>
                <a:gd name="T70" fmla="*/ 16 w 409"/>
                <a:gd name="T71" fmla="*/ 29 h 226"/>
                <a:gd name="T72" fmla="*/ 0 w 409"/>
                <a:gd name="T73" fmla="*/ 77 h 226"/>
                <a:gd name="T74" fmla="*/ 6 w 409"/>
                <a:gd name="T75" fmla="*/ 82 h 226"/>
                <a:gd name="T76" fmla="*/ 15 w 409"/>
                <a:gd name="T77" fmla="*/ 71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6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3"/>
                    <a:pt x="194" y="88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8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5"/>
                    <a:pt x="319" y="132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6"/>
                    <a:pt x="395" y="153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8"/>
                    <a:pt x="372" y="82"/>
                    <a:pt x="372" y="54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9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EB6490E9-21E7-455E-B198-B72DD9B4B88A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5820204" y="5208590"/>
            <a:ext cx="587375" cy="211138"/>
            <a:chOff x="2532060" y="1957388"/>
            <a:chExt cx="587375" cy="211138"/>
          </a:xfrm>
        </p:grpSpPr>
        <p:sp>
          <p:nvSpPr>
            <p:cNvPr id="567" name="Freeform 93">
              <a:extLst>
                <a:ext uri="{FF2B5EF4-FFF2-40B4-BE49-F238E27FC236}">
                  <a16:creationId xmlns:a16="http://schemas.microsoft.com/office/drawing/2014/main" id="{D7B24464-E472-4160-BD26-54657FB617C8}"/>
                </a:ext>
              </a:extLst>
            </p:cNvPr>
            <p:cNvSpPr>
              <a:spLocks noEditPoints="1"/>
            </p:cNvSpPr>
            <p:nvPr>
              <p:custDataLst>
                <p:tags r:id="rId93"/>
              </p:custDataLst>
            </p:nvPr>
          </p:nvSpPr>
          <p:spPr bwMode="auto">
            <a:xfrm>
              <a:off x="2532060" y="1968501"/>
              <a:ext cx="103188" cy="152400"/>
            </a:xfrm>
            <a:custGeom>
              <a:avLst/>
              <a:gdLst>
                <a:gd name="T0" fmla="*/ 275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6 w 277"/>
                <a:gd name="T7" fmla="*/ 11 h 357"/>
                <a:gd name="T8" fmla="*/ 214 w 277"/>
                <a:gd name="T9" fmla="*/ 121 h 357"/>
                <a:gd name="T10" fmla="*/ 62 w 277"/>
                <a:gd name="T11" fmla="*/ 121 h 357"/>
                <a:gd name="T12" fmla="*/ 21 w 277"/>
                <a:gd name="T13" fmla="*/ 11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5 h 357"/>
                <a:gd name="T22" fmla="*/ 138 w 277"/>
                <a:gd name="T23" fmla="*/ 357 h 357"/>
                <a:gd name="T24" fmla="*/ 149 w 277"/>
                <a:gd name="T25" fmla="*/ 346 h 357"/>
                <a:gd name="T26" fmla="*/ 275 w 277"/>
                <a:gd name="T27" fmla="*/ 19 h 357"/>
                <a:gd name="T28" fmla="*/ 70 w 277"/>
                <a:gd name="T29" fmla="*/ 141 h 357"/>
                <a:gd name="T30" fmla="*/ 206 w 277"/>
                <a:gd name="T31" fmla="*/ 141 h 357"/>
                <a:gd name="T32" fmla="*/ 138 w 277"/>
                <a:gd name="T33" fmla="*/ 318 h 357"/>
                <a:gd name="T34" fmla="*/ 70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5" y="19"/>
                  </a:moveTo>
                  <a:cubicBezTo>
                    <a:pt x="277" y="13"/>
                    <a:pt x="277" y="12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1" y="0"/>
                    <a:pt x="258" y="6"/>
                    <a:pt x="256" y="11"/>
                  </a:cubicBezTo>
                  <a:lnTo>
                    <a:pt x="214" y="121"/>
                  </a:lnTo>
                  <a:lnTo>
                    <a:pt x="62" y="121"/>
                  </a:lnTo>
                  <a:lnTo>
                    <a:pt x="21" y="11"/>
                  </a:lnTo>
                  <a:cubicBezTo>
                    <a:pt x="19" y="4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5"/>
                  </a:lnTo>
                  <a:cubicBezTo>
                    <a:pt x="129" y="352"/>
                    <a:pt x="132" y="357"/>
                    <a:pt x="138" y="357"/>
                  </a:cubicBezTo>
                  <a:cubicBezTo>
                    <a:pt x="145" y="357"/>
                    <a:pt x="147" y="351"/>
                    <a:pt x="149" y="346"/>
                  </a:cubicBezTo>
                  <a:lnTo>
                    <a:pt x="275" y="19"/>
                  </a:lnTo>
                  <a:close/>
                  <a:moveTo>
                    <a:pt x="70" y="141"/>
                  </a:moveTo>
                  <a:lnTo>
                    <a:pt x="206" y="141"/>
                  </a:lnTo>
                  <a:lnTo>
                    <a:pt x="138" y="318"/>
                  </a:lnTo>
                  <a:lnTo>
                    <a:pt x="70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94">
              <a:extLst>
                <a:ext uri="{FF2B5EF4-FFF2-40B4-BE49-F238E27FC236}">
                  <a16:creationId xmlns:a16="http://schemas.microsoft.com/office/drawing/2014/main" id="{C45B4B64-0AA6-4FDF-8087-5F0447335E70}"/>
                </a:ext>
              </a:extLst>
            </p:cNvPr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2640010" y="1976438"/>
              <a:ext cx="49213" cy="142875"/>
            </a:xfrm>
            <a:custGeom>
              <a:avLst/>
              <a:gdLst>
                <a:gd name="T0" fmla="*/ 127 w 132"/>
                <a:gd name="T1" fmla="*/ 18 h 335"/>
                <a:gd name="T2" fmla="*/ 109 w 132"/>
                <a:gd name="T3" fmla="*/ 0 h 335"/>
                <a:gd name="T4" fmla="*/ 82 w 132"/>
                <a:gd name="T5" fmla="*/ 27 h 335"/>
                <a:gd name="T6" fmla="*/ 101 w 132"/>
                <a:gd name="T7" fmla="*/ 45 h 335"/>
                <a:gd name="T8" fmla="*/ 127 w 132"/>
                <a:gd name="T9" fmla="*/ 18 h 335"/>
                <a:gd name="T10" fmla="*/ 89 w 132"/>
                <a:gd name="T11" fmla="*/ 206 h 335"/>
                <a:gd name="T12" fmla="*/ 100 w 132"/>
                <a:gd name="T13" fmla="*/ 177 h 335"/>
                <a:gd name="T14" fmla="*/ 107 w 132"/>
                <a:gd name="T15" fmla="*/ 150 h 335"/>
                <a:gd name="T16" fmla="*/ 66 w 132"/>
                <a:gd name="T17" fmla="*/ 109 h 335"/>
                <a:gd name="T18" fmla="*/ 0 w 132"/>
                <a:gd name="T19" fmla="*/ 186 h 335"/>
                <a:gd name="T20" fmla="*/ 6 w 132"/>
                <a:gd name="T21" fmla="*/ 191 h 335"/>
                <a:gd name="T22" fmla="*/ 14 w 132"/>
                <a:gd name="T23" fmla="*/ 182 h 335"/>
                <a:gd name="T24" fmla="*/ 64 w 132"/>
                <a:gd name="T25" fmla="*/ 120 h 335"/>
                <a:gd name="T26" fmla="*/ 77 w 132"/>
                <a:gd name="T27" fmla="*/ 136 h 335"/>
                <a:gd name="T28" fmla="*/ 71 w 132"/>
                <a:gd name="T29" fmla="*/ 162 h 335"/>
                <a:gd name="T30" fmla="*/ 37 w 132"/>
                <a:gd name="T31" fmla="*/ 254 h 335"/>
                <a:gd name="T32" fmla="*/ 26 w 132"/>
                <a:gd name="T33" fmla="*/ 294 h 335"/>
                <a:gd name="T34" fmla="*/ 66 w 132"/>
                <a:gd name="T35" fmla="*/ 335 h 335"/>
                <a:gd name="T36" fmla="*/ 132 w 132"/>
                <a:gd name="T37" fmla="*/ 258 h 335"/>
                <a:gd name="T38" fmla="*/ 126 w 132"/>
                <a:gd name="T39" fmla="*/ 253 h 335"/>
                <a:gd name="T40" fmla="*/ 118 w 132"/>
                <a:gd name="T41" fmla="*/ 262 h 335"/>
                <a:gd name="T42" fmla="*/ 67 w 132"/>
                <a:gd name="T43" fmla="*/ 324 h 335"/>
                <a:gd name="T44" fmla="*/ 55 w 132"/>
                <a:gd name="T45" fmla="*/ 308 h 335"/>
                <a:gd name="T46" fmla="*/ 70 w 132"/>
                <a:gd name="T47" fmla="*/ 258 h 335"/>
                <a:gd name="T48" fmla="*/ 89 w 132"/>
                <a:gd name="T49" fmla="*/ 20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335">
                  <a:moveTo>
                    <a:pt x="127" y="18"/>
                  </a:moveTo>
                  <a:cubicBezTo>
                    <a:pt x="127" y="8"/>
                    <a:pt x="120" y="0"/>
                    <a:pt x="109" y="0"/>
                  </a:cubicBezTo>
                  <a:cubicBezTo>
                    <a:pt x="95" y="0"/>
                    <a:pt x="82" y="13"/>
                    <a:pt x="82" y="27"/>
                  </a:cubicBezTo>
                  <a:cubicBezTo>
                    <a:pt x="82" y="36"/>
                    <a:pt x="89" y="45"/>
                    <a:pt x="101" y="45"/>
                  </a:cubicBezTo>
                  <a:cubicBezTo>
                    <a:pt x="112" y="45"/>
                    <a:pt x="127" y="33"/>
                    <a:pt x="127" y="18"/>
                  </a:cubicBezTo>
                  <a:close/>
                  <a:moveTo>
                    <a:pt x="89" y="206"/>
                  </a:moveTo>
                  <a:cubicBezTo>
                    <a:pt x="95" y="191"/>
                    <a:pt x="95" y="190"/>
                    <a:pt x="100" y="177"/>
                  </a:cubicBezTo>
                  <a:cubicBezTo>
                    <a:pt x="104" y="167"/>
                    <a:pt x="107" y="160"/>
                    <a:pt x="107" y="150"/>
                  </a:cubicBezTo>
                  <a:cubicBezTo>
                    <a:pt x="107" y="128"/>
                    <a:pt x="91" y="109"/>
                    <a:pt x="66" y="109"/>
                  </a:cubicBezTo>
                  <a:cubicBezTo>
                    <a:pt x="19" y="109"/>
                    <a:pt x="0" y="182"/>
                    <a:pt x="0" y="186"/>
                  </a:cubicBezTo>
                  <a:cubicBezTo>
                    <a:pt x="0" y="191"/>
                    <a:pt x="5" y="191"/>
                    <a:pt x="6" y="191"/>
                  </a:cubicBezTo>
                  <a:cubicBezTo>
                    <a:pt x="11" y="191"/>
                    <a:pt x="12" y="190"/>
                    <a:pt x="14" y="182"/>
                  </a:cubicBezTo>
                  <a:cubicBezTo>
                    <a:pt x="27" y="135"/>
                    <a:pt x="47" y="120"/>
                    <a:pt x="64" y="120"/>
                  </a:cubicBezTo>
                  <a:cubicBezTo>
                    <a:pt x="68" y="120"/>
                    <a:pt x="77" y="120"/>
                    <a:pt x="77" y="136"/>
                  </a:cubicBezTo>
                  <a:cubicBezTo>
                    <a:pt x="77" y="147"/>
                    <a:pt x="73" y="157"/>
                    <a:pt x="71" y="162"/>
                  </a:cubicBezTo>
                  <a:cubicBezTo>
                    <a:pt x="67" y="175"/>
                    <a:pt x="45" y="233"/>
                    <a:pt x="37" y="254"/>
                  </a:cubicBezTo>
                  <a:cubicBezTo>
                    <a:pt x="32" y="267"/>
                    <a:pt x="26" y="284"/>
                    <a:pt x="26" y="294"/>
                  </a:cubicBezTo>
                  <a:cubicBezTo>
                    <a:pt x="26" y="318"/>
                    <a:pt x="42" y="335"/>
                    <a:pt x="66" y="335"/>
                  </a:cubicBezTo>
                  <a:cubicBezTo>
                    <a:pt x="113" y="335"/>
                    <a:pt x="132" y="263"/>
                    <a:pt x="132" y="258"/>
                  </a:cubicBezTo>
                  <a:cubicBezTo>
                    <a:pt x="132" y="253"/>
                    <a:pt x="127" y="253"/>
                    <a:pt x="126" y="253"/>
                  </a:cubicBezTo>
                  <a:cubicBezTo>
                    <a:pt x="121" y="253"/>
                    <a:pt x="121" y="255"/>
                    <a:pt x="118" y="262"/>
                  </a:cubicBezTo>
                  <a:cubicBezTo>
                    <a:pt x="109" y="294"/>
                    <a:pt x="93" y="324"/>
                    <a:pt x="67" y="324"/>
                  </a:cubicBezTo>
                  <a:cubicBezTo>
                    <a:pt x="59" y="324"/>
                    <a:pt x="55" y="319"/>
                    <a:pt x="55" y="308"/>
                  </a:cubicBezTo>
                  <a:cubicBezTo>
                    <a:pt x="55" y="295"/>
                    <a:pt x="58" y="288"/>
                    <a:pt x="70" y="258"/>
                  </a:cubicBezTo>
                  <a:lnTo>
                    <a:pt x="89" y="20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95">
              <a:extLst>
                <a:ext uri="{FF2B5EF4-FFF2-40B4-BE49-F238E27FC236}">
                  <a16:creationId xmlns:a16="http://schemas.microsoft.com/office/drawing/2014/main" id="{3B9C5E78-408A-4CE2-BF95-AD6A5445A3EF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2765423" y="2001838"/>
              <a:ext cx="93663" cy="123825"/>
            </a:xfrm>
            <a:custGeom>
              <a:avLst/>
              <a:gdLst>
                <a:gd name="T0" fmla="*/ 232 w 250"/>
                <a:gd name="T1" fmla="*/ 155 h 290"/>
                <a:gd name="T2" fmla="*/ 250 w 250"/>
                <a:gd name="T3" fmla="*/ 145 h 290"/>
                <a:gd name="T4" fmla="*/ 232 w 250"/>
                <a:gd name="T5" fmla="*/ 135 h 290"/>
                <a:gd name="T6" fmla="*/ 21 w 250"/>
                <a:gd name="T7" fmla="*/ 135 h 290"/>
                <a:gd name="T8" fmla="*/ 154 w 250"/>
                <a:gd name="T9" fmla="*/ 20 h 290"/>
                <a:gd name="T10" fmla="*/ 232 w 250"/>
                <a:gd name="T11" fmla="*/ 20 h 290"/>
                <a:gd name="T12" fmla="*/ 250 w 250"/>
                <a:gd name="T13" fmla="*/ 10 h 290"/>
                <a:gd name="T14" fmla="*/ 232 w 250"/>
                <a:gd name="T15" fmla="*/ 0 h 290"/>
                <a:gd name="T16" fmla="*/ 153 w 250"/>
                <a:gd name="T17" fmla="*/ 0 h 290"/>
                <a:gd name="T18" fmla="*/ 0 w 250"/>
                <a:gd name="T19" fmla="*/ 145 h 290"/>
                <a:gd name="T20" fmla="*/ 153 w 250"/>
                <a:gd name="T21" fmla="*/ 290 h 290"/>
                <a:gd name="T22" fmla="*/ 232 w 250"/>
                <a:gd name="T23" fmla="*/ 290 h 290"/>
                <a:gd name="T24" fmla="*/ 250 w 250"/>
                <a:gd name="T25" fmla="*/ 280 h 290"/>
                <a:gd name="T26" fmla="*/ 232 w 250"/>
                <a:gd name="T27" fmla="*/ 270 h 290"/>
                <a:gd name="T28" fmla="*/ 154 w 250"/>
                <a:gd name="T29" fmla="*/ 270 h 290"/>
                <a:gd name="T30" fmla="*/ 21 w 250"/>
                <a:gd name="T31" fmla="*/ 155 h 290"/>
                <a:gd name="T32" fmla="*/ 232 w 250"/>
                <a:gd name="T33" fmla="*/ 15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90">
                  <a:moveTo>
                    <a:pt x="232" y="155"/>
                  </a:moveTo>
                  <a:cubicBezTo>
                    <a:pt x="241" y="155"/>
                    <a:pt x="250" y="155"/>
                    <a:pt x="250" y="145"/>
                  </a:cubicBezTo>
                  <a:cubicBezTo>
                    <a:pt x="250" y="135"/>
                    <a:pt x="241" y="135"/>
                    <a:pt x="232" y="135"/>
                  </a:cubicBezTo>
                  <a:lnTo>
                    <a:pt x="21" y="135"/>
                  </a:lnTo>
                  <a:cubicBezTo>
                    <a:pt x="27" y="68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5"/>
                    <a:pt x="0" y="145"/>
                  </a:cubicBezTo>
                  <a:cubicBezTo>
                    <a:pt x="0" y="225"/>
                    <a:pt x="68" y="290"/>
                    <a:pt x="153" y="290"/>
                  </a:cubicBezTo>
                  <a:lnTo>
                    <a:pt x="232" y="290"/>
                  </a:lnTo>
                  <a:cubicBezTo>
                    <a:pt x="241" y="290"/>
                    <a:pt x="250" y="290"/>
                    <a:pt x="250" y="280"/>
                  </a:cubicBezTo>
                  <a:cubicBezTo>
                    <a:pt x="250" y="270"/>
                    <a:pt x="241" y="270"/>
                    <a:pt x="232" y="270"/>
                  </a:cubicBezTo>
                  <a:lnTo>
                    <a:pt x="154" y="270"/>
                  </a:lnTo>
                  <a:cubicBezTo>
                    <a:pt x="84" y="270"/>
                    <a:pt x="27" y="222"/>
                    <a:pt x="21" y="155"/>
                  </a:cubicBezTo>
                  <a:lnTo>
                    <a:pt x="232" y="15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96">
              <a:extLst>
                <a:ext uri="{FF2B5EF4-FFF2-40B4-BE49-F238E27FC236}">
                  <a16:creationId xmlns:a16="http://schemas.microsoft.com/office/drawing/2014/main" id="{C2D65A20-8F33-46F3-A454-70785AB97B10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2947985" y="1957388"/>
              <a:ext cx="25400" cy="211138"/>
            </a:xfrm>
            <a:custGeom>
              <a:avLst/>
              <a:gdLst>
                <a:gd name="T0" fmla="*/ 69 w 69"/>
                <a:gd name="T1" fmla="*/ 498 h 498"/>
                <a:gd name="T2" fmla="*/ 69 w 69"/>
                <a:gd name="T3" fmla="*/ 478 h 498"/>
                <a:gd name="T4" fmla="*/ 20 w 69"/>
                <a:gd name="T5" fmla="*/ 478 h 498"/>
                <a:gd name="T6" fmla="*/ 20 w 69"/>
                <a:gd name="T7" fmla="*/ 20 h 498"/>
                <a:gd name="T8" fmla="*/ 69 w 69"/>
                <a:gd name="T9" fmla="*/ 20 h 498"/>
                <a:gd name="T10" fmla="*/ 69 w 69"/>
                <a:gd name="T11" fmla="*/ 0 h 498"/>
                <a:gd name="T12" fmla="*/ 0 w 69"/>
                <a:gd name="T13" fmla="*/ 0 h 498"/>
                <a:gd name="T14" fmla="*/ 0 w 69"/>
                <a:gd name="T15" fmla="*/ 498 h 498"/>
                <a:gd name="T16" fmla="*/ 69 w 69"/>
                <a:gd name="T17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498"/>
                  </a:moveTo>
                  <a:lnTo>
                    <a:pt x="69" y="478"/>
                  </a:lnTo>
                  <a:lnTo>
                    <a:pt x="20" y="478"/>
                  </a:lnTo>
                  <a:lnTo>
                    <a:pt x="20" y="20"/>
                  </a:lnTo>
                  <a:lnTo>
                    <a:pt x="69" y="20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498"/>
                  </a:lnTo>
                  <a:lnTo>
                    <a:pt x="69" y="4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97">
              <a:extLst>
                <a:ext uri="{FF2B5EF4-FFF2-40B4-BE49-F238E27FC236}">
                  <a16:creationId xmlns:a16="http://schemas.microsoft.com/office/drawing/2014/main" id="{44379806-3337-4F3B-A9BA-61287711C877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982910" y="2022476"/>
              <a:ext cx="101600" cy="96838"/>
            </a:xfrm>
            <a:custGeom>
              <a:avLst/>
              <a:gdLst>
                <a:gd name="T0" fmla="*/ 30 w 271"/>
                <a:gd name="T1" fmla="*/ 191 h 226"/>
                <a:gd name="T2" fmla="*/ 25 w 271"/>
                <a:gd name="T3" fmla="*/ 213 h 226"/>
                <a:gd name="T4" fmla="*/ 40 w 271"/>
                <a:gd name="T5" fmla="*/ 226 h 226"/>
                <a:gd name="T6" fmla="*/ 58 w 271"/>
                <a:gd name="T7" fmla="*/ 212 h 226"/>
                <a:gd name="T8" fmla="*/ 68 w 271"/>
                <a:gd name="T9" fmla="*/ 175 h 226"/>
                <a:gd name="T10" fmla="*/ 79 w 271"/>
                <a:gd name="T11" fmla="*/ 130 h 226"/>
                <a:gd name="T12" fmla="*/ 87 w 271"/>
                <a:gd name="T13" fmla="*/ 97 h 226"/>
                <a:gd name="T14" fmla="*/ 94 w 271"/>
                <a:gd name="T15" fmla="*/ 72 h 226"/>
                <a:gd name="T16" fmla="*/ 175 w 271"/>
                <a:gd name="T17" fmla="*/ 11 h 226"/>
                <a:gd name="T18" fmla="*/ 202 w 271"/>
                <a:gd name="T19" fmla="*/ 46 h 226"/>
                <a:gd name="T20" fmla="*/ 169 w 271"/>
                <a:gd name="T21" fmla="*/ 162 h 226"/>
                <a:gd name="T22" fmla="*/ 164 w 271"/>
                <a:gd name="T23" fmla="*/ 185 h 226"/>
                <a:gd name="T24" fmla="*/ 205 w 271"/>
                <a:gd name="T25" fmla="*/ 226 h 226"/>
                <a:gd name="T26" fmla="*/ 271 w 271"/>
                <a:gd name="T27" fmla="*/ 149 h 226"/>
                <a:gd name="T28" fmla="*/ 265 w 271"/>
                <a:gd name="T29" fmla="*/ 144 h 226"/>
                <a:gd name="T30" fmla="*/ 257 w 271"/>
                <a:gd name="T31" fmla="*/ 153 h 226"/>
                <a:gd name="T32" fmla="*/ 206 w 271"/>
                <a:gd name="T33" fmla="*/ 215 h 226"/>
                <a:gd name="T34" fmla="*/ 194 w 271"/>
                <a:gd name="T35" fmla="*/ 199 h 226"/>
                <a:gd name="T36" fmla="*/ 203 w 271"/>
                <a:gd name="T37" fmla="*/ 163 h 226"/>
                <a:gd name="T38" fmla="*/ 234 w 271"/>
                <a:gd name="T39" fmla="*/ 54 h 226"/>
                <a:gd name="T40" fmla="*/ 176 w 271"/>
                <a:gd name="T41" fmla="*/ 0 h 226"/>
                <a:gd name="T42" fmla="*/ 99 w 271"/>
                <a:gd name="T43" fmla="*/ 44 h 226"/>
                <a:gd name="T44" fmla="*/ 53 w 271"/>
                <a:gd name="T45" fmla="*/ 0 h 226"/>
                <a:gd name="T46" fmla="*/ 15 w 271"/>
                <a:gd name="T47" fmla="*/ 29 h 226"/>
                <a:gd name="T48" fmla="*/ 0 w 271"/>
                <a:gd name="T49" fmla="*/ 77 h 226"/>
                <a:gd name="T50" fmla="*/ 6 w 271"/>
                <a:gd name="T51" fmla="*/ 82 h 226"/>
                <a:gd name="T52" fmla="*/ 15 w 271"/>
                <a:gd name="T53" fmla="*/ 71 h 226"/>
                <a:gd name="T54" fmla="*/ 51 w 271"/>
                <a:gd name="T55" fmla="*/ 11 h 226"/>
                <a:gd name="T56" fmla="*/ 67 w 271"/>
                <a:gd name="T57" fmla="*/ 34 h 226"/>
                <a:gd name="T58" fmla="*/ 59 w 271"/>
                <a:gd name="T59" fmla="*/ 76 h 226"/>
                <a:gd name="T60" fmla="*/ 30 w 271"/>
                <a:gd name="T61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1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77"/>
                    <a:pt x="177" y="141"/>
                    <a:pt x="169" y="162"/>
                  </a:cubicBezTo>
                  <a:cubicBezTo>
                    <a:pt x="165" y="174"/>
                    <a:pt x="164" y="180"/>
                    <a:pt x="164" y="185"/>
                  </a:cubicBezTo>
                  <a:cubicBezTo>
                    <a:pt x="164" y="209"/>
                    <a:pt x="182" y="226"/>
                    <a:pt x="205" y="226"/>
                  </a:cubicBezTo>
                  <a:cubicBezTo>
                    <a:pt x="252" y="226"/>
                    <a:pt x="271" y="153"/>
                    <a:pt x="271" y="149"/>
                  </a:cubicBezTo>
                  <a:cubicBezTo>
                    <a:pt x="271" y="144"/>
                    <a:pt x="266" y="144"/>
                    <a:pt x="265" y="144"/>
                  </a:cubicBezTo>
                  <a:cubicBezTo>
                    <a:pt x="260" y="144"/>
                    <a:pt x="260" y="146"/>
                    <a:pt x="257" y="153"/>
                  </a:cubicBezTo>
                  <a:cubicBezTo>
                    <a:pt x="247" y="187"/>
                    <a:pt x="231" y="215"/>
                    <a:pt x="206" y="215"/>
                  </a:cubicBezTo>
                  <a:cubicBezTo>
                    <a:pt x="198" y="215"/>
                    <a:pt x="194" y="210"/>
                    <a:pt x="194" y="199"/>
                  </a:cubicBezTo>
                  <a:cubicBezTo>
                    <a:pt x="194" y="186"/>
                    <a:pt x="199" y="174"/>
                    <a:pt x="203" y="163"/>
                  </a:cubicBezTo>
                  <a:cubicBezTo>
                    <a:pt x="213" y="137"/>
                    <a:pt x="234" y="82"/>
                    <a:pt x="234" y="54"/>
                  </a:cubicBezTo>
                  <a:cubicBezTo>
                    <a:pt x="234" y="20"/>
                    <a:pt x="212" y="0"/>
                    <a:pt x="176" y="0"/>
                  </a:cubicBezTo>
                  <a:cubicBezTo>
                    <a:pt x="132" y="0"/>
                    <a:pt x="107" y="32"/>
                    <a:pt x="99" y="44"/>
                  </a:cubicBezTo>
                  <a:cubicBezTo>
                    <a:pt x="96" y="16"/>
                    <a:pt x="76" y="0"/>
                    <a:pt x="53" y="0"/>
                  </a:cubicBezTo>
                  <a:cubicBezTo>
                    <a:pt x="30" y="0"/>
                    <a:pt x="20" y="20"/>
                    <a:pt x="15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61" y="11"/>
                    <a:pt x="67" y="18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98">
              <a:extLst>
                <a:ext uri="{FF2B5EF4-FFF2-40B4-BE49-F238E27FC236}">
                  <a16:creationId xmlns:a16="http://schemas.microsoft.com/office/drawing/2014/main" id="{F571AB36-BA9D-4713-B899-ADBB7F44AD29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3094035" y="1957388"/>
              <a:ext cx="25400" cy="211138"/>
            </a:xfrm>
            <a:custGeom>
              <a:avLst/>
              <a:gdLst>
                <a:gd name="T0" fmla="*/ 69 w 69"/>
                <a:gd name="T1" fmla="*/ 0 h 498"/>
                <a:gd name="T2" fmla="*/ 0 w 69"/>
                <a:gd name="T3" fmla="*/ 0 h 498"/>
                <a:gd name="T4" fmla="*/ 0 w 69"/>
                <a:gd name="T5" fmla="*/ 20 h 498"/>
                <a:gd name="T6" fmla="*/ 49 w 69"/>
                <a:gd name="T7" fmla="*/ 20 h 498"/>
                <a:gd name="T8" fmla="*/ 49 w 69"/>
                <a:gd name="T9" fmla="*/ 478 h 498"/>
                <a:gd name="T10" fmla="*/ 0 w 69"/>
                <a:gd name="T11" fmla="*/ 478 h 498"/>
                <a:gd name="T12" fmla="*/ 0 w 69"/>
                <a:gd name="T13" fmla="*/ 498 h 498"/>
                <a:gd name="T14" fmla="*/ 69 w 69"/>
                <a:gd name="T15" fmla="*/ 498 h 498"/>
                <a:gd name="T16" fmla="*/ 69 w 69"/>
                <a:gd name="T1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498">
                  <a:moveTo>
                    <a:pt x="69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49" y="20"/>
                  </a:lnTo>
                  <a:lnTo>
                    <a:pt x="49" y="478"/>
                  </a:lnTo>
                  <a:lnTo>
                    <a:pt x="0" y="478"/>
                  </a:lnTo>
                  <a:lnTo>
                    <a:pt x="0" y="498"/>
                  </a:lnTo>
                  <a:lnTo>
                    <a:pt x="69" y="498"/>
                  </a:lnTo>
                  <a:lnTo>
                    <a:pt x="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3" name="TextBox 572">
            <a:extLst>
              <a:ext uri="{FF2B5EF4-FFF2-40B4-BE49-F238E27FC236}">
                <a16:creationId xmlns:a16="http://schemas.microsoft.com/office/drawing/2014/main" id="{947574A5-B9AD-4C45-9761-FE50DCF76140}"/>
              </a:ext>
            </a:extLst>
          </p:cNvPr>
          <p:cNvSpPr txBox="1"/>
          <p:nvPr/>
        </p:nvSpPr>
        <p:spPr>
          <a:xfrm>
            <a:off x="8617527" y="4461168"/>
            <a:ext cx="4618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A225F76C-6BF4-4790-8936-BC558BD6018C}"/>
              </a:ext>
            </a:extLst>
          </p:cNvPr>
          <p:cNvSpPr txBox="1"/>
          <p:nvPr/>
        </p:nvSpPr>
        <p:spPr>
          <a:xfrm>
            <a:off x="8640616" y="4807532"/>
            <a:ext cx="4618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8" name="Double Bracket 7">
            <a:extLst>
              <a:ext uri="{FF2B5EF4-FFF2-40B4-BE49-F238E27FC236}">
                <a16:creationId xmlns:a16="http://schemas.microsoft.com/office/drawing/2014/main" id="{26E9A6B4-0541-4BC0-90AC-566B9FD39D03}"/>
              </a:ext>
            </a:extLst>
          </p:cNvPr>
          <p:cNvSpPr/>
          <p:nvPr/>
        </p:nvSpPr>
        <p:spPr>
          <a:xfrm>
            <a:off x="7407562" y="4562767"/>
            <a:ext cx="2789382" cy="618835"/>
          </a:xfrm>
          <a:prstGeom prst="bracketPair">
            <a:avLst>
              <a:gd name="adj" fmla="val 23214"/>
            </a:avLst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75" name="Picture 574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28A05FF7-6373-440D-8085-97E6E33C5DD6}"/>
              </a:ext>
            </a:extLst>
          </p:cNvPr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3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806" y="4668872"/>
            <a:ext cx="849611" cy="371427"/>
          </a:xfrm>
          <a:prstGeom prst="rect">
            <a:avLst/>
          </a:prstGeom>
        </p:spPr>
      </p:pic>
      <p:cxnSp>
        <p:nvCxnSpPr>
          <p:cNvPr id="576" name="Straight Arrow Connector 575">
            <a:extLst>
              <a:ext uri="{FF2B5EF4-FFF2-40B4-BE49-F238E27FC236}">
                <a16:creationId xmlns:a16="http://schemas.microsoft.com/office/drawing/2014/main" id="{5EDFE7FA-EC11-4B6C-B2BA-86CDBD767197}"/>
              </a:ext>
            </a:extLst>
          </p:cNvPr>
          <p:cNvCxnSpPr>
            <a:cxnSpLocks/>
          </p:cNvCxnSpPr>
          <p:nvPr/>
        </p:nvCxnSpPr>
        <p:spPr>
          <a:xfrm flipH="1">
            <a:off x="7389090" y="5819042"/>
            <a:ext cx="2864336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7" name="Straight Arrow Connector 576">
            <a:extLst>
              <a:ext uri="{FF2B5EF4-FFF2-40B4-BE49-F238E27FC236}">
                <a16:creationId xmlns:a16="http://schemas.microsoft.com/office/drawing/2014/main" id="{EE969D92-1021-4430-A5ED-5B632332E133}"/>
              </a:ext>
            </a:extLst>
          </p:cNvPr>
          <p:cNvCxnSpPr>
            <a:cxnSpLocks/>
          </p:cNvCxnSpPr>
          <p:nvPr/>
        </p:nvCxnSpPr>
        <p:spPr>
          <a:xfrm>
            <a:off x="7417861" y="6428639"/>
            <a:ext cx="2959192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78" name="Group 577">
            <a:extLst>
              <a:ext uri="{FF2B5EF4-FFF2-40B4-BE49-F238E27FC236}">
                <a16:creationId xmlns:a16="http://schemas.microsoft.com/office/drawing/2014/main" id="{7212FCE1-217F-4667-BCA8-27705ECC013D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8221951" y="5503287"/>
            <a:ext cx="1233034" cy="241732"/>
            <a:chOff x="2541589" y="2538413"/>
            <a:chExt cx="963613" cy="188913"/>
          </a:xfrm>
        </p:grpSpPr>
        <p:sp>
          <p:nvSpPr>
            <p:cNvPr id="579" name="Freeform 105">
              <a:extLst>
                <a:ext uri="{FF2B5EF4-FFF2-40B4-BE49-F238E27FC236}">
                  <a16:creationId xmlns:a16="http://schemas.microsoft.com/office/drawing/2014/main" id="{7A58030C-A79A-4650-9313-19A5C8AE6C09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2541589" y="2538413"/>
              <a:ext cx="68263" cy="150813"/>
            </a:xfrm>
            <a:custGeom>
              <a:avLst/>
              <a:gdLst>
                <a:gd name="T0" fmla="*/ 96 w 184"/>
                <a:gd name="T1" fmla="*/ 6 h 353"/>
                <a:gd name="T2" fmla="*/ 90 w 184"/>
                <a:gd name="T3" fmla="*/ 0 h 353"/>
                <a:gd name="T4" fmla="*/ 29 w 184"/>
                <a:gd name="T5" fmla="*/ 5 h 353"/>
                <a:gd name="T6" fmla="*/ 19 w 184"/>
                <a:gd name="T7" fmla="*/ 15 h 353"/>
                <a:gd name="T8" fmla="*/ 31 w 184"/>
                <a:gd name="T9" fmla="*/ 21 h 353"/>
                <a:gd name="T10" fmla="*/ 56 w 184"/>
                <a:gd name="T11" fmla="*/ 30 h 353"/>
                <a:gd name="T12" fmla="*/ 49 w 184"/>
                <a:gd name="T13" fmla="*/ 61 h 353"/>
                <a:gd name="T14" fmla="*/ 8 w 184"/>
                <a:gd name="T15" fmla="*/ 224 h 353"/>
                <a:gd name="T16" fmla="*/ 0 w 184"/>
                <a:gd name="T17" fmla="*/ 274 h 353"/>
                <a:gd name="T18" fmla="*/ 64 w 184"/>
                <a:gd name="T19" fmla="*/ 353 h 353"/>
                <a:gd name="T20" fmla="*/ 184 w 184"/>
                <a:gd name="T21" fmla="*/ 206 h 353"/>
                <a:gd name="T22" fmla="*/ 118 w 184"/>
                <a:gd name="T23" fmla="*/ 126 h 353"/>
                <a:gd name="T24" fmla="*/ 59 w 184"/>
                <a:gd name="T25" fmla="*/ 156 h 353"/>
                <a:gd name="T26" fmla="*/ 96 w 184"/>
                <a:gd name="T27" fmla="*/ 6 h 353"/>
                <a:gd name="T28" fmla="*/ 49 w 184"/>
                <a:gd name="T29" fmla="*/ 195 h 353"/>
                <a:gd name="T30" fmla="*/ 57 w 184"/>
                <a:gd name="T31" fmla="*/ 177 h 353"/>
                <a:gd name="T32" fmla="*/ 117 w 184"/>
                <a:gd name="T33" fmla="*/ 137 h 353"/>
                <a:gd name="T34" fmla="*/ 148 w 184"/>
                <a:gd name="T35" fmla="*/ 184 h 353"/>
                <a:gd name="T36" fmla="*/ 123 w 184"/>
                <a:gd name="T37" fmla="*/ 290 h 353"/>
                <a:gd name="T38" fmla="*/ 64 w 184"/>
                <a:gd name="T39" fmla="*/ 342 h 353"/>
                <a:gd name="T40" fmla="*/ 30 w 184"/>
                <a:gd name="T41" fmla="*/ 291 h 353"/>
                <a:gd name="T42" fmla="*/ 38 w 184"/>
                <a:gd name="T43" fmla="*/ 241 h 353"/>
                <a:gd name="T44" fmla="*/ 49 w 184"/>
                <a:gd name="T45" fmla="*/ 19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3">
                  <a:moveTo>
                    <a:pt x="96" y="6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2" y="50"/>
                    <a:pt x="49" y="61"/>
                  </a:cubicBezTo>
                  <a:lnTo>
                    <a:pt x="8" y="224"/>
                  </a:lnTo>
                  <a:cubicBezTo>
                    <a:pt x="2" y="249"/>
                    <a:pt x="0" y="257"/>
                    <a:pt x="0" y="274"/>
                  </a:cubicBezTo>
                  <a:cubicBezTo>
                    <a:pt x="0" y="322"/>
                    <a:pt x="27" y="353"/>
                    <a:pt x="64" y="353"/>
                  </a:cubicBezTo>
                  <a:cubicBezTo>
                    <a:pt x="123" y="353"/>
                    <a:pt x="184" y="278"/>
                    <a:pt x="184" y="206"/>
                  </a:cubicBezTo>
                  <a:cubicBezTo>
                    <a:pt x="184" y="161"/>
                    <a:pt x="157" y="126"/>
                    <a:pt x="118" y="126"/>
                  </a:cubicBezTo>
                  <a:cubicBezTo>
                    <a:pt x="95" y="126"/>
                    <a:pt x="74" y="141"/>
                    <a:pt x="59" y="156"/>
                  </a:cubicBezTo>
                  <a:lnTo>
                    <a:pt x="96" y="6"/>
                  </a:lnTo>
                  <a:close/>
                  <a:moveTo>
                    <a:pt x="49" y="195"/>
                  </a:moveTo>
                  <a:cubicBezTo>
                    <a:pt x="52" y="184"/>
                    <a:pt x="52" y="183"/>
                    <a:pt x="57" y="177"/>
                  </a:cubicBezTo>
                  <a:cubicBezTo>
                    <a:pt x="81" y="145"/>
                    <a:pt x="104" y="137"/>
                    <a:pt x="117" y="137"/>
                  </a:cubicBezTo>
                  <a:cubicBezTo>
                    <a:pt x="135" y="137"/>
                    <a:pt x="148" y="152"/>
                    <a:pt x="148" y="184"/>
                  </a:cubicBezTo>
                  <a:cubicBezTo>
                    <a:pt x="148" y="214"/>
                    <a:pt x="132" y="271"/>
                    <a:pt x="123" y="290"/>
                  </a:cubicBezTo>
                  <a:cubicBezTo>
                    <a:pt x="106" y="324"/>
                    <a:pt x="83" y="342"/>
                    <a:pt x="64" y="342"/>
                  </a:cubicBezTo>
                  <a:cubicBezTo>
                    <a:pt x="47" y="342"/>
                    <a:pt x="30" y="328"/>
                    <a:pt x="30" y="291"/>
                  </a:cubicBezTo>
                  <a:cubicBezTo>
                    <a:pt x="30" y="282"/>
                    <a:pt x="30" y="272"/>
                    <a:pt x="38" y="241"/>
                  </a:cubicBezTo>
                  <a:lnTo>
                    <a:pt x="49" y="1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06">
              <a:extLst>
                <a:ext uri="{FF2B5EF4-FFF2-40B4-BE49-F238E27FC236}">
                  <a16:creationId xmlns:a16="http://schemas.microsoft.com/office/drawing/2014/main" id="{790ACC4D-9A29-4158-9757-FA3945FB4D0F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625727" y="2619376"/>
              <a:ext cx="46038" cy="9842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4 h 232"/>
                <a:gd name="T12" fmla="*/ 16 w 127"/>
                <a:gd name="T13" fmla="*/ 220 h 232"/>
                <a:gd name="T14" fmla="*/ 2 w 127"/>
                <a:gd name="T15" fmla="*/ 220 h 232"/>
                <a:gd name="T16" fmla="*/ 2 w 127"/>
                <a:gd name="T17" fmla="*/ 232 h 232"/>
                <a:gd name="T18" fmla="*/ 64 w 127"/>
                <a:gd name="T19" fmla="*/ 231 h 232"/>
                <a:gd name="T20" fmla="*/ 127 w 127"/>
                <a:gd name="T21" fmla="*/ 232 h 232"/>
                <a:gd name="T22" fmla="*/ 127 w 127"/>
                <a:gd name="T23" fmla="*/ 220 h 232"/>
                <a:gd name="T24" fmla="*/ 114 w 127"/>
                <a:gd name="T25" fmla="*/ 220 h 232"/>
                <a:gd name="T26" fmla="*/ 79 w 127"/>
                <a:gd name="T27" fmla="*/ 204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4"/>
                  </a:lnTo>
                  <a:cubicBezTo>
                    <a:pt x="50" y="215"/>
                    <a:pt x="50" y="220"/>
                    <a:pt x="16" y="220"/>
                  </a:cubicBezTo>
                  <a:lnTo>
                    <a:pt x="2" y="220"/>
                  </a:lnTo>
                  <a:lnTo>
                    <a:pt x="2" y="232"/>
                  </a:lnTo>
                  <a:cubicBezTo>
                    <a:pt x="9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7" y="232"/>
                  </a:cubicBezTo>
                  <a:lnTo>
                    <a:pt x="127" y="220"/>
                  </a:lnTo>
                  <a:lnTo>
                    <a:pt x="114" y="220"/>
                  </a:lnTo>
                  <a:cubicBezTo>
                    <a:pt x="79" y="220"/>
                    <a:pt x="79" y="215"/>
                    <a:pt x="79" y="204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07">
              <a:extLst>
                <a:ext uri="{FF2B5EF4-FFF2-40B4-BE49-F238E27FC236}">
                  <a16:creationId xmlns:a16="http://schemas.microsoft.com/office/drawing/2014/main" id="{F5A2FB5B-5E60-46D4-A1D3-270D7B7A21FA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709864" y="2663826"/>
              <a:ext cx="20638" cy="63500"/>
            </a:xfrm>
            <a:custGeom>
              <a:avLst/>
              <a:gdLst>
                <a:gd name="T0" fmla="*/ 59 w 59"/>
                <a:gd name="T1" fmla="*/ 53 h 150"/>
                <a:gd name="T2" fmla="*/ 27 w 59"/>
                <a:gd name="T3" fmla="*/ 0 h 150"/>
                <a:gd name="T4" fmla="*/ 0 w 59"/>
                <a:gd name="T5" fmla="*/ 27 h 150"/>
                <a:gd name="T6" fmla="*/ 27 w 59"/>
                <a:gd name="T7" fmla="*/ 53 h 150"/>
                <a:gd name="T8" fmla="*/ 44 w 59"/>
                <a:gd name="T9" fmla="*/ 47 h 150"/>
                <a:gd name="T10" fmla="*/ 47 w 59"/>
                <a:gd name="T11" fmla="*/ 45 h 150"/>
                <a:gd name="T12" fmla="*/ 48 w 59"/>
                <a:gd name="T13" fmla="*/ 53 h 150"/>
                <a:gd name="T14" fmla="*/ 14 w 59"/>
                <a:gd name="T15" fmla="*/ 136 h 150"/>
                <a:gd name="T16" fmla="*/ 8 w 59"/>
                <a:gd name="T17" fmla="*/ 144 h 150"/>
                <a:gd name="T18" fmla="*/ 13 w 59"/>
                <a:gd name="T19" fmla="*/ 150 h 150"/>
                <a:gd name="T20" fmla="*/ 59 w 59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50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90"/>
                    <a:pt x="30" y="120"/>
                    <a:pt x="14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1" y="150"/>
                    <a:pt x="13" y="150"/>
                  </a:cubicBezTo>
                  <a:cubicBezTo>
                    <a:pt x="19" y="150"/>
                    <a:pt x="59" y="111"/>
                    <a:pt x="59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08">
              <a:extLst>
                <a:ext uri="{FF2B5EF4-FFF2-40B4-BE49-F238E27FC236}">
                  <a16:creationId xmlns:a16="http://schemas.microsoft.com/office/drawing/2014/main" id="{CE0C13E8-FFF3-4B77-B796-B515DECE0D06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2782889" y="2538413"/>
              <a:ext cx="68263" cy="150813"/>
            </a:xfrm>
            <a:custGeom>
              <a:avLst/>
              <a:gdLst>
                <a:gd name="T0" fmla="*/ 96 w 184"/>
                <a:gd name="T1" fmla="*/ 6 h 353"/>
                <a:gd name="T2" fmla="*/ 90 w 184"/>
                <a:gd name="T3" fmla="*/ 0 h 353"/>
                <a:gd name="T4" fmla="*/ 29 w 184"/>
                <a:gd name="T5" fmla="*/ 5 h 353"/>
                <a:gd name="T6" fmla="*/ 19 w 184"/>
                <a:gd name="T7" fmla="*/ 15 h 353"/>
                <a:gd name="T8" fmla="*/ 31 w 184"/>
                <a:gd name="T9" fmla="*/ 21 h 353"/>
                <a:gd name="T10" fmla="*/ 56 w 184"/>
                <a:gd name="T11" fmla="*/ 30 h 353"/>
                <a:gd name="T12" fmla="*/ 49 w 184"/>
                <a:gd name="T13" fmla="*/ 61 h 353"/>
                <a:gd name="T14" fmla="*/ 8 w 184"/>
                <a:gd name="T15" fmla="*/ 224 h 353"/>
                <a:gd name="T16" fmla="*/ 0 w 184"/>
                <a:gd name="T17" fmla="*/ 274 h 353"/>
                <a:gd name="T18" fmla="*/ 64 w 184"/>
                <a:gd name="T19" fmla="*/ 353 h 353"/>
                <a:gd name="T20" fmla="*/ 184 w 184"/>
                <a:gd name="T21" fmla="*/ 206 h 353"/>
                <a:gd name="T22" fmla="*/ 118 w 184"/>
                <a:gd name="T23" fmla="*/ 126 h 353"/>
                <a:gd name="T24" fmla="*/ 59 w 184"/>
                <a:gd name="T25" fmla="*/ 156 h 353"/>
                <a:gd name="T26" fmla="*/ 96 w 184"/>
                <a:gd name="T27" fmla="*/ 6 h 353"/>
                <a:gd name="T28" fmla="*/ 49 w 184"/>
                <a:gd name="T29" fmla="*/ 195 h 353"/>
                <a:gd name="T30" fmla="*/ 57 w 184"/>
                <a:gd name="T31" fmla="*/ 177 h 353"/>
                <a:gd name="T32" fmla="*/ 117 w 184"/>
                <a:gd name="T33" fmla="*/ 137 h 353"/>
                <a:gd name="T34" fmla="*/ 148 w 184"/>
                <a:gd name="T35" fmla="*/ 184 h 353"/>
                <a:gd name="T36" fmla="*/ 123 w 184"/>
                <a:gd name="T37" fmla="*/ 290 h 353"/>
                <a:gd name="T38" fmla="*/ 64 w 184"/>
                <a:gd name="T39" fmla="*/ 342 h 353"/>
                <a:gd name="T40" fmla="*/ 30 w 184"/>
                <a:gd name="T41" fmla="*/ 291 h 353"/>
                <a:gd name="T42" fmla="*/ 38 w 184"/>
                <a:gd name="T43" fmla="*/ 241 h 353"/>
                <a:gd name="T44" fmla="*/ 49 w 184"/>
                <a:gd name="T45" fmla="*/ 19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4" h="353">
                  <a:moveTo>
                    <a:pt x="96" y="6"/>
                  </a:moveTo>
                  <a:cubicBezTo>
                    <a:pt x="96" y="5"/>
                    <a:pt x="96" y="0"/>
                    <a:pt x="90" y="0"/>
                  </a:cubicBezTo>
                  <a:cubicBezTo>
                    <a:pt x="78" y="0"/>
                    <a:pt x="42" y="4"/>
                    <a:pt x="29" y="5"/>
                  </a:cubicBezTo>
                  <a:cubicBezTo>
                    <a:pt x="25" y="6"/>
                    <a:pt x="19" y="6"/>
                    <a:pt x="19" y="15"/>
                  </a:cubicBezTo>
                  <a:cubicBezTo>
                    <a:pt x="19" y="21"/>
                    <a:pt x="24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2" y="50"/>
                    <a:pt x="49" y="61"/>
                  </a:cubicBezTo>
                  <a:lnTo>
                    <a:pt x="8" y="224"/>
                  </a:lnTo>
                  <a:cubicBezTo>
                    <a:pt x="2" y="249"/>
                    <a:pt x="0" y="257"/>
                    <a:pt x="0" y="274"/>
                  </a:cubicBezTo>
                  <a:cubicBezTo>
                    <a:pt x="0" y="322"/>
                    <a:pt x="27" y="353"/>
                    <a:pt x="64" y="353"/>
                  </a:cubicBezTo>
                  <a:cubicBezTo>
                    <a:pt x="123" y="353"/>
                    <a:pt x="184" y="278"/>
                    <a:pt x="184" y="206"/>
                  </a:cubicBezTo>
                  <a:cubicBezTo>
                    <a:pt x="184" y="161"/>
                    <a:pt x="158" y="126"/>
                    <a:pt x="118" y="126"/>
                  </a:cubicBezTo>
                  <a:cubicBezTo>
                    <a:pt x="95" y="126"/>
                    <a:pt x="74" y="141"/>
                    <a:pt x="59" y="156"/>
                  </a:cubicBezTo>
                  <a:lnTo>
                    <a:pt x="96" y="6"/>
                  </a:lnTo>
                  <a:close/>
                  <a:moveTo>
                    <a:pt x="49" y="195"/>
                  </a:moveTo>
                  <a:cubicBezTo>
                    <a:pt x="52" y="184"/>
                    <a:pt x="52" y="183"/>
                    <a:pt x="57" y="177"/>
                  </a:cubicBezTo>
                  <a:cubicBezTo>
                    <a:pt x="81" y="145"/>
                    <a:pt x="104" y="137"/>
                    <a:pt x="117" y="137"/>
                  </a:cubicBezTo>
                  <a:cubicBezTo>
                    <a:pt x="135" y="137"/>
                    <a:pt x="148" y="152"/>
                    <a:pt x="148" y="184"/>
                  </a:cubicBezTo>
                  <a:cubicBezTo>
                    <a:pt x="148" y="214"/>
                    <a:pt x="132" y="271"/>
                    <a:pt x="123" y="290"/>
                  </a:cubicBezTo>
                  <a:cubicBezTo>
                    <a:pt x="106" y="324"/>
                    <a:pt x="83" y="342"/>
                    <a:pt x="64" y="342"/>
                  </a:cubicBezTo>
                  <a:cubicBezTo>
                    <a:pt x="47" y="342"/>
                    <a:pt x="30" y="328"/>
                    <a:pt x="30" y="291"/>
                  </a:cubicBezTo>
                  <a:cubicBezTo>
                    <a:pt x="30" y="282"/>
                    <a:pt x="30" y="272"/>
                    <a:pt x="38" y="241"/>
                  </a:cubicBezTo>
                  <a:lnTo>
                    <a:pt x="49" y="1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09">
              <a:extLst>
                <a:ext uri="{FF2B5EF4-FFF2-40B4-BE49-F238E27FC236}">
                  <a16:creationId xmlns:a16="http://schemas.microsoft.com/office/drawing/2014/main" id="{B61C8FB5-25D5-430B-B186-D2DC0D4E5E9C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862264" y="2619376"/>
              <a:ext cx="55563" cy="98425"/>
            </a:xfrm>
            <a:custGeom>
              <a:avLst/>
              <a:gdLst>
                <a:gd name="T0" fmla="*/ 154 w 154"/>
                <a:gd name="T1" fmla="*/ 169 h 232"/>
                <a:gd name="T2" fmla="*/ 142 w 154"/>
                <a:gd name="T3" fmla="*/ 169 h 232"/>
                <a:gd name="T4" fmla="*/ 133 w 154"/>
                <a:gd name="T5" fmla="*/ 200 h 232"/>
                <a:gd name="T6" fmla="*/ 98 w 154"/>
                <a:gd name="T7" fmla="*/ 203 h 232"/>
                <a:gd name="T8" fmla="*/ 34 w 154"/>
                <a:gd name="T9" fmla="*/ 203 h 232"/>
                <a:gd name="T10" fmla="*/ 104 w 154"/>
                <a:gd name="T11" fmla="*/ 144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3 h 232"/>
                <a:gd name="T18" fmla="*/ 18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9 h 232"/>
                <a:gd name="T32" fmla="*/ 0 w 154"/>
                <a:gd name="T33" fmla="*/ 232 h 232"/>
                <a:gd name="T34" fmla="*/ 143 w 154"/>
                <a:gd name="T35" fmla="*/ 232 h 232"/>
                <a:gd name="T36" fmla="*/ 154 w 154"/>
                <a:gd name="T37" fmla="*/ 16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9"/>
                  </a:moveTo>
                  <a:lnTo>
                    <a:pt x="142" y="169"/>
                  </a:lnTo>
                  <a:cubicBezTo>
                    <a:pt x="141" y="176"/>
                    <a:pt x="137" y="197"/>
                    <a:pt x="133" y="200"/>
                  </a:cubicBezTo>
                  <a:cubicBezTo>
                    <a:pt x="130" y="203"/>
                    <a:pt x="103" y="203"/>
                    <a:pt x="98" y="203"/>
                  </a:cubicBezTo>
                  <a:lnTo>
                    <a:pt x="34" y="203"/>
                  </a:lnTo>
                  <a:cubicBezTo>
                    <a:pt x="71" y="170"/>
                    <a:pt x="83" y="160"/>
                    <a:pt x="104" y="144"/>
                  </a:cubicBezTo>
                  <a:cubicBezTo>
                    <a:pt x="130" y="123"/>
                    <a:pt x="154" y="102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1"/>
                    <a:pt x="0" y="63"/>
                  </a:cubicBezTo>
                  <a:cubicBezTo>
                    <a:pt x="0" y="81"/>
                    <a:pt x="15" y="82"/>
                    <a:pt x="18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8"/>
                    <a:pt x="34" y="45"/>
                    <a:pt x="16" y="45"/>
                  </a:cubicBezTo>
                  <a:cubicBezTo>
                    <a:pt x="27" y="21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9"/>
                    <a:pt x="98" y="123"/>
                    <a:pt x="87" y="135"/>
                  </a:cubicBezTo>
                  <a:lnTo>
                    <a:pt x="3" y="219"/>
                  </a:lnTo>
                  <a:cubicBezTo>
                    <a:pt x="0" y="222"/>
                    <a:pt x="0" y="222"/>
                    <a:pt x="0" y="232"/>
                  </a:cubicBezTo>
                  <a:lnTo>
                    <a:pt x="143" y="232"/>
                  </a:lnTo>
                  <a:lnTo>
                    <a:pt x="15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10">
              <a:extLst>
                <a:ext uri="{FF2B5EF4-FFF2-40B4-BE49-F238E27FC236}">
                  <a16:creationId xmlns:a16="http://schemas.microsoft.com/office/drawing/2014/main" id="{721EFFED-9662-4365-A0B6-8B79247BEA02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2951164" y="2663826"/>
              <a:ext cx="22225" cy="63500"/>
            </a:xfrm>
            <a:custGeom>
              <a:avLst/>
              <a:gdLst>
                <a:gd name="T0" fmla="*/ 58 w 58"/>
                <a:gd name="T1" fmla="*/ 53 h 150"/>
                <a:gd name="T2" fmla="*/ 27 w 58"/>
                <a:gd name="T3" fmla="*/ 0 h 150"/>
                <a:gd name="T4" fmla="*/ 0 w 58"/>
                <a:gd name="T5" fmla="*/ 27 h 150"/>
                <a:gd name="T6" fmla="*/ 27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4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4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1" y="150"/>
                    <a:pt x="13" y="150"/>
                  </a:cubicBezTo>
                  <a:cubicBezTo>
                    <a:pt x="19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Oval 111">
              <a:extLst>
                <a:ext uri="{FF2B5EF4-FFF2-40B4-BE49-F238E27FC236}">
                  <a16:creationId xmlns:a16="http://schemas.microsoft.com/office/drawing/2014/main" id="{336A12F1-11C5-4DBA-960E-0DEFC6D8E0D5}"/>
                </a:ext>
              </a:extLst>
            </p:cNvPr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3033714" y="2663826"/>
              <a:ext cx="19050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Oval 112">
              <a:extLst>
                <a:ext uri="{FF2B5EF4-FFF2-40B4-BE49-F238E27FC236}">
                  <a16:creationId xmlns:a16="http://schemas.microsoft.com/office/drawing/2014/main" id="{B8B51761-259D-47F9-A255-70FE4C5C92F6}"/>
                </a:ext>
              </a:extLst>
            </p:cNvPr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3114677" y="2663826"/>
              <a:ext cx="19050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Oval 113">
              <a:extLst>
                <a:ext uri="{FF2B5EF4-FFF2-40B4-BE49-F238E27FC236}">
                  <a16:creationId xmlns:a16="http://schemas.microsoft.com/office/drawing/2014/main" id="{311F2737-1F58-48B7-BFEC-4F20B14CF8ED}"/>
                </a:ext>
              </a:extLst>
            </p:cNvPr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auto">
            <a:xfrm>
              <a:off x="3195639" y="2663826"/>
              <a:ext cx="19050" cy="2222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14">
              <a:extLst>
                <a:ext uri="{FF2B5EF4-FFF2-40B4-BE49-F238E27FC236}">
                  <a16:creationId xmlns:a16="http://schemas.microsoft.com/office/drawing/2014/main" id="{58A61CB7-C051-49B6-AAA8-2026149D2178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3276602" y="2663826"/>
              <a:ext cx="22225" cy="63500"/>
            </a:xfrm>
            <a:custGeom>
              <a:avLst/>
              <a:gdLst>
                <a:gd name="T0" fmla="*/ 59 w 59"/>
                <a:gd name="T1" fmla="*/ 53 h 150"/>
                <a:gd name="T2" fmla="*/ 27 w 59"/>
                <a:gd name="T3" fmla="*/ 0 h 150"/>
                <a:gd name="T4" fmla="*/ 0 w 59"/>
                <a:gd name="T5" fmla="*/ 27 h 150"/>
                <a:gd name="T6" fmla="*/ 27 w 59"/>
                <a:gd name="T7" fmla="*/ 53 h 150"/>
                <a:gd name="T8" fmla="*/ 44 w 59"/>
                <a:gd name="T9" fmla="*/ 47 h 150"/>
                <a:gd name="T10" fmla="*/ 47 w 59"/>
                <a:gd name="T11" fmla="*/ 45 h 150"/>
                <a:gd name="T12" fmla="*/ 48 w 59"/>
                <a:gd name="T13" fmla="*/ 53 h 150"/>
                <a:gd name="T14" fmla="*/ 14 w 59"/>
                <a:gd name="T15" fmla="*/ 136 h 150"/>
                <a:gd name="T16" fmla="*/ 8 w 59"/>
                <a:gd name="T17" fmla="*/ 144 h 150"/>
                <a:gd name="T18" fmla="*/ 13 w 59"/>
                <a:gd name="T19" fmla="*/ 150 h 150"/>
                <a:gd name="T20" fmla="*/ 59 w 59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50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90"/>
                    <a:pt x="30" y="120"/>
                    <a:pt x="14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1" y="150"/>
                    <a:pt x="13" y="150"/>
                  </a:cubicBezTo>
                  <a:cubicBezTo>
                    <a:pt x="19" y="150"/>
                    <a:pt x="59" y="111"/>
                    <a:pt x="59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15">
              <a:extLst>
                <a:ext uri="{FF2B5EF4-FFF2-40B4-BE49-F238E27FC236}">
                  <a16:creationId xmlns:a16="http://schemas.microsoft.com/office/drawing/2014/main" id="{2D72DEB7-CCE5-4713-A8EA-050E1C60E22F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3351214" y="2538413"/>
              <a:ext cx="66675" cy="150813"/>
            </a:xfrm>
            <a:custGeom>
              <a:avLst/>
              <a:gdLst>
                <a:gd name="T0" fmla="*/ 96 w 183"/>
                <a:gd name="T1" fmla="*/ 6 h 353"/>
                <a:gd name="T2" fmla="*/ 89 w 183"/>
                <a:gd name="T3" fmla="*/ 0 h 353"/>
                <a:gd name="T4" fmla="*/ 28 w 183"/>
                <a:gd name="T5" fmla="*/ 5 h 353"/>
                <a:gd name="T6" fmla="*/ 19 w 183"/>
                <a:gd name="T7" fmla="*/ 15 h 353"/>
                <a:gd name="T8" fmla="*/ 31 w 183"/>
                <a:gd name="T9" fmla="*/ 21 h 353"/>
                <a:gd name="T10" fmla="*/ 56 w 183"/>
                <a:gd name="T11" fmla="*/ 30 h 353"/>
                <a:gd name="T12" fmla="*/ 49 w 183"/>
                <a:gd name="T13" fmla="*/ 61 h 353"/>
                <a:gd name="T14" fmla="*/ 8 w 183"/>
                <a:gd name="T15" fmla="*/ 224 h 353"/>
                <a:gd name="T16" fmla="*/ 0 w 183"/>
                <a:gd name="T17" fmla="*/ 274 h 353"/>
                <a:gd name="T18" fmla="*/ 63 w 183"/>
                <a:gd name="T19" fmla="*/ 353 h 353"/>
                <a:gd name="T20" fmla="*/ 183 w 183"/>
                <a:gd name="T21" fmla="*/ 206 h 353"/>
                <a:gd name="T22" fmla="*/ 117 w 183"/>
                <a:gd name="T23" fmla="*/ 126 h 353"/>
                <a:gd name="T24" fmla="*/ 59 w 183"/>
                <a:gd name="T25" fmla="*/ 156 h 353"/>
                <a:gd name="T26" fmla="*/ 96 w 183"/>
                <a:gd name="T27" fmla="*/ 6 h 353"/>
                <a:gd name="T28" fmla="*/ 49 w 183"/>
                <a:gd name="T29" fmla="*/ 195 h 353"/>
                <a:gd name="T30" fmla="*/ 56 w 183"/>
                <a:gd name="T31" fmla="*/ 177 h 353"/>
                <a:gd name="T32" fmla="*/ 116 w 183"/>
                <a:gd name="T33" fmla="*/ 137 h 353"/>
                <a:gd name="T34" fmla="*/ 148 w 183"/>
                <a:gd name="T35" fmla="*/ 184 h 353"/>
                <a:gd name="T36" fmla="*/ 122 w 183"/>
                <a:gd name="T37" fmla="*/ 290 h 353"/>
                <a:gd name="T38" fmla="*/ 63 w 183"/>
                <a:gd name="T39" fmla="*/ 342 h 353"/>
                <a:gd name="T40" fmla="*/ 30 w 183"/>
                <a:gd name="T41" fmla="*/ 291 h 353"/>
                <a:gd name="T42" fmla="*/ 38 w 183"/>
                <a:gd name="T43" fmla="*/ 241 h 353"/>
                <a:gd name="T44" fmla="*/ 49 w 183"/>
                <a:gd name="T45" fmla="*/ 19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353">
                  <a:moveTo>
                    <a:pt x="96" y="6"/>
                  </a:moveTo>
                  <a:cubicBezTo>
                    <a:pt x="96" y="5"/>
                    <a:pt x="96" y="0"/>
                    <a:pt x="89" y="0"/>
                  </a:cubicBezTo>
                  <a:cubicBezTo>
                    <a:pt x="78" y="0"/>
                    <a:pt x="41" y="4"/>
                    <a:pt x="28" y="5"/>
                  </a:cubicBezTo>
                  <a:cubicBezTo>
                    <a:pt x="24" y="6"/>
                    <a:pt x="19" y="6"/>
                    <a:pt x="19" y="15"/>
                  </a:cubicBezTo>
                  <a:cubicBezTo>
                    <a:pt x="19" y="21"/>
                    <a:pt x="23" y="21"/>
                    <a:pt x="31" y="21"/>
                  </a:cubicBezTo>
                  <a:cubicBezTo>
                    <a:pt x="55" y="21"/>
                    <a:pt x="56" y="25"/>
                    <a:pt x="56" y="30"/>
                  </a:cubicBezTo>
                  <a:cubicBezTo>
                    <a:pt x="56" y="33"/>
                    <a:pt x="51" y="50"/>
                    <a:pt x="49" y="61"/>
                  </a:cubicBezTo>
                  <a:lnTo>
                    <a:pt x="8" y="224"/>
                  </a:lnTo>
                  <a:cubicBezTo>
                    <a:pt x="2" y="249"/>
                    <a:pt x="0" y="257"/>
                    <a:pt x="0" y="274"/>
                  </a:cubicBezTo>
                  <a:cubicBezTo>
                    <a:pt x="0" y="322"/>
                    <a:pt x="26" y="353"/>
                    <a:pt x="63" y="353"/>
                  </a:cubicBezTo>
                  <a:cubicBezTo>
                    <a:pt x="122" y="353"/>
                    <a:pt x="183" y="278"/>
                    <a:pt x="183" y="206"/>
                  </a:cubicBezTo>
                  <a:cubicBezTo>
                    <a:pt x="183" y="161"/>
                    <a:pt x="157" y="126"/>
                    <a:pt x="117" y="126"/>
                  </a:cubicBezTo>
                  <a:cubicBezTo>
                    <a:pt x="94" y="126"/>
                    <a:pt x="74" y="141"/>
                    <a:pt x="59" y="156"/>
                  </a:cubicBezTo>
                  <a:lnTo>
                    <a:pt x="96" y="6"/>
                  </a:lnTo>
                  <a:close/>
                  <a:moveTo>
                    <a:pt x="49" y="195"/>
                  </a:moveTo>
                  <a:cubicBezTo>
                    <a:pt x="52" y="184"/>
                    <a:pt x="52" y="183"/>
                    <a:pt x="56" y="177"/>
                  </a:cubicBezTo>
                  <a:cubicBezTo>
                    <a:pt x="81" y="145"/>
                    <a:pt x="103" y="137"/>
                    <a:pt x="116" y="137"/>
                  </a:cubicBezTo>
                  <a:cubicBezTo>
                    <a:pt x="134" y="137"/>
                    <a:pt x="148" y="152"/>
                    <a:pt x="148" y="184"/>
                  </a:cubicBezTo>
                  <a:cubicBezTo>
                    <a:pt x="148" y="214"/>
                    <a:pt x="131" y="271"/>
                    <a:pt x="122" y="290"/>
                  </a:cubicBezTo>
                  <a:cubicBezTo>
                    <a:pt x="106" y="324"/>
                    <a:pt x="83" y="342"/>
                    <a:pt x="63" y="342"/>
                  </a:cubicBezTo>
                  <a:cubicBezTo>
                    <a:pt x="46" y="342"/>
                    <a:pt x="30" y="328"/>
                    <a:pt x="30" y="291"/>
                  </a:cubicBezTo>
                  <a:cubicBezTo>
                    <a:pt x="30" y="282"/>
                    <a:pt x="30" y="272"/>
                    <a:pt x="38" y="241"/>
                  </a:cubicBezTo>
                  <a:lnTo>
                    <a:pt x="49" y="1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16">
              <a:extLst>
                <a:ext uri="{FF2B5EF4-FFF2-40B4-BE49-F238E27FC236}">
                  <a16:creationId xmlns:a16="http://schemas.microsoft.com/office/drawing/2014/main" id="{960029C5-8BE2-4608-85E6-74B038EDDAD2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427414" y="2652713"/>
              <a:ext cx="77788" cy="66675"/>
            </a:xfrm>
            <a:custGeom>
              <a:avLst/>
              <a:gdLst>
                <a:gd name="T0" fmla="*/ 26 w 213"/>
                <a:gd name="T1" fmla="*/ 132 h 158"/>
                <a:gd name="T2" fmla="*/ 22 w 213"/>
                <a:gd name="T3" fmla="*/ 147 h 158"/>
                <a:gd name="T4" fmla="*/ 34 w 213"/>
                <a:gd name="T5" fmla="*/ 158 h 158"/>
                <a:gd name="T6" fmla="*/ 48 w 213"/>
                <a:gd name="T7" fmla="*/ 150 h 158"/>
                <a:gd name="T8" fmla="*/ 54 w 213"/>
                <a:gd name="T9" fmla="*/ 128 h 158"/>
                <a:gd name="T10" fmla="*/ 62 w 213"/>
                <a:gd name="T11" fmla="*/ 97 h 158"/>
                <a:gd name="T12" fmla="*/ 68 w 213"/>
                <a:gd name="T13" fmla="*/ 74 h 158"/>
                <a:gd name="T14" fmla="*/ 82 w 213"/>
                <a:gd name="T15" fmla="*/ 42 h 158"/>
                <a:gd name="T16" fmla="*/ 135 w 213"/>
                <a:gd name="T17" fmla="*/ 10 h 158"/>
                <a:gd name="T18" fmla="*/ 155 w 213"/>
                <a:gd name="T19" fmla="*/ 34 h 158"/>
                <a:gd name="T20" fmla="*/ 135 w 213"/>
                <a:gd name="T21" fmla="*/ 109 h 158"/>
                <a:gd name="T22" fmla="*/ 130 w 213"/>
                <a:gd name="T23" fmla="*/ 128 h 158"/>
                <a:gd name="T24" fmla="*/ 163 w 213"/>
                <a:gd name="T25" fmla="*/ 158 h 158"/>
                <a:gd name="T26" fmla="*/ 213 w 213"/>
                <a:gd name="T27" fmla="*/ 104 h 158"/>
                <a:gd name="T28" fmla="*/ 207 w 213"/>
                <a:gd name="T29" fmla="*/ 100 h 158"/>
                <a:gd name="T30" fmla="*/ 201 w 213"/>
                <a:gd name="T31" fmla="*/ 106 h 158"/>
                <a:gd name="T32" fmla="*/ 164 w 213"/>
                <a:gd name="T33" fmla="*/ 148 h 158"/>
                <a:gd name="T34" fmla="*/ 155 w 213"/>
                <a:gd name="T35" fmla="*/ 136 h 158"/>
                <a:gd name="T36" fmla="*/ 163 w 213"/>
                <a:gd name="T37" fmla="*/ 107 h 158"/>
                <a:gd name="T38" fmla="*/ 181 w 213"/>
                <a:gd name="T39" fmla="*/ 40 h 158"/>
                <a:gd name="T40" fmla="*/ 136 w 213"/>
                <a:gd name="T41" fmla="*/ 0 h 158"/>
                <a:gd name="T42" fmla="*/ 77 w 213"/>
                <a:gd name="T43" fmla="*/ 32 h 158"/>
                <a:gd name="T44" fmla="*/ 40 w 213"/>
                <a:gd name="T45" fmla="*/ 0 h 158"/>
                <a:gd name="T46" fmla="*/ 12 w 213"/>
                <a:gd name="T47" fmla="*/ 19 h 158"/>
                <a:gd name="T48" fmla="*/ 0 w 213"/>
                <a:gd name="T49" fmla="*/ 54 h 158"/>
                <a:gd name="T50" fmla="*/ 6 w 213"/>
                <a:gd name="T51" fmla="*/ 58 h 158"/>
                <a:gd name="T52" fmla="*/ 13 w 213"/>
                <a:gd name="T53" fmla="*/ 48 h 158"/>
                <a:gd name="T54" fmla="*/ 39 w 213"/>
                <a:gd name="T55" fmla="*/ 10 h 158"/>
                <a:gd name="T56" fmla="*/ 50 w 213"/>
                <a:gd name="T57" fmla="*/ 27 h 158"/>
                <a:gd name="T58" fmla="*/ 45 w 213"/>
                <a:gd name="T59" fmla="*/ 56 h 158"/>
                <a:gd name="T60" fmla="*/ 37 w 213"/>
                <a:gd name="T61" fmla="*/ 88 h 158"/>
                <a:gd name="T62" fmla="*/ 26 w 213"/>
                <a:gd name="T63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8">
                  <a:moveTo>
                    <a:pt x="26" y="132"/>
                  </a:moveTo>
                  <a:cubicBezTo>
                    <a:pt x="25" y="137"/>
                    <a:pt x="22" y="146"/>
                    <a:pt x="22" y="147"/>
                  </a:cubicBezTo>
                  <a:cubicBezTo>
                    <a:pt x="22" y="154"/>
                    <a:pt x="29" y="158"/>
                    <a:pt x="34" y="158"/>
                  </a:cubicBezTo>
                  <a:cubicBezTo>
                    <a:pt x="41" y="158"/>
                    <a:pt x="46" y="153"/>
                    <a:pt x="48" y="150"/>
                  </a:cubicBezTo>
                  <a:cubicBezTo>
                    <a:pt x="50" y="147"/>
                    <a:pt x="52" y="136"/>
                    <a:pt x="54" y="128"/>
                  </a:cubicBezTo>
                  <a:cubicBezTo>
                    <a:pt x="56" y="122"/>
                    <a:pt x="60" y="106"/>
                    <a:pt x="62" y="97"/>
                  </a:cubicBezTo>
                  <a:cubicBezTo>
                    <a:pt x="64" y="89"/>
                    <a:pt x="66" y="82"/>
                    <a:pt x="68" y="74"/>
                  </a:cubicBezTo>
                  <a:cubicBezTo>
                    <a:pt x="72" y="59"/>
                    <a:pt x="72" y="56"/>
                    <a:pt x="82" y="42"/>
                  </a:cubicBezTo>
                  <a:cubicBezTo>
                    <a:pt x="92" y="28"/>
                    <a:pt x="109" y="10"/>
                    <a:pt x="135" y="10"/>
                  </a:cubicBezTo>
                  <a:cubicBezTo>
                    <a:pt x="155" y="10"/>
                    <a:pt x="155" y="28"/>
                    <a:pt x="155" y="34"/>
                  </a:cubicBezTo>
                  <a:cubicBezTo>
                    <a:pt x="155" y="55"/>
                    <a:pt x="140" y="94"/>
                    <a:pt x="135" y="109"/>
                  </a:cubicBezTo>
                  <a:cubicBezTo>
                    <a:pt x="131" y="119"/>
                    <a:pt x="130" y="122"/>
                    <a:pt x="130" y="128"/>
                  </a:cubicBezTo>
                  <a:cubicBezTo>
                    <a:pt x="130" y="146"/>
                    <a:pt x="145" y="158"/>
                    <a:pt x="163" y="158"/>
                  </a:cubicBezTo>
                  <a:cubicBezTo>
                    <a:pt x="198" y="158"/>
                    <a:pt x="213" y="110"/>
                    <a:pt x="213" y="104"/>
                  </a:cubicBezTo>
                  <a:cubicBezTo>
                    <a:pt x="213" y="100"/>
                    <a:pt x="208" y="100"/>
                    <a:pt x="207" y="100"/>
                  </a:cubicBezTo>
                  <a:cubicBezTo>
                    <a:pt x="202" y="100"/>
                    <a:pt x="202" y="102"/>
                    <a:pt x="201" y="106"/>
                  </a:cubicBezTo>
                  <a:cubicBezTo>
                    <a:pt x="193" y="134"/>
                    <a:pt x="178" y="148"/>
                    <a:pt x="164" y="148"/>
                  </a:cubicBezTo>
                  <a:cubicBezTo>
                    <a:pt x="156" y="148"/>
                    <a:pt x="155" y="143"/>
                    <a:pt x="155" y="136"/>
                  </a:cubicBezTo>
                  <a:cubicBezTo>
                    <a:pt x="155" y="128"/>
                    <a:pt x="157" y="123"/>
                    <a:pt x="163" y="107"/>
                  </a:cubicBezTo>
                  <a:cubicBezTo>
                    <a:pt x="167" y="97"/>
                    <a:pt x="181" y="60"/>
                    <a:pt x="181" y="40"/>
                  </a:cubicBezTo>
                  <a:cubicBezTo>
                    <a:pt x="181" y="6"/>
                    <a:pt x="155" y="0"/>
                    <a:pt x="136" y="0"/>
                  </a:cubicBezTo>
                  <a:cubicBezTo>
                    <a:pt x="107" y="0"/>
                    <a:pt x="88" y="18"/>
                    <a:pt x="77" y="32"/>
                  </a:cubicBezTo>
                  <a:cubicBezTo>
                    <a:pt x="75" y="8"/>
                    <a:pt x="54" y="0"/>
                    <a:pt x="40" y="0"/>
                  </a:cubicBezTo>
                  <a:cubicBezTo>
                    <a:pt x="25" y="0"/>
                    <a:pt x="17" y="11"/>
                    <a:pt x="12" y="19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8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6"/>
                    <a:pt x="39" y="80"/>
                    <a:pt x="37" y="88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ABB06C05-0215-4D8C-9B80-1727026CC694}"/>
              </a:ext>
            </a:extLst>
          </p:cNvPr>
          <p:cNvGrpSpPr>
            <a:grpSpLocks noChangeAspect="1"/>
          </p:cNvGrpSpPr>
          <p:nvPr>
            <p:custDataLst>
              <p:tags r:id="rId23"/>
            </p:custDataLst>
          </p:nvPr>
        </p:nvGrpSpPr>
        <p:grpSpPr>
          <a:xfrm>
            <a:off x="7279987" y="6050108"/>
            <a:ext cx="3354388" cy="323850"/>
            <a:chOff x="7067552" y="6207125"/>
            <a:chExt cx="3354388" cy="323850"/>
          </a:xfrm>
        </p:grpSpPr>
        <p:sp>
          <p:nvSpPr>
            <p:cNvPr id="659" name="Freeform 193">
              <a:extLst>
                <a:ext uri="{FF2B5EF4-FFF2-40B4-BE49-F238E27FC236}">
                  <a16:creationId xmlns:a16="http://schemas.microsoft.com/office/drawing/2014/main" id="{C4DA4ABB-A17C-42F7-A0A7-AF85376D4813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7067552" y="6248400"/>
              <a:ext cx="115888" cy="190500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7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6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2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6 h 352"/>
                <a:gd name="T30" fmla="*/ 173 w 246"/>
                <a:gd name="T31" fmla="*/ 288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40 h 352"/>
                <a:gd name="T40" fmla="*/ 57 w 246"/>
                <a:gd name="T41" fmla="*/ 169 h 352"/>
                <a:gd name="T42" fmla="*/ 114 w 246"/>
                <a:gd name="T43" fmla="*/ 137 h 352"/>
                <a:gd name="T44" fmla="*/ 167 w 246"/>
                <a:gd name="T45" fmla="*/ 167 h 352"/>
                <a:gd name="T46" fmla="*/ 173 w 246"/>
                <a:gd name="T47" fmla="*/ 186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7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6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2" y="260"/>
                    <a:pt x="42" y="240"/>
                  </a:cubicBezTo>
                  <a:cubicBezTo>
                    <a:pt x="42" y="222"/>
                    <a:pt x="43" y="192"/>
                    <a:pt x="57" y="169"/>
                  </a:cubicBezTo>
                  <a:cubicBezTo>
                    <a:pt x="68" y="154"/>
                    <a:pt x="87" y="137"/>
                    <a:pt x="114" y="137"/>
                  </a:cubicBezTo>
                  <a:cubicBezTo>
                    <a:pt x="131" y="137"/>
                    <a:pt x="152" y="145"/>
                    <a:pt x="167" y="167"/>
                  </a:cubicBezTo>
                  <a:cubicBezTo>
                    <a:pt x="173" y="176"/>
                    <a:pt x="173" y="177"/>
                    <a:pt x="173" y="18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94">
              <a:extLst>
                <a:ext uri="{FF2B5EF4-FFF2-40B4-BE49-F238E27FC236}">
                  <a16:creationId xmlns:a16="http://schemas.microsoft.com/office/drawing/2014/main" id="{19A3B1A7-A822-43B0-BCC4-4718BB1730A9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7196140" y="6315075"/>
              <a:ext cx="92075" cy="1238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95">
              <a:extLst>
                <a:ext uri="{FF2B5EF4-FFF2-40B4-BE49-F238E27FC236}">
                  <a16:creationId xmlns:a16="http://schemas.microsoft.com/office/drawing/2014/main" id="{954D7BA5-DEF9-4246-A8AA-59671654A38E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7302502" y="6315075"/>
              <a:ext cx="88900" cy="123825"/>
            </a:xfrm>
            <a:custGeom>
              <a:avLst/>
              <a:gdLst>
                <a:gd name="T0" fmla="*/ 42 w 190"/>
                <a:gd name="T1" fmla="*/ 115 h 229"/>
                <a:gd name="T2" fmla="*/ 109 w 190"/>
                <a:gd name="T3" fmla="*/ 13 h 229"/>
                <a:gd name="T4" fmla="*/ 163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5 w 190"/>
                <a:gd name="T11" fmla="*/ 54 h 229"/>
                <a:gd name="T12" fmla="*/ 109 w 190"/>
                <a:gd name="T13" fmla="*/ 0 h 229"/>
                <a:gd name="T14" fmla="*/ 0 w 190"/>
                <a:gd name="T15" fmla="*/ 116 h 229"/>
                <a:gd name="T16" fmla="*/ 108 w 190"/>
                <a:gd name="T17" fmla="*/ 229 h 229"/>
                <a:gd name="T18" fmla="*/ 190 w 190"/>
                <a:gd name="T19" fmla="*/ 164 h 229"/>
                <a:gd name="T20" fmla="*/ 184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2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2" y="115"/>
                  </a:moveTo>
                  <a:cubicBezTo>
                    <a:pt x="42" y="34"/>
                    <a:pt x="83" y="13"/>
                    <a:pt x="109" y="13"/>
                  </a:cubicBezTo>
                  <a:cubicBezTo>
                    <a:pt x="114" y="13"/>
                    <a:pt x="145" y="13"/>
                    <a:pt x="163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5" y="69"/>
                    <a:pt x="185" y="54"/>
                  </a:cubicBezTo>
                  <a:cubicBezTo>
                    <a:pt x="185" y="20"/>
                    <a:pt x="147" y="0"/>
                    <a:pt x="109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50" y="229"/>
                    <a:pt x="108" y="229"/>
                  </a:cubicBezTo>
                  <a:cubicBezTo>
                    <a:pt x="175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4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1" y="217"/>
                    <a:pt x="112" y="217"/>
                  </a:cubicBezTo>
                  <a:cubicBezTo>
                    <a:pt x="86" y="217"/>
                    <a:pt x="42" y="195"/>
                    <a:pt x="42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196">
              <a:extLst>
                <a:ext uri="{FF2B5EF4-FFF2-40B4-BE49-F238E27FC236}">
                  <a16:creationId xmlns:a16="http://schemas.microsoft.com/office/drawing/2014/main" id="{75767DEF-21FB-473A-A308-12183E3120B5}"/>
                </a:ext>
              </a:extLst>
            </p:cNvPr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7405690" y="6315075"/>
              <a:ext cx="104775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97">
              <a:extLst>
                <a:ext uri="{FF2B5EF4-FFF2-40B4-BE49-F238E27FC236}">
                  <a16:creationId xmlns:a16="http://schemas.microsoft.com/office/drawing/2014/main" id="{12322E0B-5FE9-4EBE-A225-033838121FA8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7524752" y="6316663"/>
              <a:ext cx="184150" cy="119063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5 h 221"/>
                <a:gd name="T6" fmla="*/ 0 w 390"/>
                <a:gd name="T7" fmla="*/ 221 h 221"/>
                <a:gd name="T8" fmla="*/ 56 w 390"/>
                <a:gd name="T9" fmla="*/ 219 h 221"/>
                <a:gd name="T10" fmla="*/ 112 w 390"/>
                <a:gd name="T11" fmla="*/ 221 h 221"/>
                <a:gd name="T12" fmla="*/ 112 w 390"/>
                <a:gd name="T13" fmla="*/ 205 h 221"/>
                <a:gd name="T14" fmla="*/ 73 w 390"/>
                <a:gd name="T15" fmla="*/ 183 h 221"/>
                <a:gd name="T16" fmla="*/ 73 w 390"/>
                <a:gd name="T17" fmla="*/ 91 h 221"/>
                <a:gd name="T18" fmla="*/ 141 w 390"/>
                <a:gd name="T19" fmla="*/ 11 h 221"/>
                <a:gd name="T20" fmla="*/ 178 w 390"/>
                <a:gd name="T21" fmla="*/ 67 h 221"/>
                <a:gd name="T22" fmla="*/ 178 w 390"/>
                <a:gd name="T23" fmla="*/ 183 h 221"/>
                <a:gd name="T24" fmla="*/ 139 w 390"/>
                <a:gd name="T25" fmla="*/ 205 h 221"/>
                <a:gd name="T26" fmla="*/ 139 w 390"/>
                <a:gd name="T27" fmla="*/ 221 h 221"/>
                <a:gd name="T28" fmla="*/ 195 w 390"/>
                <a:gd name="T29" fmla="*/ 219 h 221"/>
                <a:gd name="T30" fmla="*/ 251 w 390"/>
                <a:gd name="T31" fmla="*/ 221 h 221"/>
                <a:gd name="T32" fmla="*/ 251 w 390"/>
                <a:gd name="T33" fmla="*/ 205 h 221"/>
                <a:gd name="T34" fmla="*/ 212 w 390"/>
                <a:gd name="T35" fmla="*/ 183 h 221"/>
                <a:gd name="T36" fmla="*/ 212 w 390"/>
                <a:gd name="T37" fmla="*/ 91 h 221"/>
                <a:gd name="T38" fmla="*/ 279 w 390"/>
                <a:gd name="T39" fmla="*/ 11 h 221"/>
                <a:gd name="T40" fmla="*/ 316 w 390"/>
                <a:gd name="T41" fmla="*/ 67 h 221"/>
                <a:gd name="T42" fmla="*/ 316 w 390"/>
                <a:gd name="T43" fmla="*/ 183 h 221"/>
                <a:gd name="T44" fmla="*/ 277 w 390"/>
                <a:gd name="T45" fmla="*/ 205 h 221"/>
                <a:gd name="T46" fmla="*/ 277 w 390"/>
                <a:gd name="T47" fmla="*/ 221 h 221"/>
                <a:gd name="T48" fmla="*/ 334 w 390"/>
                <a:gd name="T49" fmla="*/ 219 h 221"/>
                <a:gd name="T50" fmla="*/ 390 w 390"/>
                <a:gd name="T51" fmla="*/ 221 h 221"/>
                <a:gd name="T52" fmla="*/ 390 w 390"/>
                <a:gd name="T53" fmla="*/ 205 h 221"/>
                <a:gd name="T54" fmla="*/ 351 w 390"/>
                <a:gd name="T55" fmla="*/ 190 h 221"/>
                <a:gd name="T56" fmla="*/ 351 w 390"/>
                <a:gd name="T57" fmla="*/ 95 h 221"/>
                <a:gd name="T58" fmla="*/ 335 w 390"/>
                <a:gd name="T59" fmla="*/ 19 h 221"/>
                <a:gd name="T60" fmla="*/ 283 w 390"/>
                <a:gd name="T61" fmla="*/ 0 h 221"/>
                <a:gd name="T62" fmla="*/ 210 w 390"/>
                <a:gd name="T63" fmla="*/ 49 h 221"/>
                <a:gd name="T64" fmla="*/ 144 w 390"/>
                <a:gd name="T65" fmla="*/ 0 h 221"/>
                <a:gd name="T66" fmla="*/ 70 w 390"/>
                <a:gd name="T67" fmla="*/ 53 h 221"/>
                <a:gd name="T68" fmla="*/ 70 w 390"/>
                <a:gd name="T69" fmla="*/ 0 h 221"/>
                <a:gd name="T70" fmla="*/ 0 w 390"/>
                <a:gd name="T71" fmla="*/ 6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1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1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7"/>
                    <a:pt x="335" y="19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4" y="6"/>
                    <a:pt x="167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98">
              <a:extLst>
                <a:ext uri="{FF2B5EF4-FFF2-40B4-BE49-F238E27FC236}">
                  <a16:creationId xmlns:a16="http://schemas.microsoft.com/office/drawing/2014/main" id="{AEBFEE00-D7E4-4A75-BCAD-5B25700671B8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796215" y="6270625"/>
              <a:ext cx="73025" cy="168275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99">
              <a:extLst>
                <a:ext uri="{FF2B5EF4-FFF2-40B4-BE49-F238E27FC236}">
                  <a16:creationId xmlns:a16="http://schemas.microsoft.com/office/drawing/2014/main" id="{83ADBA62-9F8C-4CD1-BA79-9F31FF3A4007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7889877" y="6315075"/>
              <a:ext cx="104775" cy="1238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200">
              <a:extLst>
                <a:ext uri="{FF2B5EF4-FFF2-40B4-BE49-F238E27FC236}">
                  <a16:creationId xmlns:a16="http://schemas.microsoft.com/office/drawing/2014/main" id="{A01FBE77-0395-45B3-AE35-F0B103563E4F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8115302" y="6207125"/>
              <a:ext cx="61913" cy="323850"/>
            </a:xfrm>
            <a:custGeom>
              <a:avLst/>
              <a:gdLst>
                <a:gd name="T0" fmla="*/ 130 w 130"/>
                <a:gd name="T1" fmla="*/ 593 h 598"/>
                <a:gd name="T2" fmla="*/ 128 w 130"/>
                <a:gd name="T3" fmla="*/ 589 h 598"/>
                <a:gd name="T4" fmla="*/ 51 w 130"/>
                <a:gd name="T5" fmla="*/ 443 h 598"/>
                <a:gd name="T6" fmla="*/ 35 w 130"/>
                <a:gd name="T7" fmla="*/ 299 h 598"/>
                <a:gd name="T8" fmla="*/ 126 w 130"/>
                <a:gd name="T9" fmla="*/ 11 h 598"/>
                <a:gd name="T10" fmla="*/ 130 w 130"/>
                <a:gd name="T11" fmla="*/ 5 h 598"/>
                <a:gd name="T12" fmla="*/ 124 w 130"/>
                <a:gd name="T13" fmla="*/ 0 h 598"/>
                <a:gd name="T14" fmla="*/ 83 w 130"/>
                <a:gd name="T15" fmla="*/ 37 h 598"/>
                <a:gd name="T16" fmla="*/ 0 w 130"/>
                <a:gd name="T17" fmla="*/ 299 h 598"/>
                <a:gd name="T18" fmla="*/ 78 w 130"/>
                <a:gd name="T19" fmla="*/ 554 h 598"/>
                <a:gd name="T20" fmla="*/ 124 w 130"/>
                <a:gd name="T21" fmla="*/ 598 h 598"/>
                <a:gd name="T22" fmla="*/ 130 w 130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98">
                  <a:moveTo>
                    <a:pt x="130" y="593"/>
                  </a:moveTo>
                  <a:cubicBezTo>
                    <a:pt x="130" y="591"/>
                    <a:pt x="129" y="590"/>
                    <a:pt x="128" y="589"/>
                  </a:cubicBezTo>
                  <a:cubicBezTo>
                    <a:pt x="105" y="564"/>
                    <a:pt x="71" y="524"/>
                    <a:pt x="51" y="443"/>
                  </a:cubicBezTo>
                  <a:cubicBezTo>
                    <a:pt x="39" y="397"/>
                    <a:pt x="35" y="346"/>
                    <a:pt x="35" y="299"/>
                  </a:cubicBezTo>
                  <a:cubicBezTo>
                    <a:pt x="35" y="168"/>
                    <a:pt x="66" y="76"/>
                    <a:pt x="126" y="11"/>
                  </a:cubicBezTo>
                  <a:cubicBezTo>
                    <a:pt x="130" y="7"/>
                    <a:pt x="130" y="6"/>
                    <a:pt x="130" y="5"/>
                  </a:cubicBezTo>
                  <a:cubicBezTo>
                    <a:pt x="130" y="0"/>
                    <a:pt x="126" y="0"/>
                    <a:pt x="124" y="0"/>
                  </a:cubicBezTo>
                  <a:cubicBezTo>
                    <a:pt x="117" y="0"/>
                    <a:pt x="90" y="30"/>
                    <a:pt x="83" y="37"/>
                  </a:cubicBezTo>
                  <a:cubicBezTo>
                    <a:pt x="33" y="98"/>
                    <a:pt x="0" y="187"/>
                    <a:pt x="0" y="299"/>
                  </a:cubicBezTo>
                  <a:cubicBezTo>
                    <a:pt x="0" y="370"/>
                    <a:pt x="13" y="470"/>
                    <a:pt x="78" y="554"/>
                  </a:cubicBezTo>
                  <a:cubicBezTo>
                    <a:pt x="83" y="560"/>
                    <a:pt x="115" y="598"/>
                    <a:pt x="124" y="598"/>
                  </a:cubicBezTo>
                  <a:cubicBezTo>
                    <a:pt x="126" y="598"/>
                    <a:pt x="130" y="598"/>
                    <a:pt x="130" y="5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201">
              <a:extLst>
                <a:ext uri="{FF2B5EF4-FFF2-40B4-BE49-F238E27FC236}">
                  <a16:creationId xmlns:a16="http://schemas.microsoft.com/office/drawing/2014/main" id="{A837ECE9-2E48-49F1-83DE-57FC2595470F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8196265" y="6316663"/>
              <a:ext cx="107950" cy="122238"/>
            </a:xfrm>
            <a:custGeom>
              <a:avLst/>
              <a:gdLst>
                <a:gd name="T0" fmla="*/ 166 w 228"/>
                <a:gd name="T1" fmla="*/ 32 h 226"/>
                <a:gd name="T2" fmla="*/ 120 w 228"/>
                <a:gd name="T3" fmla="*/ 0 h 226"/>
                <a:gd name="T4" fmla="*/ 0 w 228"/>
                <a:gd name="T5" fmla="*/ 146 h 226"/>
                <a:gd name="T6" fmla="*/ 66 w 228"/>
                <a:gd name="T7" fmla="*/ 226 h 226"/>
                <a:gd name="T8" fmla="*/ 131 w 228"/>
                <a:gd name="T9" fmla="*/ 189 h 226"/>
                <a:gd name="T10" fmla="*/ 176 w 228"/>
                <a:gd name="T11" fmla="*/ 226 h 226"/>
                <a:gd name="T12" fmla="*/ 213 w 228"/>
                <a:gd name="T13" fmla="*/ 199 h 226"/>
                <a:gd name="T14" fmla="*/ 228 w 228"/>
                <a:gd name="T15" fmla="*/ 149 h 226"/>
                <a:gd name="T16" fmla="*/ 222 w 228"/>
                <a:gd name="T17" fmla="*/ 144 h 226"/>
                <a:gd name="T18" fmla="*/ 215 w 228"/>
                <a:gd name="T19" fmla="*/ 153 h 226"/>
                <a:gd name="T20" fmla="*/ 177 w 228"/>
                <a:gd name="T21" fmla="*/ 215 h 226"/>
                <a:gd name="T22" fmla="*/ 162 w 228"/>
                <a:gd name="T23" fmla="*/ 192 h 226"/>
                <a:gd name="T24" fmla="*/ 169 w 228"/>
                <a:gd name="T25" fmla="*/ 155 h 226"/>
                <a:gd name="T26" fmla="*/ 180 w 228"/>
                <a:gd name="T27" fmla="*/ 110 h 226"/>
                <a:gd name="T28" fmla="*/ 198 w 228"/>
                <a:gd name="T29" fmla="*/ 41 h 226"/>
                <a:gd name="T30" fmla="*/ 201 w 228"/>
                <a:gd name="T31" fmla="*/ 24 h 226"/>
                <a:gd name="T32" fmla="*/ 187 w 228"/>
                <a:gd name="T33" fmla="*/ 10 h 226"/>
                <a:gd name="T34" fmla="*/ 166 w 228"/>
                <a:gd name="T35" fmla="*/ 32 h 226"/>
                <a:gd name="T36" fmla="*/ 133 w 228"/>
                <a:gd name="T37" fmla="*/ 161 h 226"/>
                <a:gd name="T38" fmla="*/ 123 w 228"/>
                <a:gd name="T39" fmla="*/ 180 h 226"/>
                <a:gd name="T40" fmla="*/ 67 w 228"/>
                <a:gd name="T41" fmla="*/ 215 h 226"/>
                <a:gd name="T42" fmla="*/ 35 w 228"/>
                <a:gd name="T43" fmla="*/ 168 h 226"/>
                <a:gd name="T44" fmla="*/ 62 w 228"/>
                <a:gd name="T45" fmla="*/ 59 h 226"/>
                <a:gd name="T46" fmla="*/ 120 w 228"/>
                <a:gd name="T47" fmla="*/ 11 h 226"/>
                <a:gd name="T48" fmla="*/ 160 w 228"/>
                <a:gd name="T49" fmla="*/ 55 h 226"/>
                <a:gd name="T50" fmla="*/ 158 w 228"/>
                <a:gd name="T51" fmla="*/ 64 h 226"/>
                <a:gd name="T52" fmla="*/ 133 w 228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6">
                  <a:moveTo>
                    <a:pt x="166" y="32"/>
                  </a:moveTo>
                  <a:cubicBezTo>
                    <a:pt x="157" y="14"/>
                    <a:pt x="142" y="0"/>
                    <a:pt x="120" y="0"/>
                  </a:cubicBezTo>
                  <a:cubicBezTo>
                    <a:pt x="61" y="0"/>
                    <a:pt x="0" y="74"/>
                    <a:pt x="0" y="146"/>
                  </a:cubicBezTo>
                  <a:cubicBezTo>
                    <a:pt x="0" y="193"/>
                    <a:pt x="27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2" y="226"/>
                    <a:pt x="176" y="226"/>
                  </a:cubicBezTo>
                  <a:cubicBezTo>
                    <a:pt x="194" y="226"/>
                    <a:pt x="205" y="215"/>
                    <a:pt x="213" y="199"/>
                  </a:cubicBezTo>
                  <a:cubicBezTo>
                    <a:pt x="221" y="181"/>
                    <a:pt x="228" y="150"/>
                    <a:pt x="228" y="149"/>
                  </a:cubicBezTo>
                  <a:cubicBezTo>
                    <a:pt x="228" y="144"/>
                    <a:pt x="223" y="144"/>
                    <a:pt x="222" y="144"/>
                  </a:cubicBezTo>
                  <a:cubicBezTo>
                    <a:pt x="217" y="144"/>
                    <a:pt x="217" y="146"/>
                    <a:pt x="215" y="153"/>
                  </a:cubicBezTo>
                  <a:cubicBezTo>
                    <a:pt x="207" y="186"/>
                    <a:pt x="198" y="215"/>
                    <a:pt x="177" y="215"/>
                  </a:cubicBezTo>
                  <a:cubicBezTo>
                    <a:pt x="164" y="215"/>
                    <a:pt x="162" y="202"/>
                    <a:pt x="162" y="192"/>
                  </a:cubicBezTo>
                  <a:cubicBezTo>
                    <a:pt x="162" y="181"/>
                    <a:pt x="163" y="177"/>
                    <a:pt x="169" y="155"/>
                  </a:cubicBezTo>
                  <a:cubicBezTo>
                    <a:pt x="174" y="134"/>
                    <a:pt x="175" y="129"/>
                    <a:pt x="180" y="110"/>
                  </a:cubicBezTo>
                  <a:lnTo>
                    <a:pt x="198" y="41"/>
                  </a:lnTo>
                  <a:cubicBezTo>
                    <a:pt x="201" y="27"/>
                    <a:pt x="201" y="26"/>
                    <a:pt x="201" y="24"/>
                  </a:cubicBezTo>
                  <a:cubicBezTo>
                    <a:pt x="201" y="15"/>
                    <a:pt x="195" y="10"/>
                    <a:pt x="187" y="10"/>
                  </a:cubicBezTo>
                  <a:cubicBezTo>
                    <a:pt x="175" y="10"/>
                    <a:pt x="167" y="21"/>
                    <a:pt x="166" y="32"/>
                  </a:cubicBezTo>
                  <a:close/>
                  <a:moveTo>
                    <a:pt x="133" y="161"/>
                  </a:moveTo>
                  <a:cubicBezTo>
                    <a:pt x="131" y="170"/>
                    <a:pt x="131" y="171"/>
                    <a:pt x="123" y="180"/>
                  </a:cubicBezTo>
                  <a:cubicBezTo>
                    <a:pt x="101" y="207"/>
                    <a:pt x="81" y="215"/>
                    <a:pt x="67" y="215"/>
                  </a:cubicBezTo>
                  <a:cubicBezTo>
                    <a:pt x="42" y="215"/>
                    <a:pt x="35" y="188"/>
                    <a:pt x="35" y="168"/>
                  </a:cubicBezTo>
                  <a:cubicBezTo>
                    <a:pt x="35" y="143"/>
                    <a:pt x="51" y="82"/>
                    <a:pt x="62" y="59"/>
                  </a:cubicBezTo>
                  <a:cubicBezTo>
                    <a:pt x="78" y="30"/>
                    <a:pt x="100" y="11"/>
                    <a:pt x="120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8" y="64"/>
                  </a:cubicBezTo>
                  <a:lnTo>
                    <a:pt x="133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202">
              <a:extLst>
                <a:ext uri="{FF2B5EF4-FFF2-40B4-BE49-F238E27FC236}">
                  <a16:creationId xmlns:a16="http://schemas.microsoft.com/office/drawing/2014/main" id="{4EF29900-60B3-4577-B9E1-E7F0529ACB31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8329615" y="6351588"/>
              <a:ext cx="60325" cy="125413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203">
              <a:extLst>
                <a:ext uri="{FF2B5EF4-FFF2-40B4-BE49-F238E27FC236}">
                  <a16:creationId xmlns:a16="http://schemas.microsoft.com/office/drawing/2014/main" id="{AAC8F696-D0C4-4D5E-A216-CDF0F69D7EF8}"/>
                </a:ext>
              </a:extLst>
            </p:cNvPr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8416927" y="6345238"/>
              <a:ext cx="66675" cy="133350"/>
            </a:xfrm>
            <a:custGeom>
              <a:avLst/>
              <a:gdLst>
                <a:gd name="T0" fmla="*/ 69 w 141"/>
                <a:gd name="T1" fmla="*/ 11 h 246"/>
                <a:gd name="T2" fmla="*/ 70 w 141"/>
                <a:gd name="T3" fmla="*/ 5 h 246"/>
                <a:gd name="T4" fmla="*/ 64 w 141"/>
                <a:gd name="T5" fmla="*/ 0 h 246"/>
                <a:gd name="T6" fmla="*/ 20 w 141"/>
                <a:gd name="T7" fmla="*/ 4 h 246"/>
                <a:gd name="T8" fmla="*/ 12 w 141"/>
                <a:gd name="T9" fmla="*/ 12 h 246"/>
                <a:gd name="T10" fmla="*/ 21 w 141"/>
                <a:gd name="T11" fmla="*/ 17 h 246"/>
                <a:gd name="T12" fmla="*/ 38 w 141"/>
                <a:gd name="T13" fmla="*/ 22 h 246"/>
                <a:gd name="T14" fmla="*/ 32 w 141"/>
                <a:gd name="T15" fmla="*/ 46 h 246"/>
                <a:gd name="T16" fmla="*/ 24 w 141"/>
                <a:gd name="T17" fmla="*/ 78 h 246"/>
                <a:gd name="T18" fmla="*/ 1 w 141"/>
                <a:gd name="T19" fmla="*/ 171 h 246"/>
                <a:gd name="T20" fmla="*/ 0 w 141"/>
                <a:gd name="T21" fmla="*/ 188 h 246"/>
                <a:gd name="T22" fmla="*/ 51 w 141"/>
                <a:gd name="T23" fmla="*/ 246 h 246"/>
                <a:gd name="T24" fmla="*/ 141 w 141"/>
                <a:gd name="T25" fmla="*/ 147 h 246"/>
                <a:gd name="T26" fmla="*/ 88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1 w 141"/>
                <a:gd name="T33" fmla="*/ 236 h 246"/>
                <a:gd name="T34" fmla="*/ 24 w 141"/>
                <a:gd name="T35" fmla="*/ 201 h 246"/>
                <a:gd name="T36" fmla="*/ 37 w 141"/>
                <a:gd name="T37" fmla="*/ 136 h 246"/>
                <a:gd name="T38" fmla="*/ 46 w 141"/>
                <a:gd name="T39" fmla="*/ 121 h 246"/>
                <a:gd name="T40" fmla="*/ 87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1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0" y="6"/>
                    <a:pt x="70" y="5"/>
                  </a:cubicBezTo>
                  <a:cubicBezTo>
                    <a:pt x="70" y="3"/>
                    <a:pt x="69" y="0"/>
                    <a:pt x="64" y="0"/>
                  </a:cubicBezTo>
                  <a:cubicBezTo>
                    <a:pt x="57" y="0"/>
                    <a:pt x="29" y="3"/>
                    <a:pt x="20" y="4"/>
                  </a:cubicBezTo>
                  <a:cubicBezTo>
                    <a:pt x="17" y="4"/>
                    <a:pt x="12" y="4"/>
                    <a:pt x="12" y="12"/>
                  </a:cubicBezTo>
                  <a:cubicBezTo>
                    <a:pt x="12" y="17"/>
                    <a:pt x="17" y="17"/>
                    <a:pt x="21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4" y="38"/>
                    <a:pt x="32" y="46"/>
                  </a:cubicBezTo>
                  <a:lnTo>
                    <a:pt x="24" y="78"/>
                  </a:lnTo>
                  <a:cubicBezTo>
                    <a:pt x="21" y="90"/>
                    <a:pt x="2" y="167"/>
                    <a:pt x="1" y="171"/>
                  </a:cubicBezTo>
                  <a:cubicBezTo>
                    <a:pt x="0" y="180"/>
                    <a:pt x="0" y="184"/>
                    <a:pt x="0" y="188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4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8" y="89"/>
                  </a:cubicBezTo>
                  <a:cubicBezTo>
                    <a:pt x="70" y="89"/>
                    <a:pt x="55" y="99"/>
                    <a:pt x="45" y="108"/>
                  </a:cubicBezTo>
                  <a:lnTo>
                    <a:pt x="69" y="11"/>
                  </a:lnTo>
                  <a:close/>
                  <a:moveTo>
                    <a:pt x="51" y="236"/>
                  </a:moveTo>
                  <a:cubicBezTo>
                    <a:pt x="34" y="236"/>
                    <a:pt x="24" y="221"/>
                    <a:pt x="24" y="201"/>
                  </a:cubicBezTo>
                  <a:cubicBezTo>
                    <a:pt x="24" y="188"/>
                    <a:pt x="27" y="176"/>
                    <a:pt x="37" y="136"/>
                  </a:cubicBezTo>
                  <a:cubicBezTo>
                    <a:pt x="39" y="130"/>
                    <a:pt x="39" y="129"/>
                    <a:pt x="46" y="121"/>
                  </a:cubicBezTo>
                  <a:cubicBezTo>
                    <a:pt x="59" y="106"/>
                    <a:pt x="75" y="98"/>
                    <a:pt x="87" y="98"/>
                  </a:cubicBezTo>
                  <a:cubicBezTo>
                    <a:pt x="101" y="98"/>
                    <a:pt x="113" y="109"/>
                    <a:pt x="113" y="132"/>
                  </a:cubicBezTo>
                  <a:cubicBezTo>
                    <a:pt x="113" y="147"/>
                    <a:pt x="105" y="182"/>
                    <a:pt x="95" y="202"/>
                  </a:cubicBezTo>
                  <a:cubicBezTo>
                    <a:pt x="86" y="220"/>
                    <a:pt x="69" y="236"/>
                    <a:pt x="51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204">
              <a:extLst>
                <a:ext uri="{FF2B5EF4-FFF2-40B4-BE49-F238E27FC236}">
                  <a16:creationId xmlns:a16="http://schemas.microsoft.com/office/drawing/2014/main" id="{562E283E-683A-4DE2-A8CE-C26D6931146C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8504240" y="6413500"/>
              <a:ext cx="49213" cy="90488"/>
            </a:xfrm>
            <a:custGeom>
              <a:avLst/>
              <a:gdLst>
                <a:gd name="T0" fmla="*/ 64 w 102"/>
                <a:gd name="T1" fmla="*/ 7 h 166"/>
                <a:gd name="T2" fmla="*/ 55 w 102"/>
                <a:gd name="T3" fmla="*/ 0 h 166"/>
                <a:gd name="T4" fmla="*/ 5 w 102"/>
                <a:gd name="T5" fmla="*/ 16 h 166"/>
                <a:gd name="T6" fmla="*/ 0 w 102"/>
                <a:gd name="T7" fmla="*/ 16 h 166"/>
                <a:gd name="T8" fmla="*/ 0 w 102"/>
                <a:gd name="T9" fmla="*/ 27 h 166"/>
                <a:gd name="T10" fmla="*/ 5 w 102"/>
                <a:gd name="T11" fmla="*/ 27 h 166"/>
                <a:gd name="T12" fmla="*/ 41 w 102"/>
                <a:gd name="T13" fmla="*/ 20 h 166"/>
                <a:gd name="T14" fmla="*/ 41 w 102"/>
                <a:gd name="T15" fmla="*/ 144 h 166"/>
                <a:gd name="T16" fmla="*/ 14 w 102"/>
                <a:gd name="T17" fmla="*/ 155 h 166"/>
                <a:gd name="T18" fmla="*/ 2 w 102"/>
                <a:gd name="T19" fmla="*/ 155 h 166"/>
                <a:gd name="T20" fmla="*/ 2 w 102"/>
                <a:gd name="T21" fmla="*/ 166 h 166"/>
                <a:gd name="T22" fmla="*/ 52 w 102"/>
                <a:gd name="T23" fmla="*/ 165 h 166"/>
                <a:gd name="T24" fmla="*/ 102 w 102"/>
                <a:gd name="T25" fmla="*/ 166 h 166"/>
                <a:gd name="T26" fmla="*/ 102 w 102"/>
                <a:gd name="T27" fmla="*/ 155 h 166"/>
                <a:gd name="T28" fmla="*/ 90 w 102"/>
                <a:gd name="T29" fmla="*/ 155 h 166"/>
                <a:gd name="T30" fmla="*/ 64 w 102"/>
                <a:gd name="T31" fmla="*/ 144 h 166"/>
                <a:gd name="T32" fmla="*/ 64 w 102"/>
                <a:gd name="T33" fmla="*/ 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66">
                  <a:moveTo>
                    <a:pt x="64" y="7"/>
                  </a:moveTo>
                  <a:cubicBezTo>
                    <a:pt x="64" y="0"/>
                    <a:pt x="63" y="0"/>
                    <a:pt x="55" y="0"/>
                  </a:cubicBezTo>
                  <a:cubicBezTo>
                    <a:pt x="37" y="16"/>
                    <a:pt x="9" y="16"/>
                    <a:pt x="5" y="16"/>
                  </a:cubicBezTo>
                  <a:lnTo>
                    <a:pt x="0" y="16"/>
                  </a:lnTo>
                  <a:lnTo>
                    <a:pt x="0" y="27"/>
                  </a:lnTo>
                  <a:lnTo>
                    <a:pt x="5" y="27"/>
                  </a:lnTo>
                  <a:cubicBezTo>
                    <a:pt x="10" y="27"/>
                    <a:pt x="26" y="26"/>
                    <a:pt x="41" y="20"/>
                  </a:cubicBezTo>
                  <a:lnTo>
                    <a:pt x="41" y="144"/>
                  </a:lnTo>
                  <a:cubicBezTo>
                    <a:pt x="41" y="152"/>
                    <a:pt x="41" y="155"/>
                    <a:pt x="14" y="155"/>
                  </a:cubicBezTo>
                  <a:lnTo>
                    <a:pt x="2" y="155"/>
                  </a:lnTo>
                  <a:lnTo>
                    <a:pt x="2" y="166"/>
                  </a:lnTo>
                  <a:cubicBezTo>
                    <a:pt x="16" y="165"/>
                    <a:pt x="38" y="165"/>
                    <a:pt x="52" y="165"/>
                  </a:cubicBezTo>
                  <a:cubicBezTo>
                    <a:pt x="67" y="165"/>
                    <a:pt x="89" y="165"/>
                    <a:pt x="102" y="166"/>
                  </a:cubicBezTo>
                  <a:lnTo>
                    <a:pt x="102" y="155"/>
                  </a:lnTo>
                  <a:lnTo>
                    <a:pt x="90" y="155"/>
                  </a:lnTo>
                  <a:cubicBezTo>
                    <a:pt x="64" y="155"/>
                    <a:pt x="64" y="152"/>
                    <a:pt x="64" y="144"/>
                  </a:cubicBezTo>
                  <a:lnTo>
                    <a:pt x="64" y="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205">
              <a:extLst>
                <a:ext uri="{FF2B5EF4-FFF2-40B4-BE49-F238E27FC236}">
                  <a16:creationId xmlns:a16="http://schemas.microsoft.com/office/drawing/2014/main" id="{CBE01FAC-1D05-4439-9ACF-FF673E21941E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8612190" y="6407150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206">
              <a:extLst>
                <a:ext uri="{FF2B5EF4-FFF2-40B4-BE49-F238E27FC236}">
                  <a16:creationId xmlns:a16="http://schemas.microsoft.com/office/drawing/2014/main" id="{97C38528-29FA-49DC-92E0-F1C3155280E4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8783640" y="6316663"/>
              <a:ext cx="109538" cy="122238"/>
            </a:xfrm>
            <a:custGeom>
              <a:avLst/>
              <a:gdLst>
                <a:gd name="T0" fmla="*/ 167 w 229"/>
                <a:gd name="T1" fmla="*/ 32 h 226"/>
                <a:gd name="T2" fmla="*/ 121 w 229"/>
                <a:gd name="T3" fmla="*/ 0 h 226"/>
                <a:gd name="T4" fmla="*/ 0 w 229"/>
                <a:gd name="T5" fmla="*/ 146 h 226"/>
                <a:gd name="T6" fmla="*/ 67 w 229"/>
                <a:gd name="T7" fmla="*/ 226 h 226"/>
                <a:gd name="T8" fmla="*/ 132 w 229"/>
                <a:gd name="T9" fmla="*/ 189 h 226"/>
                <a:gd name="T10" fmla="*/ 177 w 229"/>
                <a:gd name="T11" fmla="*/ 226 h 226"/>
                <a:gd name="T12" fmla="*/ 214 w 229"/>
                <a:gd name="T13" fmla="*/ 199 h 226"/>
                <a:gd name="T14" fmla="*/ 229 w 229"/>
                <a:gd name="T15" fmla="*/ 149 h 226"/>
                <a:gd name="T16" fmla="*/ 223 w 229"/>
                <a:gd name="T17" fmla="*/ 144 h 226"/>
                <a:gd name="T18" fmla="*/ 216 w 229"/>
                <a:gd name="T19" fmla="*/ 153 h 226"/>
                <a:gd name="T20" fmla="*/ 178 w 229"/>
                <a:gd name="T21" fmla="*/ 215 h 226"/>
                <a:gd name="T22" fmla="*/ 163 w 229"/>
                <a:gd name="T23" fmla="*/ 192 h 226"/>
                <a:gd name="T24" fmla="*/ 170 w 229"/>
                <a:gd name="T25" fmla="*/ 155 h 226"/>
                <a:gd name="T26" fmla="*/ 180 w 229"/>
                <a:gd name="T27" fmla="*/ 110 h 226"/>
                <a:gd name="T28" fmla="*/ 198 w 229"/>
                <a:gd name="T29" fmla="*/ 41 h 226"/>
                <a:gd name="T30" fmla="*/ 202 w 229"/>
                <a:gd name="T31" fmla="*/ 24 h 226"/>
                <a:gd name="T32" fmla="*/ 187 w 229"/>
                <a:gd name="T33" fmla="*/ 10 h 226"/>
                <a:gd name="T34" fmla="*/ 167 w 229"/>
                <a:gd name="T35" fmla="*/ 32 h 226"/>
                <a:gd name="T36" fmla="*/ 134 w 229"/>
                <a:gd name="T37" fmla="*/ 161 h 226"/>
                <a:gd name="T38" fmla="*/ 124 w 229"/>
                <a:gd name="T39" fmla="*/ 180 h 226"/>
                <a:gd name="T40" fmla="*/ 68 w 229"/>
                <a:gd name="T41" fmla="*/ 215 h 226"/>
                <a:gd name="T42" fmla="*/ 36 w 229"/>
                <a:gd name="T43" fmla="*/ 168 h 226"/>
                <a:gd name="T44" fmla="*/ 63 w 229"/>
                <a:gd name="T45" fmla="*/ 59 h 226"/>
                <a:gd name="T46" fmla="*/ 121 w 229"/>
                <a:gd name="T47" fmla="*/ 11 h 226"/>
                <a:gd name="T48" fmla="*/ 161 w 229"/>
                <a:gd name="T49" fmla="*/ 55 h 226"/>
                <a:gd name="T50" fmla="*/ 159 w 229"/>
                <a:gd name="T51" fmla="*/ 64 h 226"/>
                <a:gd name="T52" fmla="*/ 134 w 229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9" h="226">
                  <a:moveTo>
                    <a:pt x="167" y="32"/>
                  </a:moveTo>
                  <a:cubicBezTo>
                    <a:pt x="158" y="14"/>
                    <a:pt x="143" y="0"/>
                    <a:pt x="121" y="0"/>
                  </a:cubicBezTo>
                  <a:cubicBezTo>
                    <a:pt x="62" y="0"/>
                    <a:pt x="0" y="74"/>
                    <a:pt x="0" y="146"/>
                  </a:cubicBezTo>
                  <a:cubicBezTo>
                    <a:pt x="0" y="193"/>
                    <a:pt x="28" y="226"/>
                    <a:pt x="67" y="226"/>
                  </a:cubicBezTo>
                  <a:cubicBezTo>
                    <a:pt x="77" y="226"/>
                    <a:pt x="102" y="224"/>
                    <a:pt x="132" y="189"/>
                  </a:cubicBezTo>
                  <a:cubicBezTo>
                    <a:pt x="136" y="210"/>
                    <a:pt x="153" y="226"/>
                    <a:pt x="177" y="226"/>
                  </a:cubicBezTo>
                  <a:cubicBezTo>
                    <a:pt x="194" y="226"/>
                    <a:pt x="206" y="215"/>
                    <a:pt x="214" y="199"/>
                  </a:cubicBezTo>
                  <a:cubicBezTo>
                    <a:pt x="222" y="181"/>
                    <a:pt x="229" y="150"/>
                    <a:pt x="229" y="149"/>
                  </a:cubicBezTo>
                  <a:cubicBezTo>
                    <a:pt x="229" y="144"/>
                    <a:pt x="224" y="144"/>
                    <a:pt x="223" y="144"/>
                  </a:cubicBezTo>
                  <a:cubicBezTo>
                    <a:pt x="218" y="144"/>
                    <a:pt x="217" y="146"/>
                    <a:pt x="216" y="153"/>
                  </a:cubicBezTo>
                  <a:cubicBezTo>
                    <a:pt x="207" y="186"/>
                    <a:pt x="198" y="215"/>
                    <a:pt x="178" y="215"/>
                  </a:cubicBezTo>
                  <a:cubicBezTo>
                    <a:pt x="165" y="215"/>
                    <a:pt x="163" y="202"/>
                    <a:pt x="163" y="192"/>
                  </a:cubicBezTo>
                  <a:cubicBezTo>
                    <a:pt x="163" y="181"/>
                    <a:pt x="164" y="177"/>
                    <a:pt x="170" y="155"/>
                  </a:cubicBezTo>
                  <a:cubicBezTo>
                    <a:pt x="175" y="134"/>
                    <a:pt x="176" y="129"/>
                    <a:pt x="180" y="110"/>
                  </a:cubicBezTo>
                  <a:lnTo>
                    <a:pt x="198" y="41"/>
                  </a:lnTo>
                  <a:cubicBezTo>
                    <a:pt x="202" y="27"/>
                    <a:pt x="202" y="26"/>
                    <a:pt x="202" y="24"/>
                  </a:cubicBezTo>
                  <a:cubicBezTo>
                    <a:pt x="202" y="15"/>
                    <a:pt x="196" y="10"/>
                    <a:pt x="187" y="10"/>
                  </a:cubicBezTo>
                  <a:cubicBezTo>
                    <a:pt x="175" y="10"/>
                    <a:pt x="168" y="21"/>
                    <a:pt x="167" y="32"/>
                  </a:cubicBezTo>
                  <a:close/>
                  <a:moveTo>
                    <a:pt x="134" y="161"/>
                  </a:moveTo>
                  <a:cubicBezTo>
                    <a:pt x="132" y="170"/>
                    <a:pt x="132" y="171"/>
                    <a:pt x="124" y="180"/>
                  </a:cubicBezTo>
                  <a:cubicBezTo>
                    <a:pt x="102" y="207"/>
                    <a:pt x="82" y="215"/>
                    <a:pt x="68" y="215"/>
                  </a:cubicBezTo>
                  <a:cubicBezTo>
                    <a:pt x="43" y="215"/>
                    <a:pt x="36" y="188"/>
                    <a:pt x="36" y="168"/>
                  </a:cubicBezTo>
                  <a:cubicBezTo>
                    <a:pt x="36" y="143"/>
                    <a:pt x="52" y="82"/>
                    <a:pt x="63" y="59"/>
                  </a:cubicBezTo>
                  <a:cubicBezTo>
                    <a:pt x="79" y="30"/>
                    <a:pt x="101" y="11"/>
                    <a:pt x="121" y="11"/>
                  </a:cubicBezTo>
                  <a:cubicBezTo>
                    <a:pt x="154" y="11"/>
                    <a:pt x="161" y="52"/>
                    <a:pt x="161" y="55"/>
                  </a:cubicBezTo>
                  <a:cubicBezTo>
                    <a:pt x="161" y="58"/>
                    <a:pt x="160" y="61"/>
                    <a:pt x="159" y="64"/>
                  </a:cubicBezTo>
                  <a:lnTo>
                    <a:pt x="134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207">
              <a:extLst>
                <a:ext uri="{FF2B5EF4-FFF2-40B4-BE49-F238E27FC236}">
                  <a16:creationId xmlns:a16="http://schemas.microsoft.com/office/drawing/2014/main" id="{CDF2F3B9-E2BC-45B4-B912-42FC2A6528B8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8910640" y="6351588"/>
              <a:ext cx="71438" cy="125413"/>
            </a:xfrm>
            <a:custGeom>
              <a:avLst/>
              <a:gdLst>
                <a:gd name="T0" fmla="*/ 154 w 154"/>
                <a:gd name="T1" fmla="*/ 168 h 232"/>
                <a:gd name="T2" fmla="*/ 142 w 154"/>
                <a:gd name="T3" fmla="*/ 168 h 232"/>
                <a:gd name="T4" fmla="*/ 133 w 154"/>
                <a:gd name="T5" fmla="*/ 200 h 232"/>
                <a:gd name="T6" fmla="*/ 99 w 154"/>
                <a:gd name="T7" fmla="*/ 202 h 232"/>
                <a:gd name="T8" fmla="*/ 34 w 154"/>
                <a:gd name="T9" fmla="*/ 202 h 232"/>
                <a:gd name="T10" fmla="*/ 104 w 154"/>
                <a:gd name="T11" fmla="*/ 143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2 h 232"/>
                <a:gd name="T18" fmla="*/ 18 w 154"/>
                <a:gd name="T19" fmla="*/ 82 h 232"/>
                <a:gd name="T20" fmla="*/ 37 w 154"/>
                <a:gd name="T21" fmla="*/ 63 h 232"/>
                <a:gd name="T22" fmla="*/ 16 w 154"/>
                <a:gd name="T23" fmla="*/ 45 h 232"/>
                <a:gd name="T24" fmla="*/ 67 w 154"/>
                <a:gd name="T25" fmla="*/ 12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8 h 232"/>
                <a:gd name="T32" fmla="*/ 0 w 154"/>
                <a:gd name="T33" fmla="*/ 232 h 232"/>
                <a:gd name="T34" fmla="*/ 143 w 154"/>
                <a:gd name="T35" fmla="*/ 232 h 232"/>
                <a:gd name="T36" fmla="*/ 154 w 154"/>
                <a:gd name="T37" fmla="*/ 1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8"/>
                  </a:moveTo>
                  <a:lnTo>
                    <a:pt x="142" y="168"/>
                  </a:lnTo>
                  <a:cubicBezTo>
                    <a:pt x="141" y="176"/>
                    <a:pt x="138" y="196"/>
                    <a:pt x="133" y="200"/>
                  </a:cubicBezTo>
                  <a:cubicBezTo>
                    <a:pt x="130" y="202"/>
                    <a:pt x="103" y="202"/>
                    <a:pt x="99" y="202"/>
                  </a:cubicBezTo>
                  <a:lnTo>
                    <a:pt x="34" y="202"/>
                  </a:lnTo>
                  <a:cubicBezTo>
                    <a:pt x="71" y="169"/>
                    <a:pt x="83" y="160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7" y="82"/>
                    <a:pt x="37" y="76"/>
                    <a:pt x="37" y="63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2"/>
                    <a:pt x="67" y="12"/>
                  </a:cubicBezTo>
                  <a:cubicBezTo>
                    <a:pt x="102" y="12"/>
                    <a:pt x="120" y="40"/>
                    <a:pt x="120" y="68"/>
                  </a:cubicBezTo>
                  <a:cubicBezTo>
                    <a:pt x="120" y="98"/>
                    <a:pt x="99" y="122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2"/>
                  </a:cubicBezTo>
                  <a:lnTo>
                    <a:pt x="143" y="232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208">
              <a:extLst>
                <a:ext uri="{FF2B5EF4-FFF2-40B4-BE49-F238E27FC236}">
                  <a16:creationId xmlns:a16="http://schemas.microsoft.com/office/drawing/2014/main" id="{0D0F1D8E-B576-44F5-AEB5-5CA28787B514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9004302" y="6345238"/>
              <a:ext cx="66675" cy="133350"/>
            </a:xfrm>
            <a:custGeom>
              <a:avLst/>
              <a:gdLst>
                <a:gd name="T0" fmla="*/ 70 w 142"/>
                <a:gd name="T1" fmla="*/ 11 h 246"/>
                <a:gd name="T2" fmla="*/ 71 w 142"/>
                <a:gd name="T3" fmla="*/ 5 h 246"/>
                <a:gd name="T4" fmla="*/ 65 w 142"/>
                <a:gd name="T5" fmla="*/ 0 h 246"/>
                <a:gd name="T6" fmla="*/ 21 w 142"/>
                <a:gd name="T7" fmla="*/ 4 h 246"/>
                <a:gd name="T8" fmla="*/ 13 w 142"/>
                <a:gd name="T9" fmla="*/ 12 h 246"/>
                <a:gd name="T10" fmla="*/ 22 w 142"/>
                <a:gd name="T11" fmla="*/ 17 h 246"/>
                <a:gd name="T12" fmla="*/ 39 w 142"/>
                <a:gd name="T13" fmla="*/ 22 h 246"/>
                <a:gd name="T14" fmla="*/ 33 w 142"/>
                <a:gd name="T15" fmla="*/ 46 h 246"/>
                <a:gd name="T16" fmla="*/ 25 w 142"/>
                <a:gd name="T17" fmla="*/ 78 h 246"/>
                <a:gd name="T18" fmla="*/ 2 w 142"/>
                <a:gd name="T19" fmla="*/ 171 h 246"/>
                <a:gd name="T20" fmla="*/ 0 w 142"/>
                <a:gd name="T21" fmla="*/ 188 h 246"/>
                <a:gd name="T22" fmla="*/ 52 w 142"/>
                <a:gd name="T23" fmla="*/ 246 h 246"/>
                <a:gd name="T24" fmla="*/ 142 w 142"/>
                <a:gd name="T25" fmla="*/ 147 h 246"/>
                <a:gd name="T26" fmla="*/ 89 w 142"/>
                <a:gd name="T27" fmla="*/ 89 h 246"/>
                <a:gd name="T28" fmla="*/ 45 w 142"/>
                <a:gd name="T29" fmla="*/ 108 h 246"/>
                <a:gd name="T30" fmla="*/ 70 w 142"/>
                <a:gd name="T31" fmla="*/ 11 h 246"/>
                <a:gd name="T32" fmla="*/ 52 w 142"/>
                <a:gd name="T33" fmla="*/ 236 h 246"/>
                <a:gd name="T34" fmla="*/ 25 w 142"/>
                <a:gd name="T35" fmla="*/ 201 h 246"/>
                <a:gd name="T36" fmla="*/ 38 w 142"/>
                <a:gd name="T37" fmla="*/ 136 h 246"/>
                <a:gd name="T38" fmla="*/ 47 w 142"/>
                <a:gd name="T39" fmla="*/ 121 h 246"/>
                <a:gd name="T40" fmla="*/ 88 w 142"/>
                <a:gd name="T41" fmla="*/ 98 h 246"/>
                <a:gd name="T42" fmla="*/ 114 w 142"/>
                <a:gd name="T43" fmla="*/ 132 h 246"/>
                <a:gd name="T44" fmla="*/ 96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70" y="11"/>
                  </a:moveTo>
                  <a:cubicBezTo>
                    <a:pt x="70" y="10"/>
                    <a:pt x="71" y="6"/>
                    <a:pt x="71" y="5"/>
                  </a:cubicBezTo>
                  <a:cubicBezTo>
                    <a:pt x="71" y="3"/>
                    <a:pt x="70" y="0"/>
                    <a:pt x="65" y="0"/>
                  </a:cubicBezTo>
                  <a:cubicBezTo>
                    <a:pt x="58" y="0"/>
                    <a:pt x="29" y="3"/>
                    <a:pt x="21" y="4"/>
                  </a:cubicBezTo>
                  <a:cubicBezTo>
                    <a:pt x="18" y="4"/>
                    <a:pt x="13" y="4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9" y="17"/>
                    <a:pt x="39" y="19"/>
                    <a:pt x="39" y="22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8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8"/>
                  </a:cubicBezTo>
                  <a:cubicBezTo>
                    <a:pt x="0" y="224"/>
                    <a:pt x="23" y="246"/>
                    <a:pt x="52" y="246"/>
                  </a:cubicBezTo>
                  <a:cubicBezTo>
                    <a:pt x="95" y="246"/>
                    <a:pt x="142" y="199"/>
                    <a:pt x="142" y="147"/>
                  </a:cubicBezTo>
                  <a:cubicBezTo>
                    <a:pt x="142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70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6"/>
                  </a:cubicBezTo>
                  <a:cubicBezTo>
                    <a:pt x="40" y="130"/>
                    <a:pt x="40" y="129"/>
                    <a:pt x="47" y="121"/>
                  </a:cubicBezTo>
                  <a:cubicBezTo>
                    <a:pt x="60" y="106"/>
                    <a:pt x="76" y="98"/>
                    <a:pt x="88" y="98"/>
                  </a:cubicBezTo>
                  <a:cubicBezTo>
                    <a:pt x="102" y="98"/>
                    <a:pt x="114" y="109"/>
                    <a:pt x="114" y="132"/>
                  </a:cubicBezTo>
                  <a:cubicBezTo>
                    <a:pt x="114" y="147"/>
                    <a:pt x="106" y="182"/>
                    <a:pt x="96" y="202"/>
                  </a:cubicBezTo>
                  <a:cubicBezTo>
                    <a:pt x="87" y="220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209">
              <a:extLst>
                <a:ext uri="{FF2B5EF4-FFF2-40B4-BE49-F238E27FC236}">
                  <a16:creationId xmlns:a16="http://schemas.microsoft.com/office/drawing/2014/main" id="{8C057964-F16F-4E85-B6B2-EE3530FDDAF8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9086852" y="6413500"/>
              <a:ext cx="58738" cy="90488"/>
            </a:xfrm>
            <a:custGeom>
              <a:avLst/>
              <a:gdLst>
                <a:gd name="T0" fmla="*/ 124 w 124"/>
                <a:gd name="T1" fmla="*/ 118 h 166"/>
                <a:gd name="T2" fmla="*/ 114 w 124"/>
                <a:gd name="T3" fmla="*/ 118 h 166"/>
                <a:gd name="T4" fmla="*/ 107 w 124"/>
                <a:gd name="T5" fmla="*/ 140 h 166"/>
                <a:gd name="T6" fmla="*/ 80 w 124"/>
                <a:gd name="T7" fmla="*/ 142 h 166"/>
                <a:gd name="T8" fmla="*/ 31 w 124"/>
                <a:gd name="T9" fmla="*/ 142 h 166"/>
                <a:gd name="T10" fmla="*/ 81 w 124"/>
                <a:gd name="T11" fmla="*/ 106 h 166"/>
                <a:gd name="T12" fmla="*/ 124 w 124"/>
                <a:gd name="T13" fmla="*/ 49 h 166"/>
                <a:gd name="T14" fmla="*/ 59 w 124"/>
                <a:gd name="T15" fmla="*/ 0 h 166"/>
                <a:gd name="T16" fmla="*/ 0 w 124"/>
                <a:gd name="T17" fmla="*/ 44 h 166"/>
                <a:gd name="T18" fmla="*/ 15 w 124"/>
                <a:gd name="T19" fmla="*/ 59 h 166"/>
                <a:gd name="T20" fmla="*/ 29 w 124"/>
                <a:gd name="T21" fmla="*/ 44 h 166"/>
                <a:gd name="T22" fmla="*/ 15 w 124"/>
                <a:gd name="T23" fmla="*/ 29 h 166"/>
                <a:gd name="T24" fmla="*/ 53 w 124"/>
                <a:gd name="T25" fmla="*/ 11 h 166"/>
                <a:gd name="T26" fmla="*/ 98 w 124"/>
                <a:gd name="T27" fmla="*/ 50 h 166"/>
                <a:gd name="T28" fmla="*/ 64 w 124"/>
                <a:gd name="T29" fmla="*/ 103 h 166"/>
                <a:gd name="T30" fmla="*/ 3 w 124"/>
                <a:gd name="T31" fmla="*/ 154 h 166"/>
                <a:gd name="T32" fmla="*/ 0 w 124"/>
                <a:gd name="T33" fmla="*/ 158 h 166"/>
                <a:gd name="T34" fmla="*/ 0 w 124"/>
                <a:gd name="T35" fmla="*/ 166 h 166"/>
                <a:gd name="T36" fmla="*/ 116 w 124"/>
                <a:gd name="T37" fmla="*/ 166 h 166"/>
                <a:gd name="T38" fmla="*/ 124 w 124"/>
                <a:gd name="T39" fmla="*/ 1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166">
                  <a:moveTo>
                    <a:pt x="124" y="118"/>
                  </a:moveTo>
                  <a:lnTo>
                    <a:pt x="114" y="118"/>
                  </a:lnTo>
                  <a:cubicBezTo>
                    <a:pt x="113" y="122"/>
                    <a:pt x="110" y="138"/>
                    <a:pt x="107" y="140"/>
                  </a:cubicBezTo>
                  <a:cubicBezTo>
                    <a:pt x="105" y="142"/>
                    <a:pt x="84" y="142"/>
                    <a:pt x="80" y="142"/>
                  </a:cubicBezTo>
                  <a:lnTo>
                    <a:pt x="31" y="142"/>
                  </a:lnTo>
                  <a:cubicBezTo>
                    <a:pt x="48" y="129"/>
                    <a:pt x="66" y="116"/>
                    <a:pt x="81" y="106"/>
                  </a:cubicBezTo>
                  <a:cubicBezTo>
                    <a:pt x="103" y="90"/>
                    <a:pt x="124" y="76"/>
                    <a:pt x="124" y="49"/>
                  </a:cubicBezTo>
                  <a:cubicBezTo>
                    <a:pt x="124" y="18"/>
                    <a:pt x="94" y="0"/>
                    <a:pt x="59" y="0"/>
                  </a:cubicBezTo>
                  <a:cubicBezTo>
                    <a:pt x="25" y="0"/>
                    <a:pt x="0" y="19"/>
                    <a:pt x="0" y="44"/>
                  </a:cubicBezTo>
                  <a:cubicBezTo>
                    <a:pt x="0" y="57"/>
                    <a:pt x="11" y="59"/>
                    <a:pt x="15" y="59"/>
                  </a:cubicBezTo>
                  <a:cubicBezTo>
                    <a:pt x="22" y="59"/>
                    <a:pt x="29" y="54"/>
                    <a:pt x="29" y="44"/>
                  </a:cubicBezTo>
                  <a:cubicBezTo>
                    <a:pt x="29" y="35"/>
                    <a:pt x="23" y="30"/>
                    <a:pt x="15" y="29"/>
                  </a:cubicBezTo>
                  <a:cubicBezTo>
                    <a:pt x="22" y="18"/>
                    <a:pt x="37" y="11"/>
                    <a:pt x="53" y="11"/>
                  </a:cubicBezTo>
                  <a:cubicBezTo>
                    <a:pt x="77" y="11"/>
                    <a:pt x="98" y="25"/>
                    <a:pt x="98" y="50"/>
                  </a:cubicBezTo>
                  <a:cubicBezTo>
                    <a:pt x="98" y="71"/>
                    <a:pt x="83" y="86"/>
                    <a:pt x="64" y="103"/>
                  </a:cubicBezTo>
                  <a:lnTo>
                    <a:pt x="3" y="154"/>
                  </a:lnTo>
                  <a:cubicBezTo>
                    <a:pt x="1" y="156"/>
                    <a:pt x="1" y="156"/>
                    <a:pt x="0" y="158"/>
                  </a:cubicBezTo>
                  <a:lnTo>
                    <a:pt x="0" y="166"/>
                  </a:lnTo>
                  <a:lnTo>
                    <a:pt x="116" y="166"/>
                  </a:lnTo>
                  <a:lnTo>
                    <a:pt x="124" y="1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210">
              <a:extLst>
                <a:ext uri="{FF2B5EF4-FFF2-40B4-BE49-F238E27FC236}">
                  <a16:creationId xmlns:a16="http://schemas.microsoft.com/office/drawing/2014/main" id="{67523703-9097-4ECD-96CE-F1ED5F1188E5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9199565" y="6407150"/>
              <a:ext cx="28575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Oval 211">
              <a:extLst>
                <a:ext uri="{FF2B5EF4-FFF2-40B4-BE49-F238E27FC236}">
                  <a16:creationId xmlns:a16="http://schemas.microsoft.com/office/drawing/2014/main" id="{281659D2-B307-4B53-A3FA-44664DE0DFB4}"/>
                </a:ext>
              </a:extLst>
            </p:cNvPr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9423402" y="6407150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Oval 212">
              <a:extLst>
                <a:ext uri="{FF2B5EF4-FFF2-40B4-BE49-F238E27FC236}">
                  <a16:creationId xmlns:a16="http://schemas.microsoft.com/office/drawing/2014/main" id="{9F97EFF2-2F40-425E-BE5E-AF5560087214}"/>
                </a:ext>
              </a:extLst>
            </p:cNvPr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9526590" y="640715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Oval 213">
              <a:extLst>
                <a:ext uri="{FF2B5EF4-FFF2-40B4-BE49-F238E27FC236}">
                  <a16:creationId xmlns:a16="http://schemas.microsoft.com/office/drawing/2014/main" id="{2D225EFE-79F5-4BD0-AB95-842CC4C372B6}"/>
                </a:ext>
              </a:extLst>
            </p:cNvPr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9631365" y="6407150"/>
              <a:ext cx="25400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214">
              <a:extLst>
                <a:ext uri="{FF2B5EF4-FFF2-40B4-BE49-F238E27FC236}">
                  <a16:creationId xmlns:a16="http://schemas.microsoft.com/office/drawing/2014/main" id="{7E3111EB-B4AD-4126-B541-ADE13B2CD22F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9736140" y="6407150"/>
              <a:ext cx="26988" cy="80963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215">
              <a:extLst>
                <a:ext uri="{FF2B5EF4-FFF2-40B4-BE49-F238E27FC236}">
                  <a16:creationId xmlns:a16="http://schemas.microsoft.com/office/drawing/2014/main" id="{5D380E09-E59B-478F-9BCD-BEADBBB3D7E9}"/>
                </a:ext>
              </a:extLst>
            </p:cNvPr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9909177" y="6316663"/>
              <a:ext cx="107950" cy="122238"/>
            </a:xfrm>
            <a:custGeom>
              <a:avLst/>
              <a:gdLst>
                <a:gd name="T0" fmla="*/ 166 w 228"/>
                <a:gd name="T1" fmla="*/ 32 h 226"/>
                <a:gd name="T2" fmla="*/ 120 w 228"/>
                <a:gd name="T3" fmla="*/ 0 h 226"/>
                <a:gd name="T4" fmla="*/ 0 w 228"/>
                <a:gd name="T5" fmla="*/ 146 h 226"/>
                <a:gd name="T6" fmla="*/ 66 w 228"/>
                <a:gd name="T7" fmla="*/ 226 h 226"/>
                <a:gd name="T8" fmla="*/ 131 w 228"/>
                <a:gd name="T9" fmla="*/ 189 h 226"/>
                <a:gd name="T10" fmla="*/ 176 w 228"/>
                <a:gd name="T11" fmla="*/ 226 h 226"/>
                <a:gd name="T12" fmla="*/ 213 w 228"/>
                <a:gd name="T13" fmla="*/ 199 h 226"/>
                <a:gd name="T14" fmla="*/ 228 w 228"/>
                <a:gd name="T15" fmla="*/ 149 h 226"/>
                <a:gd name="T16" fmla="*/ 222 w 228"/>
                <a:gd name="T17" fmla="*/ 144 h 226"/>
                <a:gd name="T18" fmla="*/ 215 w 228"/>
                <a:gd name="T19" fmla="*/ 153 h 226"/>
                <a:gd name="T20" fmla="*/ 177 w 228"/>
                <a:gd name="T21" fmla="*/ 215 h 226"/>
                <a:gd name="T22" fmla="*/ 162 w 228"/>
                <a:gd name="T23" fmla="*/ 192 h 226"/>
                <a:gd name="T24" fmla="*/ 169 w 228"/>
                <a:gd name="T25" fmla="*/ 155 h 226"/>
                <a:gd name="T26" fmla="*/ 180 w 228"/>
                <a:gd name="T27" fmla="*/ 110 h 226"/>
                <a:gd name="T28" fmla="*/ 198 w 228"/>
                <a:gd name="T29" fmla="*/ 41 h 226"/>
                <a:gd name="T30" fmla="*/ 201 w 228"/>
                <a:gd name="T31" fmla="*/ 24 h 226"/>
                <a:gd name="T32" fmla="*/ 187 w 228"/>
                <a:gd name="T33" fmla="*/ 10 h 226"/>
                <a:gd name="T34" fmla="*/ 166 w 228"/>
                <a:gd name="T35" fmla="*/ 32 h 226"/>
                <a:gd name="T36" fmla="*/ 133 w 228"/>
                <a:gd name="T37" fmla="*/ 161 h 226"/>
                <a:gd name="T38" fmla="*/ 123 w 228"/>
                <a:gd name="T39" fmla="*/ 180 h 226"/>
                <a:gd name="T40" fmla="*/ 67 w 228"/>
                <a:gd name="T41" fmla="*/ 215 h 226"/>
                <a:gd name="T42" fmla="*/ 35 w 228"/>
                <a:gd name="T43" fmla="*/ 168 h 226"/>
                <a:gd name="T44" fmla="*/ 62 w 228"/>
                <a:gd name="T45" fmla="*/ 59 h 226"/>
                <a:gd name="T46" fmla="*/ 120 w 228"/>
                <a:gd name="T47" fmla="*/ 11 h 226"/>
                <a:gd name="T48" fmla="*/ 160 w 228"/>
                <a:gd name="T49" fmla="*/ 55 h 226"/>
                <a:gd name="T50" fmla="*/ 158 w 228"/>
                <a:gd name="T51" fmla="*/ 64 h 226"/>
                <a:gd name="T52" fmla="*/ 133 w 228"/>
                <a:gd name="T53" fmla="*/ 16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6">
                  <a:moveTo>
                    <a:pt x="166" y="32"/>
                  </a:moveTo>
                  <a:cubicBezTo>
                    <a:pt x="157" y="14"/>
                    <a:pt x="142" y="0"/>
                    <a:pt x="120" y="0"/>
                  </a:cubicBezTo>
                  <a:cubicBezTo>
                    <a:pt x="61" y="0"/>
                    <a:pt x="0" y="74"/>
                    <a:pt x="0" y="146"/>
                  </a:cubicBezTo>
                  <a:cubicBezTo>
                    <a:pt x="0" y="193"/>
                    <a:pt x="27" y="226"/>
                    <a:pt x="66" y="226"/>
                  </a:cubicBezTo>
                  <a:cubicBezTo>
                    <a:pt x="76" y="226"/>
                    <a:pt x="101" y="224"/>
                    <a:pt x="131" y="189"/>
                  </a:cubicBezTo>
                  <a:cubicBezTo>
                    <a:pt x="135" y="210"/>
                    <a:pt x="152" y="226"/>
                    <a:pt x="176" y="226"/>
                  </a:cubicBezTo>
                  <a:cubicBezTo>
                    <a:pt x="194" y="226"/>
                    <a:pt x="205" y="215"/>
                    <a:pt x="213" y="199"/>
                  </a:cubicBezTo>
                  <a:cubicBezTo>
                    <a:pt x="221" y="181"/>
                    <a:pt x="228" y="150"/>
                    <a:pt x="228" y="149"/>
                  </a:cubicBezTo>
                  <a:cubicBezTo>
                    <a:pt x="228" y="144"/>
                    <a:pt x="223" y="144"/>
                    <a:pt x="222" y="144"/>
                  </a:cubicBezTo>
                  <a:cubicBezTo>
                    <a:pt x="217" y="144"/>
                    <a:pt x="216" y="146"/>
                    <a:pt x="215" y="153"/>
                  </a:cubicBezTo>
                  <a:cubicBezTo>
                    <a:pt x="207" y="186"/>
                    <a:pt x="198" y="215"/>
                    <a:pt x="177" y="215"/>
                  </a:cubicBezTo>
                  <a:cubicBezTo>
                    <a:pt x="164" y="215"/>
                    <a:pt x="162" y="202"/>
                    <a:pt x="162" y="192"/>
                  </a:cubicBezTo>
                  <a:cubicBezTo>
                    <a:pt x="162" y="181"/>
                    <a:pt x="163" y="177"/>
                    <a:pt x="169" y="155"/>
                  </a:cubicBezTo>
                  <a:cubicBezTo>
                    <a:pt x="174" y="134"/>
                    <a:pt x="175" y="129"/>
                    <a:pt x="180" y="110"/>
                  </a:cubicBezTo>
                  <a:lnTo>
                    <a:pt x="198" y="41"/>
                  </a:lnTo>
                  <a:cubicBezTo>
                    <a:pt x="201" y="27"/>
                    <a:pt x="201" y="26"/>
                    <a:pt x="201" y="24"/>
                  </a:cubicBezTo>
                  <a:cubicBezTo>
                    <a:pt x="201" y="15"/>
                    <a:pt x="195" y="10"/>
                    <a:pt x="187" y="10"/>
                  </a:cubicBezTo>
                  <a:cubicBezTo>
                    <a:pt x="175" y="10"/>
                    <a:pt x="167" y="21"/>
                    <a:pt x="166" y="32"/>
                  </a:cubicBezTo>
                  <a:close/>
                  <a:moveTo>
                    <a:pt x="133" y="161"/>
                  </a:moveTo>
                  <a:cubicBezTo>
                    <a:pt x="131" y="170"/>
                    <a:pt x="131" y="171"/>
                    <a:pt x="123" y="180"/>
                  </a:cubicBezTo>
                  <a:cubicBezTo>
                    <a:pt x="101" y="207"/>
                    <a:pt x="81" y="215"/>
                    <a:pt x="67" y="215"/>
                  </a:cubicBezTo>
                  <a:cubicBezTo>
                    <a:pt x="42" y="215"/>
                    <a:pt x="35" y="188"/>
                    <a:pt x="35" y="168"/>
                  </a:cubicBezTo>
                  <a:cubicBezTo>
                    <a:pt x="35" y="143"/>
                    <a:pt x="51" y="82"/>
                    <a:pt x="62" y="59"/>
                  </a:cubicBezTo>
                  <a:cubicBezTo>
                    <a:pt x="78" y="30"/>
                    <a:pt x="100" y="11"/>
                    <a:pt x="120" y="11"/>
                  </a:cubicBezTo>
                  <a:cubicBezTo>
                    <a:pt x="153" y="11"/>
                    <a:pt x="160" y="52"/>
                    <a:pt x="160" y="55"/>
                  </a:cubicBezTo>
                  <a:cubicBezTo>
                    <a:pt x="160" y="58"/>
                    <a:pt x="159" y="61"/>
                    <a:pt x="158" y="64"/>
                  </a:cubicBezTo>
                  <a:lnTo>
                    <a:pt x="133" y="1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216">
              <a:extLst>
                <a:ext uri="{FF2B5EF4-FFF2-40B4-BE49-F238E27FC236}">
                  <a16:creationId xmlns:a16="http://schemas.microsoft.com/office/drawing/2014/main" id="{99658C22-6ACC-4F79-AD85-E78FD71A176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10031415" y="6392863"/>
              <a:ext cx="100013" cy="85725"/>
            </a:xfrm>
            <a:custGeom>
              <a:avLst/>
              <a:gdLst>
                <a:gd name="T0" fmla="*/ 26 w 213"/>
                <a:gd name="T1" fmla="*/ 132 h 157"/>
                <a:gd name="T2" fmla="*/ 23 w 213"/>
                <a:gd name="T3" fmla="*/ 146 h 157"/>
                <a:gd name="T4" fmla="*/ 35 w 213"/>
                <a:gd name="T5" fmla="*/ 157 h 157"/>
                <a:gd name="T6" fmla="*/ 48 w 213"/>
                <a:gd name="T7" fmla="*/ 149 h 157"/>
                <a:gd name="T8" fmla="*/ 55 w 213"/>
                <a:gd name="T9" fmla="*/ 128 h 157"/>
                <a:gd name="T10" fmla="*/ 62 w 213"/>
                <a:gd name="T11" fmla="*/ 96 h 157"/>
                <a:gd name="T12" fmla="*/ 68 w 213"/>
                <a:gd name="T13" fmla="*/ 73 h 157"/>
                <a:gd name="T14" fmla="*/ 83 w 213"/>
                <a:gd name="T15" fmla="*/ 42 h 157"/>
                <a:gd name="T16" fmla="*/ 135 w 213"/>
                <a:gd name="T17" fmla="*/ 9 h 157"/>
                <a:gd name="T18" fmla="*/ 156 w 213"/>
                <a:gd name="T19" fmla="*/ 34 h 157"/>
                <a:gd name="T20" fmla="*/ 135 w 213"/>
                <a:gd name="T21" fmla="*/ 108 h 157"/>
                <a:gd name="T22" fmla="*/ 130 w 213"/>
                <a:gd name="T23" fmla="*/ 127 h 157"/>
                <a:gd name="T24" fmla="*/ 163 w 213"/>
                <a:gd name="T25" fmla="*/ 157 h 157"/>
                <a:gd name="T26" fmla="*/ 213 w 213"/>
                <a:gd name="T27" fmla="*/ 104 h 157"/>
                <a:gd name="T28" fmla="*/ 208 w 213"/>
                <a:gd name="T29" fmla="*/ 99 h 157"/>
                <a:gd name="T30" fmla="*/ 201 w 213"/>
                <a:gd name="T31" fmla="*/ 105 h 157"/>
                <a:gd name="T32" fmla="*/ 164 w 213"/>
                <a:gd name="T33" fmla="*/ 147 h 157"/>
                <a:gd name="T34" fmla="*/ 155 w 213"/>
                <a:gd name="T35" fmla="*/ 135 h 157"/>
                <a:gd name="T36" fmla="*/ 163 w 213"/>
                <a:gd name="T37" fmla="*/ 107 h 157"/>
                <a:gd name="T38" fmla="*/ 182 w 213"/>
                <a:gd name="T39" fmla="*/ 39 h 157"/>
                <a:gd name="T40" fmla="*/ 137 w 213"/>
                <a:gd name="T41" fmla="*/ 0 h 157"/>
                <a:gd name="T42" fmla="*/ 78 w 213"/>
                <a:gd name="T43" fmla="*/ 31 h 157"/>
                <a:gd name="T44" fmla="*/ 40 w 213"/>
                <a:gd name="T45" fmla="*/ 0 h 157"/>
                <a:gd name="T46" fmla="*/ 13 w 213"/>
                <a:gd name="T47" fmla="*/ 18 h 157"/>
                <a:gd name="T48" fmla="*/ 0 w 213"/>
                <a:gd name="T49" fmla="*/ 53 h 157"/>
                <a:gd name="T50" fmla="*/ 6 w 213"/>
                <a:gd name="T51" fmla="*/ 58 h 157"/>
                <a:gd name="T52" fmla="*/ 14 w 213"/>
                <a:gd name="T53" fmla="*/ 47 h 157"/>
                <a:gd name="T54" fmla="*/ 39 w 213"/>
                <a:gd name="T55" fmla="*/ 9 h 157"/>
                <a:gd name="T56" fmla="*/ 51 w 213"/>
                <a:gd name="T57" fmla="*/ 27 h 157"/>
                <a:gd name="T58" fmla="*/ 45 w 213"/>
                <a:gd name="T59" fmla="*/ 55 h 157"/>
                <a:gd name="T60" fmla="*/ 37 w 213"/>
                <a:gd name="T61" fmla="*/ 87 h 157"/>
                <a:gd name="T62" fmla="*/ 26 w 213"/>
                <a:gd name="T63" fmla="*/ 13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3" h="157">
                  <a:moveTo>
                    <a:pt x="26" y="132"/>
                  </a:moveTo>
                  <a:cubicBezTo>
                    <a:pt x="25" y="136"/>
                    <a:pt x="23" y="145"/>
                    <a:pt x="23" y="146"/>
                  </a:cubicBezTo>
                  <a:cubicBezTo>
                    <a:pt x="23" y="154"/>
                    <a:pt x="29" y="157"/>
                    <a:pt x="35" y="157"/>
                  </a:cubicBezTo>
                  <a:cubicBezTo>
                    <a:pt x="41" y="157"/>
                    <a:pt x="47" y="153"/>
                    <a:pt x="48" y="149"/>
                  </a:cubicBezTo>
                  <a:cubicBezTo>
                    <a:pt x="50" y="146"/>
                    <a:pt x="53" y="135"/>
                    <a:pt x="55" y="128"/>
                  </a:cubicBezTo>
                  <a:cubicBezTo>
                    <a:pt x="56" y="121"/>
                    <a:pt x="60" y="105"/>
                    <a:pt x="62" y="96"/>
                  </a:cubicBezTo>
                  <a:cubicBezTo>
                    <a:pt x="64" y="89"/>
                    <a:pt x="66" y="81"/>
                    <a:pt x="68" y="73"/>
                  </a:cubicBezTo>
                  <a:cubicBezTo>
                    <a:pt x="72" y="59"/>
                    <a:pt x="73" y="56"/>
                    <a:pt x="83" y="42"/>
                  </a:cubicBezTo>
                  <a:cubicBezTo>
                    <a:pt x="93" y="28"/>
                    <a:pt x="109" y="9"/>
                    <a:pt x="135" y="9"/>
                  </a:cubicBezTo>
                  <a:cubicBezTo>
                    <a:pt x="155" y="9"/>
                    <a:pt x="156" y="27"/>
                    <a:pt x="156" y="34"/>
                  </a:cubicBezTo>
                  <a:cubicBezTo>
                    <a:pt x="156" y="55"/>
                    <a:pt x="141" y="94"/>
                    <a:pt x="135" y="108"/>
                  </a:cubicBezTo>
                  <a:cubicBezTo>
                    <a:pt x="131" y="118"/>
                    <a:pt x="130" y="121"/>
                    <a:pt x="130" y="127"/>
                  </a:cubicBezTo>
                  <a:cubicBezTo>
                    <a:pt x="130" y="146"/>
                    <a:pt x="145" y="157"/>
                    <a:pt x="163" y="157"/>
                  </a:cubicBezTo>
                  <a:cubicBezTo>
                    <a:pt x="198" y="157"/>
                    <a:pt x="213" y="109"/>
                    <a:pt x="213" y="104"/>
                  </a:cubicBezTo>
                  <a:cubicBezTo>
                    <a:pt x="213" y="99"/>
                    <a:pt x="209" y="99"/>
                    <a:pt x="208" y="99"/>
                  </a:cubicBezTo>
                  <a:cubicBezTo>
                    <a:pt x="203" y="99"/>
                    <a:pt x="202" y="101"/>
                    <a:pt x="201" y="105"/>
                  </a:cubicBezTo>
                  <a:cubicBezTo>
                    <a:pt x="193" y="133"/>
                    <a:pt x="178" y="147"/>
                    <a:pt x="164" y="147"/>
                  </a:cubicBezTo>
                  <a:cubicBezTo>
                    <a:pt x="157" y="147"/>
                    <a:pt x="155" y="142"/>
                    <a:pt x="155" y="135"/>
                  </a:cubicBezTo>
                  <a:cubicBezTo>
                    <a:pt x="155" y="127"/>
                    <a:pt x="157" y="123"/>
                    <a:pt x="163" y="107"/>
                  </a:cubicBezTo>
                  <a:cubicBezTo>
                    <a:pt x="168" y="96"/>
                    <a:pt x="182" y="59"/>
                    <a:pt x="182" y="39"/>
                  </a:cubicBezTo>
                  <a:cubicBezTo>
                    <a:pt x="182" y="6"/>
                    <a:pt x="155" y="0"/>
                    <a:pt x="137" y="0"/>
                  </a:cubicBezTo>
                  <a:cubicBezTo>
                    <a:pt x="108" y="0"/>
                    <a:pt x="88" y="17"/>
                    <a:pt x="78" y="31"/>
                  </a:cubicBezTo>
                  <a:cubicBezTo>
                    <a:pt x="75" y="7"/>
                    <a:pt x="55" y="0"/>
                    <a:pt x="40" y="0"/>
                  </a:cubicBezTo>
                  <a:cubicBezTo>
                    <a:pt x="25" y="0"/>
                    <a:pt x="17" y="10"/>
                    <a:pt x="13" y="18"/>
                  </a:cubicBezTo>
                  <a:cubicBezTo>
                    <a:pt x="5" y="31"/>
                    <a:pt x="0" y="51"/>
                    <a:pt x="0" y="53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7"/>
                  </a:cubicBezTo>
                  <a:cubicBezTo>
                    <a:pt x="19" y="27"/>
                    <a:pt x="26" y="9"/>
                    <a:pt x="39" y="9"/>
                  </a:cubicBezTo>
                  <a:cubicBezTo>
                    <a:pt x="48" y="9"/>
                    <a:pt x="51" y="17"/>
                    <a:pt x="51" y="27"/>
                  </a:cubicBezTo>
                  <a:cubicBezTo>
                    <a:pt x="51" y="33"/>
                    <a:pt x="48" y="46"/>
                    <a:pt x="45" y="55"/>
                  </a:cubicBezTo>
                  <a:cubicBezTo>
                    <a:pt x="43" y="65"/>
                    <a:pt x="39" y="79"/>
                    <a:pt x="37" y="87"/>
                  </a:cubicBezTo>
                  <a:lnTo>
                    <a:pt x="26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217">
              <a:extLst>
                <a:ext uri="{FF2B5EF4-FFF2-40B4-BE49-F238E27FC236}">
                  <a16:creationId xmlns:a16="http://schemas.microsoft.com/office/drawing/2014/main" id="{4D1E78E4-D968-4C38-8DF5-8F2E68D94B4B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10150477" y="6345238"/>
              <a:ext cx="66675" cy="133350"/>
            </a:xfrm>
            <a:custGeom>
              <a:avLst/>
              <a:gdLst>
                <a:gd name="T0" fmla="*/ 69 w 141"/>
                <a:gd name="T1" fmla="*/ 11 h 246"/>
                <a:gd name="T2" fmla="*/ 71 w 141"/>
                <a:gd name="T3" fmla="*/ 5 h 246"/>
                <a:gd name="T4" fmla="*/ 65 w 141"/>
                <a:gd name="T5" fmla="*/ 0 h 246"/>
                <a:gd name="T6" fmla="*/ 20 w 141"/>
                <a:gd name="T7" fmla="*/ 4 h 246"/>
                <a:gd name="T8" fmla="*/ 13 w 141"/>
                <a:gd name="T9" fmla="*/ 12 h 246"/>
                <a:gd name="T10" fmla="*/ 22 w 141"/>
                <a:gd name="T11" fmla="*/ 17 h 246"/>
                <a:gd name="T12" fmla="*/ 38 w 141"/>
                <a:gd name="T13" fmla="*/ 22 h 246"/>
                <a:gd name="T14" fmla="*/ 33 w 141"/>
                <a:gd name="T15" fmla="*/ 46 h 246"/>
                <a:gd name="T16" fmla="*/ 25 w 141"/>
                <a:gd name="T17" fmla="*/ 78 h 246"/>
                <a:gd name="T18" fmla="*/ 2 w 141"/>
                <a:gd name="T19" fmla="*/ 171 h 246"/>
                <a:gd name="T20" fmla="*/ 0 w 141"/>
                <a:gd name="T21" fmla="*/ 188 h 246"/>
                <a:gd name="T22" fmla="*/ 51 w 141"/>
                <a:gd name="T23" fmla="*/ 246 h 246"/>
                <a:gd name="T24" fmla="*/ 141 w 141"/>
                <a:gd name="T25" fmla="*/ 147 h 246"/>
                <a:gd name="T26" fmla="*/ 89 w 141"/>
                <a:gd name="T27" fmla="*/ 89 h 246"/>
                <a:gd name="T28" fmla="*/ 45 w 141"/>
                <a:gd name="T29" fmla="*/ 108 h 246"/>
                <a:gd name="T30" fmla="*/ 69 w 141"/>
                <a:gd name="T31" fmla="*/ 11 h 246"/>
                <a:gd name="T32" fmla="*/ 52 w 141"/>
                <a:gd name="T33" fmla="*/ 236 h 246"/>
                <a:gd name="T34" fmla="*/ 25 w 141"/>
                <a:gd name="T35" fmla="*/ 201 h 246"/>
                <a:gd name="T36" fmla="*/ 38 w 141"/>
                <a:gd name="T37" fmla="*/ 136 h 246"/>
                <a:gd name="T38" fmla="*/ 46 w 141"/>
                <a:gd name="T39" fmla="*/ 121 h 246"/>
                <a:gd name="T40" fmla="*/ 88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2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1"/>
                  </a:moveTo>
                  <a:cubicBezTo>
                    <a:pt x="69" y="10"/>
                    <a:pt x="71" y="6"/>
                    <a:pt x="71" y="5"/>
                  </a:cubicBezTo>
                  <a:cubicBezTo>
                    <a:pt x="71" y="3"/>
                    <a:pt x="69" y="0"/>
                    <a:pt x="65" y="0"/>
                  </a:cubicBezTo>
                  <a:cubicBezTo>
                    <a:pt x="58" y="0"/>
                    <a:pt x="29" y="3"/>
                    <a:pt x="20" y="4"/>
                  </a:cubicBezTo>
                  <a:cubicBezTo>
                    <a:pt x="18" y="4"/>
                    <a:pt x="13" y="4"/>
                    <a:pt x="13" y="12"/>
                  </a:cubicBezTo>
                  <a:cubicBezTo>
                    <a:pt x="13" y="17"/>
                    <a:pt x="18" y="17"/>
                    <a:pt x="22" y="17"/>
                  </a:cubicBezTo>
                  <a:cubicBezTo>
                    <a:pt x="38" y="17"/>
                    <a:pt x="38" y="19"/>
                    <a:pt x="38" y="22"/>
                  </a:cubicBezTo>
                  <a:cubicBezTo>
                    <a:pt x="38" y="24"/>
                    <a:pt x="35" y="38"/>
                    <a:pt x="33" y="46"/>
                  </a:cubicBezTo>
                  <a:lnTo>
                    <a:pt x="25" y="78"/>
                  </a:lnTo>
                  <a:cubicBezTo>
                    <a:pt x="22" y="90"/>
                    <a:pt x="3" y="167"/>
                    <a:pt x="2" y="171"/>
                  </a:cubicBezTo>
                  <a:cubicBezTo>
                    <a:pt x="0" y="180"/>
                    <a:pt x="0" y="184"/>
                    <a:pt x="0" y="188"/>
                  </a:cubicBezTo>
                  <a:cubicBezTo>
                    <a:pt x="0" y="224"/>
                    <a:pt x="22" y="246"/>
                    <a:pt x="51" y="246"/>
                  </a:cubicBezTo>
                  <a:cubicBezTo>
                    <a:pt x="95" y="246"/>
                    <a:pt x="141" y="199"/>
                    <a:pt x="141" y="147"/>
                  </a:cubicBezTo>
                  <a:cubicBezTo>
                    <a:pt x="141" y="106"/>
                    <a:pt x="113" y="89"/>
                    <a:pt x="89" y="89"/>
                  </a:cubicBezTo>
                  <a:cubicBezTo>
                    <a:pt x="71" y="89"/>
                    <a:pt x="56" y="99"/>
                    <a:pt x="45" y="108"/>
                  </a:cubicBezTo>
                  <a:lnTo>
                    <a:pt x="69" y="11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1"/>
                  </a:cubicBezTo>
                  <a:cubicBezTo>
                    <a:pt x="25" y="188"/>
                    <a:pt x="28" y="176"/>
                    <a:pt x="38" y="136"/>
                  </a:cubicBezTo>
                  <a:cubicBezTo>
                    <a:pt x="40" y="130"/>
                    <a:pt x="40" y="129"/>
                    <a:pt x="46" y="121"/>
                  </a:cubicBezTo>
                  <a:cubicBezTo>
                    <a:pt x="60" y="106"/>
                    <a:pt x="75" y="98"/>
                    <a:pt x="88" y="98"/>
                  </a:cubicBezTo>
                  <a:cubicBezTo>
                    <a:pt x="102" y="98"/>
                    <a:pt x="113" y="109"/>
                    <a:pt x="113" y="132"/>
                  </a:cubicBezTo>
                  <a:cubicBezTo>
                    <a:pt x="113" y="147"/>
                    <a:pt x="106" y="182"/>
                    <a:pt x="95" y="202"/>
                  </a:cubicBezTo>
                  <a:cubicBezTo>
                    <a:pt x="87" y="220"/>
                    <a:pt x="69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218">
              <a:extLst>
                <a:ext uri="{FF2B5EF4-FFF2-40B4-BE49-F238E27FC236}">
                  <a16:creationId xmlns:a16="http://schemas.microsoft.com/office/drawing/2014/main" id="{FA81E4F6-E5A7-4569-AB69-F69B8DB720B1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10233027" y="6443663"/>
              <a:ext cx="82550" cy="61913"/>
            </a:xfrm>
            <a:custGeom>
              <a:avLst/>
              <a:gdLst>
                <a:gd name="T0" fmla="*/ 26 w 174"/>
                <a:gd name="T1" fmla="*/ 85 h 112"/>
                <a:gd name="T2" fmla="*/ 21 w 174"/>
                <a:gd name="T3" fmla="*/ 104 h 112"/>
                <a:gd name="T4" fmla="*/ 31 w 174"/>
                <a:gd name="T5" fmla="*/ 112 h 112"/>
                <a:gd name="T6" fmla="*/ 43 w 174"/>
                <a:gd name="T7" fmla="*/ 104 h 112"/>
                <a:gd name="T8" fmla="*/ 47 w 174"/>
                <a:gd name="T9" fmla="*/ 85 h 112"/>
                <a:gd name="T10" fmla="*/ 56 w 174"/>
                <a:gd name="T11" fmla="*/ 50 h 112"/>
                <a:gd name="T12" fmla="*/ 108 w 174"/>
                <a:gd name="T13" fmla="*/ 8 h 112"/>
                <a:gd name="T14" fmla="*/ 125 w 174"/>
                <a:gd name="T15" fmla="*/ 26 h 112"/>
                <a:gd name="T16" fmla="*/ 109 w 174"/>
                <a:gd name="T17" fmla="*/ 80 h 112"/>
                <a:gd name="T18" fmla="*/ 106 w 174"/>
                <a:gd name="T19" fmla="*/ 90 h 112"/>
                <a:gd name="T20" fmla="*/ 134 w 174"/>
                <a:gd name="T21" fmla="*/ 112 h 112"/>
                <a:gd name="T22" fmla="*/ 174 w 174"/>
                <a:gd name="T23" fmla="*/ 74 h 112"/>
                <a:gd name="T24" fmla="*/ 169 w 174"/>
                <a:gd name="T25" fmla="*/ 70 h 112"/>
                <a:gd name="T26" fmla="*/ 163 w 174"/>
                <a:gd name="T27" fmla="*/ 76 h 112"/>
                <a:gd name="T28" fmla="*/ 134 w 174"/>
                <a:gd name="T29" fmla="*/ 104 h 112"/>
                <a:gd name="T30" fmla="*/ 127 w 174"/>
                <a:gd name="T31" fmla="*/ 94 h 112"/>
                <a:gd name="T32" fmla="*/ 130 w 174"/>
                <a:gd name="T33" fmla="*/ 81 h 112"/>
                <a:gd name="T34" fmla="*/ 146 w 174"/>
                <a:gd name="T35" fmla="*/ 29 h 112"/>
                <a:gd name="T36" fmla="*/ 109 w 174"/>
                <a:gd name="T37" fmla="*/ 0 h 112"/>
                <a:gd name="T38" fmla="*/ 62 w 174"/>
                <a:gd name="T39" fmla="*/ 24 h 112"/>
                <a:gd name="T40" fmla="*/ 32 w 174"/>
                <a:gd name="T41" fmla="*/ 0 h 112"/>
                <a:gd name="T42" fmla="*/ 0 w 174"/>
                <a:gd name="T43" fmla="*/ 38 h 112"/>
                <a:gd name="T44" fmla="*/ 5 w 174"/>
                <a:gd name="T45" fmla="*/ 42 h 112"/>
                <a:gd name="T46" fmla="*/ 11 w 174"/>
                <a:gd name="T47" fmla="*/ 37 h 112"/>
                <a:gd name="T48" fmla="*/ 31 w 174"/>
                <a:gd name="T49" fmla="*/ 8 h 112"/>
                <a:gd name="T50" fmla="*/ 41 w 174"/>
                <a:gd name="T51" fmla="*/ 21 h 112"/>
                <a:gd name="T52" fmla="*/ 37 w 174"/>
                <a:gd name="T53" fmla="*/ 41 h 112"/>
                <a:gd name="T54" fmla="*/ 31 w 174"/>
                <a:gd name="T55" fmla="*/ 63 h 112"/>
                <a:gd name="T56" fmla="*/ 26 w 174"/>
                <a:gd name="T5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112">
                  <a:moveTo>
                    <a:pt x="26" y="85"/>
                  </a:moveTo>
                  <a:cubicBezTo>
                    <a:pt x="24" y="91"/>
                    <a:pt x="21" y="102"/>
                    <a:pt x="21" y="104"/>
                  </a:cubicBezTo>
                  <a:cubicBezTo>
                    <a:pt x="21" y="109"/>
                    <a:pt x="26" y="112"/>
                    <a:pt x="31" y="112"/>
                  </a:cubicBezTo>
                  <a:cubicBezTo>
                    <a:pt x="34" y="112"/>
                    <a:pt x="40" y="110"/>
                    <a:pt x="43" y="104"/>
                  </a:cubicBezTo>
                  <a:cubicBezTo>
                    <a:pt x="43" y="103"/>
                    <a:pt x="46" y="91"/>
                    <a:pt x="47" y="85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9" y="43"/>
                    <a:pt x="77" y="8"/>
                    <a:pt x="108" y="8"/>
                  </a:cubicBezTo>
                  <a:cubicBezTo>
                    <a:pt x="120" y="8"/>
                    <a:pt x="125" y="15"/>
                    <a:pt x="125" y="26"/>
                  </a:cubicBezTo>
                  <a:cubicBezTo>
                    <a:pt x="125" y="40"/>
                    <a:pt x="115" y="66"/>
                    <a:pt x="109" y="80"/>
                  </a:cubicBezTo>
                  <a:cubicBezTo>
                    <a:pt x="108" y="83"/>
                    <a:pt x="106" y="86"/>
                    <a:pt x="106" y="90"/>
                  </a:cubicBezTo>
                  <a:cubicBezTo>
                    <a:pt x="106" y="103"/>
                    <a:pt x="119" y="112"/>
                    <a:pt x="134" y="112"/>
                  </a:cubicBezTo>
                  <a:cubicBezTo>
                    <a:pt x="160" y="112"/>
                    <a:pt x="174" y="80"/>
                    <a:pt x="174" y="74"/>
                  </a:cubicBezTo>
                  <a:cubicBezTo>
                    <a:pt x="174" y="70"/>
                    <a:pt x="169" y="70"/>
                    <a:pt x="169" y="70"/>
                  </a:cubicBezTo>
                  <a:cubicBezTo>
                    <a:pt x="164" y="70"/>
                    <a:pt x="164" y="71"/>
                    <a:pt x="163" y="76"/>
                  </a:cubicBezTo>
                  <a:cubicBezTo>
                    <a:pt x="158" y="91"/>
                    <a:pt x="146" y="104"/>
                    <a:pt x="134" y="104"/>
                  </a:cubicBezTo>
                  <a:cubicBezTo>
                    <a:pt x="129" y="104"/>
                    <a:pt x="127" y="100"/>
                    <a:pt x="127" y="94"/>
                  </a:cubicBezTo>
                  <a:cubicBezTo>
                    <a:pt x="127" y="89"/>
                    <a:pt x="128" y="87"/>
                    <a:pt x="130" y="81"/>
                  </a:cubicBezTo>
                  <a:cubicBezTo>
                    <a:pt x="134" y="71"/>
                    <a:pt x="146" y="43"/>
                    <a:pt x="146" y="29"/>
                  </a:cubicBezTo>
                  <a:cubicBezTo>
                    <a:pt x="146" y="11"/>
                    <a:pt x="133" y="0"/>
                    <a:pt x="109" y="0"/>
                  </a:cubicBezTo>
                  <a:cubicBezTo>
                    <a:pt x="87" y="0"/>
                    <a:pt x="71" y="13"/>
                    <a:pt x="62" y="24"/>
                  </a:cubicBezTo>
                  <a:cubicBezTo>
                    <a:pt x="61" y="4"/>
                    <a:pt x="41" y="0"/>
                    <a:pt x="32" y="0"/>
                  </a:cubicBezTo>
                  <a:cubicBezTo>
                    <a:pt x="7" y="0"/>
                    <a:pt x="0" y="38"/>
                    <a:pt x="0" y="38"/>
                  </a:cubicBezTo>
                  <a:cubicBezTo>
                    <a:pt x="0" y="42"/>
                    <a:pt x="4" y="42"/>
                    <a:pt x="5" y="42"/>
                  </a:cubicBezTo>
                  <a:cubicBezTo>
                    <a:pt x="9" y="42"/>
                    <a:pt x="10" y="40"/>
                    <a:pt x="11" y="37"/>
                  </a:cubicBezTo>
                  <a:cubicBezTo>
                    <a:pt x="14" y="22"/>
                    <a:pt x="20" y="8"/>
                    <a:pt x="31" y="8"/>
                  </a:cubicBezTo>
                  <a:cubicBezTo>
                    <a:pt x="39" y="8"/>
                    <a:pt x="41" y="16"/>
                    <a:pt x="41" y="21"/>
                  </a:cubicBezTo>
                  <a:cubicBezTo>
                    <a:pt x="41" y="25"/>
                    <a:pt x="38" y="34"/>
                    <a:pt x="37" y="41"/>
                  </a:cubicBezTo>
                  <a:cubicBezTo>
                    <a:pt x="35" y="47"/>
                    <a:pt x="33" y="58"/>
                    <a:pt x="31" y="63"/>
                  </a:cubicBezTo>
                  <a:lnTo>
                    <a:pt x="26" y="8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219">
              <a:extLst>
                <a:ext uri="{FF2B5EF4-FFF2-40B4-BE49-F238E27FC236}">
                  <a16:creationId xmlns:a16="http://schemas.microsoft.com/office/drawing/2014/main" id="{D02C3EE2-C336-4762-A0B0-F56E7978121C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10360027" y="6207125"/>
              <a:ext cx="61913" cy="323850"/>
            </a:xfrm>
            <a:custGeom>
              <a:avLst/>
              <a:gdLst>
                <a:gd name="T0" fmla="*/ 130 w 130"/>
                <a:gd name="T1" fmla="*/ 299 h 598"/>
                <a:gd name="T2" fmla="*/ 53 w 130"/>
                <a:gd name="T3" fmla="*/ 44 h 598"/>
                <a:gd name="T4" fmla="*/ 6 w 130"/>
                <a:gd name="T5" fmla="*/ 0 h 598"/>
                <a:gd name="T6" fmla="*/ 0 w 130"/>
                <a:gd name="T7" fmla="*/ 5 h 598"/>
                <a:gd name="T8" fmla="*/ 3 w 130"/>
                <a:gd name="T9" fmla="*/ 10 h 598"/>
                <a:gd name="T10" fmla="*/ 80 w 130"/>
                <a:gd name="T11" fmla="*/ 155 h 598"/>
                <a:gd name="T12" fmla="*/ 96 w 130"/>
                <a:gd name="T13" fmla="*/ 299 h 598"/>
                <a:gd name="T14" fmla="*/ 79 w 130"/>
                <a:gd name="T15" fmla="*/ 449 h 598"/>
                <a:gd name="T16" fmla="*/ 5 w 130"/>
                <a:gd name="T17" fmla="*/ 587 h 598"/>
                <a:gd name="T18" fmla="*/ 0 w 130"/>
                <a:gd name="T19" fmla="*/ 593 h 598"/>
                <a:gd name="T20" fmla="*/ 6 w 130"/>
                <a:gd name="T21" fmla="*/ 598 h 598"/>
                <a:gd name="T22" fmla="*/ 47 w 130"/>
                <a:gd name="T23" fmla="*/ 561 h 598"/>
                <a:gd name="T24" fmla="*/ 130 w 130"/>
                <a:gd name="T25" fmla="*/ 299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598">
                  <a:moveTo>
                    <a:pt x="130" y="299"/>
                  </a:moveTo>
                  <a:cubicBezTo>
                    <a:pt x="130" y="228"/>
                    <a:pt x="118" y="128"/>
                    <a:pt x="53" y="44"/>
                  </a:cubicBezTo>
                  <a:cubicBezTo>
                    <a:pt x="48" y="38"/>
                    <a:pt x="15" y="0"/>
                    <a:pt x="6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7"/>
                    <a:pt x="1" y="8"/>
                    <a:pt x="3" y="10"/>
                  </a:cubicBezTo>
                  <a:cubicBezTo>
                    <a:pt x="27" y="36"/>
                    <a:pt x="60" y="76"/>
                    <a:pt x="80" y="155"/>
                  </a:cubicBezTo>
                  <a:cubicBezTo>
                    <a:pt x="92" y="201"/>
                    <a:pt x="96" y="252"/>
                    <a:pt x="96" y="299"/>
                  </a:cubicBezTo>
                  <a:cubicBezTo>
                    <a:pt x="96" y="349"/>
                    <a:pt x="92" y="400"/>
                    <a:pt x="79" y="449"/>
                  </a:cubicBezTo>
                  <a:cubicBezTo>
                    <a:pt x="60" y="519"/>
                    <a:pt x="30" y="559"/>
                    <a:pt x="5" y="587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4" y="598"/>
                    <a:pt x="6" y="598"/>
                  </a:cubicBezTo>
                  <a:cubicBezTo>
                    <a:pt x="14" y="598"/>
                    <a:pt x="41" y="568"/>
                    <a:pt x="47" y="561"/>
                  </a:cubicBezTo>
                  <a:cubicBezTo>
                    <a:pt x="98" y="501"/>
                    <a:pt x="130" y="411"/>
                    <a:pt x="130" y="2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6DA7368D-3200-4B0A-9664-8F4F81299153}"/>
              </a:ext>
            </a:extLst>
          </p:cNvPr>
          <p:cNvCxnSpPr>
            <a:cxnSpLocks/>
          </p:cNvCxnSpPr>
          <p:nvPr/>
        </p:nvCxnSpPr>
        <p:spPr>
          <a:xfrm>
            <a:off x="0" y="5440987"/>
            <a:ext cx="5218545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7" name="Straight Connector 686">
            <a:extLst>
              <a:ext uri="{FF2B5EF4-FFF2-40B4-BE49-F238E27FC236}">
                <a16:creationId xmlns:a16="http://schemas.microsoft.com/office/drawing/2014/main" id="{C685AF3B-FF15-4E50-B650-6B36C7F6DC3F}"/>
              </a:ext>
            </a:extLst>
          </p:cNvPr>
          <p:cNvCxnSpPr>
            <a:cxnSpLocks/>
          </p:cNvCxnSpPr>
          <p:nvPr/>
        </p:nvCxnSpPr>
        <p:spPr>
          <a:xfrm>
            <a:off x="5204690" y="4152513"/>
            <a:ext cx="698731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669509E1-B3B6-485C-8677-F184AE12FE21}"/>
              </a:ext>
            </a:extLst>
          </p:cNvPr>
          <p:cNvSpPr txBox="1"/>
          <p:nvPr/>
        </p:nvSpPr>
        <p:spPr>
          <a:xfrm>
            <a:off x="193962" y="5588001"/>
            <a:ext cx="483061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dirty="0"/>
              <a:t>[</a:t>
            </a:r>
            <a:r>
              <a:rPr lang="en-US" sz="2200" dirty="0">
                <a:solidFill>
                  <a:srgbClr val="0070C0"/>
                </a:solidFill>
              </a:rPr>
              <a:t>CC</a:t>
            </a:r>
            <a:r>
              <a:rPr lang="en-US" sz="2200" dirty="0">
                <a:solidFill>
                  <a:srgbClr val="C00000"/>
                </a:solidFill>
              </a:rPr>
              <a:t>L</a:t>
            </a:r>
            <a:r>
              <a:rPr lang="en-US" sz="2200" dirty="0">
                <a:solidFill>
                  <a:srgbClr val="0070C0"/>
                </a:solidFill>
              </a:rPr>
              <a:t>Y22</a:t>
            </a:r>
            <a:r>
              <a:rPr lang="en-US" sz="2200" dirty="0"/>
              <a:t>]: Extractable with </a:t>
            </a:r>
            <a:r>
              <a:rPr lang="el-GR" sz="2200" dirty="0"/>
              <a:t>ε</a:t>
            </a:r>
            <a:r>
              <a:rPr lang="en-US" sz="2200" dirty="0"/>
              <a:t>–simulation against quantum (malicious) committers</a:t>
            </a:r>
          </a:p>
        </p:txBody>
      </p:sp>
      <p:sp>
        <p:nvSpPr>
          <p:cNvPr id="688" name="Freeform 7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 title="IguanaTex Vector Display">
            <a:extLst>
              <a:ext uri="{FF2B5EF4-FFF2-40B4-BE49-F238E27FC236}">
                <a16:creationId xmlns:a16="http://schemas.microsoft.com/office/drawing/2014/main" id="{CC10C741-932A-4D89-AA97-05960F6AB263}"/>
              </a:ext>
            </a:extLst>
          </p:cNvPr>
          <p:cNvSpPr>
            <a:spLocks noChangeAspect="1"/>
          </p:cNvSpPr>
          <p:nvPr>
            <p:custDataLst>
              <p:tags r:id="rId24"/>
            </p:custDataLst>
          </p:nvPr>
        </p:nvSpPr>
        <p:spPr bwMode="auto">
          <a:xfrm>
            <a:off x="343299" y="6491947"/>
            <a:ext cx="397933" cy="249941"/>
          </a:xfrm>
          <a:custGeom>
            <a:avLst/>
            <a:gdLst>
              <a:gd name="T0" fmla="*/ 335 w 444"/>
              <a:gd name="T1" fmla="*/ 99 h 275"/>
              <a:gd name="T2" fmla="*/ 398 w 444"/>
              <a:gd name="T3" fmla="*/ 138 h 275"/>
              <a:gd name="T4" fmla="*/ 335 w 444"/>
              <a:gd name="T5" fmla="*/ 176 h 275"/>
              <a:gd name="T6" fmla="*/ 18 w 444"/>
              <a:gd name="T7" fmla="*/ 176 h 275"/>
              <a:gd name="T8" fmla="*/ 0 w 444"/>
              <a:gd name="T9" fmla="*/ 186 h 275"/>
              <a:gd name="T10" fmla="*/ 18 w 444"/>
              <a:gd name="T11" fmla="*/ 196 h 275"/>
              <a:gd name="T12" fmla="*/ 313 w 444"/>
              <a:gd name="T13" fmla="*/ 196 h 275"/>
              <a:gd name="T14" fmla="*/ 263 w 444"/>
              <a:gd name="T15" fmla="*/ 269 h 275"/>
              <a:gd name="T16" fmla="*/ 272 w 444"/>
              <a:gd name="T17" fmla="*/ 275 h 275"/>
              <a:gd name="T18" fmla="*/ 282 w 444"/>
              <a:gd name="T19" fmla="*/ 271 h 275"/>
              <a:gd name="T20" fmla="*/ 339 w 444"/>
              <a:gd name="T21" fmla="*/ 196 h 275"/>
              <a:gd name="T22" fmla="*/ 433 w 444"/>
              <a:gd name="T23" fmla="*/ 145 h 275"/>
              <a:gd name="T24" fmla="*/ 443 w 444"/>
              <a:gd name="T25" fmla="*/ 141 h 275"/>
              <a:gd name="T26" fmla="*/ 444 w 444"/>
              <a:gd name="T27" fmla="*/ 138 h 275"/>
              <a:gd name="T28" fmla="*/ 443 w 444"/>
              <a:gd name="T29" fmla="*/ 135 h 275"/>
              <a:gd name="T30" fmla="*/ 442 w 444"/>
              <a:gd name="T31" fmla="*/ 134 h 275"/>
              <a:gd name="T32" fmla="*/ 431 w 444"/>
              <a:gd name="T33" fmla="*/ 130 h 275"/>
              <a:gd name="T34" fmla="*/ 285 w 444"/>
              <a:gd name="T35" fmla="*/ 11 h 275"/>
              <a:gd name="T36" fmla="*/ 272 w 444"/>
              <a:gd name="T37" fmla="*/ 0 h 275"/>
              <a:gd name="T38" fmla="*/ 263 w 444"/>
              <a:gd name="T39" fmla="*/ 6 h 275"/>
              <a:gd name="T40" fmla="*/ 313 w 444"/>
              <a:gd name="T41" fmla="*/ 79 h 275"/>
              <a:gd name="T42" fmla="*/ 18 w 444"/>
              <a:gd name="T43" fmla="*/ 79 h 275"/>
              <a:gd name="T44" fmla="*/ 0 w 444"/>
              <a:gd name="T45" fmla="*/ 89 h 275"/>
              <a:gd name="T46" fmla="*/ 18 w 444"/>
              <a:gd name="T47" fmla="*/ 99 h 275"/>
              <a:gd name="T48" fmla="*/ 335 w 444"/>
              <a:gd name="T49" fmla="*/ 9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335" y="99"/>
                </a:moveTo>
                <a:cubicBezTo>
                  <a:pt x="356" y="117"/>
                  <a:pt x="382" y="130"/>
                  <a:pt x="398" y="138"/>
                </a:cubicBezTo>
                <a:cubicBezTo>
                  <a:pt x="380" y="146"/>
                  <a:pt x="356" y="159"/>
                  <a:pt x="335" y="176"/>
                </a:cubicBezTo>
                <a:lnTo>
                  <a:pt x="18" y="176"/>
                </a:lnTo>
                <a:cubicBezTo>
                  <a:pt x="10" y="176"/>
                  <a:pt x="0" y="176"/>
                  <a:pt x="0" y="186"/>
                </a:cubicBezTo>
                <a:cubicBezTo>
                  <a:pt x="0" y="196"/>
                  <a:pt x="9" y="196"/>
                  <a:pt x="18" y="196"/>
                </a:cubicBezTo>
                <a:lnTo>
                  <a:pt x="313" y="196"/>
                </a:lnTo>
                <a:cubicBezTo>
                  <a:pt x="289" y="219"/>
                  <a:pt x="263" y="263"/>
                  <a:pt x="263" y="269"/>
                </a:cubicBezTo>
                <a:cubicBezTo>
                  <a:pt x="263" y="275"/>
                  <a:pt x="269" y="275"/>
                  <a:pt x="272" y="275"/>
                </a:cubicBezTo>
                <a:cubicBezTo>
                  <a:pt x="276" y="275"/>
                  <a:pt x="280" y="275"/>
                  <a:pt x="282" y="271"/>
                </a:cubicBezTo>
                <a:cubicBezTo>
                  <a:pt x="292" y="252"/>
                  <a:pt x="306" y="225"/>
                  <a:pt x="339" y="196"/>
                </a:cubicBezTo>
                <a:cubicBezTo>
                  <a:pt x="373" y="166"/>
                  <a:pt x="407" y="153"/>
                  <a:pt x="433" y="145"/>
                </a:cubicBezTo>
                <a:cubicBezTo>
                  <a:pt x="441" y="142"/>
                  <a:pt x="442" y="142"/>
                  <a:pt x="443" y="141"/>
                </a:cubicBezTo>
                <a:cubicBezTo>
                  <a:pt x="444" y="140"/>
                  <a:pt x="444" y="139"/>
                  <a:pt x="444" y="138"/>
                </a:cubicBezTo>
                <a:cubicBezTo>
                  <a:pt x="444" y="137"/>
                  <a:pt x="444" y="136"/>
                  <a:pt x="443" y="135"/>
                </a:cubicBezTo>
                <a:lnTo>
                  <a:pt x="442" y="134"/>
                </a:lnTo>
                <a:cubicBezTo>
                  <a:pt x="441" y="133"/>
                  <a:pt x="440" y="133"/>
                  <a:pt x="431" y="130"/>
                </a:cubicBezTo>
                <a:cubicBezTo>
                  <a:pt x="363" y="110"/>
                  <a:pt x="313" y="64"/>
                  <a:pt x="285" y="11"/>
                </a:cubicBezTo>
                <a:cubicBezTo>
                  <a:pt x="280" y="1"/>
                  <a:pt x="279" y="0"/>
                  <a:pt x="272" y="0"/>
                </a:cubicBezTo>
                <a:cubicBezTo>
                  <a:pt x="269" y="0"/>
                  <a:pt x="263" y="0"/>
                  <a:pt x="263" y="6"/>
                </a:cubicBezTo>
                <a:cubicBezTo>
                  <a:pt x="263" y="12"/>
                  <a:pt x="288" y="56"/>
                  <a:pt x="313" y="79"/>
                </a:cubicBezTo>
                <a:lnTo>
                  <a:pt x="18" y="79"/>
                </a:lnTo>
                <a:cubicBezTo>
                  <a:pt x="9" y="79"/>
                  <a:pt x="0" y="79"/>
                  <a:pt x="0" y="89"/>
                </a:cubicBezTo>
                <a:cubicBezTo>
                  <a:pt x="0" y="99"/>
                  <a:pt x="10" y="99"/>
                  <a:pt x="18" y="99"/>
                </a:cubicBezTo>
                <a:lnTo>
                  <a:pt x="335" y="99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2C42E9FD-45D8-4973-8AEA-AFE4206CAD39}"/>
              </a:ext>
            </a:extLst>
          </p:cNvPr>
          <p:cNvGrpSpPr>
            <a:grpSpLocks noChangeAspect="1"/>
          </p:cNvGrpSpPr>
          <p:nvPr>
            <p:custDataLst>
              <p:tags r:id="rId25"/>
            </p:custDataLst>
          </p:nvPr>
        </p:nvGrpSpPr>
        <p:grpSpPr>
          <a:xfrm>
            <a:off x="952933" y="6474691"/>
            <a:ext cx="4071026" cy="294265"/>
            <a:chOff x="2541587" y="2540000"/>
            <a:chExt cx="2921001" cy="211138"/>
          </a:xfrm>
        </p:grpSpPr>
        <p:sp>
          <p:nvSpPr>
            <p:cNvPr id="690" name="Freeform 226">
              <a:extLst>
                <a:ext uri="{FF2B5EF4-FFF2-40B4-BE49-F238E27FC236}">
                  <a16:creationId xmlns:a16="http://schemas.microsoft.com/office/drawing/2014/main" id="{23D57554-2C51-4E58-A3AA-26E6A895D6C2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2541587" y="2549525"/>
              <a:ext cx="128588" cy="153988"/>
            </a:xfrm>
            <a:custGeom>
              <a:avLst/>
              <a:gdLst>
                <a:gd name="T0" fmla="*/ 354 w 354"/>
                <a:gd name="T1" fmla="*/ 5 h 363"/>
                <a:gd name="T2" fmla="*/ 348 w 354"/>
                <a:gd name="T3" fmla="*/ 0 h 363"/>
                <a:gd name="T4" fmla="*/ 341 w 354"/>
                <a:gd name="T5" fmla="*/ 6 h 363"/>
                <a:gd name="T6" fmla="*/ 306 w 354"/>
                <a:gd name="T7" fmla="*/ 45 h 363"/>
                <a:gd name="T8" fmla="*/ 223 w 354"/>
                <a:gd name="T9" fmla="*/ 0 h 363"/>
                <a:gd name="T10" fmla="*/ 0 w 354"/>
                <a:gd name="T11" fmla="*/ 226 h 363"/>
                <a:gd name="T12" fmla="*/ 136 w 354"/>
                <a:gd name="T13" fmla="*/ 363 h 363"/>
                <a:gd name="T14" fmla="*/ 198 w 354"/>
                <a:gd name="T15" fmla="*/ 351 h 363"/>
                <a:gd name="T16" fmla="*/ 242 w 354"/>
                <a:gd name="T17" fmla="*/ 320 h 363"/>
                <a:gd name="T18" fmla="*/ 264 w 354"/>
                <a:gd name="T19" fmla="*/ 351 h 363"/>
                <a:gd name="T20" fmla="*/ 268 w 354"/>
                <a:gd name="T21" fmla="*/ 349 h 363"/>
                <a:gd name="T22" fmla="*/ 276 w 354"/>
                <a:gd name="T23" fmla="*/ 319 h 363"/>
                <a:gd name="T24" fmla="*/ 286 w 354"/>
                <a:gd name="T25" fmla="*/ 280 h 363"/>
                <a:gd name="T26" fmla="*/ 292 w 354"/>
                <a:gd name="T27" fmla="*/ 255 h 363"/>
                <a:gd name="T28" fmla="*/ 326 w 354"/>
                <a:gd name="T29" fmla="*/ 231 h 363"/>
                <a:gd name="T30" fmla="*/ 334 w 354"/>
                <a:gd name="T31" fmla="*/ 221 h 363"/>
                <a:gd name="T32" fmla="*/ 328 w 354"/>
                <a:gd name="T33" fmla="*/ 216 h 363"/>
                <a:gd name="T34" fmla="*/ 276 w 354"/>
                <a:gd name="T35" fmla="*/ 217 h 363"/>
                <a:gd name="T36" fmla="*/ 206 w 354"/>
                <a:gd name="T37" fmla="*/ 216 h 363"/>
                <a:gd name="T38" fmla="*/ 195 w 354"/>
                <a:gd name="T39" fmla="*/ 226 h 363"/>
                <a:gd name="T40" fmla="*/ 210 w 354"/>
                <a:gd name="T41" fmla="*/ 231 h 363"/>
                <a:gd name="T42" fmla="*/ 237 w 354"/>
                <a:gd name="T43" fmla="*/ 232 h 363"/>
                <a:gd name="T44" fmla="*/ 252 w 354"/>
                <a:gd name="T45" fmla="*/ 242 h 363"/>
                <a:gd name="T46" fmla="*/ 242 w 354"/>
                <a:gd name="T47" fmla="*/ 287 h 363"/>
                <a:gd name="T48" fmla="*/ 145 w 354"/>
                <a:gd name="T49" fmla="*/ 347 h 363"/>
                <a:gd name="T50" fmla="*/ 45 w 354"/>
                <a:gd name="T51" fmla="*/ 243 h 363"/>
                <a:gd name="T52" fmla="*/ 103 w 354"/>
                <a:gd name="T53" fmla="*/ 80 h 363"/>
                <a:gd name="T54" fmla="*/ 227 w 354"/>
                <a:gd name="T55" fmla="*/ 16 h 363"/>
                <a:gd name="T56" fmla="*/ 308 w 354"/>
                <a:gd name="T57" fmla="*/ 112 h 363"/>
                <a:gd name="T58" fmla="*/ 306 w 354"/>
                <a:gd name="T59" fmla="*/ 137 h 363"/>
                <a:gd name="T60" fmla="*/ 314 w 354"/>
                <a:gd name="T61" fmla="*/ 142 h 363"/>
                <a:gd name="T62" fmla="*/ 322 w 354"/>
                <a:gd name="T63" fmla="*/ 132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4"/>
                    <a:pt x="353" y="0"/>
                    <a:pt x="348" y="0"/>
                  </a:cubicBezTo>
                  <a:cubicBezTo>
                    <a:pt x="347" y="0"/>
                    <a:pt x="346" y="1"/>
                    <a:pt x="341" y="6"/>
                  </a:cubicBezTo>
                  <a:lnTo>
                    <a:pt x="306" y="45"/>
                  </a:lnTo>
                  <a:cubicBezTo>
                    <a:pt x="302" y="38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0" y="358"/>
                    <a:pt x="198" y="351"/>
                  </a:cubicBezTo>
                  <a:cubicBezTo>
                    <a:pt x="223" y="341"/>
                    <a:pt x="233" y="330"/>
                    <a:pt x="242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7" y="351"/>
                    <a:pt x="268" y="350"/>
                    <a:pt x="268" y="349"/>
                  </a:cubicBezTo>
                  <a:cubicBezTo>
                    <a:pt x="269" y="348"/>
                    <a:pt x="274" y="329"/>
                    <a:pt x="276" y="319"/>
                  </a:cubicBezTo>
                  <a:lnTo>
                    <a:pt x="286" y="280"/>
                  </a:lnTo>
                  <a:cubicBezTo>
                    <a:pt x="288" y="272"/>
                    <a:pt x="290" y="263"/>
                    <a:pt x="292" y="255"/>
                  </a:cubicBezTo>
                  <a:cubicBezTo>
                    <a:pt x="298" y="233"/>
                    <a:pt x="298" y="232"/>
                    <a:pt x="326" y="231"/>
                  </a:cubicBezTo>
                  <a:cubicBezTo>
                    <a:pt x="329" y="231"/>
                    <a:pt x="334" y="231"/>
                    <a:pt x="334" y="221"/>
                  </a:cubicBezTo>
                  <a:cubicBezTo>
                    <a:pt x="334" y="218"/>
                    <a:pt x="332" y="216"/>
                    <a:pt x="328" y="216"/>
                  </a:cubicBezTo>
                  <a:cubicBezTo>
                    <a:pt x="317" y="216"/>
                    <a:pt x="287" y="217"/>
                    <a:pt x="276" y="217"/>
                  </a:cubicBezTo>
                  <a:cubicBezTo>
                    <a:pt x="260" y="217"/>
                    <a:pt x="221" y="216"/>
                    <a:pt x="206" y="216"/>
                  </a:cubicBezTo>
                  <a:cubicBezTo>
                    <a:pt x="201" y="216"/>
                    <a:pt x="195" y="216"/>
                    <a:pt x="195" y="226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1" y="231"/>
                    <a:pt x="225" y="231"/>
                    <a:pt x="237" y="232"/>
                  </a:cubicBezTo>
                  <a:cubicBezTo>
                    <a:pt x="250" y="234"/>
                    <a:pt x="252" y="235"/>
                    <a:pt x="252" y="242"/>
                  </a:cubicBezTo>
                  <a:cubicBezTo>
                    <a:pt x="252" y="246"/>
                    <a:pt x="247" y="268"/>
                    <a:pt x="242" y="287"/>
                  </a:cubicBezTo>
                  <a:cubicBezTo>
                    <a:pt x="228" y="342"/>
                    <a:pt x="163" y="347"/>
                    <a:pt x="145" y="347"/>
                  </a:cubicBezTo>
                  <a:cubicBezTo>
                    <a:pt x="98" y="347"/>
                    <a:pt x="45" y="319"/>
                    <a:pt x="45" y="243"/>
                  </a:cubicBezTo>
                  <a:cubicBezTo>
                    <a:pt x="45" y="227"/>
                    <a:pt x="50" y="145"/>
                    <a:pt x="103" y="80"/>
                  </a:cubicBezTo>
                  <a:cubicBezTo>
                    <a:pt x="130" y="46"/>
                    <a:pt x="178" y="16"/>
                    <a:pt x="227" y="16"/>
                  </a:cubicBezTo>
                  <a:cubicBezTo>
                    <a:pt x="278" y="16"/>
                    <a:pt x="308" y="54"/>
                    <a:pt x="308" y="112"/>
                  </a:cubicBezTo>
                  <a:cubicBezTo>
                    <a:pt x="308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4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227">
              <a:extLst>
                <a:ext uri="{FF2B5EF4-FFF2-40B4-BE49-F238E27FC236}">
                  <a16:creationId xmlns:a16="http://schemas.microsoft.com/office/drawing/2014/main" id="{D17E42F8-7851-4142-B2BC-AF369C785AF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2692400" y="2540000"/>
              <a:ext cx="41275" cy="2111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228">
              <a:extLst>
                <a:ext uri="{FF2B5EF4-FFF2-40B4-BE49-F238E27FC236}">
                  <a16:creationId xmlns:a16="http://schemas.microsoft.com/office/drawing/2014/main" id="{69932A4C-985E-4789-A8D3-8D01573489D2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2754312" y="2551113"/>
              <a:ext cx="88900" cy="150813"/>
            </a:xfrm>
            <a:custGeom>
              <a:avLst/>
              <a:gdLst>
                <a:gd name="T0" fmla="*/ 151 w 247"/>
                <a:gd name="T1" fmla="*/ 200 h 352"/>
                <a:gd name="T2" fmla="*/ 204 w 247"/>
                <a:gd name="T3" fmla="*/ 340 h 352"/>
                <a:gd name="T4" fmla="*/ 230 w 247"/>
                <a:gd name="T5" fmla="*/ 351 h 352"/>
                <a:gd name="T6" fmla="*/ 241 w 247"/>
                <a:gd name="T7" fmla="*/ 351 h 352"/>
                <a:gd name="T8" fmla="*/ 247 w 247"/>
                <a:gd name="T9" fmla="*/ 346 h 352"/>
                <a:gd name="T10" fmla="*/ 244 w 247"/>
                <a:gd name="T11" fmla="*/ 342 h 352"/>
                <a:gd name="T12" fmla="*/ 233 w 247"/>
                <a:gd name="T13" fmla="*/ 319 h 352"/>
                <a:gd name="T14" fmla="*/ 131 w 247"/>
                <a:gd name="T15" fmla="*/ 35 h 352"/>
                <a:gd name="T16" fmla="*/ 70 w 247"/>
                <a:gd name="T17" fmla="*/ 0 h 352"/>
                <a:gd name="T18" fmla="*/ 61 w 247"/>
                <a:gd name="T19" fmla="*/ 5 h 352"/>
                <a:gd name="T20" fmla="*/ 66 w 247"/>
                <a:gd name="T21" fmla="*/ 10 h 352"/>
                <a:gd name="T22" fmla="*/ 98 w 247"/>
                <a:gd name="T23" fmla="*/ 50 h 352"/>
                <a:gd name="T24" fmla="*/ 146 w 247"/>
                <a:gd name="T25" fmla="*/ 186 h 352"/>
                <a:gd name="T26" fmla="*/ 9 w 247"/>
                <a:gd name="T27" fmla="*/ 322 h 352"/>
                <a:gd name="T28" fmla="*/ 0 w 247"/>
                <a:gd name="T29" fmla="*/ 338 h 352"/>
                <a:gd name="T30" fmla="*/ 15 w 247"/>
                <a:gd name="T31" fmla="*/ 352 h 352"/>
                <a:gd name="T32" fmla="*/ 31 w 247"/>
                <a:gd name="T33" fmla="*/ 342 h 352"/>
                <a:gd name="T34" fmla="*/ 151 w 247"/>
                <a:gd name="T35" fmla="*/ 20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2">
                  <a:moveTo>
                    <a:pt x="151" y="200"/>
                  </a:moveTo>
                  <a:cubicBezTo>
                    <a:pt x="172" y="252"/>
                    <a:pt x="196" y="329"/>
                    <a:pt x="204" y="340"/>
                  </a:cubicBezTo>
                  <a:cubicBezTo>
                    <a:pt x="212" y="351"/>
                    <a:pt x="217" y="351"/>
                    <a:pt x="230" y="351"/>
                  </a:cubicBezTo>
                  <a:lnTo>
                    <a:pt x="241" y="351"/>
                  </a:lnTo>
                  <a:cubicBezTo>
                    <a:pt x="246" y="351"/>
                    <a:pt x="247" y="348"/>
                    <a:pt x="247" y="346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6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0" y="0"/>
                  </a:cubicBezTo>
                  <a:cubicBezTo>
                    <a:pt x="68" y="0"/>
                    <a:pt x="61" y="0"/>
                    <a:pt x="61" y="5"/>
                  </a:cubicBezTo>
                  <a:cubicBezTo>
                    <a:pt x="61" y="9"/>
                    <a:pt x="65" y="10"/>
                    <a:pt x="66" y="10"/>
                  </a:cubicBezTo>
                  <a:cubicBezTo>
                    <a:pt x="82" y="13"/>
                    <a:pt x="86" y="16"/>
                    <a:pt x="98" y="50"/>
                  </a:cubicBezTo>
                  <a:lnTo>
                    <a:pt x="146" y="186"/>
                  </a:lnTo>
                  <a:lnTo>
                    <a:pt x="9" y="322"/>
                  </a:lnTo>
                  <a:cubicBezTo>
                    <a:pt x="3" y="328"/>
                    <a:pt x="0" y="331"/>
                    <a:pt x="0" y="338"/>
                  </a:cubicBezTo>
                  <a:cubicBezTo>
                    <a:pt x="0" y="346"/>
                    <a:pt x="7" y="352"/>
                    <a:pt x="15" y="352"/>
                  </a:cubicBezTo>
                  <a:cubicBezTo>
                    <a:pt x="23" y="352"/>
                    <a:pt x="27" y="347"/>
                    <a:pt x="31" y="342"/>
                  </a:cubicBezTo>
                  <a:lnTo>
                    <a:pt x="151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229">
              <a:extLst>
                <a:ext uri="{FF2B5EF4-FFF2-40B4-BE49-F238E27FC236}">
                  <a16:creationId xmlns:a16="http://schemas.microsoft.com/office/drawing/2014/main" id="{FC5406BD-CC25-46A9-81F1-E14717E9A987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2865437" y="2676525"/>
              <a:ext cx="20638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230">
              <a:extLst>
                <a:ext uri="{FF2B5EF4-FFF2-40B4-BE49-F238E27FC236}">
                  <a16:creationId xmlns:a16="http://schemas.microsoft.com/office/drawing/2014/main" id="{87A93FEB-685C-4336-A11F-4E6800EFE482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2935287" y="2605088"/>
              <a:ext cx="146050" cy="96838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1 w 408"/>
                <a:gd name="T19" fmla="*/ 46 h 226"/>
                <a:gd name="T20" fmla="*/ 194 w 408"/>
                <a:gd name="T21" fmla="*/ 88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8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2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3"/>
                    <a:pt x="194" y="88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8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5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4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231">
              <a:extLst>
                <a:ext uri="{FF2B5EF4-FFF2-40B4-BE49-F238E27FC236}">
                  <a16:creationId xmlns:a16="http://schemas.microsoft.com/office/drawing/2014/main" id="{ABB68E7D-1CA5-4C2E-A0A6-449965737475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103562" y="2676525"/>
              <a:ext cx="20638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232">
              <a:extLst>
                <a:ext uri="{FF2B5EF4-FFF2-40B4-BE49-F238E27FC236}">
                  <a16:creationId xmlns:a16="http://schemas.microsoft.com/office/drawing/2014/main" id="{2146B669-F46E-45D0-AF0D-7900FE023705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176587" y="2606675"/>
              <a:ext cx="58738" cy="95250"/>
            </a:xfrm>
            <a:custGeom>
              <a:avLst/>
              <a:gdLst>
                <a:gd name="T0" fmla="*/ 125 w 164"/>
                <a:gd name="T1" fmla="*/ 102 h 220"/>
                <a:gd name="T2" fmla="*/ 142 w 164"/>
                <a:gd name="T3" fmla="*/ 94 h 220"/>
                <a:gd name="T4" fmla="*/ 127 w 164"/>
                <a:gd name="T5" fmla="*/ 87 h 220"/>
                <a:gd name="T6" fmla="*/ 46 w 164"/>
                <a:gd name="T7" fmla="*/ 87 h 220"/>
                <a:gd name="T8" fmla="*/ 132 w 164"/>
                <a:gd name="T9" fmla="*/ 15 h 220"/>
                <a:gd name="T10" fmla="*/ 147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1 w 164"/>
                <a:gd name="T17" fmla="*/ 0 h 220"/>
                <a:gd name="T18" fmla="*/ 0 w 164"/>
                <a:gd name="T19" fmla="*/ 126 h 220"/>
                <a:gd name="T20" fmla="*/ 90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3 w 164"/>
                <a:gd name="T27" fmla="*/ 191 h 220"/>
                <a:gd name="T28" fmla="*/ 91 w 164"/>
                <a:gd name="T29" fmla="*/ 209 h 220"/>
                <a:gd name="T30" fmla="*/ 37 w 164"/>
                <a:gd name="T31" fmla="*/ 144 h 220"/>
                <a:gd name="T32" fmla="*/ 42 w 164"/>
                <a:gd name="T33" fmla="*/ 102 h 220"/>
                <a:gd name="T34" fmla="*/ 125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5" y="102"/>
                  </a:moveTo>
                  <a:cubicBezTo>
                    <a:pt x="133" y="102"/>
                    <a:pt x="142" y="102"/>
                    <a:pt x="142" y="94"/>
                  </a:cubicBezTo>
                  <a:cubicBezTo>
                    <a:pt x="142" y="87"/>
                    <a:pt x="136" y="87"/>
                    <a:pt x="127" y="87"/>
                  </a:cubicBezTo>
                  <a:lnTo>
                    <a:pt x="46" y="87"/>
                  </a:lnTo>
                  <a:cubicBezTo>
                    <a:pt x="58" y="44"/>
                    <a:pt x="86" y="15"/>
                    <a:pt x="132" y="15"/>
                  </a:cubicBezTo>
                  <a:lnTo>
                    <a:pt x="147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7" y="0"/>
                    <a:pt x="149" y="0"/>
                  </a:cubicBezTo>
                  <a:lnTo>
                    <a:pt x="131" y="0"/>
                  </a:lnTo>
                  <a:cubicBezTo>
                    <a:pt x="66" y="0"/>
                    <a:pt x="0" y="50"/>
                    <a:pt x="0" y="126"/>
                  </a:cubicBezTo>
                  <a:cubicBezTo>
                    <a:pt x="0" y="181"/>
                    <a:pt x="37" y="220"/>
                    <a:pt x="90" y="220"/>
                  </a:cubicBezTo>
                  <a:cubicBezTo>
                    <a:pt x="122" y="220"/>
                    <a:pt x="155" y="200"/>
                    <a:pt x="155" y="195"/>
                  </a:cubicBezTo>
                  <a:cubicBezTo>
                    <a:pt x="155" y="193"/>
                    <a:pt x="154" y="188"/>
                    <a:pt x="150" y="188"/>
                  </a:cubicBezTo>
                  <a:cubicBezTo>
                    <a:pt x="149" y="188"/>
                    <a:pt x="148" y="188"/>
                    <a:pt x="143" y="191"/>
                  </a:cubicBezTo>
                  <a:cubicBezTo>
                    <a:pt x="128" y="201"/>
                    <a:pt x="109" y="209"/>
                    <a:pt x="91" y="209"/>
                  </a:cubicBezTo>
                  <a:cubicBezTo>
                    <a:pt x="62" y="209"/>
                    <a:pt x="37" y="188"/>
                    <a:pt x="37" y="144"/>
                  </a:cubicBezTo>
                  <a:cubicBezTo>
                    <a:pt x="37" y="127"/>
                    <a:pt x="41" y="108"/>
                    <a:pt x="42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233">
              <a:extLst>
                <a:ext uri="{FF2B5EF4-FFF2-40B4-BE49-F238E27FC236}">
                  <a16:creationId xmlns:a16="http://schemas.microsoft.com/office/drawing/2014/main" id="{1C740E1F-8A60-4B46-9913-E69D8A8892E1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251200" y="2540000"/>
              <a:ext cx="41275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234">
              <a:extLst>
                <a:ext uri="{FF2B5EF4-FFF2-40B4-BE49-F238E27FC236}">
                  <a16:creationId xmlns:a16="http://schemas.microsoft.com/office/drawing/2014/main" id="{C9DF964B-F56B-493D-AC28-6805B528D2AF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373437" y="2606675"/>
              <a:ext cx="123825" cy="95250"/>
            </a:xfrm>
            <a:custGeom>
              <a:avLst/>
              <a:gdLst>
                <a:gd name="T0" fmla="*/ 300 w 342"/>
                <a:gd name="T1" fmla="*/ 47 h 220"/>
                <a:gd name="T2" fmla="*/ 342 w 342"/>
                <a:gd name="T3" fmla="*/ 15 h 220"/>
                <a:gd name="T4" fmla="*/ 342 w 342"/>
                <a:gd name="T5" fmla="*/ 0 h 220"/>
                <a:gd name="T6" fmla="*/ 305 w 342"/>
                <a:gd name="T7" fmla="*/ 1 h 220"/>
                <a:gd name="T8" fmla="*/ 259 w 342"/>
                <a:gd name="T9" fmla="*/ 0 h 220"/>
                <a:gd name="T10" fmla="*/ 259 w 342"/>
                <a:gd name="T11" fmla="*/ 15 h 220"/>
                <a:gd name="T12" fmla="*/ 288 w 342"/>
                <a:gd name="T13" fmla="*/ 39 h 220"/>
                <a:gd name="T14" fmla="*/ 285 w 342"/>
                <a:gd name="T15" fmla="*/ 50 h 220"/>
                <a:gd name="T16" fmla="*/ 240 w 342"/>
                <a:gd name="T17" fmla="*/ 177 h 220"/>
                <a:gd name="T18" fmla="*/ 190 w 342"/>
                <a:gd name="T19" fmla="*/ 38 h 220"/>
                <a:gd name="T20" fmla="*/ 188 w 342"/>
                <a:gd name="T21" fmla="*/ 29 h 220"/>
                <a:gd name="T22" fmla="*/ 217 w 342"/>
                <a:gd name="T23" fmla="*/ 15 h 220"/>
                <a:gd name="T24" fmla="*/ 217 w 342"/>
                <a:gd name="T25" fmla="*/ 0 h 220"/>
                <a:gd name="T26" fmla="*/ 166 w 342"/>
                <a:gd name="T27" fmla="*/ 1 h 220"/>
                <a:gd name="T28" fmla="*/ 121 w 342"/>
                <a:gd name="T29" fmla="*/ 0 h 220"/>
                <a:gd name="T30" fmla="*/ 121 w 342"/>
                <a:gd name="T31" fmla="*/ 15 h 220"/>
                <a:gd name="T32" fmla="*/ 153 w 342"/>
                <a:gd name="T33" fmla="*/ 23 h 220"/>
                <a:gd name="T34" fmla="*/ 164 w 342"/>
                <a:gd name="T35" fmla="*/ 50 h 220"/>
                <a:gd name="T36" fmla="*/ 121 w 342"/>
                <a:gd name="T37" fmla="*/ 171 h 220"/>
                <a:gd name="T38" fmla="*/ 74 w 342"/>
                <a:gd name="T39" fmla="*/ 38 h 220"/>
                <a:gd name="T40" fmla="*/ 71 w 342"/>
                <a:gd name="T41" fmla="*/ 29 h 220"/>
                <a:gd name="T42" fmla="*/ 101 w 342"/>
                <a:gd name="T43" fmla="*/ 15 h 220"/>
                <a:gd name="T44" fmla="*/ 101 w 342"/>
                <a:gd name="T45" fmla="*/ 0 h 220"/>
                <a:gd name="T46" fmla="*/ 46 w 342"/>
                <a:gd name="T47" fmla="*/ 1 h 220"/>
                <a:gd name="T48" fmla="*/ 0 w 342"/>
                <a:gd name="T49" fmla="*/ 0 h 220"/>
                <a:gd name="T50" fmla="*/ 0 w 342"/>
                <a:gd name="T51" fmla="*/ 15 h 220"/>
                <a:gd name="T52" fmla="*/ 37 w 342"/>
                <a:gd name="T53" fmla="*/ 33 h 220"/>
                <a:gd name="T54" fmla="*/ 100 w 342"/>
                <a:gd name="T55" fmla="*/ 209 h 220"/>
                <a:gd name="T56" fmla="*/ 110 w 342"/>
                <a:gd name="T57" fmla="*/ 220 h 220"/>
                <a:gd name="T58" fmla="*/ 120 w 342"/>
                <a:gd name="T59" fmla="*/ 210 h 220"/>
                <a:gd name="T60" fmla="*/ 171 w 342"/>
                <a:gd name="T61" fmla="*/ 69 h 220"/>
                <a:gd name="T62" fmla="*/ 221 w 342"/>
                <a:gd name="T63" fmla="*/ 211 h 220"/>
                <a:gd name="T64" fmla="*/ 231 w 342"/>
                <a:gd name="T65" fmla="*/ 220 h 220"/>
                <a:gd name="T66" fmla="*/ 241 w 342"/>
                <a:gd name="T67" fmla="*/ 211 h 220"/>
                <a:gd name="T68" fmla="*/ 300 w 342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2" h="220">
                  <a:moveTo>
                    <a:pt x="300" y="47"/>
                  </a:moveTo>
                  <a:cubicBezTo>
                    <a:pt x="309" y="22"/>
                    <a:pt x="324" y="16"/>
                    <a:pt x="342" y="15"/>
                  </a:cubicBezTo>
                  <a:lnTo>
                    <a:pt x="342" y="0"/>
                  </a:lnTo>
                  <a:cubicBezTo>
                    <a:pt x="331" y="1"/>
                    <a:pt x="316" y="1"/>
                    <a:pt x="305" y="1"/>
                  </a:cubicBezTo>
                  <a:cubicBezTo>
                    <a:pt x="291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7" y="16"/>
                    <a:pt x="288" y="25"/>
                    <a:pt x="288" y="39"/>
                  </a:cubicBezTo>
                  <a:cubicBezTo>
                    <a:pt x="288" y="42"/>
                    <a:pt x="288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8" y="1"/>
                    <a:pt x="166" y="1"/>
                  </a:cubicBezTo>
                  <a:cubicBezTo>
                    <a:pt x="151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40" y="15"/>
                    <a:pt x="148" y="16"/>
                    <a:pt x="153" y="23"/>
                  </a:cubicBezTo>
                  <a:cubicBezTo>
                    <a:pt x="155" y="26"/>
                    <a:pt x="161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1" y="15"/>
                    <a:pt x="101" y="15"/>
                  </a:cubicBezTo>
                  <a:lnTo>
                    <a:pt x="101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100" y="209"/>
                  </a:lnTo>
                  <a:cubicBezTo>
                    <a:pt x="102" y="216"/>
                    <a:pt x="104" y="220"/>
                    <a:pt x="110" y="220"/>
                  </a:cubicBezTo>
                  <a:cubicBezTo>
                    <a:pt x="117" y="220"/>
                    <a:pt x="118" y="217"/>
                    <a:pt x="120" y="210"/>
                  </a:cubicBezTo>
                  <a:lnTo>
                    <a:pt x="171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300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235">
              <a:extLst>
                <a:ext uri="{FF2B5EF4-FFF2-40B4-BE49-F238E27FC236}">
                  <a16:creationId xmlns:a16="http://schemas.microsoft.com/office/drawing/2014/main" id="{7D5CDEC4-371E-4AF4-BB54-4FBDBD8490A3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3500437" y="2603500"/>
              <a:ext cx="79375" cy="984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236">
              <a:extLst>
                <a:ext uri="{FF2B5EF4-FFF2-40B4-BE49-F238E27FC236}">
                  <a16:creationId xmlns:a16="http://schemas.microsoft.com/office/drawing/2014/main" id="{C8CA2ACD-16D8-4A5E-B660-C60A69F8A010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3590925" y="2605088"/>
              <a:ext cx="60325" cy="93663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8 w 167"/>
                <a:gd name="T9" fmla="*/ 49 h 221"/>
                <a:gd name="T10" fmla="*/ 38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6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237">
              <a:extLst>
                <a:ext uri="{FF2B5EF4-FFF2-40B4-BE49-F238E27FC236}">
                  <a16:creationId xmlns:a16="http://schemas.microsoft.com/office/drawing/2014/main" id="{5C9507E3-543B-4AB2-9B4E-8BD993356FE9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3660775" y="2551113"/>
              <a:ext cx="87313" cy="147638"/>
            </a:xfrm>
            <a:custGeom>
              <a:avLst/>
              <a:gdLst>
                <a:gd name="T0" fmla="*/ 38 w 240"/>
                <a:gd name="T1" fmla="*/ 308 h 346"/>
                <a:gd name="T2" fmla="*/ 0 w 240"/>
                <a:gd name="T3" fmla="*/ 330 h 346"/>
                <a:gd name="T4" fmla="*/ 0 w 240"/>
                <a:gd name="T5" fmla="*/ 346 h 346"/>
                <a:gd name="T6" fmla="*/ 54 w 240"/>
                <a:gd name="T7" fmla="*/ 344 h 346"/>
                <a:gd name="T8" fmla="*/ 109 w 240"/>
                <a:gd name="T9" fmla="*/ 346 h 346"/>
                <a:gd name="T10" fmla="*/ 109 w 240"/>
                <a:gd name="T11" fmla="*/ 330 h 346"/>
                <a:gd name="T12" fmla="*/ 70 w 240"/>
                <a:gd name="T13" fmla="*/ 308 h 346"/>
                <a:gd name="T14" fmla="*/ 70 w 240"/>
                <a:gd name="T15" fmla="*/ 256 h 346"/>
                <a:gd name="T16" fmla="*/ 102 w 240"/>
                <a:gd name="T17" fmla="*/ 229 h 346"/>
                <a:gd name="T18" fmla="*/ 161 w 240"/>
                <a:gd name="T19" fmla="*/ 319 h 346"/>
                <a:gd name="T20" fmla="*/ 143 w 240"/>
                <a:gd name="T21" fmla="*/ 330 h 346"/>
                <a:gd name="T22" fmla="*/ 143 w 240"/>
                <a:gd name="T23" fmla="*/ 346 h 346"/>
                <a:gd name="T24" fmla="*/ 197 w 240"/>
                <a:gd name="T25" fmla="*/ 344 h 346"/>
                <a:gd name="T26" fmla="*/ 240 w 240"/>
                <a:gd name="T27" fmla="*/ 346 h 346"/>
                <a:gd name="T28" fmla="*/ 240 w 240"/>
                <a:gd name="T29" fmla="*/ 330 h 346"/>
                <a:gd name="T30" fmla="*/ 192 w 240"/>
                <a:gd name="T31" fmla="*/ 304 h 346"/>
                <a:gd name="T32" fmla="*/ 129 w 240"/>
                <a:gd name="T33" fmla="*/ 215 h 346"/>
                <a:gd name="T34" fmla="*/ 126 w 240"/>
                <a:gd name="T35" fmla="*/ 209 h 346"/>
                <a:gd name="T36" fmla="*/ 166 w 240"/>
                <a:gd name="T37" fmla="*/ 173 h 346"/>
                <a:gd name="T38" fmla="*/ 229 w 240"/>
                <a:gd name="T39" fmla="*/ 146 h 346"/>
                <a:gd name="T40" fmla="*/ 229 w 240"/>
                <a:gd name="T41" fmla="*/ 131 h 346"/>
                <a:gd name="T42" fmla="*/ 194 w 240"/>
                <a:gd name="T43" fmla="*/ 132 h 346"/>
                <a:gd name="T44" fmla="*/ 138 w 240"/>
                <a:gd name="T45" fmla="*/ 131 h 346"/>
                <a:gd name="T46" fmla="*/ 138 w 240"/>
                <a:gd name="T47" fmla="*/ 146 h 346"/>
                <a:gd name="T48" fmla="*/ 153 w 240"/>
                <a:gd name="T49" fmla="*/ 159 h 346"/>
                <a:gd name="T50" fmla="*/ 142 w 240"/>
                <a:gd name="T51" fmla="*/ 178 h 346"/>
                <a:gd name="T52" fmla="*/ 71 w 240"/>
                <a:gd name="T53" fmla="*/ 239 h 346"/>
                <a:gd name="T54" fmla="*/ 71 w 240"/>
                <a:gd name="T55" fmla="*/ 0 h 346"/>
                <a:gd name="T56" fmla="*/ 0 w 240"/>
                <a:gd name="T57" fmla="*/ 5 h 346"/>
                <a:gd name="T58" fmla="*/ 0 w 240"/>
                <a:gd name="T59" fmla="*/ 21 h 346"/>
                <a:gd name="T60" fmla="*/ 38 w 240"/>
                <a:gd name="T61" fmla="*/ 49 h 346"/>
                <a:gd name="T62" fmla="*/ 38 w 240"/>
                <a:gd name="T63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0" h="346">
                  <a:moveTo>
                    <a:pt x="38" y="308"/>
                  </a:moveTo>
                  <a:cubicBezTo>
                    <a:pt x="38" y="330"/>
                    <a:pt x="33" y="330"/>
                    <a:pt x="0" y="330"/>
                  </a:cubicBezTo>
                  <a:lnTo>
                    <a:pt x="0" y="346"/>
                  </a:lnTo>
                  <a:cubicBezTo>
                    <a:pt x="16" y="345"/>
                    <a:pt x="39" y="344"/>
                    <a:pt x="54" y="344"/>
                  </a:cubicBezTo>
                  <a:cubicBezTo>
                    <a:pt x="69" y="344"/>
                    <a:pt x="89" y="345"/>
                    <a:pt x="109" y="346"/>
                  </a:cubicBezTo>
                  <a:lnTo>
                    <a:pt x="109" y="330"/>
                  </a:lnTo>
                  <a:cubicBezTo>
                    <a:pt x="75" y="330"/>
                    <a:pt x="70" y="330"/>
                    <a:pt x="70" y="308"/>
                  </a:cubicBezTo>
                  <a:lnTo>
                    <a:pt x="70" y="256"/>
                  </a:lnTo>
                  <a:lnTo>
                    <a:pt x="102" y="229"/>
                  </a:lnTo>
                  <a:cubicBezTo>
                    <a:pt x="140" y="282"/>
                    <a:pt x="161" y="310"/>
                    <a:pt x="161" y="319"/>
                  </a:cubicBezTo>
                  <a:cubicBezTo>
                    <a:pt x="161" y="328"/>
                    <a:pt x="153" y="330"/>
                    <a:pt x="143" y="330"/>
                  </a:cubicBezTo>
                  <a:lnTo>
                    <a:pt x="143" y="346"/>
                  </a:lnTo>
                  <a:cubicBezTo>
                    <a:pt x="157" y="345"/>
                    <a:pt x="187" y="344"/>
                    <a:pt x="197" y="344"/>
                  </a:cubicBezTo>
                  <a:cubicBezTo>
                    <a:pt x="211" y="344"/>
                    <a:pt x="226" y="345"/>
                    <a:pt x="240" y="346"/>
                  </a:cubicBezTo>
                  <a:lnTo>
                    <a:pt x="240" y="330"/>
                  </a:lnTo>
                  <a:cubicBezTo>
                    <a:pt x="222" y="330"/>
                    <a:pt x="211" y="330"/>
                    <a:pt x="192" y="304"/>
                  </a:cubicBezTo>
                  <a:lnTo>
                    <a:pt x="129" y="215"/>
                  </a:lnTo>
                  <a:cubicBezTo>
                    <a:pt x="128" y="214"/>
                    <a:pt x="126" y="211"/>
                    <a:pt x="126" y="209"/>
                  </a:cubicBezTo>
                  <a:cubicBezTo>
                    <a:pt x="126" y="207"/>
                    <a:pt x="161" y="177"/>
                    <a:pt x="166" y="173"/>
                  </a:cubicBezTo>
                  <a:cubicBezTo>
                    <a:pt x="198" y="148"/>
                    <a:pt x="218" y="147"/>
                    <a:pt x="229" y="146"/>
                  </a:cubicBezTo>
                  <a:lnTo>
                    <a:pt x="229" y="131"/>
                  </a:lnTo>
                  <a:cubicBezTo>
                    <a:pt x="214" y="132"/>
                    <a:pt x="208" y="132"/>
                    <a:pt x="194" y="132"/>
                  </a:cubicBezTo>
                  <a:cubicBezTo>
                    <a:pt x="176" y="132"/>
                    <a:pt x="145" y="131"/>
                    <a:pt x="138" y="131"/>
                  </a:cubicBezTo>
                  <a:lnTo>
                    <a:pt x="138" y="146"/>
                  </a:lnTo>
                  <a:cubicBezTo>
                    <a:pt x="148" y="147"/>
                    <a:pt x="153" y="152"/>
                    <a:pt x="153" y="159"/>
                  </a:cubicBezTo>
                  <a:cubicBezTo>
                    <a:pt x="153" y="169"/>
                    <a:pt x="146" y="175"/>
                    <a:pt x="142" y="178"/>
                  </a:cubicBezTo>
                  <a:lnTo>
                    <a:pt x="71" y="239"/>
                  </a:ln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238">
              <a:extLst>
                <a:ext uri="{FF2B5EF4-FFF2-40B4-BE49-F238E27FC236}">
                  <a16:creationId xmlns:a16="http://schemas.microsoft.com/office/drawing/2014/main" id="{D3345D1F-1F16-42A9-9AA7-8D0C98D746A9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756025" y="2603500"/>
              <a:ext cx="60325" cy="984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239">
              <a:extLst>
                <a:ext uri="{FF2B5EF4-FFF2-40B4-BE49-F238E27FC236}">
                  <a16:creationId xmlns:a16="http://schemas.microsoft.com/office/drawing/2014/main" id="{227ED571-4FBE-4A40-A201-68B222E0F1B0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3889375" y="2603500"/>
              <a:ext cx="80963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4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4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4"/>
                    <a:pt x="14" y="57"/>
                  </a:cubicBezTo>
                  <a:cubicBezTo>
                    <a:pt x="14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240">
              <a:extLst>
                <a:ext uri="{FF2B5EF4-FFF2-40B4-BE49-F238E27FC236}">
                  <a16:creationId xmlns:a16="http://schemas.microsoft.com/office/drawing/2014/main" id="{E9C3833C-9310-49FD-A17D-FD38BE672A81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3976687" y="2603500"/>
              <a:ext cx="82550" cy="139700"/>
            </a:xfrm>
            <a:custGeom>
              <a:avLst/>
              <a:gdLst>
                <a:gd name="T0" fmla="*/ 97 w 228"/>
                <a:gd name="T1" fmla="*/ 140 h 328"/>
                <a:gd name="T2" fmla="*/ 53 w 228"/>
                <a:gd name="T3" fmla="*/ 79 h 328"/>
                <a:gd name="T4" fmla="*/ 61 w 228"/>
                <a:gd name="T5" fmla="*/ 37 h 328"/>
                <a:gd name="T6" fmla="*/ 97 w 228"/>
                <a:gd name="T7" fmla="*/ 17 h 328"/>
                <a:gd name="T8" fmla="*/ 140 w 228"/>
                <a:gd name="T9" fmla="*/ 78 h 328"/>
                <a:gd name="T10" fmla="*/ 132 w 228"/>
                <a:gd name="T11" fmla="*/ 120 h 328"/>
                <a:gd name="T12" fmla="*/ 97 w 228"/>
                <a:gd name="T13" fmla="*/ 140 h 328"/>
                <a:gd name="T14" fmla="*/ 39 w 228"/>
                <a:gd name="T15" fmla="*/ 159 h 328"/>
                <a:gd name="T16" fmla="*/ 47 w 228"/>
                <a:gd name="T17" fmla="*/ 136 h 328"/>
                <a:gd name="T18" fmla="*/ 97 w 228"/>
                <a:gd name="T19" fmla="*/ 151 h 328"/>
                <a:gd name="T20" fmla="*/ 178 w 228"/>
                <a:gd name="T21" fmla="*/ 79 h 328"/>
                <a:gd name="T22" fmla="*/ 157 w 228"/>
                <a:gd name="T23" fmla="*/ 30 h 328"/>
                <a:gd name="T24" fmla="*/ 202 w 228"/>
                <a:gd name="T25" fmla="*/ 11 h 328"/>
                <a:gd name="T26" fmla="*/ 207 w 228"/>
                <a:gd name="T27" fmla="*/ 11 h 328"/>
                <a:gd name="T28" fmla="*/ 199 w 228"/>
                <a:gd name="T29" fmla="*/ 25 h 328"/>
                <a:gd name="T30" fmla="*/ 214 w 228"/>
                <a:gd name="T31" fmla="*/ 39 h 328"/>
                <a:gd name="T32" fmla="*/ 228 w 228"/>
                <a:gd name="T33" fmla="*/ 24 h 328"/>
                <a:gd name="T34" fmla="*/ 203 w 228"/>
                <a:gd name="T35" fmla="*/ 0 h 328"/>
                <a:gd name="T36" fmla="*/ 150 w 228"/>
                <a:gd name="T37" fmla="*/ 23 h 328"/>
                <a:gd name="T38" fmla="*/ 97 w 228"/>
                <a:gd name="T39" fmla="*/ 5 h 328"/>
                <a:gd name="T40" fmla="*/ 16 w 228"/>
                <a:gd name="T41" fmla="*/ 78 h 328"/>
                <a:gd name="T42" fmla="*/ 40 w 228"/>
                <a:gd name="T43" fmla="*/ 129 h 328"/>
                <a:gd name="T44" fmla="*/ 24 w 228"/>
                <a:gd name="T45" fmla="*/ 171 h 328"/>
                <a:gd name="T46" fmla="*/ 46 w 228"/>
                <a:gd name="T47" fmla="*/ 215 h 328"/>
                <a:gd name="T48" fmla="*/ 0 w 228"/>
                <a:gd name="T49" fmla="*/ 265 h 328"/>
                <a:gd name="T50" fmla="*/ 110 w 228"/>
                <a:gd name="T51" fmla="*/ 328 h 328"/>
                <a:gd name="T52" fmla="*/ 221 w 228"/>
                <a:gd name="T53" fmla="*/ 264 h 328"/>
                <a:gd name="T54" fmla="*/ 189 w 228"/>
                <a:gd name="T55" fmla="*/ 207 h 328"/>
                <a:gd name="T56" fmla="*/ 103 w 228"/>
                <a:gd name="T57" fmla="*/ 193 h 328"/>
                <a:gd name="T58" fmla="*/ 65 w 228"/>
                <a:gd name="T59" fmla="*/ 193 h 328"/>
                <a:gd name="T60" fmla="*/ 39 w 228"/>
                <a:gd name="T61" fmla="*/ 159 h 328"/>
                <a:gd name="T62" fmla="*/ 111 w 228"/>
                <a:gd name="T63" fmla="*/ 317 h 328"/>
                <a:gd name="T64" fmla="*/ 26 w 228"/>
                <a:gd name="T65" fmla="*/ 265 h 328"/>
                <a:gd name="T66" fmla="*/ 67 w 228"/>
                <a:gd name="T67" fmla="*/ 222 h 328"/>
                <a:gd name="T68" fmla="*/ 96 w 228"/>
                <a:gd name="T69" fmla="*/ 222 h 328"/>
                <a:gd name="T70" fmla="*/ 195 w 228"/>
                <a:gd name="T71" fmla="*/ 265 h 328"/>
                <a:gd name="T72" fmla="*/ 111 w 228"/>
                <a:gd name="T73" fmla="*/ 31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8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7" y="136"/>
                  </a:cubicBezTo>
                  <a:cubicBezTo>
                    <a:pt x="67" y="150"/>
                    <a:pt x="87" y="151"/>
                    <a:pt x="97" y="151"/>
                  </a:cubicBezTo>
                  <a:cubicBezTo>
                    <a:pt x="143" y="151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1"/>
                  </a:cubicBezTo>
                  <a:cubicBezTo>
                    <a:pt x="202" y="13"/>
                    <a:pt x="199" y="19"/>
                    <a:pt x="199" y="25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40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1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49" y="328"/>
                    <a:pt x="110" y="328"/>
                  </a:cubicBezTo>
                  <a:cubicBezTo>
                    <a:pt x="169" y="328"/>
                    <a:pt x="221" y="303"/>
                    <a:pt x="221" y="264"/>
                  </a:cubicBezTo>
                  <a:cubicBezTo>
                    <a:pt x="221" y="247"/>
                    <a:pt x="214" y="221"/>
                    <a:pt x="189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0" y="193"/>
                    <a:pt x="69" y="193"/>
                    <a:pt x="65" y="193"/>
                  </a:cubicBezTo>
                  <a:cubicBezTo>
                    <a:pt x="49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0" y="317"/>
                    <a:pt x="26" y="292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241">
              <a:extLst>
                <a:ext uri="{FF2B5EF4-FFF2-40B4-BE49-F238E27FC236}">
                  <a16:creationId xmlns:a16="http://schemas.microsoft.com/office/drawing/2014/main" id="{68F2BF8B-B159-494D-BD9D-2FFA044D411B}"/>
                </a:ext>
              </a:extLst>
            </p:cNvPr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4068762" y="2603500"/>
              <a:ext cx="80963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5"/>
                    <a:pt x="35" y="34"/>
                  </a:cubicBezTo>
                  <a:cubicBezTo>
                    <a:pt x="48" y="17"/>
                    <a:pt x="73" y="11"/>
                    <a:pt x="89" y="11"/>
                  </a:cubicBezTo>
                  <a:cubicBezTo>
                    <a:pt x="113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6" y="95"/>
                    <a:pt x="81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242">
              <a:extLst>
                <a:ext uri="{FF2B5EF4-FFF2-40B4-BE49-F238E27FC236}">
                  <a16:creationId xmlns:a16="http://schemas.microsoft.com/office/drawing/2014/main" id="{9F904583-068D-4286-B855-B89EC9760D5F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4157662" y="2557463"/>
              <a:ext cx="38100" cy="141288"/>
            </a:xfrm>
            <a:custGeom>
              <a:avLst/>
              <a:gdLst>
                <a:gd name="T0" fmla="*/ 72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2 w 106"/>
                <a:gd name="T21" fmla="*/ 296 h 334"/>
                <a:gd name="T22" fmla="*/ 72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243">
              <a:extLst>
                <a:ext uri="{FF2B5EF4-FFF2-40B4-BE49-F238E27FC236}">
                  <a16:creationId xmlns:a16="http://schemas.microsoft.com/office/drawing/2014/main" id="{CDA27832-644D-4524-9BA8-ECB491E2AAFE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206875" y="2605088"/>
              <a:ext cx="90488" cy="936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244">
              <a:extLst>
                <a:ext uri="{FF2B5EF4-FFF2-40B4-BE49-F238E27FC236}">
                  <a16:creationId xmlns:a16="http://schemas.microsoft.com/office/drawing/2014/main" id="{B5DEDB09-DF71-4ACF-B8E7-1FA16A492043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306887" y="2603500"/>
              <a:ext cx="58738" cy="984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245">
              <a:extLst>
                <a:ext uri="{FF2B5EF4-FFF2-40B4-BE49-F238E27FC236}">
                  <a16:creationId xmlns:a16="http://schemas.microsoft.com/office/drawing/2014/main" id="{56C75118-DAE9-492E-B429-41E63A82C3B0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375150" y="2568575"/>
              <a:ext cx="57150" cy="133350"/>
            </a:xfrm>
            <a:custGeom>
              <a:avLst/>
              <a:gdLst>
                <a:gd name="T0" fmla="*/ 77 w 157"/>
                <a:gd name="T1" fmla="*/ 107 h 312"/>
                <a:gd name="T2" fmla="*/ 149 w 157"/>
                <a:gd name="T3" fmla="*/ 107 h 312"/>
                <a:gd name="T4" fmla="*/ 149 w 157"/>
                <a:gd name="T5" fmla="*/ 92 h 312"/>
                <a:gd name="T6" fmla="*/ 77 w 157"/>
                <a:gd name="T7" fmla="*/ 92 h 312"/>
                <a:gd name="T8" fmla="*/ 77 w 157"/>
                <a:gd name="T9" fmla="*/ 0 h 312"/>
                <a:gd name="T10" fmla="*/ 65 w 157"/>
                <a:gd name="T11" fmla="*/ 0 h 312"/>
                <a:gd name="T12" fmla="*/ 0 w 157"/>
                <a:gd name="T13" fmla="*/ 96 h 312"/>
                <a:gd name="T14" fmla="*/ 0 w 157"/>
                <a:gd name="T15" fmla="*/ 107 h 312"/>
                <a:gd name="T16" fmla="*/ 43 w 157"/>
                <a:gd name="T17" fmla="*/ 107 h 312"/>
                <a:gd name="T18" fmla="*/ 43 w 157"/>
                <a:gd name="T19" fmla="*/ 245 h 312"/>
                <a:gd name="T20" fmla="*/ 107 w 157"/>
                <a:gd name="T21" fmla="*/ 312 h 312"/>
                <a:gd name="T22" fmla="*/ 157 w 157"/>
                <a:gd name="T23" fmla="*/ 245 h 312"/>
                <a:gd name="T24" fmla="*/ 157 w 157"/>
                <a:gd name="T25" fmla="*/ 216 h 312"/>
                <a:gd name="T26" fmla="*/ 144 w 157"/>
                <a:gd name="T27" fmla="*/ 216 h 312"/>
                <a:gd name="T28" fmla="*/ 144 w 157"/>
                <a:gd name="T29" fmla="*/ 244 h 312"/>
                <a:gd name="T30" fmla="*/ 111 w 157"/>
                <a:gd name="T31" fmla="*/ 300 h 312"/>
                <a:gd name="T32" fmla="*/ 77 w 157"/>
                <a:gd name="T33" fmla="*/ 246 h 312"/>
                <a:gd name="T34" fmla="*/ 77 w 157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2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3" y="312"/>
                    <a:pt x="157" y="277"/>
                    <a:pt x="157" y="245"/>
                  </a:cubicBezTo>
                  <a:lnTo>
                    <a:pt x="157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246">
              <a:extLst>
                <a:ext uri="{FF2B5EF4-FFF2-40B4-BE49-F238E27FC236}">
                  <a16:creationId xmlns:a16="http://schemas.microsoft.com/office/drawing/2014/main" id="{84352669-65F0-4973-A3C2-BA4A29173F32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4508500" y="2605088"/>
              <a:ext cx="88900" cy="134938"/>
            </a:xfrm>
            <a:custGeom>
              <a:avLst/>
              <a:gdLst>
                <a:gd name="T0" fmla="*/ 172 w 245"/>
                <a:gd name="T1" fmla="*/ 190 h 317"/>
                <a:gd name="T2" fmla="*/ 172 w 245"/>
                <a:gd name="T3" fmla="*/ 280 h 317"/>
                <a:gd name="T4" fmla="*/ 133 w 245"/>
                <a:gd name="T5" fmla="*/ 302 h 317"/>
                <a:gd name="T6" fmla="*/ 133 w 245"/>
                <a:gd name="T7" fmla="*/ 317 h 317"/>
                <a:gd name="T8" fmla="*/ 189 w 245"/>
                <a:gd name="T9" fmla="*/ 316 h 317"/>
                <a:gd name="T10" fmla="*/ 245 w 245"/>
                <a:gd name="T11" fmla="*/ 317 h 317"/>
                <a:gd name="T12" fmla="*/ 245 w 245"/>
                <a:gd name="T13" fmla="*/ 302 h 317"/>
                <a:gd name="T14" fmla="*/ 206 w 245"/>
                <a:gd name="T15" fmla="*/ 280 h 317"/>
                <a:gd name="T16" fmla="*/ 206 w 245"/>
                <a:gd name="T17" fmla="*/ 0 h 317"/>
                <a:gd name="T18" fmla="*/ 195 w 245"/>
                <a:gd name="T19" fmla="*/ 0 h 317"/>
                <a:gd name="T20" fmla="*/ 177 w 245"/>
                <a:gd name="T21" fmla="*/ 46 h 317"/>
                <a:gd name="T22" fmla="*/ 110 w 245"/>
                <a:gd name="T23" fmla="*/ 0 h 317"/>
                <a:gd name="T24" fmla="*/ 0 w 245"/>
                <a:gd name="T25" fmla="*/ 114 h 317"/>
                <a:gd name="T26" fmla="*/ 106 w 245"/>
                <a:gd name="T27" fmla="*/ 226 h 317"/>
                <a:gd name="T28" fmla="*/ 172 w 245"/>
                <a:gd name="T29" fmla="*/ 190 h 317"/>
                <a:gd name="T30" fmla="*/ 174 w 245"/>
                <a:gd name="T31" fmla="*/ 83 h 317"/>
                <a:gd name="T32" fmla="*/ 174 w 245"/>
                <a:gd name="T33" fmla="*/ 153 h 317"/>
                <a:gd name="T34" fmla="*/ 154 w 245"/>
                <a:gd name="T35" fmla="*/ 195 h 317"/>
                <a:gd name="T36" fmla="*/ 108 w 245"/>
                <a:gd name="T37" fmla="*/ 215 h 317"/>
                <a:gd name="T38" fmla="*/ 41 w 245"/>
                <a:gd name="T39" fmla="*/ 114 h 317"/>
                <a:gd name="T40" fmla="*/ 113 w 245"/>
                <a:gd name="T41" fmla="*/ 13 h 317"/>
                <a:gd name="T42" fmla="*/ 174 w 245"/>
                <a:gd name="T43" fmla="*/ 8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5" h="317">
                  <a:moveTo>
                    <a:pt x="172" y="190"/>
                  </a:moveTo>
                  <a:lnTo>
                    <a:pt x="172" y="280"/>
                  </a:lnTo>
                  <a:cubicBezTo>
                    <a:pt x="172" y="302"/>
                    <a:pt x="167" y="302"/>
                    <a:pt x="133" y="302"/>
                  </a:cubicBezTo>
                  <a:lnTo>
                    <a:pt x="133" y="317"/>
                  </a:lnTo>
                  <a:cubicBezTo>
                    <a:pt x="150" y="317"/>
                    <a:pt x="176" y="316"/>
                    <a:pt x="189" y="316"/>
                  </a:cubicBezTo>
                  <a:cubicBezTo>
                    <a:pt x="202" y="316"/>
                    <a:pt x="228" y="317"/>
                    <a:pt x="245" y="317"/>
                  </a:cubicBezTo>
                  <a:lnTo>
                    <a:pt x="245" y="302"/>
                  </a:lnTo>
                  <a:cubicBezTo>
                    <a:pt x="212" y="302"/>
                    <a:pt x="206" y="302"/>
                    <a:pt x="206" y="280"/>
                  </a:cubicBezTo>
                  <a:lnTo>
                    <a:pt x="206" y="0"/>
                  </a:lnTo>
                  <a:lnTo>
                    <a:pt x="195" y="0"/>
                  </a:lnTo>
                  <a:lnTo>
                    <a:pt x="177" y="46"/>
                  </a:lnTo>
                  <a:cubicBezTo>
                    <a:pt x="170" y="32"/>
                    <a:pt x="150" y="0"/>
                    <a:pt x="110" y="0"/>
                  </a:cubicBezTo>
                  <a:cubicBezTo>
                    <a:pt x="52" y="0"/>
                    <a:pt x="0" y="49"/>
                    <a:pt x="0" y="114"/>
                  </a:cubicBezTo>
                  <a:cubicBezTo>
                    <a:pt x="0" y="176"/>
                    <a:pt x="48" y="226"/>
                    <a:pt x="106" y="226"/>
                  </a:cubicBezTo>
                  <a:cubicBezTo>
                    <a:pt x="141" y="226"/>
                    <a:pt x="161" y="205"/>
                    <a:pt x="172" y="190"/>
                  </a:cubicBezTo>
                  <a:close/>
                  <a:moveTo>
                    <a:pt x="174" y="83"/>
                  </a:moveTo>
                  <a:lnTo>
                    <a:pt x="174" y="153"/>
                  </a:lnTo>
                  <a:cubicBezTo>
                    <a:pt x="174" y="169"/>
                    <a:pt x="165" y="183"/>
                    <a:pt x="154" y="195"/>
                  </a:cubicBezTo>
                  <a:cubicBezTo>
                    <a:pt x="147" y="202"/>
                    <a:pt x="131" y="215"/>
                    <a:pt x="108" y="215"/>
                  </a:cubicBezTo>
                  <a:cubicBezTo>
                    <a:pt x="71" y="215"/>
                    <a:pt x="41" y="171"/>
                    <a:pt x="41" y="114"/>
                  </a:cubicBezTo>
                  <a:cubicBezTo>
                    <a:pt x="41" y="54"/>
                    <a:pt x="76" y="13"/>
                    <a:pt x="113" y="13"/>
                  </a:cubicBezTo>
                  <a:cubicBezTo>
                    <a:pt x="153" y="13"/>
                    <a:pt x="174" y="56"/>
                    <a:pt x="174" y="8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247">
              <a:extLst>
                <a:ext uri="{FF2B5EF4-FFF2-40B4-BE49-F238E27FC236}">
                  <a16:creationId xmlns:a16="http://schemas.microsoft.com/office/drawing/2014/main" id="{FF626E80-7771-4EA1-9CE0-E7C8C60748A8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603750" y="2605088"/>
              <a:ext cx="90488" cy="96838"/>
            </a:xfrm>
            <a:custGeom>
              <a:avLst/>
              <a:gdLst>
                <a:gd name="T0" fmla="*/ 179 w 250"/>
                <a:gd name="T1" fmla="*/ 181 h 226"/>
                <a:gd name="T2" fmla="*/ 179 w 250"/>
                <a:gd name="T3" fmla="*/ 226 h 226"/>
                <a:gd name="T4" fmla="*/ 250 w 250"/>
                <a:gd name="T5" fmla="*/ 221 h 226"/>
                <a:gd name="T6" fmla="*/ 250 w 250"/>
                <a:gd name="T7" fmla="*/ 205 h 226"/>
                <a:gd name="T8" fmla="*/ 211 w 250"/>
                <a:gd name="T9" fmla="*/ 177 h 226"/>
                <a:gd name="T10" fmla="*/ 211 w 250"/>
                <a:gd name="T11" fmla="*/ 0 h 226"/>
                <a:gd name="T12" fmla="*/ 138 w 250"/>
                <a:gd name="T13" fmla="*/ 6 h 226"/>
                <a:gd name="T14" fmla="*/ 138 w 250"/>
                <a:gd name="T15" fmla="*/ 21 h 226"/>
                <a:gd name="T16" fmla="*/ 177 w 250"/>
                <a:gd name="T17" fmla="*/ 49 h 226"/>
                <a:gd name="T18" fmla="*/ 177 w 250"/>
                <a:gd name="T19" fmla="*/ 138 h 226"/>
                <a:gd name="T20" fmla="*/ 117 w 250"/>
                <a:gd name="T21" fmla="*/ 215 h 226"/>
                <a:gd name="T22" fmla="*/ 73 w 250"/>
                <a:gd name="T23" fmla="*/ 166 h 226"/>
                <a:gd name="T24" fmla="*/ 73 w 250"/>
                <a:gd name="T25" fmla="*/ 0 h 226"/>
                <a:gd name="T26" fmla="*/ 0 w 250"/>
                <a:gd name="T27" fmla="*/ 6 h 226"/>
                <a:gd name="T28" fmla="*/ 0 w 250"/>
                <a:gd name="T29" fmla="*/ 21 h 226"/>
                <a:gd name="T30" fmla="*/ 38 w 250"/>
                <a:gd name="T31" fmla="*/ 67 h 226"/>
                <a:gd name="T32" fmla="*/ 38 w 250"/>
                <a:gd name="T33" fmla="*/ 142 h 226"/>
                <a:gd name="T34" fmla="*/ 114 w 250"/>
                <a:gd name="T35" fmla="*/ 226 h 226"/>
                <a:gd name="T36" fmla="*/ 179 w 250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226">
                  <a:moveTo>
                    <a:pt x="179" y="181"/>
                  </a:moveTo>
                  <a:lnTo>
                    <a:pt x="179" y="226"/>
                  </a:lnTo>
                  <a:lnTo>
                    <a:pt x="250" y="221"/>
                  </a:lnTo>
                  <a:lnTo>
                    <a:pt x="250" y="205"/>
                  </a:lnTo>
                  <a:cubicBezTo>
                    <a:pt x="215" y="205"/>
                    <a:pt x="211" y="202"/>
                    <a:pt x="211" y="177"/>
                  </a:cubicBezTo>
                  <a:lnTo>
                    <a:pt x="211" y="0"/>
                  </a:lnTo>
                  <a:lnTo>
                    <a:pt x="138" y="6"/>
                  </a:lnTo>
                  <a:lnTo>
                    <a:pt x="138" y="21"/>
                  </a:lnTo>
                  <a:cubicBezTo>
                    <a:pt x="173" y="21"/>
                    <a:pt x="177" y="25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8" y="21"/>
                    <a:pt x="38" y="23"/>
                    <a:pt x="38" y="67"/>
                  </a:cubicBezTo>
                  <a:lnTo>
                    <a:pt x="38" y="142"/>
                  </a:lnTo>
                  <a:cubicBezTo>
                    <a:pt x="38" y="181"/>
                    <a:pt x="38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248">
              <a:extLst>
                <a:ext uri="{FF2B5EF4-FFF2-40B4-BE49-F238E27FC236}">
                  <a16:creationId xmlns:a16="http://schemas.microsoft.com/office/drawing/2014/main" id="{EEF99BFA-2F5C-46B4-A950-FA3FB6CD3C94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4705350" y="2603500"/>
              <a:ext cx="80963" cy="98425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7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7 h 229"/>
                <a:gd name="T18" fmla="*/ 158 w 225"/>
                <a:gd name="T19" fmla="*/ 28 h 229"/>
                <a:gd name="T20" fmla="*/ 90 w 225"/>
                <a:gd name="T21" fmla="*/ 0 h 229"/>
                <a:gd name="T22" fmla="*/ 15 w 225"/>
                <a:gd name="T23" fmla="*/ 57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4 h 229"/>
                <a:gd name="T36" fmla="*/ 50 w 225"/>
                <a:gd name="T37" fmla="*/ 112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4 w 225"/>
                <a:gd name="T49" fmla="*/ 218 h 229"/>
                <a:gd name="T50" fmla="*/ 39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8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7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1"/>
                    <a:pt x="39" y="176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249">
              <a:extLst>
                <a:ext uri="{FF2B5EF4-FFF2-40B4-BE49-F238E27FC236}">
                  <a16:creationId xmlns:a16="http://schemas.microsoft.com/office/drawing/2014/main" id="{CAB3775B-3180-40EC-A860-5FD41B05A87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792662" y="2605088"/>
              <a:ext cx="90488" cy="93663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4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250">
              <a:extLst>
                <a:ext uri="{FF2B5EF4-FFF2-40B4-BE49-F238E27FC236}">
                  <a16:creationId xmlns:a16="http://schemas.microsoft.com/office/drawing/2014/main" id="{AC437CCC-A1A1-4EDF-BAB5-572B296C7D6C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4886325" y="2568575"/>
              <a:ext cx="55563" cy="13335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251">
              <a:extLst>
                <a:ext uri="{FF2B5EF4-FFF2-40B4-BE49-F238E27FC236}">
                  <a16:creationId xmlns:a16="http://schemas.microsoft.com/office/drawing/2014/main" id="{4A84146F-3FD2-4553-B000-7A50477DBE48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957762" y="2605088"/>
              <a:ext cx="90488" cy="96838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1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6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6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1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9" y="6"/>
                  </a:lnTo>
                  <a:lnTo>
                    <a:pt x="139" y="21"/>
                  </a:lnTo>
                  <a:cubicBezTo>
                    <a:pt x="174" y="21"/>
                    <a:pt x="178" y="25"/>
                    <a:pt x="178" y="49"/>
                  </a:cubicBezTo>
                  <a:lnTo>
                    <a:pt x="178" y="138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9" y="21"/>
                    <a:pt x="39" y="23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252">
              <a:extLst>
                <a:ext uri="{FF2B5EF4-FFF2-40B4-BE49-F238E27FC236}">
                  <a16:creationId xmlns:a16="http://schemas.microsoft.com/office/drawing/2014/main" id="{2A6A75FC-CE39-4585-AD9B-3DD73597889B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5057775" y="2605088"/>
              <a:ext cx="141288" cy="93663"/>
            </a:xfrm>
            <a:custGeom>
              <a:avLst/>
              <a:gdLst>
                <a:gd name="T0" fmla="*/ 39 w 389"/>
                <a:gd name="T1" fmla="*/ 49 h 221"/>
                <a:gd name="T2" fmla="*/ 39 w 389"/>
                <a:gd name="T3" fmla="*/ 183 h 221"/>
                <a:gd name="T4" fmla="*/ 0 w 389"/>
                <a:gd name="T5" fmla="*/ 205 h 221"/>
                <a:gd name="T6" fmla="*/ 0 w 389"/>
                <a:gd name="T7" fmla="*/ 221 h 221"/>
                <a:gd name="T8" fmla="*/ 56 w 389"/>
                <a:gd name="T9" fmla="*/ 219 h 221"/>
                <a:gd name="T10" fmla="*/ 112 w 389"/>
                <a:gd name="T11" fmla="*/ 221 h 221"/>
                <a:gd name="T12" fmla="*/ 112 w 389"/>
                <a:gd name="T13" fmla="*/ 205 h 221"/>
                <a:gd name="T14" fmla="*/ 73 w 389"/>
                <a:gd name="T15" fmla="*/ 183 h 221"/>
                <a:gd name="T16" fmla="*/ 73 w 389"/>
                <a:gd name="T17" fmla="*/ 91 h 221"/>
                <a:gd name="T18" fmla="*/ 140 w 389"/>
                <a:gd name="T19" fmla="*/ 11 h 221"/>
                <a:gd name="T20" fmla="*/ 177 w 389"/>
                <a:gd name="T21" fmla="*/ 67 h 221"/>
                <a:gd name="T22" fmla="*/ 177 w 389"/>
                <a:gd name="T23" fmla="*/ 183 h 221"/>
                <a:gd name="T24" fmla="*/ 138 w 389"/>
                <a:gd name="T25" fmla="*/ 205 h 221"/>
                <a:gd name="T26" fmla="*/ 138 w 389"/>
                <a:gd name="T27" fmla="*/ 221 h 221"/>
                <a:gd name="T28" fmla="*/ 195 w 389"/>
                <a:gd name="T29" fmla="*/ 219 h 221"/>
                <a:gd name="T30" fmla="*/ 251 w 389"/>
                <a:gd name="T31" fmla="*/ 221 h 221"/>
                <a:gd name="T32" fmla="*/ 251 w 389"/>
                <a:gd name="T33" fmla="*/ 205 h 221"/>
                <a:gd name="T34" fmla="*/ 212 w 389"/>
                <a:gd name="T35" fmla="*/ 183 h 221"/>
                <a:gd name="T36" fmla="*/ 212 w 389"/>
                <a:gd name="T37" fmla="*/ 91 h 221"/>
                <a:gd name="T38" fmla="*/ 279 w 389"/>
                <a:gd name="T39" fmla="*/ 11 h 221"/>
                <a:gd name="T40" fmla="*/ 316 w 389"/>
                <a:gd name="T41" fmla="*/ 67 h 221"/>
                <a:gd name="T42" fmla="*/ 316 w 389"/>
                <a:gd name="T43" fmla="*/ 183 h 221"/>
                <a:gd name="T44" fmla="*/ 277 w 389"/>
                <a:gd name="T45" fmla="*/ 205 h 221"/>
                <a:gd name="T46" fmla="*/ 277 w 389"/>
                <a:gd name="T47" fmla="*/ 221 h 221"/>
                <a:gd name="T48" fmla="*/ 333 w 389"/>
                <a:gd name="T49" fmla="*/ 219 h 221"/>
                <a:gd name="T50" fmla="*/ 389 w 389"/>
                <a:gd name="T51" fmla="*/ 221 h 221"/>
                <a:gd name="T52" fmla="*/ 389 w 389"/>
                <a:gd name="T53" fmla="*/ 205 h 221"/>
                <a:gd name="T54" fmla="*/ 350 w 389"/>
                <a:gd name="T55" fmla="*/ 190 h 221"/>
                <a:gd name="T56" fmla="*/ 350 w 389"/>
                <a:gd name="T57" fmla="*/ 95 h 221"/>
                <a:gd name="T58" fmla="*/ 335 w 389"/>
                <a:gd name="T59" fmla="*/ 19 h 221"/>
                <a:gd name="T60" fmla="*/ 283 w 389"/>
                <a:gd name="T61" fmla="*/ 0 h 221"/>
                <a:gd name="T62" fmla="*/ 210 w 389"/>
                <a:gd name="T63" fmla="*/ 49 h 221"/>
                <a:gd name="T64" fmla="*/ 144 w 389"/>
                <a:gd name="T65" fmla="*/ 0 h 221"/>
                <a:gd name="T66" fmla="*/ 70 w 389"/>
                <a:gd name="T67" fmla="*/ 53 h 221"/>
                <a:gd name="T68" fmla="*/ 70 w 389"/>
                <a:gd name="T69" fmla="*/ 0 h 221"/>
                <a:gd name="T70" fmla="*/ 0 w 389"/>
                <a:gd name="T71" fmla="*/ 6 h 221"/>
                <a:gd name="T72" fmla="*/ 0 w 389"/>
                <a:gd name="T73" fmla="*/ 21 h 221"/>
                <a:gd name="T74" fmla="*/ 39 w 389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1"/>
                  </a:lnTo>
                  <a:cubicBezTo>
                    <a:pt x="295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1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5"/>
                  </a:lnTo>
                  <a:cubicBezTo>
                    <a:pt x="350" y="52"/>
                    <a:pt x="350" y="37"/>
                    <a:pt x="335" y="19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6"/>
                    <a:pt x="166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253">
              <a:extLst>
                <a:ext uri="{FF2B5EF4-FFF2-40B4-BE49-F238E27FC236}">
                  <a16:creationId xmlns:a16="http://schemas.microsoft.com/office/drawing/2014/main" id="{3B89A419-67C7-430A-9725-8A269C4A848B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5267325" y="2549525"/>
              <a:ext cx="195263" cy="160338"/>
            </a:xfrm>
            <a:custGeom>
              <a:avLst/>
              <a:gdLst>
                <a:gd name="T0" fmla="*/ 178 w 543"/>
                <a:gd name="T1" fmla="*/ 73 h 377"/>
                <a:gd name="T2" fmla="*/ 242 w 543"/>
                <a:gd name="T3" fmla="*/ 302 h 377"/>
                <a:gd name="T4" fmla="*/ 264 w 543"/>
                <a:gd name="T5" fmla="*/ 335 h 377"/>
                <a:gd name="T6" fmla="*/ 275 w 543"/>
                <a:gd name="T7" fmla="*/ 326 h 377"/>
                <a:gd name="T8" fmla="*/ 374 w 543"/>
                <a:gd name="T9" fmla="*/ 221 h 377"/>
                <a:gd name="T10" fmla="*/ 483 w 543"/>
                <a:gd name="T11" fmla="*/ 93 h 377"/>
                <a:gd name="T12" fmla="*/ 458 w 543"/>
                <a:gd name="T13" fmla="*/ 306 h 377"/>
                <a:gd name="T14" fmla="*/ 460 w 543"/>
                <a:gd name="T15" fmla="*/ 346 h 377"/>
                <a:gd name="T16" fmla="*/ 484 w 543"/>
                <a:gd name="T17" fmla="*/ 366 h 377"/>
                <a:gd name="T18" fmla="*/ 543 w 543"/>
                <a:gd name="T19" fmla="*/ 334 h 377"/>
                <a:gd name="T20" fmla="*/ 538 w 543"/>
                <a:gd name="T21" fmla="*/ 331 h 377"/>
                <a:gd name="T22" fmla="*/ 516 w 543"/>
                <a:gd name="T23" fmla="*/ 339 h 377"/>
                <a:gd name="T24" fmla="*/ 502 w 543"/>
                <a:gd name="T25" fmla="*/ 318 h 377"/>
                <a:gd name="T26" fmla="*/ 501 w 543"/>
                <a:gd name="T27" fmla="*/ 285 h 377"/>
                <a:gd name="T28" fmla="*/ 537 w 543"/>
                <a:gd name="T29" fmla="*/ 17 h 377"/>
                <a:gd name="T30" fmla="*/ 538 w 543"/>
                <a:gd name="T31" fmla="*/ 8 h 377"/>
                <a:gd name="T32" fmla="*/ 534 w 543"/>
                <a:gd name="T33" fmla="*/ 1 h 377"/>
                <a:gd name="T34" fmla="*/ 522 w 543"/>
                <a:gd name="T35" fmla="*/ 12 h 377"/>
                <a:gd name="T36" fmla="*/ 280 w 543"/>
                <a:gd name="T37" fmla="*/ 285 h 377"/>
                <a:gd name="T38" fmla="*/ 242 w 543"/>
                <a:gd name="T39" fmla="*/ 170 h 377"/>
                <a:gd name="T40" fmla="*/ 210 w 543"/>
                <a:gd name="T41" fmla="*/ 24 h 377"/>
                <a:gd name="T42" fmla="*/ 206 w 543"/>
                <a:gd name="T43" fmla="*/ 3 h 377"/>
                <a:gd name="T44" fmla="*/ 201 w 543"/>
                <a:gd name="T45" fmla="*/ 0 h 377"/>
                <a:gd name="T46" fmla="*/ 169 w 543"/>
                <a:gd name="T47" fmla="*/ 22 h 377"/>
                <a:gd name="T48" fmla="*/ 118 w 543"/>
                <a:gd name="T49" fmla="*/ 225 h 377"/>
                <a:gd name="T50" fmla="*/ 58 w 543"/>
                <a:gd name="T51" fmla="*/ 331 h 377"/>
                <a:gd name="T52" fmla="*/ 22 w 543"/>
                <a:gd name="T53" fmla="*/ 317 h 377"/>
                <a:gd name="T54" fmla="*/ 18 w 543"/>
                <a:gd name="T55" fmla="*/ 314 h 377"/>
                <a:gd name="T56" fmla="*/ 0 w 543"/>
                <a:gd name="T57" fmla="*/ 351 h 377"/>
                <a:gd name="T58" fmla="*/ 16 w 543"/>
                <a:gd name="T59" fmla="*/ 370 h 377"/>
                <a:gd name="T60" fmla="*/ 43 w 543"/>
                <a:gd name="T61" fmla="*/ 377 h 377"/>
                <a:gd name="T62" fmla="*/ 113 w 543"/>
                <a:gd name="T63" fmla="*/ 280 h 377"/>
                <a:gd name="T64" fmla="*/ 178 w 543"/>
                <a:gd name="T65" fmla="*/ 73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3" h="377">
                  <a:moveTo>
                    <a:pt x="178" y="73"/>
                  </a:moveTo>
                  <a:cubicBezTo>
                    <a:pt x="192" y="138"/>
                    <a:pt x="214" y="245"/>
                    <a:pt x="242" y="302"/>
                  </a:cubicBezTo>
                  <a:cubicBezTo>
                    <a:pt x="253" y="324"/>
                    <a:pt x="259" y="335"/>
                    <a:pt x="264" y="335"/>
                  </a:cubicBezTo>
                  <a:cubicBezTo>
                    <a:pt x="266" y="335"/>
                    <a:pt x="267" y="335"/>
                    <a:pt x="275" y="326"/>
                  </a:cubicBezTo>
                  <a:cubicBezTo>
                    <a:pt x="313" y="289"/>
                    <a:pt x="339" y="260"/>
                    <a:pt x="374" y="221"/>
                  </a:cubicBezTo>
                  <a:lnTo>
                    <a:pt x="483" y="93"/>
                  </a:lnTo>
                  <a:cubicBezTo>
                    <a:pt x="476" y="136"/>
                    <a:pt x="458" y="248"/>
                    <a:pt x="458" y="306"/>
                  </a:cubicBezTo>
                  <a:cubicBezTo>
                    <a:pt x="458" y="320"/>
                    <a:pt x="459" y="333"/>
                    <a:pt x="460" y="346"/>
                  </a:cubicBezTo>
                  <a:cubicBezTo>
                    <a:pt x="461" y="352"/>
                    <a:pt x="463" y="366"/>
                    <a:pt x="484" y="366"/>
                  </a:cubicBezTo>
                  <a:cubicBezTo>
                    <a:pt x="505" y="366"/>
                    <a:pt x="543" y="344"/>
                    <a:pt x="543" y="334"/>
                  </a:cubicBezTo>
                  <a:cubicBezTo>
                    <a:pt x="543" y="331"/>
                    <a:pt x="540" y="331"/>
                    <a:pt x="538" y="331"/>
                  </a:cubicBezTo>
                  <a:cubicBezTo>
                    <a:pt x="532" y="331"/>
                    <a:pt x="522" y="335"/>
                    <a:pt x="516" y="339"/>
                  </a:cubicBezTo>
                  <a:cubicBezTo>
                    <a:pt x="504" y="337"/>
                    <a:pt x="503" y="329"/>
                    <a:pt x="502" y="318"/>
                  </a:cubicBezTo>
                  <a:cubicBezTo>
                    <a:pt x="501" y="302"/>
                    <a:pt x="501" y="287"/>
                    <a:pt x="501" y="285"/>
                  </a:cubicBezTo>
                  <a:cubicBezTo>
                    <a:pt x="501" y="230"/>
                    <a:pt x="523" y="78"/>
                    <a:pt x="537" y="17"/>
                  </a:cubicBezTo>
                  <a:cubicBezTo>
                    <a:pt x="538" y="13"/>
                    <a:pt x="538" y="12"/>
                    <a:pt x="538" y="8"/>
                  </a:cubicBezTo>
                  <a:cubicBezTo>
                    <a:pt x="538" y="6"/>
                    <a:pt x="538" y="1"/>
                    <a:pt x="534" y="1"/>
                  </a:cubicBezTo>
                  <a:cubicBezTo>
                    <a:pt x="532" y="1"/>
                    <a:pt x="532" y="1"/>
                    <a:pt x="522" y="12"/>
                  </a:cubicBezTo>
                  <a:cubicBezTo>
                    <a:pt x="475" y="69"/>
                    <a:pt x="330" y="244"/>
                    <a:pt x="280" y="285"/>
                  </a:cubicBezTo>
                  <a:cubicBezTo>
                    <a:pt x="268" y="259"/>
                    <a:pt x="259" y="240"/>
                    <a:pt x="242" y="170"/>
                  </a:cubicBezTo>
                  <a:cubicBezTo>
                    <a:pt x="227" y="114"/>
                    <a:pt x="219" y="73"/>
                    <a:pt x="210" y="24"/>
                  </a:cubicBezTo>
                  <a:cubicBezTo>
                    <a:pt x="209" y="17"/>
                    <a:pt x="206" y="4"/>
                    <a:pt x="206" y="3"/>
                  </a:cubicBezTo>
                  <a:cubicBezTo>
                    <a:pt x="205" y="0"/>
                    <a:pt x="202" y="0"/>
                    <a:pt x="201" y="0"/>
                  </a:cubicBezTo>
                  <a:cubicBezTo>
                    <a:pt x="192" y="0"/>
                    <a:pt x="171" y="11"/>
                    <a:pt x="169" y="22"/>
                  </a:cubicBezTo>
                  <a:cubicBezTo>
                    <a:pt x="163" y="64"/>
                    <a:pt x="153" y="129"/>
                    <a:pt x="118" y="225"/>
                  </a:cubicBezTo>
                  <a:cubicBezTo>
                    <a:pt x="78" y="331"/>
                    <a:pt x="68" y="331"/>
                    <a:pt x="58" y="331"/>
                  </a:cubicBezTo>
                  <a:cubicBezTo>
                    <a:pt x="52" y="331"/>
                    <a:pt x="33" y="327"/>
                    <a:pt x="22" y="317"/>
                  </a:cubicBezTo>
                  <a:cubicBezTo>
                    <a:pt x="20" y="314"/>
                    <a:pt x="19" y="314"/>
                    <a:pt x="18" y="314"/>
                  </a:cubicBezTo>
                  <a:cubicBezTo>
                    <a:pt x="11" y="314"/>
                    <a:pt x="0" y="337"/>
                    <a:pt x="0" y="351"/>
                  </a:cubicBezTo>
                  <a:cubicBezTo>
                    <a:pt x="0" y="355"/>
                    <a:pt x="0" y="361"/>
                    <a:pt x="16" y="370"/>
                  </a:cubicBezTo>
                  <a:cubicBezTo>
                    <a:pt x="28" y="376"/>
                    <a:pt x="40" y="377"/>
                    <a:pt x="43" y="377"/>
                  </a:cubicBezTo>
                  <a:cubicBezTo>
                    <a:pt x="73" y="377"/>
                    <a:pt x="103" y="305"/>
                    <a:pt x="113" y="280"/>
                  </a:cubicBezTo>
                  <a:cubicBezTo>
                    <a:pt x="136" y="224"/>
                    <a:pt x="164" y="145"/>
                    <a:pt x="178" y="7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69" name="Picture 368">
            <a:hlinkClick r:id="rId348" action="ppaction://hlinksldjump"/>
            <a:extLst>
              <a:ext uri="{FF2B5EF4-FFF2-40B4-BE49-F238E27FC236}">
                <a16:creationId xmlns:a16="http://schemas.microsoft.com/office/drawing/2014/main" id="{F46B9EAA-2982-4BA7-AD16-40C1100597AD}"/>
              </a:ext>
            </a:extLst>
          </p:cNvPr>
          <p:cNvPicPr>
            <a:picLocks noChangeAspect="1"/>
          </p:cNvPicPr>
          <p:nvPr/>
        </p:nvPicPr>
        <p:blipFill>
          <a:blip r:embed="rId3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8880" y="198426"/>
            <a:ext cx="426414" cy="426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9092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2" grpId="0" animBg="1"/>
      <p:bldP spid="573" grpId="0"/>
      <p:bldP spid="574" grpId="0"/>
      <p:bldP spid="8" grpId="0" animBg="1"/>
      <p:bldP spid="17" grpId="0"/>
      <p:bldP spid="68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C710D5-EC1D-5B11-BB4E-4AF20462AF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Highlights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5BEA0E9-4AD2-2952-0C0F-CFC2C513BC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603683"/>
            <a:ext cx="10515600" cy="4351338"/>
          </a:xfrm>
        </p:spPr>
        <p:txBody>
          <a:bodyPr/>
          <a:lstStyle/>
          <a:p>
            <a:r>
              <a:rPr lang="en-US" b="1" dirty="0"/>
              <a:t>Difficulty:</a:t>
            </a:r>
            <a:r>
              <a:rPr lang="en-US" dirty="0"/>
              <a:t> New ideas to achieve NM are necessary to avoid cloning while maintaining const. rounds.</a:t>
            </a:r>
          </a:p>
          <a:p>
            <a:r>
              <a:rPr lang="en-US" b="1" dirty="0"/>
              <a:t>Our Construction: </a:t>
            </a:r>
            <a:r>
              <a:rPr lang="en-US" dirty="0"/>
              <a:t>admits a extractor (i.e., machine G)</a:t>
            </a:r>
          </a:p>
          <a:p>
            <a:pPr lvl="1"/>
            <a:r>
              <a:rPr lang="en-US" dirty="0"/>
              <a:t>Avoids state cloning</a:t>
            </a:r>
          </a:p>
          <a:p>
            <a:pPr lvl="1"/>
            <a:r>
              <a:rPr lang="en-US" dirty="0"/>
              <a:t>Behaves like the extractor for </a:t>
            </a:r>
            <a:r>
              <a:rPr lang="en-US" dirty="0" err="1"/>
              <a:t>ExtCom</a:t>
            </a:r>
            <a:r>
              <a:rPr lang="en-US" dirty="0"/>
              <a:t>: “main-thread-then-rewinding”</a:t>
            </a:r>
          </a:p>
          <a:p>
            <a:pPr lvl="1"/>
            <a:r>
              <a:rPr lang="en-US" dirty="0"/>
              <a:t>Thus, it can be quantized using [</a:t>
            </a:r>
            <a:r>
              <a:rPr lang="en-US" dirty="0">
                <a:solidFill>
                  <a:schemeClr val="accent1"/>
                </a:solidFill>
              </a:rPr>
              <a:t>CC</a:t>
            </a:r>
            <a:r>
              <a:rPr lang="en-US" dirty="0">
                <a:solidFill>
                  <a:srgbClr val="C00000"/>
                </a:solidFill>
              </a:rPr>
              <a:t>L</a:t>
            </a:r>
            <a:r>
              <a:rPr lang="en-US" dirty="0">
                <a:solidFill>
                  <a:schemeClr val="accent1"/>
                </a:solidFill>
              </a:rPr>
              <a:t>Y22</a:t>
            </a:r>
            <a:r>
              <a:rPr lang="en-US" dirty="0"/>
              <a:t>]</a:t>
            </a:r>
          </a:p>
          <a:p>
            <a:r>
              <a:rPr lang="en-US" dirty="0"/>
              <a:t>It seems impossible to recycle the old ideas even if given [</a:t>
            </a:r>
            <a:r>
              <a:rPr lang="en-US" dirty="0">
                <a:solidFill>
                  <a:schemeClr val="accent1"/>
                </a:solidFill>
              </a:rPr>
              <a:t>CC</a:t>
            </a:r>
            <a:r>
              <a:rPr lang="en-US" dirty="0">
                <a:solidFill>
                  <a:srgbClr val="C00000"/>
                </a:solidFill>
              </a:rPr>
              <a:t>L</a:t>
            </a:r>
            <a:r>
              <a:rPr lang="en-US" dirty="0">
                <a:solidFill>
                  <a:schemeClr val="accent1"/>
                </a:solidFill>
              </a:rPr>
              <a:t>Y22</a:t>
            </a:r>
            <a:r>
              <a:rPr lang="en-US" dirty="0"/>
              <a:t>], to get const.-round construction.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252034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5AC6B4-DF89-482E-A0D7-2B246B1CD1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Application to Quantum MPC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EFD8B27-D5B1-418D-8BB4-9EC1906F845F}"/>
              </a:ext>
            </a:extLst>
          </p:cNvPr>
          <p:cNvSpPr txBox="1"/>
          <p:nvPr/>
        </p:nvSpPr>
        <p:spPr>
          <a:xfrm>
            <a:off x="637308" y="1265382"/>
            <a:ext cx="1023389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[</a:t>
            </a:r>
            <a:r>
              <a:rPr lang="en-US" sz="2400" dirty="0">
                <a:solidFill>
                  <a:srgbClr val="0070C0"/>
                </a:solidFill>
              </a:rPr>
              <a:t>ABGKM21</a:t>
            </a:r>
            <a:r>
              <a:rPr lang="en-US" sz="2400" dirty="0"/>
              <a:t>]: </a:t>
            </a:r>
          </a:p>
          <a:p>
            <a:r>
              <a:rPr lang="en-US" sz="2200" dirty="0"/>
              <a:t>poly-hard LWE </a:t>
            </a:r>
            <a:r>
              <a:rPr lang="en-US" sz="2800" b="1" dirty="0"/>
              <a:t>+</a:t>
            </a:r>
            <a:r>
              <a:rPr lang="en-US" sz="2200" dirty="0"/>
              <a:t> circular security </a:t>
            </a:r>
            <a:r>
              <a:rPr lang="en-US" sz="2800" b="1" dirty="0"/>
              <a:t>+</a:t>
            </a:r>
            <a:r>
              <a:rPr lang="en-US" sz="2200" dirty="0"/>
              <a:t> const.-round </a:t>
            </a:r>
            <a:r>
              <a:rPr lang="en-US" sz="2200" dirty="0" err="1"/>
              <a:t>NMCom</a:t>
            </a:r>
            <a:r>
              <a:rPr lang="en-US" sz="2200" dirty="0"/>
              <a:t> </a:t>
            </a:r>
            <a:r>
              <a:rPr lang="en-US" sz="2800" b="1" dirty="0"/>
              <a:t>=&gt;</a:t>
            </a:r>
            <a:r>
              <a:rPr lang="en-US" sz="2200" dirty="0"/>
              <a:t> PQ-MPCC in const. rounds 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5B85957-2220-49C8-A7DD-1F6F9A5AA261}"/>
              </a:ext>
            </a:extLst>
          </p:cNvPr>
          <p:cNvSpPr txBox="1"/>
          <p:nvPr/>
        </p:nvSpPr>
        <p:spPr>
          <a:xfrm>
            <a:off x="4479637" y="2715491"/>
            <a:ext cx="3454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In [ABGKM21]: super-poly LWE</a:t>
            </a:r>
          </a:p>
        </p:txBody>
      </p:sp>
      <p:sp>
        <p:nvSpPr>
          <p:cNvPr id="5" name="Left Bracket 4">
            <a:extLst>
              <a:ext uri="{FF2B5EF4-FFF2-40B4-BE49-F238E27FC236}">
                <a16:creationId xmlns:a16="http://schemas.microsoft.com/office/drawing/2014/main" id="{30C60AC9-2A08-457F-A642-109B8FCF4D6B}"/>
              </a:ext>
            </a:extLst>
          </p:cNvPr>
          <p:cNvSpPr/>
          <p:nvPr/>
        </p:nvSpPr>
        <p:spPr>
          <a:xfrm rot="16200000">
            <a:off x="5910279" y="961577"/>
            <a:ext cx="112829" cy="2438401"/>
          </a:xfrm>
          <a:prstGeom prst="leftBracket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F2399CA9-480A-4A20-AA76-D6AC9C2A2E6F}"/>
              </a:ext>
            </a:extLst>
          </p:cNvPr>
          <p:cNvCxnSpPr>
            <a:cxnSpLocks/>
          </p:cNvCxnSpPr>
          <p:nvPr/>
        </p:nvCxnSpPr>
        <p:spPr>
          <a:xfrm>
            <a:off x="6089060" y="2237193"/>
            <a:ext cx="0" cy="51020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3904E389-690E-425B-B6EB-894A22A08F47}"/>
              </a:ext>
            </a:extLst>
          </p:cNvPr>
          <p:cNvSpPr txBox="1"/>
          <p:nvPr/>
        </p:nvSpPr>
        <p:spPr>
          <a:xfrm>
            <a:off x="623453" y="3902364"/>
            <a:ext cx="112822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[</a:t>
            </a:r>
            <a:r>
              <a:rPr lang="en-US" sz="2400" dirty="0">
                <a:solidFill>
                  <a:srgbClr val="0070C0"/>
                </a:solidFill>
              </a:rPr>
              <a:t>ABGKM21</a:t>
            </a:r>
            <a:r>
              <a:rPr lang="en-US" sz="2400" dirty="0"/>
              <a:t>]</a:t>
            </a:r>
            <a:r>
              <a:rPr lang="en-US" sz="2200" dirty="0"/>
              <a:t> </a:t>
            </a:r>
            <a:r>
              <a:rPr lang="en-US" sz="2800" b="1" dirty="0"/>
              <a:t>+</a:t>
            </a:r>
            <a:r>
              <a:rPr lang="en-US" sz="2200" dirty="0"/>
              <a:t> our PQ-</a:t>
            </a:r>
            <a:r>
              <a:rPr lang="en-US" sz="2200" dirty="0" err="1"/>
              <a:t>NMCom</a:t>
            </a:r>
            <a:r>
              <a:rPr lang="en-US" sz="2200" dirty="0"/>
              <a:t> </a:t>
            </a:r>
            <a:r>
              <a:rPr lang="en-US" sz="2800" b="1" dirty="0"/>
              <a:t>=&gt;</a:t>
            </a:r>
            <a:r>
              <a:rPr lang="en-US" sz="2200" dirty="0"/>
              <a:t> PQ-MPCC in const. rounds </a:t>
            </a:r>
            <a:r>
              <a:rPr lang="en-US" altLang="zh-CN" sz="2200" dirty="0"/>
              <a:t>from </a:t>
            </a:r>
            <a:r>
              <a:rPr lang="en-US" altLang="zh-CN" sz="2200" b="1" dirty="0"/>
              <a:t>poly-hard</a:t>
            </a:r>
            <a:r>
              <a:rPr lang="en-US" altLang="zh-CN" sz="2200" dirty="0"/>
              <a:t> LWE (and circular)</a:t>
            </a:r>
            <a:r>
              <a:rPr lang="en-US" sz="2200" dirty="0"/>
              <a:t>  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464904EA-CFCD-14D0-D4F2-4A4D154DBF10}"/>
              </a:ext>
            </a:extLst>
          </p:cNvPr>
          <p:cNvCxnSpPr>
            <a:cxnSpLocks/>
          </p:cNvCxnSpPr>
          <p:nvPr/>
        </p:nvCxnSpPr>
        <p:spPr>
          <a:xfrm>
            <a:off x="5555660" y="4425584"/>
            <a:ext cx="0" cy="11793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25CAF28-D502-E7E9-9D5A-72D3E826238D}"/>
              </a:ext>
            </a:extLst>
          </p:cNvPr>
          <p:cNvSpPr txBox="1"/>
          <p:nvPr/>
        </p:nvSpPr>
        <p:spPr>
          <a:xfrm>
            <a:off x="2956793" y="5786484"/>
            <a:ext cx="791440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Quantum-secure MPQC in const. rounds from poly-hard LWE (and circular)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30D81EC-8F4B-15D1-D0B7-471B112B8722}"/>
              </a:ext>
            </a:extLst>
          </p:cNvPr>
          <p:cNvSpPr txBox="1"/>
          <p:nvPr/>
        </p:nvSpPr>
        <p:spPr>
          <a:xfrm>
            <a:off x="5754254" y="4659976"/>
            <a:ext cx="3454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Const-round MPQC in CRS model [</a:t>
            </a:r>
            <a:r>
              <a:rPr lang="en-US" sz="2000" dirty="0">
                <a:solidFill>
                  <a:schemeClr val="accent1"/>
                </a:solidFill>
              </a:rPr>
              <a:t>BCKM21</a:t>
            </a:r>
            <a:r>
              <a:rPr lang="en-US" sz="2000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76234153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79743E-839F-46BB-8BA9-E5454BCCE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Non-Malleability: the Motivation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63C928-9A34-4CF9-B497-30AB97E4C7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8285" y="1246637"/>
            <a:ext cx="10515600" cy="535981"/>
          </a:xfrm>
        </p:spPr>
        <p:txBody>
          <a:bodyPr/>
          <a:lstStyle/>
          <a:p>
            <a:r>
              <a:rPr lang="en-US" altLang="zh-CN" dirty="0"/>
              <a:t>Man-in-the-middle attack</a:t>
            </a:r>
            <a:endParaRPr lang="en-US" dirty="0"/>
          </a:p>
        </p:txBody>
      </p:sp>
      <p:pic>
        <p:nvPicPr>
          <p:cNvPr id="96" name="Picture 95">
            <a:extLst>
              <a:ext uri="{FF2B5EF4-FFF2-40B4-BE49-F238E27FC236}">
                <a16:creationId xmlns:a16="http://schemas.microsoft.com/office/drawing/2014/main" id="{90DCEF1F-B23D-4D22-BA0F-91C9D881EEC7}"/>
              </a:ext>
            </a:extLst>
          </p:cNvPr>
          <p:cNvPicPr>
            <a:picLocks noChangeAspect="1"/>
          </p:cNvPicPr>
          <p:nvPr/>
        </p:nvPicPr>
        <p:blipFill>
          <a:blip r:embed="rId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4785" y="5299125"/>
            <a:ext cx="630100" cy="842343"/>
          </a:xfrm>
          <a:prstGeom prst="rect">
            <a:avLst/>
          </a:prstGeom>
        </p:spPr>
      </p:pic>
      <p:cxnSp>
        <p:nvCxnSpPr>
          <p:cNvPr id="114" name="Straight Arrow Connector 113">
            <a:extLst>
              <a:ext uri="{FF2B5EF4-FFF2-40B4-BE49-F238E27FC236}">
                <a16:creationId xmlns:a16="http://schemas.microsoft.com/office/drawing/2014/main" id="{D11ECB65-09AF-48D7-ABFB-1ABCE17222E5}"/>
              </a:ext>
            </a:extLst>
          </p:cNvPr>
          <p:cNvCxnSpPr>
            <a:cxnSpLocks/>
          </p:cNvCxnSpPr>
          <p:nvPr/>
        </p:nvCxnSpPr>
        <p:spPr>
          <a:xfrm>
            <a:off x="2872509" y="5052291"/>
            <a:ext cx="445885" cy="621924"/>
          </a:xfrm>
          <a:prstGeom prst="straightConnector1">
            <a:avLst/>
          </a:prstGeom>
          <a:ln w="12700" cap="sq">
            <a:headEnd type="none" w="med" len="med"/>
            <a:tailEnd type="arrow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6707DD00-EC88-4FE3-9CC6-30FC60E1E11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387372" y="5785953"/>
            <a:ext cx="214313" cy="173038"/>
            <a:chOff x="2540000" y="2540000"/>
            <a:chExt cx="214313" cy="173038"/>
          </a:xfrm>
        </p:grpSpPr>
        <p:sp>
          <p:nvSpPr>
            <p:cNvPr id="259" name="Freeform 243 1">
              <a:extLst>
                <a:ext uri="{FF2B5EF4-FFF2-40B4-BE49-F238E27FC236}">
                  <a16:creationId xmlns:a16="http://schemas.microsoft.com/office/drawing/2014/main" id="{80109E19-7BC0-4628-AFBA-77CA02664F8F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2540000" y="2540000"/>
              <a:ext cx="115888" cy="131763"/>
            </a:xfrm>
            <a:custGeom>
              <a:avLst/>
              <a:gdLst>
                <a:gd name="T0" fmla="*/ 177 w 194"/>
                <a:gd name="T1" fmla="*/ 31 h 227"/>
                <a:gd name="T2" fmla="*/ 155 w 194"/>
                <a:gd name="T3" fmla="*/ 38 h 227"/>
                <a:gd name="T4" fmla="*/ 146 w 194"/>
                <a:gd name="T5" fmla="*/ 58 h 227"/>
                <a:gd name="T6" fmla="*/ 165 w 194"/>
                <a:gd name="T7" fmla="*/ 75 h 227"/>
                <a:gd name="T8" fmla="*/ 193 w 194"/>
                <a:gd name="T9" fmla="*/ 43 h 227"/>
                <a:gd name="T10" fmla="*/ 134 w 194"/>
                <a:gd name="T11" fmla="*/ 0 h 227"/>
                <a:gd name="T12" fmla="*/ 0 w 194"/>
                <a:gd name="T13" fmla="*/ 142 h 227"/>
                <a:gd name="T14" fmla="*/ 81 w 194"/>
                <a:gd name="T15" fmla="*/ 227 h 227"/>
                <a:gd name="T16" fmla="*/ 194 w 194"/>
                <a:gd name="T17" fmla="*/ 168 h 227"/>
                <a:gd name="T18" fmla="*/ 188 w 194"/>
                <a:gd name="T19" fmla="*/ 161 h 227"/>
                <a:gd name="T20" fmla="*/ 182 w 194"/>
                <a:gd name="T21" fmla="*/ 166 h 227"/>
                <a:gd name="T22" fmla="*/ 82 w 194"/>
                <a:gd name="T23" fmla="*/ 216 h 227"/>
                <a:gd name="T24" fmla="*/ 37 w 194"/>
                <a:gd name="T25" fmla="*/ 161 h 227"/>
                <a:gd name="T26" fmla="*/ 64 w 194"/>
                <a:gd name="T27" fmla="*/ 61 h 227"/>
                <a:gd name="T28" fmla="*/ 135 w 194"/>
                <a:gd name="T29" fmla="*/ 11 h 227"/>
                <a:gd name="T30" fmla="*/ 177 w 194"/>
                <a:gd name="T31" fmla="*/ 3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4" h="227">
                  <a:moveTo>
                    <a:pt x="177" y="31"/>
                  </a:moveTo>
                  <a:cubicBezTo>
                    <a:pt x="169" y="31"/>
                    <a:pt x="162" y="31"/>
                    <a:pt x="155" y="38"/>
                  </a:cubicBezTo>
                  <a:cubicBezTo>
                    <a:pt x="147" y="46"/>
                    <a:pt x="146" y="54"/>
                    <a:pt x="146" y="58"/>
                  </a:cubicBezTo>
                  <a:cubicBezTo>
                    <a:pt x="146" y="70"/>
                    <a:pt x="155" y="75"/>
                    <a:pt x="165" y="75"/>
                  </a:cubicBezTo>
                  <a:cubicBezTo>
                    <a:pt x="179" y="75"/>
                    <a:pt x="193" y="63"/>
                    <a:pt x="193" y="43"/>
                  </a:cubicBezTo>
                  <a:cubicBezTo>
                    <a:pt x="193" y="19"/>
                    <a:pt x="169" y="0"/>
                    <a:pt x="134" y="0"/>
                  </a:cubicBezTo>
                  <a:cubicBezTo>
                    <a:pt x="67" y="0"/>
                    <a:pt x="0" y="72"/>
                    <a:pt x="0" y="142"/>
                  </a:cubicBezTo>
                  <a:cubicBezTo>
                    <a:pt x="0" y="187"/>
                    <a:pt x="29" y="227"/>
                    <a:pt x="81" y="227"/>
                  </a:cubicBezTo>
                  <a:cubicBezTo>
                    <a:pt x="152" y="227"/>
                    <a:pt x="194" y="174"/>
                    <a:pt x="194" y="168"/>
                  </a:cubicBezTo>
                  <a:cubicBezTo>
                    <a:pt x="194" y="165"/>
                    <a:pt x="191" y="161"/>
                    <a:pt x="188" y="161"/>
                  </a:cubicBezTo>
                  <a:cubicBezTo>
                    <a:pt x="186" y="161"/>
                    <a:pt x="185" y="162"/>
                    <a:pt x="182" y="166"/>
                  </a:cubicBezTo>
                  <a:cubicBezTo>
                    <a:pt x="142" y="216"/>
                    <a:pt x="88" y="216"/>
                    <a:pt x="82" y="216"/>
                  </a:cubicBezTo>
                  <a:cubicBezTo>
                    <a:pt x="51" y="216"/>
                    <a:pt x="37" y="191"/>
                    <a:pt x="37" y="161"/>
                  </a:cubicBezTo>
                  <a:cubicBezTo>
                    <a:pt x="37" y="141"/>
                    <a:pt x="47" y="92"/>
                    <a:pt x="64" y="61"/>
                  </a:cubicBezTo>
                  <a:cubicBezTo>
                    <a:pt x="80" y="33"/>
                    <a:pt x="107" y="11"/>
                    <a:pt x="135" y="11"/>
                  </a:cubicBezTo>
                  <a:cubicBezTo>
                    <a:pt x="151" y="11"/>
                    <a:pt x="170" y="18"/>
                    <a:pt x="177" y="3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44 1">
              <a:extLst>
                <a:ext uri="{FF2B5EF4-FFF2-40B4-BE49-F238E27FC236}">
                  <a16:creationId xmlns:a16="http://schemas.microsoft.com/office/drawing/2014/main" id="{A1858B2C-DA99-49FC-9B11-F793A44E7760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2679700" y="2576513"/>
              <a:ext cx="74613" cy="136525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1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10" name="Picture 109">
            <a:extLst>
              <a:ext uri="{FF2B5EF4-FFF2-40B4-BE49-F238E27FC236}">
                <a16:creationId xmlns:a16="http://schemas.microsoft.com/office/drawing/2014/main" id="{692BD386-FE9C-4023-9743-96D4C6903752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713" y="2793671"/>
            <a:ext cx="1270658" cy="1270658"/>
          </a:xfrm>
          <a:prstGeom prst="rect">
            <a:avLst/>
          </a:prstGeom>
        </p:spPr>
      </p:pic>
      <p:pic>
        <p:nvPicPr>
          <p:cNvPr id="112" name="Picture 111">
            <a:extLst>
              <a:ext uri="{FF2B5EF4-FFF2-40B4-BE49-F238E27FC236}">
                <a16:creationId xmlns:a16="http://schemas.microsoft.com/office/drawing/2014/main" id="{151B0348-2AC7-44BB-9004-C438D63575C9}"/>
              </a:ext>
            </a:extLst>
          </p:cNvPr>
          <p:cNvPicPr>
            <a:picLocks noChangeAspect="1"/>
          </p:cNvPicPr>
          <p:nvPr/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5403" y="5271837"/>
            <a:ext cx="626198" cy="856339"/>
          </a:xfrm>
          <a:prstGeom prst="rect">
            <a:avLst/>
          </a:prstGeom>
        </p:spPr>
      </p:pic>
      <p:sp>
        <p:nvSpPr>
          <p:cNvPr id="202" name="TextBox 201">
            <a:extLst>
              <a:ext uri="{FF2B5EF4-FFF2-40B4-BE49-F238E27FC236}">
                <a16:creationId xmlns:a16="http://schemas.microsoft.com/office/drawing/2014/main" id="{BB34D72C-DFD2-4999-84A4-48D6DFA1941C}"/>
              </a:ext>
            </a:extLst>
          </p:cNvPr>
          <p:cNvSpPr txBox="1"/>
          <p:nvPr/>
        </p:nvSpPr>
        <p:spPr>
          <a:xfrm>
            <a:off x="667784" y="3365221"/>
            <a:ext cx="15147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Bob won!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3" name="Rectangle 202">
            <a:extLst>
              <a:ext uri="{FF2B5EF4-FFF2-40B4-BE49-F238E27FC236}">
                <a16:creationId xmlns:a16="http://schemas.microsoft.com/office/drawing/2014/main" id="{C913A544-30C8-4377-9CC0-7B70221B206C}"/>
              </a:ext>
            </a:extLst>
          </p:cNvPr>
          <p:cNvSpPr/>
          <p:nvPr/>
        </p:nvSpPr>
        <p:spPr>
          <a:xfrm>
            <a:off x="505637" y="5774688"/>
            <a:ext cx="9877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/>
              <a:t>Bidder A</a:t>
            </a:r>
            <a:endParaRPr lang="en-US" dirty="0"/>
          </a:p>
        </p:txBody>
      </p:sp>
      <p:sp>
        <p:nvSpPr>
          <p:cNvPr id="204" name="Rectangle 203">
            <a:extLst>
              <a:ext uri="{FF2B5EF4-FFF2-40B4-BE49-F238E27FC236}">
                <a16:creationId xmlns:a16="http://schemas.microsoft.com/office/drawing/2014/main" id="{BE08EFCC-51F3-4775-90E2-D4662BFC9ECE}"/>
              </a:ext>
            </a:extLst>
          </p:cNvPr>
          <p:cNvSpPr/>
          <p:nvPr/>
        </p:nvSpPr>
        <p:spPr>
          <a:xfrm>
            <a:off x="4385621" y="5821980"/>
            <a:ext cx="10951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/>
              <a:t>Bidder </a:t>
            </a:r>
            <a:r>
              <a:rPr lang="en-US" altLang="zh-CN" dirty="0">
                <a:solidFill>
                  <a:srgbClr val="FF0000"/>
                </a:solidFill>
              </a:rPr>
              <a:t>B*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10A22F96-9611-4F33-BA74-A00AB3B1C9CE}"/>
              </a:ext>
            </a:extLst>
          </p:cNvPr>
          <p:cNvSpPr/>
          <p:nvPr/>
        </p:nvSpPr>
        <p:spPr>
          <a:xfrm>
            <a:off x="2589015" y="2415345"/>
            <a:ext cx="12218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/>
              <a:t>Auctioneer</a:t>
            </a:r>
            <a:endParaRPr lang="en-US" dirty="0"/>
          </a:p>
        </p:txBody>
      </p:sp>
      <p:pic>
        <p:nvPicPr>
          <p:cNvPr id="206" name="Picture 205">
            <a:extLst>
              <a:ext uri="{FF2B5EF4-FFF2-40B4-BE49-F238E27FC236}">
                <a16:creationId xmlns:a16="http://schemas.microsoft.com/office/drawing/2014/main" id="{52D23FF5-89BA-4876-BC5D-F7E6AEA1FCC4}"/>
              </a:ext>
            </a:extLst>
          </p:cNvPr>
          <p:cNvPicPr>
            <a:picLocks noChangeAspect="1"/>
          </p:cNvPicPr>
          <p:nvPr/>
        </p:nvPicPr>
        <p:blipFill>
          <a:blip r:embed="rId62"/>
          <a:stretch>
            <a:fillRect/>
          </a:stretch>
        </p:blipFill>
        <p:spPr>
          <a:xfrm>
            <a:off x="3869065" y="2061500"/>
            <a:ext cx="838377" cy="1088308"/>
          </a:xfrm>
          <a:prstGeom prst="rect">
            <a:avLst/>
          </a:prstGeom>
        </p:spPr>
      </p:pic>
      <p:sp>
        <p:nvSpPr>
          <p:cNvPr id="251" name="Content Placeholder 2">
            <a:extLst>
              <a:ext uri="{FF2B5EF4-FFF2-40B4-BE49-F238E27FC236}">
                <a16:creationId xmlns:a16="http://schemas.microsoft.com/office/drawing/2014/main" id="{5AF9B42A-8140-4F4D-9AFF-D5F8E7759599}"/>
              </a:ext>
            </a:extLst>
          </p:cNvPr>
          <p:cNvSpPr txBox="1">
            <a:spLocks/>
          </p:cNvSpPr>
          <p:nvPr/>
        </p:nvSpPr>
        <p:spPr>
          <a:xfrm>
            <a:off x="5560290" y="1270563"/>
            <a:ext cx="6465455" cy="21746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b="1" dirty="0">
                <a:latin typeface="+mn-lt"/>
              </a:rPr>
              <a:t>Some Observations:</a:t>
            </a:r>
          </a:p>
          <a:p>
            <a:r>
              <a:rPr lang="en-US" dirty="0">
                <a:latin typeface="+mn-lt"/>
              </a:rPr>
              <a:t>Hiding of Com doesn’t help</a:t>
            </a:r>
          </a:p>
          <a:p>
            <a:r>
              <a:rPr lang="en-US" dirty="0">
                <a:latin typeface="+mn-lt"/>
              </a:rPr>
              <a:t>E.g., homomorphic commitments</a:t>
            </a:r>
          </a:p>
        </p:txBody>
      </p:sp>
      <p:cxnSp>
        <p:nvCxnSpPr>
          <p:cNvPr id="152" name="Straight Arrow Connector 151">
            <a:extLst>
              <a:ext uri="{FF2B5EF4-FFF2-40B4-BE49-F238E27FC236}">
                <a16:creationId xmlns:a16="http://schemas.microsoft.com/office/drawing/2014/main" id="{A5AB2DBB-7EF4-4BD5-8AB7-17624C56309F}"/>
              </a:ext>
            </a:extLst>
          </p:cNvPr>
          <p:cNvCxnSpPr>
            <a:cxnSpLocks/>
          </p:cNvCxnSpPr>
          <p:nvPr/>
        </p:nvCxnSpPr>
        <p:spPr>
          <a:xfrm flipH="1">
            <a:off x="1964696" y="3987110"/>
            <a:ext cx="689872" cy="1173358"/>
          </a:xfrm>
          <a:prstGeom prst="straightConnector1">
            <a:avLst/>
          </a:prstGeom>
          <a:ln w="12700" cap="sq">
            <a:headEnd type="arrow" w="lg" len="med"/>
            <a:tailEnd type="none" w="lg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53" name="Straight Arrow Connector 152">
            <a:extLst>
              <a:ext uri="{FF2B5EF4-FFF2-40B4-BE49-F238E27FC236}">
                <a16:creationId xmlns:a16="http://schemas.microsoft.com/office/drawing/2014/main" id="{4931AB26-7D25-4E5D-BC14-114316074742}"/>
              </a:ext>
            </a:extLst>
          </p:cNvPr>
          <p:cNvCxnSpPr>
            <a:cxnSpLocks/>
          </p:cNvCxnSpPr>
          <p:nvPr/>
        </p:nvCxnSpPr>
        <p:spPr>
          <a:xfrm>
            <a:off x="3478387" y="3987626"/>
            <a:ext cx="659504" cy="1212447"/>
          </a:xfrm>
          <a:prstGeom prst="straightConnector1">
            <a:avLst/>
          </a:prstGeom>
          <a:ln w="12700" cap="sq">
            <a:headEnd type="arrow" w="lg" len="med"/>
            <a:tailEnd type="none" w="lg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97ED962-757E-4E84-94A0-5141941F0CAF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588599" y="4749613"/>
            <a:ext cx="214313" cy="173038"/>
            <a:chOff x="2540000" y="2540000"/>
            <a:chExt cx="214313" cy="173038"/>
          </a:xfrm>
        </p:grpSpPr>
        <p:sp>
          <p:nvSpPr>
            <p:cNvPr id="155" name="Freeform 243 1">
              <a:extLst>
                <a:ext uri="{FF2B5EF4-FFF2-40B4-BE49-F238E27FC236}">
                  <a16:creationId xmlns:a16="http://schemas.microsoft.com/office/drawing/2014/main" id="{40042DDD-2C02-48EA-87AF-637D0FAD1721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2540000" y="2540000"/>
              <a:ext cx="115888" cy="131763"/>
            </a:xfrm>
            <a:custGeom>
              <a:avLst/>
              <a:gdLst>
                <a:gd name="T0" fmla="*/ 177 w 194"/>
                <a:gd name="T1" fmla="*/ 31 h 227"/>
                <a:gd name="T2" fmla="*/ 155 w 194"/>
                <a:gd name="T3" fmla="*/ 38 h 227"/>
                <a:gd name="T4" fmla="*/ 146 w 194"/>
                <a:gd name="T5" fmla="*/ 58 h 227"/>
                <a:gd name="T6" fmla="*/ 165 w 194"/>
                <a:gd name="T7" fmla="*/ 75 h 227"/>
                <a:gd name="T8" fmla="*/ 193 w 194"/>
                <a:gd name="T9" fmla="*/ 43 h 227"/>
                <a:gd name="T10" fmla="*/ 134 w 194"/>
                <a:gd name="T11" fmla="*/ 0 h 227"/>
                <a:gd name="T12" fmla="*/ 0 w 194"/>
                <a:gd name="T13" fmla="*/ 142 h 227"/>
                <a:gd name="T14" fmla="*/ 81 w 194"/>
                <a:gd name="T15" fmla="*/ 227 h 227"/>
                <a:gd name="T16" fmla="*/ 194 w 194"/>
                <a:gd name="T17" fmla="*/ 168 h 227"/>
                <a:gd name="T18" fmla="*/ 188 w 194"/>
                <a:gd name="T19" fmla="*/ 161 h 227"/>
                <a:gd name="T20" fmla="*/ 182 w 194"/>
                <a:gd name="T21" fmla="*/ 166 h 227"/>
                <a:gd name="T22" fmla="*/ 82 w 194"/>
                <a:gd name="T23" fmla="*/ 216 h 227"/>
                <a:gd name="T24" fmla="*/ 37 w 194"/>
                <a:gd name="T25" fmla="*/ 161 h 227"/>
                <a:gd name="T26" fmla="*/ 64 w 194"/>
                <a:gd name="T27" fmla="*/ 61 h 227"/>
                <a:gd name="T28" fmla="*/ 135 w 194"/>
                <a:gd name="T29" fmla="*/ 11 h 227"/>
                <a:gd name="T30" fmla="*/ 177 w 194"/>
                <a:gd name="T31" fmla="*/ 3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4" h="227">
                  <a:moveTo>
                    <a:pt x="177" y="31"/>
                  </a:moveTo>
                  <a:cubicBezTo>
                    <a:pt x="169" y="31"/>
                    <a:pt x="162" y="31"/>
                    <a:pt x="155" y="38"/>
                  </a:cubicBezTo>
                  <a:cubicBezTo>
                    <a:pt x="147" y="46"/>
                    <a:pt x="146" y="54"/>
                    <a:pt x="146" y="58"/>
                  </a:cubicBezTo>
                  <a:cubicBezTo>
                    <a:pt x="146" y="70"/>
                    <a:pt x="155" y="75"/>
                    <a:pt x="165" y="75"/>
                  </a:cubicBezTo>
                  <a:cubicBezTo>
                    <a:pt x="179" y="75"/>
                    <a:pt x="193" y="63"/>
                    <a:pt x="193" y="43"/>
                  </a:cubicBezTo>
                  <a:cubicBezTo>
                    <a:pt x="193" y="19"/>
                    <a:pt x="169" y="0"/>
                    <a:pt x="134" y="0"/>
                  </a:cubicBezTo>
                  <a:cubicBezTo>
                    <a:pt x="67" y="0"/>
                    <a:pt x="0" y="72"/>
                    <a:pt x="0" y="142"/>
                  </a:cubicBezTo>
                  <a:cubicBezTo>
                    <a:pt x="0" y="187"/>
                    <a:pt x="29" y="227"/>
                    <a:pt x="81" y="227"/>
                  </a:cubicBezTo>
                  <a:cubicBezTo>
                    <a:pt x="152" y="227"/>
                    <a:pt x="194" y="174"/>
                    <a:pt x="194" y="168"/>
                  </a:cubicBezTo>
                  <a:cubicBezTo>
                    <a:pt x="194" y="165"/>
                    <a:pt x="191" y="161"/>
                    <a:pt x="188" y="161"/>
                  </a:cubicBezTo>
                  <a:cubicBezTo>
                    <a:pt x="186" y="161"/>
                    <a:pt x="185" y="162"/>
                    <a:pt x="182" y="166"/>
                  </a:cubicBezTo>
                  <a:cubicBezTo>
                    <a:pt x="142" y="216"/>
                    <a:pt x="88" y="216"/>
                    <a:pt x="82" y="216"/>
                  </a:cubicBezTo>
                  <a:cubicBezTo>
                    <a:pt x="51" y="216"/>
                    <a:pt x="37" y="191"/>
                    <a:pt x="37" y="161"/>
                  </a:cubicBezTo>
                  <a:cubicBezTo>
                    <a:pt x="37" y="141"/>
                    <a:pt x="47" y="92"/>
                    <a:pt x="64" y="61"/>
                  </a:cubicBezTo>
                  <a:cubicBezTo>
                    <a:pt x="80" y="33"/>
                    <a:pt x="107" y="11"/>
                    <a:pt x="135" y="11"/>
                  </a:cubicBezTo>
                  <a:cubicBezTo>
                    <a:pt x="151" y="11"/>
                    <a:pt x="170" y="18"/>
                    <a:pt x="177" y="3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44 1">
              <a:extLst>
                <a:ext uri="{FF2B5EF4-FFF2-40B4-BE49-F238E27FC236}">
                  <a16:creationId xmlns:a16="http://schemas.microsoft.com/office/drawing/2014/main" id="{66E0F22F-E0C7-4043-AC88-561E7452D21B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2679700" y="2576513"/>
              <a:ext cx="74613" cy="136525"/>
            </a:xfrm>
            <a:custGeom>
              <a:avLst/>
              <a:gdLst>
                <a:gd name="T0" fmla="*/ 78 w 126"/>
                <a:gd name="T1" fmla="*/ 10 h 232"/>
                <a:gd name="T2" fmla="*/ 68 w 126"/>
                <a:gd name="T3" fmla="*/ 0 h 232"/>
                <a:gd name="T4" fmla="*/ 0 w 126"/>
                <a:gd name="T5" fmla="*/ 22 h 232"/>
                <a:gd name="T6" fmla="*/ 0 w 126"/>
                <a:gd name="T7" fmla="*/ 35 h 232"/>
                <a:gd name="T8" fmla="*/ 50 w 126"/>
                <a:gd name="T9" fmla="*/ 25 h 232"/>
                <a:gd name="T10" fmla="*/ 50 w 126"/>
                <a:gd name="T11" fmla="*/ 203 h 232"/>
                <a:gd name="T12" fmla="*/ 15 w 126"/>
                <a:gd name="T13" fmla="*/ 219 h 232"/>
                <a:gd name="T14" fmla="*/ 2 w 126"/>
                <a:gd name="T15" fmla="*/ 219 h 232"/>
                <a:gd name="T16" fmla="*/ 2 w 126"/>
                <a:gd name="T17" fmla="*/ 232 h 232"/>
                <a:gd name="T18" fmla="*/ 64 w 126"/>
                <a:gd name="T19" fmla="*/ 231 h 232"/>
                <a:gd name="T20" fmla="*/ 126 w 126"/>
                <a:gd name="T21" fmla="*/ 232 h 232"/>
                <a:gd name="T22" fmla="*/ 126 w 126"/>
                <a:gd name="T23" fmla="*/ 219 h 232"/>
                <a:gd name="T24" fmla="*/ 113 w 126"/>
                <a:gd name="T25" fmla="*/ 219 h 232"/>
                <a:gd name="T26" fmla="*/ 78 w 126"/>
                <a:gd name="T27" fmla="*/ 203 h 232"/>
                <a:gd name="T28" fmla="*/ 78 w 126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5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2"/>
                    <a:pt x="51" y="231"/>
                    <a:pt x="64" y="231"/>
                  </a:cubicBezTo>
                  <a:cubicBezTo>
                    <a:pt x="75" y="231"/>
                    <a:pt x="119" y="232"/>
                    <a:pt x="126" y="232"/>
                  </a:cubicBezTo>
                  <a:lnTo>
                    <a:pt x="126" y="219"/>
                  </a:lnTo>
                  <a:lnTo>
                    <a:pt x="113" y="219"/>
                  </a:lnTo>
                  <a:cubicBezTo>
                    <a:pt x="78" y="219"/>
                    <a:pt x="78" y="215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19DAD45D-4A8B-49BC-B84F-548CAD729875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 rot="18077247">
            <a:off x="1617954" y="4479633"/>
            <a:ext cx="935038" cy="179388"/>
            <a:chOff x="2541589" y="2540000"/>
            <a:chExt cx="935038" cy="179388"/>
          </a:xfrm>
        </p:grpSpPr>
        <p:sp>
          <p:nvSpPr>
            <p:cNvPr id="161" name="Freeform 7">
              <a:extLst>
                <a:ext uri="{FF2B5EF4-FFF2-40B4-BE49-F238E27FC236}">
                  <a16:creationId xmlns:a16="http://schemas.microsoft.com/office/drawing/2014/main" id="{E2FC4D5C-9545-451C-AFEF-A20214FE3330}"/>
                </a:ext>
              </a:extLst>
            </p:cNvPr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2541589" y="2552700"/>
              <a:ext cx="90488" cy="155575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5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6 h 352"/>
                <a:gd name="T20" fmla="*/ 112 w 246"/>
                <a:gd name="T21" fmla="*/ 125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4 w 246"/>
                <a:gd name="T43" fmla="*/ 136 h 352"/>
                <a:gd name="T44" fmla="*/ 167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6" y="5"/>
                  </a:lnTo>
                  <a:lnTo>
                    <a:pt x="136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9" y="125"/>
                    <a:pt x="112" y="125"/>
                  </a:cubicBezTo>
                  <a:cubicBezTo>
                    <a:pt x="53" y="125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1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3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6"/>
                    <a:pt x="114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8">
              <a:extLst>
                <a:ext uri="{FF2B5EF4-FFF2-40B4-BE49-F238E27FC236}">
                  <a16:creationId xmlns:a16="http://schemas.microsoft.com/office/drawing/2014/main" id="{80C399ED-F757-463C-BBB7-1701C8F3743F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2643189" y="2606675"/>
              <a:ext cx="71438" cy="101600"/>
            </a:xfrm>
            <a:custGeom>
              <a:avLst/>
              <a:gdLst>
                <a:gd name="T0" fmla="*/ 42 w 193"/>
                <a:gd name="T1" fmla="*/ 98 h 230"/>
                <a:gd name="T2" fmla="*/ 104 w 193"/>
                <a:gd name="T3" fmla="*/ 11 h 230"/>
                <a:gd name="T4" fmla="*/ 160 w 193"/>
                <a:gd name="T5" fmla="*/ 98 h 230"/>
                <a:gd name="T6" fmla="*/ 42 w 193"/>
                <a:gd name="T7" fmla="*/ 98 h 230"/>
                <a:gd name="T8" fmla="*/ 42 w 193"/>
                <a:gd name="T9" fmla="*/ 109 h 230"/>
                <a:gd name="T10" fmla="*/ 181 w 193"/>
                <a:gd name="T11" fmla="*/ 109 h 230"/>
                <a:gd name="T12" fmla="*/ 193 w 193"/>
                <a:gd name="T13" fmla="*/ 98 h 230"/>
                <a:gd name="T14" fmla="*/ 104 w 193"/>
                <a:gd name="T15" fmla="*/ 0 h 230"/>
                <a:gd name="T16" fmla="*/ 0 w 193"/>
                <a:gd name="T17" fmla="*/ 114 h 230"/>
                <a:gd name="T18" fmla="*/ 110 w 193"/>
                <a:gd name="T19" fmla="*/ 230 h 230"/>
                <a:gd name="T20" fmla="*/ 193 w 193"/>
                <a:gd name="T21" fmla="*/ 165 h 230"/>
                <a:gd name="T22" fmla="*/ 187 w 193"/>
                <a:gd name="T23" fmla="*/ 159 h 230"/>
                <a:gd name="T24" fmla="*/ 180 w 193"/>
                <a:gd name="T25" fmla="*/ 166 h 230"/>
                <a:gd name="T26" fmla="*/ 113 w 193"/>
                <a:gd name="T27" fmla="*/ 217 h 230"/>
                <a:gd name="T28" fmla="*/ 57 w 193"/>
                <a:gd name="T29" fmla="*/ 184 h 230"/>
                <a:gd name="T30" fmla="*/ 42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30"/>
                    <a:pt x="110" y="230"/>
                  </a:cubicBezTo>
                  <a:cubicBezTo>
                    <a:pt x="171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4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9">
              <a:extLst>
                <a:ext uri="{FF2B5EF4-FFF2-40B4-BE49-F238E27FC236}">
                  <a16:creationId xmlns:a16="http://schemas.microsoft.com/office/drawing/2014/main" id="{1CB31AF4-75C6-400F-94F6-F316D2B2CE76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727327" y="2606675"/>
              <a:ext cx="69850" cy="101600"/>
            </a:xfrm>
            <a:custGeom>
              <a:avLst/>
              <a:gdLst>
                <a:gd name="T0" fmla="*/ 41 w 190"/>
                <a:gd name="T1" fmla="*/ 115 h 230"/>
                <a:gd name="T2" fmla="*/ 108 w 190"/>
                <a:gd name="T3" fmla="*/ 13 h 230"/>
                <a:gd name="T4" fmla="*/ 162 w 190"/>
                <a:gd name="T5" fmla="*/ 31 h 230"/>
                <a:gd name="T6" fmla="*/ 138 w 190"/>
                <a:gd name="T7" fmla="*/ 54 h 230"/>
                <a:gd name="T8" fmla="*/ 161 w 190"/>
                <a:gd name="T9" fmla="*/ 77 h 230"/>
                <a:gd name="T10" fmla="*/ 184 w 190"/>
                <a:gd name="T11" fmla="*/ 54 h 230"/>
                <a:gd name="T12" fmla="*/ 108 w 190"/>
                <a:gd name="T13" fmla="*/ 0 h 230"/>
                <a:gd name="T14" fmla="*/ 0 w 190"/>
                <a:gd name="T15" fmla="*/ 116 h 230"/>
                <a:gd name="T16" fmla="*/ 107 w 190"/>
                <a:gd name="T17" fmla="*/ 230 h 230"/>
                <a:gd name="T18" fmla="*/ 190 w 190"/>
                <a:gd name="T19" fmla="*/ 165 h 230"/>
                <a:gd name="T20" fmla="*/ 183 w 190"/>
                <a:gd name="T21" fmla="*/ 160 h 230"/>
                <a:gd name="T22" fmla="*/ 177 w 190"/>
                <a:gd name="T23" fmla="*/ 165 h 230"/>
                <a:gd name="T24" fmla="*/ 111 w 190"/>
                <a:gd name="T25" fmla="*/ 217 h 230"/>
                <a:gd name="T26" fmla="*/ 41 w 190"/>
                <a:gd name="T27" fmla="*/ 11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30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80"/>
                    <a:pt x="49" y="230"/>
                    <a:pt x="107" y="230"/>
                  </a:cubicBezTo>
                  <a:cubicBezTo>
                    <a:pt x="174" y="230"/>
                    <a:pt x="190" y="170"/>
                    <a:pt x="190" y="165"/>
                  </a:cubicBezTo>
                  <a:cubicBezTo>
                    <a:pt x="190" y="160"/>
                    <a:pt x="185" y="160"/>
                    <a:pt x="183" y="160"/>
                  </a:cubicBezTo>
                  <a:cubicBezTo>
                    <a:pt x="179" y="160"/>
                    <a:pt x="178" y="162"/>
                    <a:pt x="177" y="165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6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0">
              <a:extLst>
                <a:ext uri="{FF2B5EF4-FFF2-40B4-BE49-F238E27FC236}">
                  <a16:creationId xmlns:a16="http://schemas.microsoft.com/office/drawing/2014/main" id="{78A0AD71-2E1B-4862-9ADA-93F60AE8D978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2808289" y="2606675"/>
              <a:ext cx="82550" cy="101600"/>
            </a:xfrm>
            <a:custGeom>
              <a:avLst/>
              <a:gdLst>
                <a:gd name="T0" fmla="*/ 221 w 221"/>
                <a:gd name="T1" fmla="*/ 117 h 230"/>
                <a:gd name="T2" fmla="*/ 111 w 221"/>
                <a:gd name="T3" fmla="*/ 0 h 230"/>
                <a:gd name="T4" fmla="*/ 0 w 221"/>
                <a:gd name="T5" fmla="*/ 117 h 230"/>
                <a:gd name="T6" fmla="*/ 110 w 221"/>
                <a:gd name="T7" fmla="*/ 230 h 230"/>
                <a:gd name="T8" fmla="*/ 221 w 221"/>
                <a:gd name="T9" fmla="*/ 117 h 230"/>
                <a:gd name="T10" fmla="*/ 111 w 221"/>
                <a:gd name="T11" fmla="*/ 217 h 230"/>
                <a:gd name="T12" fmla="*/ 54 w 221"/>
                <a:gd name="T13" fmla="*/ 184 h 230"/>
                <a:gd name="T14" fmla="*/ 41 w 221"/>
                <a:gd name="T15" fmla="*/ 113 h 230"/>
                <a:gd name="T16" fmla="*/ 53 w 221"/>
                <a:gd name="T17" fmla="*/ 45 h 230"/>
                <a:gd name="T18" fmla="*/ 110 w 221"/>
                <a:gd name="T19" fmla="*/ 11 h 230"/>
                <a:gd name="T20" fmla="*/ 167 w 221"/>
                <a:gd name="T21" fmla="*/ 44 h 230"/>
                <a:gd name="T22" fmla="*/ 180 w 221"/>
                <a:gd name="T23" fmla="*/ 113 h 230"/>
                <a:gd name="T24" fmla="*/ 169 w 221"/>
                <a:gd name="T25" fmla="*/ 180 h 230"/>
                <a:gd name="T26" fmla="*/ 111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2"/>
                    <a:pt x="52" y="230"/>
                    <a:pt x="110" y="230"/>
                  </a:cubicBezTo>
                  <a:cubicBezTo>
                    <a:pt x="171" y="230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7"/>
                    <a:pt x="54" y="184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1">
              <a:extLst>
                <a:ext uri="{FF2B5EF4-FFF2-40B4-BE49-F238E27FC236}">
                  <a16:creationId xmlns:a16="http://schemas.microsoft.com/office/drawing/2014/main" id="{4D0D724D-87CE-4E5D-A435-C5F9DD817E9A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2901952" y="2608263"/>
              <a:ext cx="144463" cy="98425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6 h 221"/>
                <a:gd name="T6" fmla="*/ 0 w 390"/>
                <a:gd name="T7" fmla="*/ 221 h 221"/>
                <a:gd name="T8" fmla="*/ 57 w 390"/>
                <a:gd name="T9" fmla="*/ 220 h 221"/>
                <a:gd name="T10" fmla="*/ 113 w 390"/>
                <a:gd name="T11" fmla="*/ 221 h 221"/>
                <a:gd name="T12" fmla="*/ 113 w 390"/>
                <a:gd name="T13" fmla="*/ 206 h 221"/>
                <a:gd name="T14" fmla="*/ 74 w 390"/>
                <a:gd name="T15" fmla="*/ 183 h 221"/>
                <a:gd name="T16" fmla="*/ 74 w 390"/>
                <a:gd name="T17" fmla="*/ 91 h 221"/>
                <a:gd name="T18" fmla="*/ 141 w 390"/>
                <a:gd name="T19" fmla="*/ 11 h 221"/>
                <a:gd name="T20" fmla="*/ 178 w 390"/>
                <a:gd name="T21" fmla="*/ 67 h 221"/>
                <a:gd name="T22" fmla="*/ 178 w 390"/>
                <a:gd name="T23" fmla="*/ 183 h 221"/>
                <a:gd name="T24" fmla="*/ 139 w 390"/>
                <a:gd name="T25" fmla="*/ 206 h 221"/>
                <a:gd name="T26" fmla="*/ 139 w 390"/>
                <a:gd name="T27" fmla="*/ 221 h 221"/>
                <a:gd name="T28" fmla="*/ 195 w 390"/>
                <a:gd name="T29" fmla="*/ 220 h 221"/>
                <a:gd name="T30" fmla="*/ 251 w 390"/>
                <a:gd name="T31" fmla="*/ 221 h 221"/>
                <a:gd name="T32" fmla="*/ 251 w 390"/>
                <a:gd name="T33" fmla="*/ 206 h 221"/>
                <a:gd name="T34" fmla="*/ 212 w 390"/>
                <a:gd name="T35" fmla="*/ 183 h 221"/>
                <a:gd name="T36" fmla="*/ 212 w 390"/>
                <a:gd name="T37" fmla="*/ 91 h 221"/>
                <a:gd name="T38" fmla="*/ 280 w 390"/>
                <a:gd name="T39" fmla="*/ 11 h 221"/>
                <a:gd name="T40" fmla="*/ 317 w 390"/>
                <a:gd name="T41" fmla="*/ 67 h 221"/>
                <a:gd name="T42" fmla="*/ 317 w 390"/>
                <a:gd name="T43" fmla="*/ 183 h 221"/>
                <a:gd name="T44" fmla="*/ 278 w 390"/>
                <a:gd name="T45" fmla="*/ 206 h 221"/>
                <a:gd name="T46" fmla="*/ 278 w 390"/>
                <a:gd name="T47" fmla="*/ 221 h 221"/>
                <a:gd name="T48" fmla="*/ 334 w 390"/>
                <a:gd name="T49" fmla="*/ 220 h 221"/>
                <a:gd name="T50" fmla="*/ 390 w 390"/>
                <a:gd name="T51" fmla="*/ 221 h 221"/>
                <a:gd name="T52" fmla="*/ 390 w 390"/>
                <a:gd name="T53" fmla="*/ 206 h 221"/>
                <a:gd name="T54" fmla="*/ 351 w 390"/>
                <a:gd name="T55" fmla="*/ 191 h 221"/>
                <a:gd name="T56" fmla="*/ 351 w 390"/>
                <a:gd name="T57" fmla="*/ 95 h 221"/>
                <a:gd name="T58" fmla="*/ 335 w 390"/>
                <a:gd name="T59" fmla="*/ 19 h 221"/>
                <a:gd name="T60" fmla="*/ 283 w 390"/>
                <a:gd name="T61" fmla="*/ 0 h 221"/>
                <a:gd name="T62" fmla="*/ 211 w 390"/>
                <a:gd name="T63" fmla="*/ 49 h 221"/>
                <a:gd name="T64" fmla="*/ 144 w 390"/>
                <a:gd name="T65" fmla="*/ 0 h 221"/>
                <a:gd name="T66" fmla="*/ 71 w 390"/>
                <a:gd name="T67" fmla="*/ 53 h 221"/>
                <a:gd name="T68" fmla="*/ 71 w 390"/>
                <a:gd name="T69" fmla="*/ 0 h 221"/>
                <a:gd name="T70" fmla="*/ 0 w 390"/>
                <a:gd name="T71" fmla="*/ 6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18" y="221"/>
                    <a:pt x="43" y="220"/>
                    <a:pt x="57" y="220"/>
                  </a:cubicBezTo>
                  <a:cubicBezTo>
                    <a:pt x="70" y="220"/>
                    <a:pt x="96" y="221"/>
                    <a:pt x="113" y="221"/>
                  </a:cubicBezTo>
                  <a:lnTo>
                    <a:pt x="113" y="206"/>
                  </a:lnTo>
                  <a:cubicBezTo>
                    <a:pt x="79" y="206"/>
                    <a:pt x="74" y="206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6"/>
                    <a:pt x="172" y="206"/>
                    <a:pt x="139" y="206"/>
                  </a:cubicBezTo>
                  <a:lnTo>
                    <a:pt x="139" y="221"/>
                  </a:lnTo>
                  <a:cubicBezTo>
                    <a:pt x="156" y="221"/>
                    <a:pt x="182" y="220"/>
                    <a:pt x="195" y="220"/>
                  </a:cubicBezTo>
                  <a:cubicBezTo>
                    <a:pt x="208" y="220"/>
                    <a:pt x="234" y="221"/>
                    <a:pt x="251" y="221"/>
                  </a:cubicBezTo>
                  <a:lnTo>
                    <a:pt x="251" y="206"/>
                  </a:lnTo>
                  <a:cubicBezTo>
                    <a:pt x="218" y="206"/>
                    <a:pt x="212" y="206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80" y="11"/>
                  </a:cubicBezTo>
                  <a:cubicBezTo>
                    <a:pt x="311" y="11"/>
                    <a:pt x="317" y="38"/>
                    <a:pt x="317" y="67"/>
                  </a:cubicBezTo>
                  <a:lnTo>
                    <a:pt x="317" y="183"/>
                  </a:lnTo>
                  <a:cubicBezTo>
                    <a:pt x="317" y="206"/>
                    <a:pt x="311" y="206"/>
                    <a:pt x="278" y="206"/>
                  </a:cubicBezTo>
                  <a:lnTo>
                    <a:pt x="278" y="221"/>
                  </a:lnTo>
                  <a:cubicBezTo>
                    <a:pt x="295" y="221"/>
                    <a:pt x="321" y="220"/>
                    <a:pt x="334" y="220"/>
                  </a:cubicBezTo>
                  <a:cubicBezTo>
                    <a:pt x="347" y="220"/>
                    <a:pt x="373" y="221"/>
                    <a:pt x="390" y="221"/>
                  </a:cubicBezTo>
                  <a:lnTo>
                    <a:pt x="390" y="206"/>
                  </a:lnTo>
                  <a:cubicBezTo>
                    <a:pt x="364" y="206"/>
                    <a:pt x="351" y="206"/>
                    <a:pt x="351" y="191"/>
                  </a:cubicBezTo>
                  <a:lnTo>
                    <a:pt x="351" y="95"/>
                  </a:lnTo>
                  <a:cubicBezTo>
                    <a:pt x="351" y="52"/>
                    <a:pt x="351" y="37"/>
                    <a:pt x="335" y="19"/>
                  </a:cubicBezTo>
                  <a:cubicBezTo>
                    <a:pt x="329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6"/>
                    <a:pt x="167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2">
              <a:extLst>
                <a:ext uri="{FF2B5EF4-FFF2-40B4-BE49-F238E27FC236}">
                  <a16:creationId xmlns:a16="http://schemas.microsoft.com/office/drawing/2014/main" id="{15F64034-373C-465F-92EE-DDD713287B11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3122614" y="2540000"/>
              <a:ext cx="71438" cy="179388"/>
            </a:xfrm>
            <a:custGeom>
              <a:avLst/>
              <a:gdLst>
                <a:gd name="T0" fmla="*/ 105 w 193"/>
                <a:gd name="T1" fmla="*/ 219 h 402"/>
                <a:gd name="T2" fmla="*/ 168 w 193"/>
                <a:gd name="T3" fmla="*/ 292 h 402"/>
                <a:gd name="T4" fmla="*/ 105 w 193"/>
                <a:gd name="T5" fmla="*/ 364 h 402"/>
                <a:gd name="T6" fmla="*/ 105 w 193"/>
                <a:gd name="T7" fmla="*/ 219 h 402"/>
                <a:gd name="T8" fmla="*/ 89 w 193"/>
                <a:gd name="T9" fmla="*/ 215 h 402"/>
                <a:gd name="T10" fmla="*/ 89 w 193"/>
                <a:gd name="T11" fmla="*/ 364 h 402"/>
                <a:gd name="T12" fmla="*/ 15 w 193"/>
                <a:gd name="T13" fmla="*/ 305 h 402"/>
                <a:gd name="T14" fmla="*/ 23 w 193"/>
                <a:gd name="T15" fmla="*/ 306 h 402"/>
                <a:gd name="T16" fmla="*/ 46 w 193"/>
                <a:gd name="T17" fmla="*/ 283 h 402"/>
                <a:gd name="T18" fmla="*/ 23 w 193"/>
                <a:gd name="T19" fmla="*/ 260 h 402"/>
                <a:gd name="T20" fmla="*/ 0 w 193"/>
                <a:gd name="T21" fmla="*/ 285 h 402"/>
                <a:gd name="T22" fmla="*/ 89 w 193"/>
                <a:gd name="T23" fmla="*/ 380 h 402"/>
                <a:gd name="T24" fmla="*/ 89 w 193"/>
                <a:gd name="T25" fmla="*/ 402 h 402"/>
                <a:gd name="T26" fmla="*/ 105 w 193"/>
                <a:gd name="T27" fmla="*/ 402 h 402"/>
                <a:gd name="T28" fmla="*/ 105 w 193"/>
                <a:gd name="T29" fmla="*/ 379 h 402"/>
                <a:gd name="T30" fmla="*/ 193 w 193"/>
                <a:gd name="T31" fmla="*/ 277 h 402"/>
                <a:gd name="T32" fmla="*/ 167 w 193"/>
                <a:gd name="T33" fmla="*/ 205 h 402"/>
                <a:gd name="T34" fmla="*/ 105 w 193"/>
                <a:gd name="T35" fmla="*/ 173 h 402"/>
                <a:gd name="T36" fmla="*/ 105 w 193"/>
                <a:gd name="T37" fmla="*/ 38 h 402"/>
                <a:gd name="T38" fmla="*/ 179 w 193"/>
                <a:gd name="T39" fmla="*/ 90 h 402"/>
                <a:gd name="T40" fmla="*/ 171 w 193"/>
                <a:gd name="T41" fmla="*/ 89 h 402"/>
                <a:gd name="T42" fmla="*/ 148 w 193"/>
                <a:gd name="T43" fmla="*/ 112 h 402"/>
                <a:gd name="T44" fmla="*/ 171 w 193"/>
                <a:gd name="T45" fmla="*/ 135 h 402"/>
                <a:gd name="T46" fmla="*/ 193 w 193"/>
                <a:gd name="T47" fmla="*/ 110 h 402"/>
                <a:gd name="T48" fmla="*/ 105 w 193"/>
                <a:gd name="T49" fmla="*/ 22 h 402"/>
                <a:gd name="T50" fmla="*/ 105 w 193"/>
                <a:gd name="T51" fmla="*/ 0 h 402"/>
                <a:gd name="T52" fmla="*/ 89 w 193"/>
                <a:gd name="T53" fmla="*/ 0 h 402"/>
                <a:gd name="T54" fmla="*/ 89 w 193"/>
                <a:gd name="T55" fmla="*/ 23 h 402"/>
                <a:gd name="T56" fmla="*/ 0 w 193"/>
                <a:gd name="T57" fmla="*/ 118 h 402"/>
                <a:gd name="T58" fmla="*/ 28 w 193"/>
                <a:gd name="T59" fmla="*/ 185 h 402"/>
                <a:gd name="T60" fmla="*/ 89 w 193"/>
                <a:gd name="T61" fmla="*/ 215 h 402"/>
                <a:gd name="T62" fmla="*/ 89 w 193"/>
                <a:gd name="T63" fmla="*/ 169 h 402"/>
                <a:gd name="T64" fmla="*/ 26 w 193"/>
                <a:gd name="T65" fmla="*/ 103 h 402"/>
                <a:gd name="T66" fmla="*/ 89 w 193"/>
                <a:gd name="T67" fmla="*/ 38 h 402"/>
                <a:gd name="T68" fmla="*/ 89 w 193"/>
                <a:gd name="T69" fmla="*/ 16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402">
                  <a:moveTo>
                    <a:pt x="105" y="219"/>
                  </a:moveTo>
                  <a:cubicBezTo>
                    <a:pt x="165" y="231"/>
                    <a:pt x="168" y="280"/>
                    <a:pt x="168" y="292"/>
                  </a:cubicBezTo>
                  <a:cubicBezTo>
                    <a:pt x="168" y="325"/>
                    <a:pt x="144" y="359"/>
                    <a:pt x="105" y="364"/>
                  </a:cubicBezTo>
                  <a:lnTo>
                    <a:pt x="105" y="219"/>
                  </a:lnTo>
                  <a:close/>
                  <a:moveTo>
                    <a:pt x="89" y="215"/>
                  </a:moveTo>
                  <a:lnTo>
                    <a:pt x="89" y="364"/>
                  </a:lnTo>
                  <a:cubicBezTo>
                    <a:pt x="45" y="361"/>
                    <a:pt x="22" y="336"/>
                    <a:pt x="15" y="305"/>
                  </a:cubicBezTo>
                  <a:cubicBezTo>
                    <a:pt x="17" y="305"/>
                    <a:pt x="21" y="306"/>
                    <a:pt x="23" y="306"/>
                  </a:cubicBezTo>
                  <a:cubicBezTo>
                    <a:pt x="37" y="306"/>
                    <a:pt x="46" y="296"/>
                    <a:pt x="46" y="283"/>
                  </a:cubicBezTo>
                  <a:cubicBezTo>
                    <a:pt x="46" y="269"/>
                    <a:pt x="36" y="260"/>
                    <a:pt x="23" y="260"/>
                  </a:cubicBezTo>
                  <a:cubicBezTo>
                    <a:pt x="20" y="260"/>
                    <a:pt x="0" y="261"/>
                    <a:pt x="0" y="285"/>
                  </a:cubicBezTo>
                  <a:cubicBezTo>
                    <a:pt x="0" y="330"/>
                    <a:pt x="27" y="376"/>
                    <a:pt x="89" y="380"/>
                  </a:cubicBezTo>
                  <a:lnTo>
                    <a:pt x="89" y="402"/>
                  </a:lnTo>
                  <a:lnTo>
                    <a:pt x="105" y="402"/>
                  </a:lnTo>
                  <a:lnTo>
                    <a:pt x="105" y="379"/>
                  </a:lnTo>
                  <a:cubicBezTo>
                    <a:pt x="157" y="375"/>
                    <a:pt x="193" y="328"/>
                    <a:pt x="193" y="277"/>
                  </a:cubicBezTo>
                  <a:cubicBezTo>
                    <a:pt x="193" y="235"/>
                    <a:pt x="171" y="210"/>
                    <a:pt x="167" y="205"/>
                  </a:cubicBezTo>
                  <a:cubicBezTo>
                    <a:pt x="147" y="183"/>
                    <a:pt x="129" y="179"/>
                    <a:pt x="105" y="173"/>
                  </a:cubicBezTo>
                  <a:lnTo>
                    <a:pt x="105" y="38"/>
                  </a:lnTo>
                  <a:cubicBezTo>
                    <a:pt x="147" y="40"/>
                    <a:pt x="171" y="62"/>
                    <a:pt x="179" y="90"/>
                  </a:cubicBezTo>
                  <a:cubicBezTo>
                    <a:pt x="177" y="90"/>
                    <a:pt x="176" y="89"/>
                    <a:pt x="171" y="89"/>
                  </a:cubicBezTo>
                  <a:cubicBezTo>
                    <a:pt x="158" y="89"/>
                    <a:pt x="148" y="98"/>
                    <a:pt x="148" y="112"/>
                  </a:cubicBezTo>
                  <a:cubicBezTo>
                    <a:pt x="148" y="127"/>
                    <a:pt x="160" y="135"/>
                    <a:pt x="171" y="135"/>
                  </a:cubicBezTo>
                  <a:cubicBezTo>
                    <a:pt x="172" y="135"/>
                    <a:pt x="193" y="134"/>
                    <a:pt x="193" y="110"/>
                  </a:cubicBezTo>
                  <a:cubicBezTo>
                    <a:pt x="193" y="62"/>
                    <a:pt x="161" y="25"/>
                    <a:pt x="105" y="22"/>
                  </a:cubicBezTo>
                  <a:lnTo>
                    <a:pt x="105" y="0"/>
                  </a:lnTo>
                  <a:lnTo>
                    <a:pt x="89" y="0"/>
                  </a:lnTo>
                  <a:lnTo>
                    <a:pt x="89" y="23"/>
                  </a:lnTo>
                  <a:cubicBezTo>
                    <a:pt x="34" y="28"/>
                    <a:pt x="0" y="73"/>
                    <a:pt x="0" y="118"/>
                  </a:cubicBezTo>
                  <a:cubicBezTo>
                    <a:pt x="0" y="152"/>
                    <a:pt x="19" y="176"/>
                    <a:pt x="28" y="185"/>
                  </a:cubicBezTo>
                  <a:cubicBezTo>
                    <a:pt x="47" y="204"/>
                    <a:pt x="64" y="208"/>
                    <a:pt x="89" y="215"/>
                  </a:cubicBezTo>
                  <a:close/>
                  <a:moveTo>
                    <a:pt x="89" y="169"/>
                  </a:moveTo>
                  <a:cubicBezTo>
                    <a:pt x="28" y="156"/>
                    <a:pt x="26" y="113"/>
                    <a:pt x="26" y="103"/>
                  </a:cubicBezTo>
                  <a:cubicBezTo>
                    <a:pt x="26" y="73"/>
                    <a:pt x="49" y="42"/>
                    <a:pt x="89" y="38"/>
                  </a:cubicBezTo>
                  <a:lnTo>
                    <a:pt x="89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3">
              <a:extLst>
                <a:ext uri="{FF2B5EF4-FFF2-40B4-BE49-F238E27FC236}">
                  <a16:creationId xmlns:a16="http://schemas.microsoft.com/office/drawing/2014/main" id="{3A451E5E-CC5A-4B57-A94F-2CD1EFDD5E02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221039" y="2559050"/>
              <a:ext cx="61913" cy="147638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3 h 332"/>
                <a:gd name="T12" fmla="*/ 19 w 165"/>
                <a:gd name="T13" fmla="*/ 317 h 332"/>
                <a:gd name="T14" fmla="*/ 3 w 165"/>
                <a:gd name="T15" fmla="*/ 317 h 332"/>
                <a:gd name="T16" fmla="*/ 3 w 165"/>
                <a:gd name="T17" fmla="*/ 332 h 332"/>
                <a:gd name="T18" fmla="*/ 84 w 165"/>
                <a:gd name="T19" fmla="*/ 331 h 332"/>
                <a:gd name="T20" fmla="*/ 165 w 165"/>
                <a:gd name="T21" fmla="*/ 332 h 332"/>
                <a:gd name="T22" fmla="*/ 165 w 165"/>
                <a:gd name="T23" fmla="*/ 317 h 332"/>
                <a:gd name="T24" fmla="*/ 149 w 165"/>
                <a:gd name="T25" fmla="*/ 317 h 332"/>
                <a:gd name="T26" fmla="*/ 102 w 165"/>
                <a:gd name="T27" fmla="*/ 293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1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2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4">
              <a:extLst>
                <a:ext uri="{FF2B5EF4-FFF2-40B4-BE49-F238E27FC236}">
                  <a16:creationId xmlns:a16="http://schemas.microsoft.com/office/drawing/2014/main" id="{741DB3BA-893C-424A-8EE1-6A02D639D797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3305177" y="2559050"/>
              <a:ext cx="77788" cy="15240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6 h 343"/>
                <a:gd name="T4" fmla="*/ 106 w 210"/>
                <a:gd name="T5" fmla="*/ 0 h 343"/>
                <a:gd name="T6" fmla="*/ 19 w 210"/>
                <a:gd name="T7" fmla="*/ 59 h 343"/>
                <a:gd name="T8" fmla="*/ 0 w 210"/>
                <a:gd name="T9" fmla="*/ 172 h 343"/>
                <a:gd name="T10" fmla="*/ 23 w 210"/>
                <a:gd name="T11" fmla="*/ 293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2 h 343"/>
                <a:gd name="T22" fmla="*/ 42 w 210"/>
                <a:gd name="T23" fmla="*/ 166 h 343"/>
                <a:gd name="T24" fmla="*/ 46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8" y="92"/>
                    <a:pt x="190" y="56"/>
                  </a:cubicBezTo>
                  <a:cubicBezTo>
                    <a:pt x="167" y="8"/>
                    <a:pt x="127" y="0"/>
                    <a:pt x="106" y="0"/>
                  </a:cubicBezTo>
                  <a:cubicBezTo>
                    <a:pt x="76" y="0"/>
                    <a:pt x="39" y="13"/>
                    <a:pt x="19" y="59"/>
                  </a:cubicBezTo>
                  <a:cubicBezTo>
                    <a:pt x="3" y="93"/>
                    <a:pt x="0" y="132"/>
                    <a:pt x="0" y="172"/>
                  </a:cubicBezTo>
                  <a:cubicBezTo>
                    <a:pt x="0" y="210"/>
                    <a:pt x="2" y="255"/>
                    <a:pt x="23" y="293"/>
                  </a:cubicBezTo>
                  <a:cubicBezTo>
                    <a:pt x="44" y="333"/>
                    <a:pt x="81" y="343"/>
                    <a:pt x="105" y="343"/>
                  </a:cubicBezTo>
                  <a:cubicBezTo>
                    <a:pt x="132" y="343"/>
                    <a:pt x="170" y="333"/>
                    <a:pt x="192" y="285"/>
                  </a:cubicBezTo>
                  <a:cubicBezTo>
                    <a:pt x="208" y="251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6" y="332"/>
                    <a:pt x="56" y="320"/>
                    <a:pt x="47" y="272"/>
                  </a:cubicBezTo>
                  <a:cubicBezTo>
                    <a:pt x="42" y="242"/>
                    <a:pt x="42" y="196"/>
                    <a:pt x="42" y="166"/>
                  </a:cubicBezTo>
                  <a:cubicBezTo>
                    <a:pt x="42" y="134"/>
                    <a:pt x="42" y="101"/>
                    <a:pt x="46" y="74"/>
                  </a:cubicBezTo>
                  <a:cubicBezTo>
                    <a:pt x="55" y="15"/>
                    <a:pt x="93" y="11"/>
                    <a:pt x="105" y="11"/>
                  </a:cubicBezTo>
                  <a:cubicBezTo>
                    <a:pt x="122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7"/>
                    <a:pt x="128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5">
              <a:extLst>
                <a:ext uri="{FF2B5EF4-FFF2-40B4-BE49-F238E27FC236}">
                  <a16:creationId xmlns:a16="http://schemas.microsoft.com/office/drawing/2014/main" id="{CC1199D1-296E-454C-A9CB-7D26D0E721E0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3398839" y="2559050"/>
              <a:ext cx="77788" cy="15240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6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2 h 343"/>
                <a:gd name="T10" fmla="*/ 22 w 210"/>
                <a:gd name="T11" fmla="*/ 293 h 343"/>
                <a:gd name="T12" fmla="*/ 104 w 210"/>
                <a:gd name="T13" fmla="*/ 343 h 343"/>
                <a:gd name="T14" fmla="*/ 191 w 210"/>
                <a:gd name="T15" fmla="*/ 285 h 343"/>
                <a:gd name="T16" fmla="*/ 210 w 210"/>
                <a:gd name="T17" fmla="*/ 172 h 343"/>
                <a:gd name="T18" fmla="*/ 104 w 210"/>
                <a:gd name="T19" fmla="*/ 332 h 343"/>
                <a:gd name="T20" fmla="*/ 46 w 210"/>
                <a:gd name="T21" fmla="*/ 272 h 343"/>
                <a:gd name="T22" fmla="*/ 41 w 210"/>
                <a:gd name="T23" fmla="*/ 166 h 343"/>
                <a:gd name="T24" fmla="*/ 45 w 210"/>
                <a:gd name="T25" fmla="*/ 74 h 343"/>
                <a:gd name="T26" fmla="*/ 104 w 210"/>
                <a:gd name="T27" fmla="*/ 11 h 343"/>
                <a:gd name="T28" fmla="*/ 163 w 210"/>
                <a:gd name="T29" fmla="*/ 69 h 343"/>
                <a:gd name="T30" fmla="*/ 168 w 210"/>
                <a:gd name="T31" fmla="*/ 166 h 343"/>
                <a:gd name="T32" fmla="*/ 163 w 210"/>
                <a:gd name="T33" fmla="*/ 270 h 343"/>
                <a:gd name="T34" fmla="*/ 104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7" y="92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8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3" y="333"/>
                    <a:pt x="80" y="343"/>
                    <a:pt x="104" y="343"/>
                  </a:cubicBezTo>
                  <a:cubicBezTo>
                    <a:pt x="131" y="343"/>
                    <a:pt x="169" y="333"/>
                    <a:pt x="191" y="285"/>
                  </a:cubicBezTo>
                  <a:cubicBezTo>
                    <a:pt x="207" y="251"/>
                    <a:pt x="210" y="212"/>
                    <a:pt x="210" y="172"/>
                  </a:cubicBezTo>
                  <a:close/>
                  <a:moveTo>
                    <a:pt x="104" y="332"/>
                  </a:moveTo>
                  <a:cubicBezTo>
                    <a:pt x="85" y="332"/>
                    <a:pt x="55" y="320"/>
                    <a:pt x="46" y="272"/>
                  </a:cubicBezTo>
                  <a:cubicBezTo>
                    <a:pt x="41" y="242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4" y="15"/>
                    <a:pt x="92" y="11"/>
                    <a:pt x="104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6"/>
                  </a:cubicBezTo>
                  <a:cubicBezTo>
                    <a:pt x="168" y="204"/>
                    <a:pt x="168" y="238"/>
                    <a:pt x="163" y="270"/>
                  </a:cubicBezTo>
                  <a:cubicBezTo>
                    <a:pt x="155" y="317"/>
                    <a:pt x="127" y="332"/>
                    <a:pt x="104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91" name="Straight Arrow Connector 190">
            <a:extLst>
              <a:ext uri="{FF2B5EF4-FFF2-40B4-BE49-F238E27FC236}">
                <a16:creationId xmlns:a16="http://schemas.microsoft.com/office/drawing/2014/main" id="{AD9EDCF6-F2AA-42C3-B42E-04CDEA85C1A0}"/>
              </a:ext>
            </a:extLst>
          </p:cNvPr>
          <p:cNvCxnSpPr>
            <a:cxnSpLocks/>
          </p:cNvCxnSpPr>
          <p:nvPr/>
        </p:nvCxnSpPr>
        <p:spPr>
          <a:xfrm flipH="1">
            <a:off x="2253673" y="4054764"/>
            <a:ext cx="609602" cy="1145309"/>
          </a:xfrm>
          <a:prstGeom prst="straightConnector1">
            <a:avLst/>
          </a:prstGeom>
          <a:ln w="12700" cap="sq">
            <a:headEnd type="arrow" w="lg" len="med"/>
            <a:tailEnd type="none" w="lg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92" name="Straight Arrow Connector 191">
            <a:extLst>
              <a:ext uri="{FF2B5EF4-FFF2-40B4-BE49-F238E27FC236}">
                <a16:creationId xmlns:a16="http://schemas.microsoft.com/office/drawing/2014/main" id="{3C939644-A86B-457D-96CE-4BD4D92ECBB0}"/>
              </a:ext>
            </a:extLst>
          </p:cNvPr>
          <p:cNvCxnSpPr>
            <a:cxnSpLocks/>
          </p:cNvCxnSpPr>
          <p:nvPr/>
        </p:nvCxnSpPr>
        <p:spPr>
          <a:xfrm>
            <a:off x="3279806" y="4056899"/>
            <a:ext cx="599467" cy="1161646"/>
          </a:xfrm>
          <a:prstGeom prst="straightConnector1">
            <a:avLst/>
          </a:prstGeom>
          <a:ln w="12700" cap="sq">
            <a:headEnd type="arrow" w="lg" len="med"/>
            <a:tailEnd type="none" w="lg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CBF77DE-C382-4EE9-BB6C-750C76A96621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735013" y="6334125"/>
            <a:ext cx="1686723" cy="288348"/>
            <a:chOff x="735013" y="6334125"/>
            <a:chExt cx="1235075" cy="211138"/>
          </a:xfrm>
        </p:grpSpPr>
        <p:sp>
          <p:nvSpPr>
            <p:cNvPr id="208" name="Freeform 7">
              <a:extLst>
                <a:ext uri="{FF2B5EF4-FFF2-40B4-BE49-F238E27FC236}">
                  <a16:creationId xmlns:a16="http://schemas.microsoft.com/office/drawing/2014/main" id="{15690135-33AC-4F04-9518-C199F9D2E40C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735013" y="6399213"/>
              <a:ext cx="71438" cy="96838"/>
            </a:xfrm>
            <a:custGeom>
              <a:avLst/>
              <a:gdLst>
                <a:gd name="T0" fmla="*/ 177 w 194"/>
                <a:gd name="T1" fmla="*/ 31 h 226"/>
                <a:gd name="T2" fmla="*/ 155 w 194"/>
                <a:gd name="T3" fmla="*/ 38 h 226"/>
                <a:gd name="T4" fmla="*/ 146 w 194"/>
                <a:gd name="T5" fmla="*/ 58 h 226"/>
                <a:gd name="T6" fmla="*/ 165 w 194"/>
                <a:gd name="T7" fmla="*/ 75 h 226"/>
                <a:gd name="T8" fmla="*/ 193 w 194"/>
                <a:gd name="T9" fmla="*/ 43 h 226"/>
                <a:gd name="T10" fmla="*/ 134 w 194"/>
                <a:gd name="T11" fmla="*/ 0 h 226"/>
                <a:gd name="T12" fmla="*/ 0 w 194"/>
                <a:gd name="T13" fmla="*/ 142 h 226"/>
                <a:gd name="T14" fmla="*/ 81 w 194"/>
                <a:gd name="T15" fmla="*/ 226 h 226"/>
                <a:gd name="T16" fmla="*/ 194 w 194"/>
                <a:gd name="T17" fmla="*/ 167 h 226"/>
                <a:gd name="T18" fmla="*/ 188 w 194"/>
                <a:gd name="T19" fmla="*/ 161 h 226"/>
                <a:gd name="T20" fmla="*/ 182 w 194"/>
                <a:gd name="T21" fmla="*/ 166 h 226"/>
                <a:gd name="T22" fmla="*/ 82 w 194"/>
                <a:gd name="T23" fmla="*/ 215 h 226"/>
                <a:gd name="T24" fmla="*/ 37 w 194"/>
                <a:gd name="T25" fmla="*/ 161 h 226"/>
                <a:gd name="T26" fmla="*/ 64 w 194"/>
                <a:gd name="T27" fmla="*/ 61 h 226"/>
                <a:gd name="T28" fmla="*/ 135 w 194"/>
                <a:gd name="T29" fmla="*/ 11 h 226"/>
                <a:gd name="T30" fmla="*/ 177 w 194"/>
                <a:gd name="T31" fmla="*/ 3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4" h="226">
                  <a:moveTo>
                    <a:pt x="177" y="31"/>
                  </a:moveTo>
                  <a:cubicBezTo>
                    <a:pt x="169" y="31"/>
                    <a:pt x="162" y="31"/>
                    <a:pt x="155" y="38"/>
                  </a:cubicBezTo>
                  <a:cubicBezTo>
                    <a:pt x="147" y="46"/>
                    <a:pt x="146" y="54"/>
                    <a:pt x="146" y="58"/>
                  </a:cubicBezTo>
                  <a:cubicBezTo>
                    <a:pt x="146" y="70"/>
                    <a:pt x="155" y="75"/>
                    <a:pt x="165" y="75"/>
                  </a:cubicBezTo>
                  <a:cubicBezTo>
                    <a:pt x="179" y="75"/>
                    <a:pt x="193" y="63"/>
                    <a:pt x="193" y="43"/>
                  </a:cubicBezTo>
                  <a:cubicBezTo>
                    <a:pt x="193" y="19"/>
                    <a:pt x="169" y="0"/>
                    <a:pt x="134" y="0"/>
                  </a:cubicBezTo>
                  <a:cubicBezTo>
                    <a:pt x="67" y="0"/>
                    <a:pt x="0" y="72"/>
                    <a:pt x="0" y="142"/>
                  </a:cubicBezTo>
                  <a:cubicBezTo>
                    <a:pt x="0" y="187"/>
                    <a:pt x="29" y="226"/>
                    <a:pt x="81" y="226"/>
                  </a:cubicBezTo>
                  <a:cubicBezTo>
                    <a:pt x="152" y="226"/>
                    <a:pt x="194" y="173"/>
                    <a:pt x="194" y="167"/>
                  </a:cubicBezTo>
                  <a:cubicBezTo>
                    <a:pt x="194" y="164"/>
                    <a:pt x="191" y="161"/>
                    <a:pt x="188" y="161"/>
                  </a:cubicBezTo>
                  <a:cubicBezTo>
                    <a:pt x="186" y="161"/>
                    <a:pt x="185" y="162"/>
                    <a:pt x="182" y="166"/>
                  </a:cubicBezTo>
                  <a:cubicBezTo>
                    <a:pt x="142" y="215"/>
                    <a:pt x="88" y="215"/>
                    <a:pt x="82" y="215"/>
                  </a:cubicBezTo>
                  <a:cubicBezTo>
                    <a:pt x="51" y="215"/>
                    <a:pt x="37" y="191"/>
                    <a:pt x="37" y="161"/>
                  </a:cubicBezTo>
                  <a:cubicBezTo>
                    <a:pt x="37" y="140"/>
                    <a:pt x="47" y="92"/>
                    <a:pt x="64" y="61"/>
                  </a:cubicBezTo>
                  <a:cubicBezTo>
                    <a:pt x="80" y="33"/>
                    <a:pt x="107" y="11"/>
                    <a:pt x="135" y="11"/>
                  </a:cubicBezTo>
                  <a:cubicBezTo>
                    <a:pt x="151" y="11"/>
                    <a:pt x="170" y="18"/>
                    <a:pt x="177" y="3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8">
              <a:extLst>
                <a:ext uri="{FF2B5EF4-FFF2-40B4-BE49-F238E27FC236}">
                  <a16:creationId xmlns:a16="http://schemas.microsoft.com/office/drawing/2014/main" id="{E9D107AA-320A-4EC8-BA65-9B4A5DE24E85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820738" y="6426200"/>
              <a:ext cx="46038" cy="98425"/>
            </a:xfrm>
            <a:custGeom>
              <a:avLst/>
              <a:gdLst>
                <a:gd name="T0" fmla="*/ 78 w 127"/>
                <a:gd name="T1" fmla="*/ 10 h 232"/>
                <a:gd name="T2" fmla="*/ 68 w 127"/>
                <a:gd name="T3" fmla="*/ 0 h 232"/>
                <a:gd name="T4" fmla="*/ 0 w 127"/>
                <a:gd name="T5" fmla="*/ 22 h 232"/>
                <a:gd name="T6" fmla="*/ 0 w 127"/>
                <a:gd name="T7" fmla="*/ 35 h 232"/>
                <a:gd name="T8" fmla="*/ 50 w 127"/>
                <a:gd name="T9" fmla="*/ 25 h 232"/>
                <a:gd name="T10" fmla="*/ 50 w 127"/>
                <a:gd name="T11" fmla="*/ 203 h 232"/>
                <a:gd name="T12" fmla="*/ 15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3 w 127"/>
                <a:gd name="T25" fmla="*/ 219 h 232"/>
                <a:gd name="T26" fmla="*/ 78 w 127"/>
                <a:gd name="T27" fmla="*/ 203 h 232"/>
                <a:gd name="T28" fmla="*/ 78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8" y="10"/>
                  </a:moveTo>
                  <a:cubicBezTo>
                    <a:pt x="78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8" y="219"/>
                    <a:pt x="78" y="214"/>
                    <a:pt x="78" y="203"/>
                  </a:cubicBezTo>
                  <a:lnTo>
                    <a:pt x="78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9">
              <a:extLst>
                <a:ext uri="{FF2B5EF4-FFF2-40B4-BE49-F238E27FC236}">
                  <a16:creationId xmlns:a16="http://schemas.microsoft.com/office/drawing/2014/main" id="{8C95BF2D-B841-432F-8BD2-5206E3AF169C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949326" y="6415088"/>
              <a:ext cx="120650" cy="49213"/>
            </a:xfrm>
            <a:custGeom>
              <a:avLst/>
              <a:gdLst>
                <a:gd name="T0" fmla="*/ 315 w 332"/>
                <a:gd name="T1" fmla="*/ 20 h 116"/>
                <a:gd name="T2" fmla="*/ 332 w 332"/>
                <a:gd name="T3" fmla="*/ 10 h 116"/>
                <a:gd name="T4" fmla="*/ 315 w 332"/>
                <a:gd name="T5" fmla="*/ 0 h 116"/>
                <a:gd name="T6" fmla="*/ 17 w 332"/>
                <a:gd name="T7" fmla="*/ 0 h 116"/>
                <a:gd name="T8" fmla="*/ 0 w 332"/>
                <a:gd name="T9" fmla="*/ 10 h 116"/>
                <a:gd name="T10" fmla="*/ 17 w 332"/>
                <a:gd name="T11" fmla="*/ 20 h 116"/>
                <a:gd name="T12" fmla="*/ 315 w 332"/>
                <a:gd name="T13" fmla="*/ 20 h 116"/>
                <a:gd name="T14" fmla="*/ 315 w 332"/>
                <a:gd name="T15" fmla="*/ 116 h 116"/>
                <a:gd name="T16" fmla="*/ 332 w 332"/>
                <a:gd name="T17" fmla="*/ 106 h 116"/>
                <a:gd name="T18" fmla="*/ 315 w 332"/>
                <a:gd name="T19" fmla="*/ 96 h 116"/>
                <a:gd name="T20" fmla="*/ 17 w 332"/>
                <a:gd name="T21" fmla="*/ 96 h 116"/>
                <a:gd name="T22" fmla="*/ 0 w 332"/>
                <a:gd name="T23" fmla="*/ 106 h 116"/>
                <a:gd name="T24" fmla="*/ 17 w 332"/>
                <a:gd name="T25" fmla="*/ 116 h 116"/>
                <a:gd name="T26" fmla="*/ 315 w 332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6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2" y="116"/>
                    <a:pt x="332" y="106"/>
                  </a:cubicBezTo>
                  <a:cubicBezTo>
                    <a:pt x="332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0">
              <a:extLst>
                <a:ext uri="{FF2B5EF4-FFF2-40B4-BE49-F238E27FC236}">
                  <a16:creationId xmlns:a16="http://schemas.microsoft.com/office/drawing/2014/main" id="{62E1CC7E-9339-4E12-89D1-898060E80538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1143001" y="6343650"/>
              <a:ext cx="95250" cy="152400"/>
            </a:xfrm>
            <a:custGeom>
              <a:avLst/>
              <a:gdLst>
                <a:gd name="T0" fmla="*/ 258 w 261"/>
                <a:gd name="T1" fmla="*/ 295 h 357"/>
                <a:gd name="T2" fmla="*/ 162 w 261"/>
                <a:gd name="T3" fmla="*/ 325 h 357"/>
                <a:gd name="T4" fmla="*/ 45 w 261"/>
                <a:gd name="T5" fmla="*/ 178 h 357"/>
                <a:gd name="T6" fmla="*/ 163 w 261"/>
                <a:gd name="T7" fmla="*/ 32 h 357"/>
                <a:gd name="T8" fmla="*/ 248 w 261"/>
                <a:gd name="T9" fmla="*/ 58 h 357"/>
                <a:gd name="T10" fmla="*/ 255 w 261"/>
                <a:gd name="T11" fmla="*/ 17 h 357"/>
                <a:gd name="T12" fmla="*/ 163 w 261"/>
                <a:gd name="T13" fmla="*/ 0 h 357"/>
                <a:gd name="T14" fmla="*/ 0 w 261"/>
                <a:gd name="T15" fmla="*/ 183 h 357"/>
                <a:gd name="T16" fmla="*/ 163 w 261"/>
                <a:gd name="T17" fmla="*/ 357 h 357"/>
                <a:gd name="T18" fmla="*/ 261 w 261"/>
                <a:gd name="T19" fmla="*/ 329 h 357"/>
                <a:gd name="T20" fmla="*/ 258 w 261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1" h="357">
                  <a:moveTo>
                    <a:pt x="258" y="295"/>
                  </a:moveTo>
                  <a:cubicBezTo>
                    <a:pt x="228" y="314"/>
                    <a:pt x="211" y="325"/>
                    <a:pt x="162" y="325"/>
                  </a:cubicBezTo>
                  <a:cubicBezTo>
                    <a:pt x="90" y="325"/>
                    <a:pt x="45" y="250"/>
                    <a:pt x="45" y="178"/>
                  </a:cubicBezTo>
                  <a:cubicBezTo>
                    <a:pt x="45" y="110"/>
                    <a:pt x="87" y="32"/>
                    <a:pt x="163" y="32"/>
                  </a:cubicBezTo>
                  <a:cubicBezTo>
                    <a:pt x="198" y="32"/>
                    <a:pt x="221" y="41"/>
                    <a:pt x="248" y="58"/>
                  </a:cubicBezTo>
                  <a:lnTo>
                    <a:pt x="255" y="17"/>
                  </a:lnTo>
                  <a:cubicBezTo>
                    <a:pt x="234" y="7"/>
                    <a:pt x="195" y="0"/>
                    <a:pt x="163" y="0"/>
                  </a:cubicBezTo>
                  <a:cubicBezTo>
                    <a:pt x="71" y="0"/>
                    <a:pt x="0" y="78"/>
                    <a:pt x="0" y="183"/>
                  </a:cubicBezTo>
                  <a:cubicBezTo>
                    <a:pt x="0" y="261"/>
                    <a:pt x="60" y="357"/>
                    <a:pt x="163" y="357"/>
                  </a:cubicBezTo>
                  <a:cubicBezTo>
                    <a:pt x="209" y="357"/>
                    <a:pt x="228" y="349"/>
                    <a:pt x="261" y="329"/>
                  </a:cubicBezTo>
                  <a:lnTo>
                    <a:pt x="258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1">
              <a:extLst>
                <a:ext uri="{FF2B5EF4-FFF2-40B4-BE49-F238E27FC236}">
                  <a16:creationId xmlns:a16="http://schemas.microsoft.com/office/drawing/2014/main" id="{84F4F1CE-82A7-452C-9B16-A98040327BF6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1252538" y="6394450"/>
              <a:ext cx="79375" cy="101600"/>
            </a:xfrm>
            <a:custGeom>
              <a:avLst/>
              <a:gdLst>
                <a:gd name="T0" fmla="*/ 218 w 218"/>
                <a:gd name="T1" fmla="*/ 120 h 235"/>
                <a:gd name="T2" fmla="*/ 109 w 218"/>
                <a:gd name="T3" fmla="*/ 0 h 235"/>
                <a:gd name="T4" fmla="*/ 0 w 218"/>
                <a:gd name="T5" fmla="*/ 120 h 235"/>
                <a:gd name="T6" fmla="*/ 109 w 218"/>
                <a:gd name="T7" fmla="*/ 235 h 235"/>
                <a:gd name="T8" fmla="*/ 218 w 218"/>
                <a:gd name="T9" fmla="*/ 120 h 235"/>
                <a:gd name="T10" fmla="*/ 109 w 218"/>
                <a:gd name="T11" fmla="*/ 203 h 235"/>
                <a:gd name="T12" fmla="*/ 38 w 218"/>
                <a:gd name="T13" fmla="*/ 115 h 235"/>
                <a:gd name="T14" fmla="*/ 109 w 218"/>
                <a:gd name="T15" fmla="*/ 30 h 235"/>
                <a:gd name="T16" fmla="*/ 180 w 218"/>
                <a:gd name="T17" fmla="*/ 115 h 235"/>
                <a:gd name="T18" fmla="*/ 109 w 218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35">
                  <a:moveTo>
                    <a:pt x="218" y="120"/>
                  </a:moveTo>
                  <a:cubicBezTo>
                    <a:pt x="218" y="53"/>
                    <a:pt x="169" y="0"/>
                    <a:pt x="109" y="0"/>
                  </a:cubicBezTo>
                  <a:cubicBezTo>
                    <a:pt x="48" y="0"/>
                    <a:pt x="0" y="55"/>
                    <a:pt x="0" y="120"/>
                  </a:cubicBezTo>
                  <a:cubicBezTo>
                    <a:pt x="0" y="186"/>
                    <a:pt x="50" y="235"/>
                    <a:pt x="109" y="235"/>
                  </a:cubicBezTo>
                  <a:cubicBezTo>
                    <a:pt x="169" y="235"/>
                    <a:pt x="218" y="185"/>
                    <a:pt x="218" y="120"/>
                  </a:cubicBezTo>
                  <a:close/>
                  <a:moveTo>
                    <a:pt x="109" y="203"/>
                  </a:moveTo>
                  <a:cubicBezTo>
                    <a:pt x="74" y="203"/>
                    <a:pt x="38" y="175"/>
                    <a:pt x="38" y="115"/>
                  </a:cubicBezTo>
                  <a:cubicBezTo>
                    <a:pt x="38" y="55"/>
                    <a:pt x="76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3"/>
                    <a:pt x="109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2">
              <a:extLst>
                <a:ext uri="{FF2B5EF4-FFF2-40B4-BE49-F238E27FC236}">
                  <a16:creationId xmlns:a16="http://schemas.microsoft.com/office/drawing/2014/main" id="{3CE4B705-AF7B-4E7C-BE97-FF2573EEAA04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1352551" y="6396038"/>
              <a:ext cx="115888" cy="96838"/>
            </a:xfrm>
            <a:custGeom>
              <a:avLst/>
              <a:gdLst>
                <a:gd name="T0" fmla="*/ 315 w 315"/>
                <a:gd name="T1" fmla="*/ 78 h 227"/>
                <a:gd name="T2" fmla="*/ 247 w 315"/>
                <a:gd name="T3" fmla="*/ 0 h 227"/>
                <a:gd name="T4" fmla="*/ 173 w 315"/>
                <a:gd name="T5" fmla="*/ 41 h 227"/>
                <a:gd name="T6" fmla="*/ 109 w 315"/>
                <a:gd name="T7" fmla="*/ 0 h 227"/>
                <a:gd name="T8" fmla="*/ 36 w 315"/>
                <a:gd name="T9" fmla="*/ 38 h 227"/>
                <a:gd name="T10" fmla="*/ 36 w 315"/>
                <a:gd name="T11" fmla="*/ 2 h 227"/>
                <a:gd name="T12" fmla="*/ 0 w 315"/>
                <a:gd name="T13" fmla="*/ 2 h 227"/>
                <a:gd name="T14" fmla="*/ 0 w 315"/>
                <a:gd name="T15" fmla="*/ 227 h 227"/>
                <a:gd name="T16" fmla="*/ 39 w 315"/>
                <a:gd name="T17" fmla="*/ 227 h 227"/>
                <a:gd name="T18" fmla="*/ 39 w 315"/>
                <a:gd name="T19" fmla="*/ 105 h 227"/>
                <a:gd name="T20" fmla="*/ 89 w 315"/>
                <a:gd name="T21" fmla="*/ 30 h 227"/>
                <a:gd name="T22" fmla="*/ 138 w 315"/>
                <a:gd name="T23" fmla="*/ 82 h 227"/>
                <a:gd name="T24" fmla="*/ 138 w 315"/>
                <a:gd name="T25" fmla="*/ 227 h 227"/>
                <a:gd name="T26" fmla="*/ 177 w 315"/>
                <a:gd name="T27" fmla="*/ 227 h 227"/>
                <a:gd name="T28" fmla="*/ 177 w 315"/>
                <a:gd name="T29" fmla="*/ 105 h 227"/>
                <a:gd name="T30" fmla="*/ 227 w 315"/>
                <a:gd name="T31" fmla="*/ 30 h 227"/>
                <a:gd name="T32" fmla="*/ 276 w 315"/>
                <a:gd name="T33" fmla="*/ 82 h 227"/>
                <a:gd name="T34" fmla="*/ 276 w 315"/>
                <a:gd name="T35" fmla="*/ 227 h 227"/>
                <a:gd name="T36" fmla="*/ 315 w 315"/>
                <a:gd name="T37" fmla="*/ 227 h 227"/>
                <a:gd name="T38" fmla="*/ 315 w 315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7">
                  <a:moveTo>
                    <a:pt x="315" y="78"/>
                  </a:moveTo>
                  <a:cubicBezTo>
                    <a:pt x="315" y="45"/>
                    <a:pt x="307" y="0"/>
                    <a:pt x="247" y="0"/>
                  </a:cubicBezTo>
                  <a:cubicBezTo>
                    <a:pt x="217" y="0"/>
                    <a:pt x="191" y="14"/>
                    <a:pt x="173" y="41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2" y="30"/>
                    <a:pt x="89" y="30"/>
                  </a:cubicBezTo>
                  <a:cubicBezTo>
                    <a:pt x="136" y="30"/>
                    <a:pt x="138" y="63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1" y="30"/>
                    <a:pt x="227" y="30"/>
                  </a:cubicBezTo>
                  <a:cubicBezTo>
                    <a:pt x="274" y="30"/>
                    <a:pt x="276" y="63"/>
                    <a:pt x="276" y="82"/>
                  </a:cubicBezTo>
                  <a:lnTo>
                    <a:pt x="276" y="227"/>
                  </a:lnTo>
                  <a:lnTo>
                    <a:pt x="315" y="227"/>
                  </a:lnTo>
                  <a:lnTo>
                    <a:pt x="315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3">
              <a:extLst>
                <a:ext uri="{FF2B5EF4-FFF2-40B4-BE49-F238E27FC236}">
                  <a16:creationId xmlns:a16="http://schemas.microsoft.com/office/drawing/2014/main" id="{3B1EE15A-1EAE-4358-BBF1-38712CA70C3A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1501776" y="6334125"/>
              <a:ext cx="41275" cy="211138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4">
              <a:extLst>
                <a:ext uri="{FF2B5EF4-FFF2-40B4-BE49-F238E27FC236}">
                  <a16:creationId xmlns:a16="http://schemas.microsoft.com/office/drawing/2014/main" id="{CE3F9343-3FAC-4502-8927-C14883387624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1563688" y="6334125"/>
              <a:ext cx="71438" cy="171450"/>
            </a:xfrm>
            <a:custGeom>
              <a:avLst/>
              <a:gdLst>
                <a:gd name="T0" fmla="*/ 104 w 193"/>
                <a:gd name="T1" fmla="*/ 219 h 402"/>
                <a:gd name="T2" fmla="*/ 168 w 193"/>
                <a:gd name="T3" fmla="*/ 291 h 402"/>
                <a:gd name="T4" fmla="*/ 104 w 193"/>
                <a:gd name="T5" fmla="*/ 363 h 402"/>
                <a:gd name="T6" fmla="*/ 104 w 193"/>
                <a:gd name="T7" fmla="*/ 219 h 402"/>
                <a:gd name="T8" fmla="*/ 89 w 193"/>
                <a:gd name="T9" fmla="*/ 215 h 402"/>
                <a:gd name="T10" fmla="*/ 89 w 193"/>
                <a:gd name="T11" fmla="*/ 363 h 402"/>
                <a:gd name="T12" fmla="*/ 15 w 193"/>
                <a:gd name="T13" fmla="*/ 304 h 402"/>
                <a:gd name="T14" fmla="*/ 23 w 193"/>
                <a:gd name="T15" fmla="*/ 305 h 402"/>
                <a:gd name="T16" fmla="*/ 46 w 193"/>
                <a:gd name="T17" fmla="*/ 282 h 402"/>
                <a:gd name="T18" fmla="*/ 23 w 193"/>
                <a:gd name="T19" fmla="*/ 260 h 402"/>
                <a:gd name="T20" fmla="*/ 0 w 193"/>
                <a:gd name="T21" fmla="*/ 285 h 402"/>
                <a:gd name="T22" fmla="*/ 89 w 193"/>
                <a:gd name="T23" fmla="*/ 379 h 402"/>
                <a:gd name="T24" fmla="*/ 89 w 193"/>
                <a:gd name="T25" fmla="*/ 402 h 402"/>
                <a:gd name="T26" fmla="*/ 104 w 193"/>
                <a:gd name="T27" fmla="*/ 402 h 402"/>
                <a:gd name="T28" fmla="*/ 104 w 193"/>
                <a:gd name="T29" fmla="*/ 379 h 402"/>
                <a:gd name="T30" fmla="*/ 193 w 193"/>
                <a:gd name="T31" fmla="*/ 276 h 402"/>
                <a:gd name="T32" fmla="*/ 166 w 193"/>
                <a:gd name="T33" fmla="*/ 205 h 402"/>
                <a:gd name="T34" fmla="*/ 104 w 193"/>
                <a:gd name="T35" fmla="*/ 173 h 402"/>
                <a:gd name="T36" fmla="*/ 104 w 193"/>
                <a:gd name="T37" fmla="*/ 38 h 402"/>
                <a:gd name="T38" fmla="*/ 178 w 193"/>
                <a:gd name="T39" fmla="*/ 90 h 402"/>
                <a:gd name="T40" fmla="*/ 170 w 193"/>
                <a:gd name="T41" fmla="*/ 89 h 402"/>
                <a:gd name="T42" fmla="*/ 147 w 193"/>
                <a:gd name="T43" fmla="*/ 112 h 402"/>
                <a:gd name="T44" fmla="*/ 170 w 193"/>
                <a:gd name="T45" fmla="*/ 135 h 402"/>
                <a:gd name="T46" fmla="*/ 193 w 193"/>
                <a:gd name="T47" fmla="*/ 110 h 402"/>
                <a:gd name="T48" fmla="*/ 104 w 193"/>
                <a:gd name="T49" fmla="*/ 22 h 402"/>
                <a:gd name="T50" fmla="*/ 104 w 193"/>
                <a:gd name="T51" fmla="*/ 0 h 402"/>
                <a:gd name="T52" fmla="*/ 89 w 193"/>
                <a:gd name="T53" fmla="*/ 0 h 402"/>
                <a:gd name="T54" fmla="*/ 89 w 193"/>
                <a:gd name="T55" fmla="*/ 23 h 402"/>
                <a:gd name="T56" fmla="*/ 0 w 193"/>
                <a:gd name="T57" fmla="*/ 118 h 402"/>
                <a:gd name="T58" fmla="*/ 28 w 193"/>
                <a:gd name="T59" fmla="*/ 185 h 402"/>
                <a:gd name="T60" fmla="*/ 89 w 193"/>
                <a:gd name="T61" fmla="*/ 215 h 402"/>
                <a:gd name="T62" fmla="*/ 89 w 193"/>
                <a:gd name="T63" fmla="*/ 169 h 402"/>
                <a:gd name="T64" fmla="*/ 26 w 193"/>
                <a:gd name="T65" fmla="*/ 103 h 402"/>
                <a:gd name="T66" fmla="*/ 89 w 193"/>
                <a:gd name="T67" fmla="*/ 38 h 402"/>
                <a:gd name="T68" fmla="*/ 89 w 193"/>
                <a:gd name="T69" fmla="*/ 16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402">
                  <a:moveTo>
                    <a:pt x="104" y="219"/>
                  </a:moveTo>
                  <a:cubicBezTo>
                    <a:pt x="164" y="231"/>
                    <a:pt x="168" y="279"/>
                    <a:pt x="168" y="291"/>
                  </a:cubicBezTo>
                  <a:cubicBezTo>
                    <a:pt x="168" y="325"/>
                    <a:pt x="144" y="358"/>
                    <a:pt x="104" y="363"/>
                  </a:cubicBezTo>
                  <a:lnTo>
                    <a:pt x="104" y="219"/>
                  </a:lnTo>
                  <a:close/>
                  <a:moveTo>
                    <a:pt x="89" y="215"/>
                  </a:moveTo>
                  <a:lnTo>
                    <a:pt x="89" y="363"/>
                  </a:lnTo>
                  <a:cubicBezTo>
                    <a:pt x="45" y="361"/>
                    <a:pt x="22" y="335"/>
                    <a:pt x="15" y="304"/>
                  </a:cubicBezTo>
                  <a:cubicBezTo>
                    <a:pt x="17" y="305"/>
                    <a:pt x="21" y="305"/>
                    <a:pt x="23" y="305"/>
                  </a:cubicBezTo>
                  <a:cubicBezTo>
                    <a:pt x="37" y="305"/>
                    <a:pt x="46" y="296"/>
                    <a:pt x="46" y="282"/>
                  </a:cubicBezTo>
                  <a:cubicBezTo>
                    <a:pt x="46" y="269"/>
                    <a:pt x="36" y="260"/>
                    <a:pt x="23" y="260"/>
                  </a:cubicBezTo>
                  <a:cubicBezTo>
                    <a:pt x="20" y="260"/>
                    <a:pt x="0" y="261"/>
                    <a:pt x="0" y="285"/>
                  </a:cubicBezTo>
                  <a:cubicBezTo>
                    <a:pt x="0" y="329"/>
                    <a:pt x="27" y="375"/>
                    <a:pt x="89" y="379"/>
                  </a:cubicBezTo>
                  <a:lnTo>
                    <a:pt x="89" y="402"/>
                  </a:lnTo>
                  <a:lnTo>
                    <a:pt x="104" y="402"/>
                  </a:lnTo>
                  <a:lnTo>
                    <a:pt x="104" y="379"/>
                  </a:lnTo>
                  <a:cubicBezTo>
                    <a:pt x="157" y="374"/>
                    <a:pt x="193" y="328"/>
                    <a:pt x="193" y="276"/>
                  </a:cubicBezTo>
                  <a:cubicBezTo>
                    <a:pt x="193" y="235"/>
                    <a:pt x="171" y="210"/>
                    <a:pt x="166" y="205"/>
                  </a:cubicBezTo>
                  <a:cubicBezTo>
                    <a:pt x="146" y="183"/>
                    <a:pt x="128" y="179"/>
                    <a:pt x="104" y="173"/>
                  </a:cubicBezTo>
                  <a:lnTo>
                    <a:pt x="104" y="38"/>
                  </a:lnTo>
                  <a:cubicBezTo>
                    <a:pt x="147" y="40"/>
                    <a:pt x="171" y="62"/>
                    <a:pt x="178" y="90"/>
                  </a:cubicBezTo>
                  <a:cubicBezTo>
                    <a:pt x="176" y="90"/>
                    <a:pt x="175" y="89"/>
                    <a:pt x="170" y="89"/>
                  </a:cubicBezTo>
                  <a:cubicBezTo>
                    <a:pt x="157" y="89"/>
                    <a:pt x="147" y="98"/>
                    <a:pt x="147" y="112"/>
                  </a:cubicBezTo>
                  <a:cubicBezTo>
                    <a:pt x="147" y="127"/>
                    <a:pt x="160" y="135"/>
                    <a:pt x="170" y="135"/>
                  </a:cubicBezTo>
                  <a:cubicBezTo>
                    <a:pt x="172" y="135"/>
                    <a:pt x="193" y="134"/>
                    <a:pt x="193" y="110"/>
                  </a:cubicBezTo>
                  <a:cubicBezTo>
                    <a:pt x="193" y="62"/>
                    <a:pt x="160" y="25"/>
                    <a:pt x="104" y="22"/>
                  </a:cubicBezTo>
                  <a:lnTo>
                    <a:pt x="104" y="0"/>
                  </a:lnTo>
                  <a:lnTo>
                    <a:pt x="89" y="0"/>
                  </a:lnTo>
                  <a:lnTo>
                    <a:pt x="89" y="23"/>
                  </a:lnTo>
                  <a:cubicBezTo>
                    <a:pt x="34" y="28"/>
                    <a:pt x="0" y="73"/>
                    <a:pt x="0" y="118"/>
                  </a:cubicBezTo>
                  <a:cubicBezTo>
                    <a:pt x="0" y="152"/>
                    <a:pt x="19" y="176"/>
                    <a:pt x="28" y="185"/>
                  </a:cubicBezTo>
                  <a:cubicBezTo>
                    <a:pt x="47" y="204"/>
                    <a:pt x="64" y="208"/>
                    <a:pt x="89" y="215"/>
                  </a:cubicBezTo>
                  <a:close/>
                  <a:moveTo>
                    <a:pt x="89" y="169"/>
                  </a:moveTo>
                  <a:cubicBezTo>
                    <a:pt x="28" y="156"/>
                    <a:pt x="26" y="113"/>
                    <a:pt x="26" y="103"/>
                  </a:cubicBezTo>
                  <a:cubicBezTo>
                    <a:pt x="26" y="73"/>
                    <a:pt x="49" y="42"/>
                    <a:pt x="89" y="38"/>
                  </a:cubicBezTo>
                  <a:lnTo>
                    <a:pt x="89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5">
              <a:extLst>
                <a:ext uri="{FF2B5EF4-FFF2-40B4-BE49-F238E27FC236}">
                  <a16:creationId xmlns:a16="http://schemas.microsoft.com/office/drawing/2014/main" id="{04E3E64D-9900-4445-8C15-8A4305DC21B2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1660526" y="6351588"/>
              <a:ext cx="60325" cy="141288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9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3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3" y="330"/>
                  </a:cubicBezTo>
                  <a:cubicBezTo>
                    <a:pt x="103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3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6">
              <a:extLst>
                <a:ext uri="{FF2B5EF4-FFF2-40B4-BE49-F238E27FC236}">
                  <a16:creationId xmlns:a16="http://schemas.microsoft.com/office/drawing/2014/main" id="{082F2632-5FB0-4EFB-88D1-A98AE3ECF46C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1743076" y="6351588"/>
              <a:ext cx="76200" cy="14605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2 h 343"/>
                <a:gd name="T10" fmla="*/ 22 w 210"/>
                <a:gd name="T11" fmla="*/ 292 h 343"/>
                <a:gd name="T12" fmla="*/ 105 w 210"/>
                <a:gd name="T13" fmla="*/ 343 h 343"/>
                <a:gd name="T14" fmla="*/ 191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1 w 210"/>
                <a:gd name="T23" fmla="*/ 166 h 343"/>
                <a:gd name="T24" fmla="*/ 45 w 210"/>
                <a:gd name="T25" fmla="*/ 74 h 343"/>
                <a:gd name="T26" fmla="*/ 105 w 210"/>
                <a:gd name="T27" fmla="*/ 11 h 343"/>
                <a:gd name="T28" fmla="*/ 163 w 210"/>
                <a:gd name="T29" fmla="*/ 69 h 343"/>
                <a:gd name="T30" fmla="*/ 168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7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4"/>
                    <a:pt x="22" y="292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69" y="332"/>
                    <a:pt x="191" y="285"/>
                  </a:cubicBezTo>
                  <a:cubicBezTo>
                    <a:pt x="207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19"/>
                    <a:pt x="47" y="271"/>
                  </a:cubicBezTo>
                  <a:cubicBezTo>
                    <a:pt x="41" y="241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3" y="69"/>
                  </a:cubicBezTo>
                  <a:cubicBezTo>
                    <a:pt x="168" y="97"/>
                    <a:pt x="168" y="135"/>
                    <a:pt x="168" y="166"/>
                  </a:cubicBezTo>
                  <a:cubicBezTo>
                    <a:pt x="168" y="204"/>
                    <a:pt x="168" y="237"/>
                    <a:pt x="163" y="269"/>
                  </a:cubicBezTo>
                  <a:cubicBezTo>
                    <a:pt x="155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7">
              <a:extLst>
                <a:ext uri="{FF2B5EF4-FFF2-40B4-BE49-F238E27FC236}">
                  <a16:creationId xmlns:a16="http://schemas.microsoft.com/office/drawing/2014/main" id="{C76BA482-8F71-4D1B-AD68-4CE975B8B79F}"/>
                </a:ext>
              </a:extLst>
            </p:cNvPr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1833563" y="6351588"/>
              <a:ext cx="76200" cy="14605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2 h 343"/>
                <a:gd name="T10" fmla="*/ 22 w 210"/>
                <a:gd name="T11" fmla="*/ 292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1 w 210"/>
                <a:gd name="T23" fmla="*/ 166 h 343"/>
                <a:gd name="T24" fmla="*/ 45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7" y="92"/>
                    <a:pt x="190" y="55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59"/>
                  </a:cubicBezTo>
                  <a:cubicBezTo>
                    <a:pt x="3" y="93"/>
                    <a:pt x="0" y="132"/>
                    <a:pt x="0" y="172"/>
                  </a:cubicBezTo>
                  <a:cubicBezTo>
                    <a:pt x="0" y="210"/>
                    <a:pt x="2" y="254"/>
                    <a:pt x="22" y="292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2"/>
                    <a:pt x="192" y="285"/>
                  </a:cubicBezTo>
                  <a:cubicBezTo>
                    <a:pt x="207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19"/>
                    <a:pt x="47" y="271"/>
                  </a:cubicBezTo>
                  <a:cubicBezTo>
                    <a:pt x="41" y="241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7"/>
                    <a:pt x="163" y="269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8">
              <a:extLst>
                <a:ext uri="{FF2B5EF4-FFF2-40B4-BE49-F238E27FC236}">
                  <a16:creationId xmlns:a16="http://schemas.microsoft.com/office/drawing/2014/main" id="{F406233A-EE52-4B74-BBF3-105C850F1C91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1928813" y="6334125"/>
              <a:ext cx="41275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4F967A7E-91F6-426E-9810-89AF2F1BFE25}"/>
              </a:ext>
            </a:extLst>
          </p:cNvPr>
          <p:cNvCxnSpPr>
            <a:cxnSpLocks/>
          </p:cNvCxnSpPr>
          <p:nvPr/>
        </p:nvCxnSpPr>
        <p:spPr>
          <a:xfrm flipV="1">
            <a:off x="4059383" y="6174509"/>
            <a:ext cx="0" cy="226291"/>
          </a:xfrm>
          <a:prstGeom prst="straightConnector1">
            <a:avLst/>
          </a:prstGeom>
          <a:ln w="12700" cap="sq">
            <a:headEnd type="arrow" w="lg" len="med"/>
            <a:tailEnd type="none" w="lg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B62492C6-9B0D-4885-A939-BE2891744CAD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365500" y="4720792"/>
            <a:ext cx="238718" cy="276081"/>
            <a:chOff x="3365500" y="4757738"/>
            <a:chExt cx="182563" cy="211137"/>
          </a:xfrm>
        </p:grpSpPr>
        <p:sp>
          <p:nvSpPr>
            <p:cNvPr id="236" name="Freeform 36">
              <a:extLst>
                <a:ext uri="{FF2B5EF4-FFF2-40B4-BE49-F238E27FC236}">
                  <a16:creationId xmlns:a16="http://schemas.microsoft.com/office/drawing/2014/main" id="{8AC3DDEE-C0EC-4CFC-8066-04EABD1FAE75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365500" y="4813300"/>
              <a:ext cx="95250" cy="103187"/>
            </a:xfrm>
            <a:custGeom>
              <a:avLst/>
              <a:gdLst>
                <a:gd name="T0" fmla="*/ 178 w 195"/>
                <a:gd name="T1" fmla="*/ 31 h 227"/>
                <a:gd name="T2" fmla="*/ 156 w 195"/>
                <a:gd name="T3" fmla="*/ 38 h 227"/>
                <a:gd name="T4" fmla="*/ 147 w 195"/>
                <a:gd name="T5" fmla="*/ 58 h 227"/>
                <a:gd name="T6" fmla="*/ 165 w 195"/>
                <a:gd name="T7" fmla="*/ 75 h 227"/>
                <a:gd name="T8" fmla="*/ 193 w 195"/>
                <a:gd name="T9" fmla="*/ 43 h 227"/>
                <a:gd name="T10" fmla="*/ 134 w 195"/>
                <a:gd name="T11" fmla="*/ 0 h 227"/>
                <a:gd name="T12" fmla="*/ 0 w 195"/>
                <a:gd name="T13" fmla="*/ 142 h 227"/>
                <a:gd name="T14" fmla="*/ 81 w 195"/>
                <a:gd name="T15" fmla="*/ 227 h 227"/>
                <a:gd name="T16" fmla="*/ 195 w 195"/>
                <a:gd name="T17" fmla="*/ 168 h 227"/>
                <a:gd name="T18" fmla="*/ 189 w 195"/>
                <a:gd name="T19" fmla="*/ 161 h 227"/>
                <a:gd name="T20" fmla="*/ 182 w 195"/>
                <a:gd name="T21" fmla="*/ 166 h 227"/>
                <a:gd name="T22" fmla="*/ 82 w 195"/>
                <a:gd name="T23" fmla="*/ 216 h 227"/>
                <a:gd name="T24" fmla="*/ 37 w 195"/>
                <a:gd name="T25" fmla="*/ 161 h 227"/>
                <a:gd name="T26" fmla="*/ 64 w 195"/>
                <a:gd name="T27" fmla="*/ 61 h 227"/>
                <a:gd name="T28" fmla="*/ 135 w 195"/>
                <a:gd name="T29" fmla="*/ 11 h 227"/>
                <a:gd name="T30" fmla="*/ 178 w 195"/>
                <a:gd name="T31" fmla="*/ 3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5" h="227">
                  <a:moveTo>
                    <a:pt x="178" y="31"/>
                  </a:moveTo>
                  <a:cubicBezTo>
                    <a:pt x="170" y="31"/>
                    <a:pt x="163" y="31"/>
                    <a:pt x="156" y="38"/>
                  </a:cubicBezTo>
                  <a:cubicBezTo>
                    <a:pt x="148" y="46"/>
                    <a:pt x="147" y="54"/>
                    <a:pt x="147" y="58"/>
                  </a:cubicBezTo>
                  <a:cubicBezTo>
                    <a:pt x="147" y="70"/>
                    <a:pt x="156" y="75"/>
                    <a:pt x="165" y="75"/>
                  </a:cubicBezTo>
                  <a:cubicBezTo>
                    <a:pt x="180" y="75"/>
                    <a:pt x="193" y="63"/>
                    <a:pt x="193" y="43"/>
                  </a:cubicBezTo>
                  <a:cubicBezTo>
                    <a:pt x="193" y="19"/>
                    <a:pt x="170" y="0"/>
                    <a:pt x="134" y="0"/>
                  </a:cubicBezTo>
                  <a:cubicBezTo>
                    <a:pt x="67" y="0"/>
                    <a:pt x="0" y="72"/>
                    <a:pt x="0" y="142"/>
                  </a:cubicBezTo>
                  <a:cubicBezTo>
                    <a:pt x="0" y="187"/>
                    <a:pt x="29" y="227"/>
                    <a:pt x="81" y="227"/>
                  </a:cubicBezTo>
                  <a:cubicBezTo>
                    <a:pt x="153" y="227"/>
                    <a:pt x="195" y="174"/>
                    <a:pt x="195" y="168"/>
                  </a:cubicBezTo>
                  <a:cubicBezTo>
                    <a:pt x="195" y="165"/>
                    <a:pt x="192" y="161"/>
                    <a:pt x="189" y="161"/>
                  </a:cubicBezTo>
                  <a:cubicBezTo>
                    <a:pt x="186" y="161"/>
                    <a:pt x="185" y="162"/>
                    <a:pt x="182" y="166"/>
                  </a:cubicBezTo>
                  <a:cubicBezTo>
                    <a:pt x="143" y="216"/>
                    <a:pt x="88" y="216"/>
                    <a:pt x="82" y="216"/>
                  </a:cubicBezTo>
                  <a:cubicBezTo>
                    <a:pt x="51" y="216"/>
                    <a:pt x="37" y="191"/>
                    <a:pt x="37" y="161"/>
                  </a:cubicBezTo>
                  <a:cubicBezTo>
                    <a:pt x="37" y="141"/>
                    <a:pt x="47" y="92"/>
                    <a:pt x="64" y="61"/>
                  </a:cubicBezTo>
                  <a:cubicBezTo>
                    <a:pt x="80" y="33"/>
                    <a:pt x="107" y="11"/>
                    <a:pt x="135" y="11"/>
                  </a:cubicBezTo>
                  <a:cubicBezTo>
                    <a:pt x="152" y="11"/>
                    <a:pt x="171" y="18"/>
                    <a:pt x="178" y="3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37">
              <a:extLst>
                <a:ext uri="{FF2B5EF4-FFF2-40B4-BE49-F238E27FC236}">
                  <a16:creationId xmlns:a16="http://schemas.microsoft.com/office/drawing/2014/main" id="{0CA0E64E-682E-4FCD-9511-719EC1591F4A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476625" y="4757738"/>
              <a:ext cx="69850" cy="68262"/>
            </a:xfrm>
            <a:custGeom>
              <a:avLst/>
              <a:gdLst>
                <a:gd name="T0" fmla="*/ 82 w 142"/>
                <a:gd name="T1" fmla="*/ 75 h 150"/>
                <a:gd name="T2" fmla="*/ 132 w 142"/>
                <a:gd name="T3" fmla="*/ 54 h 150"/>
                <a:gd name="T4" fmla="*/ 142 w 142"/>
                <a:gd name="T5" fmla="*/ 43 h 150"/>
                <a:gd name="T6" fmla="*/ 131 w 142"/>
                <a:gd name="T7" fmla="*/ 32 h 150"/>
                <a:gd name="T8" fmla="*/ 124 w 142"/>
                <a:gd name="T9" fmla="*/ 35 h 150"/>
                <a:gd name="T10" fmla="*/ 76 w 142"/>
                <a:gd name="T11" fmla="*/ 66 h 150"/>
                <a:gd name="T12" fmla="*/ 81 w 142"/>
                <a:gd name="T13" fmla="*/ 15 h 150"/>
                <a:gd name="T14" fmla="*/ 71 w 142"/>
                <a:gd name="T15" fmla="*/ 0 h 150"/>
                <a:gd name="T16" fmla="*/ 60 w 142"/>
                <a:gd name="T17" fmla="*/ 10 h 150"/>
                <a:gd name="T18" fmla="*/ 62 w 142"/>
                <a:gd name="T19" fmla="*/ 27 h 150"/>
                <a:gd name="T20" fmla="*/ 66 w 142"/>
                <a:gd name="T21" fmla="*/ 66 h 150"/>
                <a:gd name="T22" fmla="*/ 18 w 142"/>
                <a:gd name="T23" fmla="*/ 35 h 150"/>
                <a:gd name="T24" fmla="*/ 11 w 142"/>
                <a:gd name="T25" fmla="*/ 32 h 150"/>
                <a:gd name="T26" fmla="*/ 0 w 142"/>
                <a:gd name="T27" fmla="*/ 43 h 150"/>
                <a:gd name="T28" fmla="*/ 7 w 142"/>
                <a:gd name="T29" fmla="*/ 53 h 150"/>
                <a:gd name="T30" fmla="*/ 60 w 142"/>
                <a:gd name="T31" fmla="*/ 75 h 150"/>
                <a:gd name="T32" fmla="*/ 10 w 142"/>
                <a:gd name="T33" fmla="*/ 97 h 150"/>
                <a:gd name="T34" fmla="*/ 0 w 142"/>
                <a:gd name="T35" fmla="*/ 107 h 150"/>
                <a:gd name="T36" fmla="*/ 11 w 142"/>
                <a:gd name="T37" fmla="*/ 119 h 150"/>
                <a:gd name="T38" fmla="*/ 18 w 142"/>
                <a:gd name="T39" fmla="*/ 115 h 150"/>
                <a:gd name="T40" fmla="*/ 66 w 142"/>
                <a:gd name="T41" fmla="*/ 84 h 150"/>
                <a:gd name="T42" fmla="*/ 60 w 142"/>
                <a:gd name="T43" fmla="*/ 140 h 150"/>
                <a:gd name="T44" fmla="*/ 71 w 142"/>
                <a:gd name="T45" fmla="*/ 150 h 150"/>
                <a:gd name="T46" fmla="*/ 82 w 142"/>
                <a:gd name="T47" fmla="*/ 140 h 150"/>
                <a:gd name="T48" fmla="*/ 80 w 142"/>
                <a:gd name="T49" fmla="*/ 123 h 150"/>
                <a:gd name="T50" fmla="*/ 76 w 142"/>
                <a:gd name="T51" fmla="*/ 84 h 150"/>
                <a:gd name="T52" fmla="*/ 118 w 142"/>
                <a:gd name="T53" fmla="*/ 112 h 150"/>
                <a:gd name="T54" fmla="*/ 131 w 142"/>
                <a:gd name="T55" fmla="*/ 119 h 150"/>
                <a:gd name="T56" fmla="*/ 142 w 142"/>
                <a:gd name="T57" fmla="*/ 107 h 150"/>
                <a:gd name="T58" fmla="*/ 134 w 142"/>
                <a:gd name="T59" fmla="*/ 97 h 150"/>
                <a:gd name="T60" fmla="*/ 82 w 142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0">
                  <a:moveTo>
                    <a:pt x="82" y="75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9" y="51"/>
                    <a:pt x="142" y="49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8" y="32"/>
                    <a:pt x="128" y="32"/>
                    <a:pt x="124" y="35"/>
                  </a:cubicBezTo>
                  <a:lnTo>
                    <a:pt x="76" y="66"/>
                  </a:lnTo>
                  <a:lnTo>
                    <a:pt x="81" y="15"/>
                  </a:lnTo>
                  <a:cubicBezTo>
                    <a:pt x="82" y="8"/>
                    <a:pt x="81" y="0"/>
                    <a:pt x="71" y="0"/>
                  </a:cubicBezTo>
                  <a:cubicBezTo>
                    <a:pt x="67" y="0"/>
                    <a:pt x="60" y="3"/>
                    <a:pt x="60" y="10"/>
                  </a:cubicBezTo>
                  <a:cubicBezTo>
                    <a:pt x="60" y="13"/>
                    <a:pt x="61" y="24"/>
                    <a:pt x="62" y="27"/>
                  </a:cubicBezTo>
                  <a:cubicBezTo>
                    <a:pt x="62" y="33"/>
                    <a:pt x="65" y="58"/>
                    <a:pt x="66" y="66"/>
                  </a:cubicBezTo>
                  <a:lnTo>
                    <a:pt x="18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4" y="32"/>
                    <a:pt x="0" y="37"/>
                    <a:pt x="0" y="43"/>
                  </a:cubicBezTo>
                  <a:cubicBezTo>
                    <a:pt x="0" y="50"/>
                    <a:pt x="4" y="51"/>
                    <a:pt x="7" y="53"/>
                  </a:cubicBezTo>
                  <a:lnTo>
                    <a:pt x="60" y="75"/>
                  </a:lnTo>
                  <a:cubicBezTo>
                    <a:pt x="31" y="87"/>
                    <a:pt x="18" y="92"/>
                    <a:pt x="10" y="97"/>
                  </a:cubicBezTo>
                  <a:cubicBezTo>
                    <a:pt x="3" y="99"/>
                    <a:pt x="0" y="101"/>
                    <a:pt x="0" y="107"/>
                  </a:cubicBezTo>
                  <a:cubicBezTo>
                    <a:pt x="0" y="113"/>
                    <a:pt x="4" y="119"/>
                    <a:pt x="11" y="119"/>
                  </a:cubicBezTo>
                  <a:cubicBezTo>
                    <a:pt x="13" y="119"/>
                    <a:pt x="14" y="119"/>
                    <a:pt x="18" y="115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8"/>
                    <a:pt x="67" y="150"/>
                    <a:pt x="71" y="150"/>
                  </a:cubicBezTo>
                  <a:cubicBezTo>
                    <a:pt x="75" y="150"/>
                    <a:pt x="82" y="148"/>
                    <a:pt x="82" y="140"/>
                  </a:cubicBezTo>
                  <a:cubicBezTo>
                    <a:pt x="82" y="137"/>
                    <a:pt x="80" y="126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8" y="119"/>
                    <a:pt x="131" y="119"/>
                  </a:cubicBezTo>
                  <a:cubicBezTo>
                    <a:pt x="137" y="119"/>
                    <a:pt x="142" y="113"/>
                    <a:pt x="142" y="107"/>
                  </a:cubicBezTo>
                  <a:cubicBezTo>
                    <a:pt x="142" y="100"/>
                    <a:pt x="137" y="99"/>
                    <a:pt x="134" y="97"/>
                  </a:cubicBezTo>
                  <a:lnTo>
                    <a:pt x="82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38">
              <a:extLst>
                <a:ext uri="{FF2B5EF4-FFF2-40B4-BE49-F238E27FC236}">
                  <a16:creationId xmlns:a16="http://schemas.microsoft.com/office/drawing/2014/main" id="{4665806C-2BAF-4AD1-9A1F-59AA7938FADC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471863" y="4864100"/>
              <a:ext cx="76200" cy="104775"/>
            </a:xfrm>
            <a:custGeom>
              <a:avLst/>
              <a:gdLst>
                <a:gd name="T0" fmla="*/ 154 w 154"/>
                <a:gd name="T1" fmla="*/ 169 h 232"/>
                <a:gd name="T2" fmla="*/ 142 w 154"/>
                <a:gd name="T3" fmla="*/ 169 h 232"/>
                <a:gd name="T4" fmla="*/ 133 w 154"/>
                <a:gd name="T5" fmla="*/ 200 h 232"/>
                <a:gd name="T6" fmla="*/ 99 w 154"/>
                <a:gd name="T7" fmla="*/ 202 h 232"/>
                <a:gd name="T8" fmla="*/ 34 w 154"/>
                <a:gd name="T9" fmla="*/ 202 h 232"/>
                <a:gd name="T10" fmla="*/ 104 w 154"/>
                <a:gd name="T11" fmla="*/ 144 h 232"/>
                <a:gd name="T12" fmla="*/ 154 w 154"/>
                <a:gd name="T13" fmla="*/ 68 h 232"/>
                <a:gd name="T14" fmla="*/ 72 w 154"/>
                <a:gd name="T15" fmla="*/ 0 h 232"/>
                <a:gd name="T16" fmla="*/ 0 w 154"/>
                <a:gd name="T17" fmla="*/ 63 h 232"/>
                <a:gd name="T18" fmla="*/ 18 w 154"/>
                <a:gd name="T19" fmla="*/ 82 h 232"/>
                <a:gd name="T20" fmla="*/ 37 w 154"/>
                <a:gd name="T21" fmla="*/ 64 h 232"/>
                <a:gd name="T22" fmla="*/ 16 w 154"/>
                <a:gd name="T23" fmla="*/ 45 h 232"/>
                <a:gd name="T24" fmla="*/ 67 w 154"/>
                <a:gd name="T25" fmla="*/ 13 h 232"/>
                <a:gd name="T26" fmla="*/ 120 w 154"/>
                <a:gd name="T27" fmla="*/ 68 h 232"/>
                <a:gd name="T28" fmla="*/ 87 w 154"/>
                <a:gd name="T29" fmla="*/ 135 h 232"/>
                <a:gd name="T30" fmla="*/ 3 w 154"/>
                <a:gd name="T31" fmla="*/ 219 h 232"/>
                <a:gd name="T32" fmla="*/ 0 w 154"/>
                <a:gd name="T33" fmla="*/ 232 h 232"/>
                <a:gd name="T34" fmla="*/ 144 w 154"/>
                <a:gd name="T35" fmla="*/ 232 h 232"/>
                <a:gd name="T36" fmla="*/ 154 w 154"/>
                <a:gd name="T37" fmla="*/ 16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2">
                  <a:moveTo>
                    <a:pt x="154" y="169"/>
                  </a:moveTo>
                  <a:lnTo>
                    <a:pt x="142" y="169"/>
                  </a:lnTo>
                  <a:cubicBezTo>
                    <a:pt x="141" y="176"/>
                    <a:pt x="138" y="197"/>
                    <a:pt x="133" y="200"/>
                  </a:cubicBezTo>
                  <a:cubicBezTo>
                    <a:pt x="130" y="202"/>
                    <a:pt x="104" y="202"/>
                    <a:pt x="99" y="202"/>
                  </a:cubicBezTo>
                  <a:lnTo>
                    <a:pt x="34" y="202"/>
                  </a:lnTo>
                  <a:cubicBezTo>
                    <a:pt x="71" y="170"/>
                    <a:pt x="83" y="160"/>
                    <a:pt x="104" y="144"/>
                  </a:cubicBezTo>
                  <a:cubicBezTo>
                    <a:pt x="130" y="123"/>
                    <a:pt x="154" y="102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1"/>
                    <a:pt x="0" y="63"/>
                  </a:cubicBezTo>
                  <a:cubicBezTo>
                    <a:pt x="0" y="81"/>
                    <a:pt x="15" y="82"/>
                    <a:pt x="18" y="82"/>
                  </a:cubicBezTo>
                  <a:cubicBezTo>
                    <a:pt x="27" y="82"/>
                    <a:pt x="37" y="76"/>
                    <a:pt x="37" y="64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1" y="13"/>
                    <a:pt x="67" y="13"/>
                  </a:cubicBezTo>
                  <a:cubicBezTo>
                    <a:pt x="102" y="13"/>
                    <a:pt x="120" y="40"/>
                    <a:pt x="120" y="68"/>
                  </a:cubicBezTo>
                  <a:cubicBezTo>
                    <a:pt x="120" y="99"/>
                    <a:pt x="99" y="123"/>
                    <a:pt x="87" y="135"/>
                  </a:cubicBezTo>
                  <a:lnTo>
                    <a:pt x="3" y="219"/>
                  </a:lnTo>
                  <a:cubicBezTo>
                    <a:pt x="0" y="222"/>
                    <a:pt x="0" y="222"/>
                    <a:pt x="0" y="232"/>
                  </a:cubicBezTo>
                  <a:lnTo>
                    <a:pt x="144" y="232"/>
                  </a:lnTo>
                  <a:lnTo>
                    <a:pt x="154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40A11CD3-36CE-4AB1-AA0F-969D8743D3D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 rot="3759051">
            <a:off x="3614738" y="4414838"/>
            <a:ext cx="920750" cy="179387"/>
            <a:chOff x="3614738" y="4414838"/>
            <a:chExt cx="920750" cy="179387"/>
          </a:xfrm>
        </p:grpSpPr>
        <p:sp>
          <p:nvSpPr>
            <p:cNvPr id="240" name="Freeform 45">
              <a:extLst>
                <a:ext uri="{FF2B5EF4-FFF2-40B4-BE49-F238E27FC236}">
                  <a16:creationId xmlns:a16="http://schemas.microsoft.com/office/drawing/2014/main" id="{DD79BC5F-48F6-4B4D-9757-CB97FF4893E1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3614738" y="4427538"/>
              <a:ext cx="92075" cy="155575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6 w 246"/>
                <a:gd name="T13" fmla="*/ 5 h 352"/>
                <a:gd name="T14" fmla="*/ 136 w 246"/>
                <a:gd name="T15" fmla="*/ 21 h 352"/>
                <a:gd name="T16" fmla="*/ 174 w 246"/>
                <a:gd name="T17" fmla="*/ 49 h 352"/>
                <a:gd name="T18" fmla="*/ 174 w 246"/>
                <a:gd name="T19" fmla="*/ 156 h 352"/>
                <a:gd name="T20" fmla="*/ 112 w 246"/>
                <a:gd name="T21" fmla="*/ 125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9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4 w 246"/>
                <a:gd name="T43" fmla="*/ 136 h 352"/>
                <a:gd name="T44" fmla="*/ 167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6" y="5"/>
                  </a:lnTo>
                  <a:lnTo>
                    <a:pt x="136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9" y="125"/>
                    <a:pt x="112" y="125"/>
                  </a:cubicBezTo>
                  <a:cubicBezTo>
                    <a:pt x="53" y="125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9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6"/>
                    <a:pt x="114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46">
              <a:extLst>
                <a:ext uri="{FF2B5EF4-FFF2-40B4-BE49-F238E27FC236}">
                  <a16:creationId xmlns:a16="http://schemas.microsoft.com/office/drawing/2014/main" id="{F4527DE7-58FF-4AE0-B716-BB0AA8F58E3B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3716338" y="4481513"/>
              <a:ext cx="71438" cy="101600"/>
            </a:xfrm>
            <a:custGeom>
              <a:avLst/>
              <a:gdLst>
                <a:gd name="T0" fmla="*/ 42 w 193"/>
                <a:gd name="T1" fmla="*/ 98 h 230"/>
                <a:gd name="T2" fmla="*/ 104 w 193"/>
                <a:gd name="T3" fmla="*/ 11 h 230"/>
                <a:gd name="T4" fmla="*/ 160 w 193"/>
                <a:gd name="T5" fmla="*/ 98 h 230"/>
                <a:gd name="T6" fmla="*/ 42 w 193"/>
                <a:gd name="T7" fmla="*/ 98 h 230"/>
                <a:gd name="T8" fmla="*/ 42 w 193"/>
                <a:gd name="T9" fmla="*/ 109 h 230"/>
                <a:gd name="T10" fmla="*/ 181 w 193"/>
                <a:gd name="T11" fmla="*/ 109 h 230"/>
                <a:gd name="T12" fmla="*/ 193 w 193"/>
                <a:gd name="T13" fmla="*/ 98 h 230"/>
                <a:gd name="T14" fmla="*/ 104 w 193"/>
                <a:gd name="T15" fmla="*/ 0 h 230"/>
                <a:gd name="T16" fmla="*/ 0 w 193"/>
                <a:gd name="T17" fmla="*/ 114 h 230"/>
                <a:gd name="T18" fmla="*/ 110 w 193"/>
                <a:gd name="T19" fmla="*/ 230 h 230"/>
                <a:gd name="T20" fmla="*/ 193 w 193"/>
                <a:gd name="T21" fmla="*/ 165 h 230"/>
                <a:gd name="T22" fmla="*/ 187 w 193"/>
                <a:gd name="T23" fmla="*/ 159 h 230"/>
                <a:gd name="T24" fmla="*/ 180 w 193"/>
                <a:gd name="T25" fmla="*/ 166 h 230"/>
                <a:gd name="T26" fmla="*/ 113 w 193"/>
                <a:gd name="T27" fmla="*/ 217 h 230"/>
                <a:gd name="T28" fmla="*/ 57 w 193"/>
                <a:gd name="T29" fmla="*/ 184 h 230"/>
                <a:gd name="T30" fmla="*/ 42 w 193"/>
                <a:gd name="T31" fmla="*/ 10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30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30"/>
                    <a:pt x="110" y="230"/>
                  </a:cubicBezTo>
                  <a:cubicBezTo>
                    <a:pt x="171" y="230"/>
                    <a:pt x="193" y="174"/>
                    <a:pt x="193" y="165"/>
                  </a:cubicBezTo>
                  <a:cubicBezTo>
                    <a:pt x="193" y="160"/>
                    <a:pt x="189" y="159"/>
                    <a:pt x="187" y="159"/>
                  </a:cubicBezTo>
                  <a:cubicBezTo>
                    <a:pt x="182" y="159"/>
                    <a:pt x="181" y="162"/>
                    <a:pt x="180" y="166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4"/>
                  </a:cubicBezTo>
                  <a:cubicBezTo>
                    <a:pt x="42" y="160"/>
                    <a:pt x="42" y="127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47">
              <a:extLst>
                <a:ext uri="{FF2B5EF4-FFF2-40B4-BE49-F238E27FC236}">
                  <a16:creationId xmlns:a16="http://schemas.microsoft.com/office/drawing/2014/main" id="{1F78F912-69B6-4A27-8EC2-EE3E32FD6FB9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800476" y="4481513"/>
              <a:ext cx="69850" cy="101600"/>
            </a:xfrm>
            <a:custGeom>
              <a:avLst/>
              <a:gdLst>
                <a:gd name="T0" fmla="*/ 41 w 190"/>
                <a:gd name="T1" fmla="*/ 115 h 230"/>
                <a:gd name="T2" fmla="*/ 108 w 190"/>
                <a:gd name="T3" fmla="*/ 13 h 230"/>
                <a:gd name="T4" fmla="*/ 162 w 190"/>
                <a:gd name="T5" fmla="*/ 31 h 230"/>
                <a:gd name="T6" fmla="*/ 138 w 190"/>
                <a:gd name="T7" fmla="*/ 54 h 230"/>
                <a:gd name="T8" fmla="*/ 161 w 190"/>
                <a:gd name="T9" fmla="*/ 77 h 230"/>
                <a:gd name="T10" fmla="*/ 184 w 190"/>
                <a:gd name="T11" fmla="*/ 54 h 230"/>
                <a:gd name="T12" fmla="*/ 108 w 190"/>
                <a:gd name="T13" fmla="*/ 0 h 230"/>
                <a:gd name="T14" fmla="*/ 0 w 190"/>
                <a:gd name="T15" fmla="*/ 116 h 230"/>
                <a:gd name="T16" fmla="*/ 107 w 190"/>
                <a:gd name="T17" fmla="*/ 230 h 230"/>
                <a:gd name="T18" fmla="*/ 190 w 190"/>
                <a:gd name="T19" fmla="*/ 165 h 230"/>
                <a:gd name="T20" fmla="*/ 183 w 190"/>
                <a:gd name="T21" fmla="*/ 160 h 230"/>
                <a:gd name="T22" fmla="*/ 177 w 190"/>
                <a:gd name="T23" fmla="*/ 165 h 230"/>
                <a:gd name="T24" fmla="*/ 111 w 190"/>
                <a:gd name="T25" fmla="*/ 217 h 230"/>
                <a:gd name="T26" fmla="*/ 41 w 190"/>
                <a:gd name="T27" fmla="*/ 11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30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9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80"/>
                    <a:pt x="49" y="230"/>
                    <a:pt x="107" y="230"/>
                  </a:cubicBezTo>
                  <a:cubicBezTo>
                    <a:pt x="174" y="230"/>
                    <a:pt x="190" y="170"/>
                    <a:pt x="190" y="165"/>
                  </a:cubicBezTo>
                  <a:cubicBezTo>
                    <a:pt x="190" y="160"/>
                    <a:pt x="185" y="160"/>
                    <a:pt x="183" y="160"/>
                  </a:cubicBezTo>
                  <a:cubicBezTo>
                    <a:pt x="179" y="160"/>
                    <a:pt x="178" y="162"/>
                    <a:pt x="177" y="165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6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48">
              <a:extLst>
                <a:ext uri="{FF2B5EF4-FFF2-40B4-BE49-F238E27FC236}">
                  <a16:creationId xmlns:a16="http://schemas.microsoft.com/office/drawing/2014/main" id="{0CB2C21B-B400-4BED-8777-435DA54B4440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3879851" y="4481513"/>
              <a:ext cx="82550" cy="101600"/>
            </a:xfrm>
            <a:custGeom>
              <a:avLst/>
              <a:gdLst>
                <a:gd name="T0" fmla="*/ 221 w 221"/>
                <a:gd name="T1" fmla="*/ 117 h 230"/>
                <a:gd name="T2" fmla="*/ 111 w 221"/>
                <a:gd name="T3" fmla="*/ 0 h 230"/>
                <a:gd name="T4" fmla="*/ 0 w 221"/>
                <a:gd name="T5" fmla="*/ 117 h 230"/>
                <a:gd name="T6" fmla="*/ 110 w 221"/>
                <a:gd name="T7" fmla="*/ 230 h 230"/>
                <a:gd name="T8" fmla="*/ 221 w 221"/>
                <a:gd name="T9" fmla="*/ 117 h 230"/>
                <a:gd name="T10" fmla="*/ 111 w 221"/>
                <a:gd name="T11" fmla="*/ 217 h 230"/>
                <a:gd name="T12" fmla="*/ 54 w 221"/>
                <a:gd name="T13" fmla="*/ 184 h 230"/>
                <a:gd name="T14" fmla="*/ 41 w 221"/>
                <a:gd name="T15" fmla="*/ 113 h 230"/>
                <a:gd name="T16" fmla="*/ 53 w 221"/>
                <a:gd name="T17" fmla="*/ 45 h 230"/>
                <a:gd name="T18" fmla="*/ 110 w 221"/>
                <a:gd name="T19" fmla="*/ 11 h 230"/>
                <a:gd name="T20" fmla="*/ 167 w 221"/>
                <a:gd name="T21" fmla="*/ 44 h 230"/>
                <a:gd name="T22" fmla="*/ 180 w 221"/>
                <a:gd name="T23" fmla="*/ 113 h 230"/>
                <a:gd name="T24" fmla="*/ 169 w 221"/>
                <a:gd name="T25" fmla="*/ 180 h 230"/>
                <a:gd name="T26" fmla="*/ 111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2"/>
                    <a:pt x="52" y="230"/>
                    <a:pt x="110" y="230"/>
                  </a:cubicBezTo>
                  <a:cubicBezTo>
                    <a:pt x="171" y="230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7"/>
                    <a:pt x="54" y="184"/>
                  </a:cubicBezTo>
                  <a:cubicBezTo>
                    <a:pt x="41" y="162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49">
              <a:extLst>
                <a:ext uri="{FF2B5EF4-FFF2-40B4-BE49-F238E27FC236}">
                  <a16:creationId xmlns:a16="http://schemas.microsoft.com/office/drawing/2014/main" id="{4D479E91-14BE-4859-BC17-1CA452071303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973513" y="4483100"/>
              <a:ext cx="144463" cy="98425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6 h 221"/>
                <a:gd name="T6" fmla="*/ 0 w 390"/>
                <a:gd name="T7" fmla="*/ 221 h 221"/>
                <a:gd name="T8" fmla="*/ 56 w 390"/>
                <a:gd name="T9" fmla="*/ 220 h 221"/>
                <a:gd name="T10" fmla="*/ 112 w 390"/>
                <a:gd name="T11" fmla="*/ 221 h 221"/>
                <a:gd name="T12" fmla="*/ 112 w 390"/>
                <a:gd name="T13" fmla="*/ 206 h 221"/>
                <a:gd name="T14" fmla="*/ 73 w 390"/>
                <a:gd name="T15" fmla="*/ 183 h 221"/>
                <a:gd name="T16" fmla="*/ 73 w 390"/>
                <a:gd name="T17" fmla="*/ 91 h 221"/>
                <a:gd name="T18" fmla="*/ 141 w 390"/>
                <a:gd name="T19" fmla="*/ 11 h 221"/>
                <a:gd name="T20" fmla="*/ 178 w 390"/>
                <a:gd name="T21" fmla="*/ 67 h 221"/>
                <a:gd name="T22" fmla="*/ 178 w 390"/>
                <a:gd name="T23" fmla="*/ 183 h 221"/>
                <a:gd name="T24" fmla="*/ 139 w 390"/>
                <a:gd name="T25" fmla="*/ 206 h 221"/>
                <a:gd name="T26" fmla="*/ 139 w 390"/>
                <a:gd name="T27" fmla="*/ 221 h 221"/>
                <a:gd name="T28" fmla="*/ 195 w 390"/>
                <a:gd name="T29" fmla="*/ 220 h 221"/>
                <a:gd name="T30" fmla="*/ 251 w 390"/>
                <a:gd name="T31" fmla="*/ 221 h 221"/>
                <a:gd name="T32" fmla="*/ 251 w 390"/>
                <a:gd name="T33" fmla="*/ 206 h 221"/>
                <a:gd name="T34" fmla="*/ 212 w 390"/>
                <a:gd name="T35" fmla="*/ 183 h 221"/>
                <a:gd name="T36" fmla="*/ 212 w 390"/>
                <a:gd name="T37" fmla="*/ 91 h 221"/>
                <a:gd name="T38" fmla="*/ 279 w 390"/>
                <a:gd name="T39" fmla="*/ 11 h 221"/>
                <a:gd name="T40" fmla="*/ 316 w 390"/>
                <a:gd name="T41" fmla="*/ 67 h 221"/>
                <a:gd name="T42" fmla="*/ 316 w 390"/>
                <a:gd name="T43" fmla="*/ 183 h 221"/>
                <a:gd name="T44" fmla="*/ 277 w 390"/>
                <a:gd name="T45" fmla="*/ 206 h 221"/>
                <a:gd name="T46" fmla="*/ 277 w 390"/>
                <a:gd name="T47" fmla="*/ 221 h 221"/>
                <a:gd name="T48" fmla="*/ 334 w 390"/>
                <a:gd name="T49" fmla="*/ 220 h 221"/>
                <a:gd name="T50" fmla="*/ 390 w 390"/>
                <a:gd name="T51" fmla="*/ 221 h 221"/>
                <a:gd name="T52" fmla="*/ 390 w 390"/>
                <a:gd name="T53" fmla="*/ 206 h 221"/>
                <a:gd name="T54" fmla="*/ 351 w 390"/>
                <a:gd name="T55" fmla="*/ 191 h 221"/>
                <a:gd name="T56" fmla="*/ 351 w 390"/>
                <a:gd name="T57" fmla="*/ 95 h 221"/>
                <a:gd name="T58" fmla="*/ 335 w 390"/>
                <a:gd name="T59" fmla="*/ 19 h 221"/>
                <a:gd name="T60" fmla="*/ 283 w 390"/>
                <a:gd name="T61" fmla="*/ 0 h 221"/>
                <a:gd name="T62" fmla="*/ 211 w 390"/>
                <a:gd name="T63" fmla="*/ 49 h 221"/>
                <a:gd name="T64" fmla="*/ 144 w 390"/>
                <a:gd name="T65" fmla="*/ 0 h 221"/>
                <a:gd name="T66" fmla="*/ 70 w 390"/>
                <a:gd name="T67" fmla="*/ 53 h 221"/>
                <a:gd name="T68" fmla="*/ 70 w 390"/>
                <a:gd name="T69" fmla="*/ 0 h 221"/>
                <a:gd name="T70" fmla="*/ 0 w 390"/>
                <a:gd name="T71" fmla="*/ 6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18" y="221"/>
                    <a:pt x="43" y="220"/>
                    <a:pt x="56" y="220"/>
                  </a:cubicBezTo>
                  <a:cubicBezTo>
                    <a:pt x="69" y="220"/>
                    <a:pt x="95" y="221"/>
                    <a:pt x="112" y="221"/>
                  </a:cubicBezTo>
                  <a:lnTo>
                    <a:pt x="112" y="206"/>
                  </a:lnTo>
                  <a:cubicBezTo>
                    <a:pt x="79" y="206"/>
                    <a:pt x="73" y="206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6"/>
                    <a:pt x="172" y="206"/>
                    <a:pt x="139" y="206"/>
                  </a:cubicBezTo>
                  <a:lnTo>
                    <a:pt x="139" y="221"/>
                  </a:lnTo>
                  <a:cubicBezTo>
                    <a:pt x="156" y="221"/>
                    <a:pt x="182" y="220"/>
                    <a:pt x="195" y="220"/>
                  </a:cubicBezTo>
                  <a:cubicBezTo>
                    <a:pt x="208" y="220"/>
                    <a:pt x="234" y="221"/>
                    <a:pt x="251" y="221"/>
                  </a:cubicBezTo>
                  <a:lnTo>
                    <a:pt x="251" y="206"/>
                  </a:lnTo>
                  <a:cubicBezTo>
                    <a:pt x="218" y="206"/>
                    <a:pt x="212" y="206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1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6"/>
                    <a:pt x="311" y="206"/>
                    <a:pt x="277" y="206"/>
                  </a:cubicBezTo>
                  <a:lnTo>
                    <a:pt x="277" y="221"/>
                  </a:lnTo>
                  <a:cubicBezTo>
                    <a:pt x="295" y="221"/>
                    <a:pt x="320" y="220"/>
                    <a:pt x="334" y="220"/>
                  </a:cubicBezTo>
                  <a:cubicBezTo>
                    <a:pt x="347" y="220"/>
                    <a:pt x="373" y="221"/>
                    <a:pt x="390" y="221"/>
                  </a:cubicBezTo>
                  <a:lnTo>
                    <a:pt x="390" y="206"/>
                  </a:lnTo>
                  <a:cubicBezTo>
                    <a:pt x="364" y="206"/>
                    <a:pt x="351" y="206"/>
                    <a:pt x="351" y="191"/>
                  </a:cubicBezTo>
                  <a:lnTo>
                    <a:pt x="351" y="95"/>
                  </a:lnTo>
                  <a:cubicBezTo>
                    <a:pt x="351" y="52"/>
                    <a:pt x="351" y="37"/>
                    <a:pt x="335" y="19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6"/>
                    <a:pt x="167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50">
              <a:extLst>
                <a:ext uri="{FF2B5EF4-FFF2-40B4-BE49-F238E27FC236}">
                  <a16:creationId xmlns:a16="http://schemas.microsoft.com/office/drawing/2014/main" id="{5D7BAE99-7D1E-42B5-A23F-22206D8D9DB1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4192588" y="4414838"/>
              <a:ext cx="71438" cy="179387"/>
            </a:xfrm>
            <a:custGeom>
              <a:avLst/>
              <a:gdLst>
                <a:gd name="T0" fmla="*/ 104 w 193"/>
                <a:gd name="T1" fmla="*/ 219 h 402"/>
                <a:gd name="T2" fmla="*/ 168 w 193"/>
                <a:gd name="T3" fmla="*/ 292 h 402"/>
                <a:gd name="T4" fmla="*/ 104 w 193"/>
                <a:gd name="T5" fmla="*/ 364 h 402"/>
                <a:gd name="T6" fmla="*/ 104 w 193"/>
                <a:gd name="T7" fmla="*/ 219 h 402"/>
                <a:gd name="T8" fmla="*/ 89 w 193"/>
                <a:gd name="T9" fmla="*/ 215 h 402"/>
                <a:gd name="T10" fmla="*/ 89 w 193"/>
                <a:gd name="T11" fmla="*/ 364 h 402"/>
                <a:gd name="T12" fmla="*/ 15 w 193"/>
                <a:gd name="T13" fmla="*/ 305 h 402"/>
                <a:gd name="T14" fmla="*/ 23 w 193"/>
                <a:gd name="T15" fmla="*/ 306 h 402"/>
                <a:gd name="T16" fmla="*/ 46 w 193"/>
                <a:gd name="T17" fmla="*/ 283 h 402"/>
                <a:gd name="T18" fmla="*/ 23 w 193"/>
                <a:gd name="T19" fmla="*/ 260 h 402"/>
                <a:gd name="T20" fmla="*/ 0 w 193"/>
                <a:gd name="T21" fmla="*/ 285 h 402"/>
                <a:gd name="T22" fmla="*/ 89 w 193"/>
                <a:gd name="T23" fmla="*/ 380 h 402"/>
                <a:gd name="T24" fmla="*/ 89 w 193"/>
                <a:gd name="T25" fmla="*/ 402 h 402"/>
                <a:gd name="T26" fmla="*/ 104 w 193"/>
                <a:gd name="T27" fmla="*/ 402 h 402"/>
                <a:gd name="T28" fmla="*/ 104 w 193"/>
                <a:gd name="T29" fmla="*/ 379 h 402"/>
                <a:gd name="T30" fmla="*/ 193 w 193"/>
                <a:gd name="T31" fmla="*/ 277 h 402"/>
                <a:gd name="T32" fmla="*/ 166 w 193"/>
                <a:gd name="T33" fmla="*/ 205 h 402"/>
                <a:gd name="T34" fmla="*/ 104 w 193"/>
                <a:gd name="T35" fmla="*/ 173 h 402"/>
                <a:gd name="T36" fmla="*/ 104 w 193"/>
                <a:gd name="T37" fmla="*/ 38 h 402"/>
                <a:gd name="T38" fmla="*/ 178 w 193"/>
                <a:gd name="T39" fmla="*/ 90 h 402"/>
                <a:gd name="T40" fmla="*/ 170 w 193"/>
                <a:gd name="T41" fmla="*/ 89 h 402"/>
                <a:gd name="T42" fmla="*/ 147 w 193"/>
                <a:gd name="T43" fmla="*/ 112 h 402"/>
                <a:gd name="T44" fmla="*/ 170 w 193"/>
                <a:gd name="T45" fmla="*/ 135 h 402"/>
                <a:gd name="T46" fmla="*/ 193 w 193"/>
                <a:gd name="T47" fmla="*/ 110 h 402"/>
                <a:gd name="T48" fmla="*/ 104 w 193"/>
                <a:gd name="T49" fmla="*/ 22 h 402"/>
                <a:gd name="T50" fmla="*/ 104 w 193"/>
                <a:gd name="T51" fmla="*/ 0 h 402"/>
                <a:gd name="T52" fmla="*/ 89 w 193"/>
                <a:gd name="T53" fmla="*/ 0 h 402"/>
                <a:gd name="T54" fmla="*/ 89 w 193"/>
                <a:gd name="T55" fmla="*/ 23 h 402"/>
                <a:gd name="T56" fmla="*/ 0 w 193"/>
                <a:gd name="T57" fmla="*/ 118 h 402"/>
                <a:gd name="T58" fmla="*/ 28 w 193"/>
                <a:gd name="T59" fmla="*/ 185 h 402"/>
                <a:gd name="T60" fmla="*/ 89 w 193"/>
                <a:gd name="T61" fmla="*/ 215 h 402"/>
                <a:gd name="T62" fmla="*/ 89 w 193"/>
                <a:gd name="T63" fmla="*/ 169 h 402"/>
                <a:gd name="T64" fmla="*/ 26 w 193"/>
                <a:gd name="T65" fmla="*/ 103 h 402"/>
                <a:gd name="T66" fmla="*/ 89 w 193"/>
                <a:gd name="T67" fmla="*/ 38 h 402"/>
                <a:gd name="T68" fmla="*/ 89 w 193"/>
                <a:gd name="T69" fmla="*/ 16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402">
                  <a:moveTo>
                    <a:pt x="104" y="219"/>
                  </a:moveTo>
                  <a:cubicBezTo>
                    <a:pt x="164" y="231"/>
                    <a:pt x="168" y="280"/>
                    <a:pt x="168" y="292"/>
                  </a:cubicBezTo>
                  <a:cubicBezTo>
                    <a:pt x="168" y="325"/>
                    <a:pt x="144" y="359"/>
                    <a:pt x="104" y="364"/>
                  </a:cubicBezTo>
                  <a:lnTo>
                    <a:pt x="104" y="219"/>
                  </a:lnTo>
                  <a:close/>
                  <a:moveTo>
                    <a:pt x="89" y="215"/>
                  </a:moveTo>
                  <a:lnTo>
                    <a:pt x="89" y="364"/>
                  </a:lnTo>
                  <a:cubicBezTo>
                    <a:pt x="45" y="361"/>
                    <a:pt x="22" y="336"/>
                    <a:pt x="15" y="305"/>
                  </a:cubicBezTo>
                  <a:cubicBezTo>
                    <a:pt x="17" y="305"/>
                    <a:pt x="21" y="306"/>
                    <a:pt x="23" y="306"/>
                  </a:cubicBezTo>
                  <a:cubicBezTo>
                    <a:pt x="37" y="306"/>
                    <a:pt x="46" y="296"/>
                    <a:pt x="46" y="283"/>
                  </a:cubicBezTo>
                  <a:cubicBezTo>
                    <a:pt x="46" y="269"/>
                    <a:pt x="36" y="260"/>
                    <a:pt x="23" y="260"/>
                  </a:cubicBezTo>
                  <a:cubicBezTo>
                    <a:pt x="20" y="260"/>
                    <a:pt x="0" y="261"/>
                    <a:pt x="0" y="285"/>
                  </a:cubicBezTo>
                  <a:cubicBezTo>
                    <a:pt x="0" y="330"/>
                    <a:pt x="27" y="376"/>
                    <a:pt x="89" y="380"/>
                  </a:cubicBezTo>
                  <a:lnTo>
                    <a:pt x="89" y="402"/>
                  </a:lnTo>
                  <a:lnTo>
                    <a:pt x="104" y="402"/>
                  </a:lnTo>
                  <a:lnTo>
                    <a:pt x="104" y="379"/>
                  </a:lnTo>
                  <a:cubicBezTo>
                    <a:pt x="157" y="375"/>
                    <a:pt x="193" y="328"/>
                    <a:pt x="193" y="277"/>
                  </a:cubicBezTo>
                  <a:cubicBezTo>
                    <a:pt x="193" y="235"/>
                    <a:pt x="171" y="210"/>
                    <a:pt x="166" y="205"/>
                  </a:cubicBezTo>
                  <a:cubicBezTo>
                    <a:pt x="146" y="183"/>
                    <a:pt x="128" y="179"/>
                    <a:pt x="104" y="173"/>
                  </a:cubicBezTo>
                  <a:lnTo>
                    <a:pt x="104" y="38"/>
                  </a:lnTo>
                  <a:cubicBezTo>
                    <a:pt x="147" y="40"/>
                    <a:pt x="171" y="62"/>
                    <a:pt x="178" y="90"/>
                  </a:cubicBezTo>
                  <a:cubicBezTo>
                    <a:pt x="176" y="90"/>
                    <a:pt x="175" y="89"/>
                    <a:pt x="170" y="89"/>
                  </a:cubicBezTo>
                  <a:cubicBezTo>
                    <a:pt x="157" y="89"/>
                    <a:pt x="147" y="98"/>
                    <a:pt x="147" y="112"/>
                  </a:cubicBezTo>
                  <a:cubicBezTo>
                    <a:pt x="147" y="127"/>
                    <a:pt x="160" y="135"/>
                    <a:pt x="170" y="135"/>
                  </a:cubicBezTo>
                  <a:cubicBezTo>
                    <a:pt x="172" y="135"/>
                    <a:pt x="193" y="134"/>
                    <a:pt x="193" y="110"/>
                  </a:cubicBezTo>
                  <a:cubicBezTo>
                    <a:pt x="193" y="62"/>
                    <a:pt x="160" y="25"/>
                    <a:pt x="104" y="22"/>
                  </a:cubicBezTo>
                  <a:lnTo>
                    <a:pt x="104" y="0"/>
                  </a:lnTo>
                  <a:lnTo>
                    <a:pt x="89" y="0"/>
                  </a:lnTo>
                  <a:lnTo>
                    <a:pt x="89" y="23"/>
                  </a:lnTo>
                  <a:cubicBezTo>
                    <a:pt x="34" y="28"/>
                    <a:pt x="0" y="73"/>
                    <a:pt x="0" y="118"/>
                  </a:cubicBezTo>
                  <a:cubicBezTo>
                    <a:pt x="0" y="152"/>
                    <a:pt x="19" y="176"/>
                    <a:pt x="28" y="185"/>
                  </a:cubicBezTo>
                  <a:cubicBezTo>
                    <a:pt x="47" y="204"/>
                    <a:pt x="63" y="208"/>
                    <a:pt x="89" y="215"/>
                  </a:cubicBezTo>
                  <a:close/>
                  <a:moveTo>
                    <a:pt x="89" y="169"/>
                  </a:moveTo>
                  <a:cubicBezTo>
                    <a:pt x="28" y="156"/>
                    <a:pt x="26" y="113"/>
                    <a:pt x="26" y="103"/>
                  </a:cubicBezTo>
                  <a:cubicBezTo>
                    <a:pt x="26" y="73"/>
                    <a:pt x="49" y="42"/>
                    <a:pt x="89" y="38"/>
                  </a:cubicBezTo>
                  <a:lnTo>
                    <a:pt x="89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51">
              <a:extLst>
                <a:ext uri="{FF2B5EF4-FFF2-40B4-BE49-F238E27FC236}">
                  <a16:creationId xmlns:a16="http://schemas.microsoft.com/office/drawing/2014/main" id="{71B07FC4-313C-47CC-BC76-37A15DA158F3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4291013" y="4433888"/>
              <a:ext cx="60325" cy="147637"/>
            </a:xfrm>
            <a:custGeom>
              <a:avLst/>
              <a:gdLst>
                <a:gd name="T0" fmla="*/ 102 w 164"/>
                <a:gd name="T1" fmla="*/ 13 h 332"/>
                <a:gd name="T2" fmla="*/ 91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3 h 332"/>
                <a:gd name="T12" fmla="*/ 19 w 164"/>
                <a:gd name="T13" fmla="*/ 317 h 332"/>
                <a:gd name="T14" fmla="*/ 3 w 164"/>
                <a:gd name="T15" fmla="*/ 317 h 332"/>
                <a:gd name="T16" fmla="*/ 3 w 164"/>
                <a:gd name="T17" fmla="*/ 332 h 332"/>
                <a:gd name="T18" fmla="*/ 84 w 164"/>
                <a:gd name="T19" fmla="*/ 331 h 332"/>
                <a:gd name="T20" fmla="*/ 164 w 164"/>
                <a:gd name="T21" fmla="*/ 332 h 332"/>
                <a:gd name="T22" fmla="*/ 164 w 164"/>
                <a:gd name="T23" fmla="*/ 317 h 332"/>
                <a:gd name="T24" fmla="*/ 148 w 164"/>
                <a:gd name="T25" fmla="*/ 317 h 332"/>
                <a:gd name="T26" fmla="*/ 102 w 164"/>
                <a:gd name="T27" fmla="*/ 293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3" y="331"/>
                    <a:pt x="147" y="331"/>
                    <a:pt x="164" y="332"/>
                  </a:cubicBezTo>
                  <a:lnTo>
                    <a:pt x="164" y="317"/>
                  </a:lnTo>
                  <a:lnTo>
                    <a:pt x="148" y="317"/>
                  </a:lnTo>
                  <a:cubicBezTo>
                    <a:pt x="103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52">
              <a:extLst>
                <a:ext uri="{FF2B5EF4-FFF2-40B4-BE49-F238E27FC236}">
                  <a16:creationId xmlns:a16="http://schemas.microsoft.com/office/drawing/2014/main" id="{609DB71F-5B39-4D8F-B3C5-D7D4C9314E75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4373563" y="4433888"/>
              <a:ext cx="77788" cy="152400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6 h 343"/>
                <a:gd name="T4" fmla="*/ 105 w 210"/>
                <a:gd name="T5" fmla="*/ 0 h 343"/>
                <a:gd name="T6" fmla="*/ 18 w 210"/>
                <a:gd name="T7" fmla="*/ 59 h 343"/>
                <a:gd name="T8" fmla="*/ 0 w 210"/>
                <a:gd name="T9" fmla="*/ 172 h 343"/>
                <a:gd name="T10" fmla="*/ 22 w 210"/>
                <a:gd name="T11" fmla="*/ 293 h 343"/>
                <a:gd name="T12" fmla="*/ 105 w 210"/>
                <a:gd name="T13" fmla="*/ 343 h 343"/>
                <a:gd name="T14" fmla="*/ 191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2 h 343"/>
                <a:gd name="T22" fmla="*/ 41 w 210"/>
                <a:gd name="T23" fmla="*/ 166 h 343"/>
                <a:gd name="T24" fmla="*/ 45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3 w 210"/>
                <a:gd name="T33" fmla="*/ 270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7" y="92"/>
                    <a:pt x="190" y="56"/>
                  </a:cubicBezTo>
                  <a:cubicBezTo>
                    <a:pt x="167" y="8"/>
                    <a:pt x="126" y="0"/>
                    <a:pt x="105" y="0"/>
                  </a:cubicBezTo>
                  <a:cubicBezTo>
                    <a:pt x="75" y="0"/>
                    <a:pt x="39" y="13"/>
                    <a:pt x="18" y="59"/>
                  </a:cubicBezTo>
                  <a:cubicBezTo>
                    <a:pt x="2" y="93"/>
                    <a:pt x="0" y="132"/>
                    <a:pt x="0" y="172"/>
                  </a:cubicBezTo>
                  <a:cubicBezTo>
                    <a:pt x="0" y="210"/>
                    <a:pt x="2" y="255"/>
                    <a:pt x="22" y="293"/>
                  </a:cubicBezTo>
                  <a:cubicBezTo>
                    <a:pt x="44" y="333"/>
                    <a:pt x="80" y="343"/>
                    <a:pt x="105" y="343"/>
                  </a:cubicBezTo>
                  <a:cubicBezTo>
                    <a:pt x="132" y="343"/>
                    <a:pt x="170" y="333"/>
                    <a:pt x="191" y="285"/>
                  </a:cubicBezTo>
                  <a:cubicBezTo>
                    <a:pt x="207" y="251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5" y="332"/>
                    <a:pt x="56" y="320"/>
                    <a:pt x="47" y="272"/>
                  </a:cubicBezTo>
                  <a:cubicBezTo>
                    <a:pt x="41" y="242"/>
                    <a:pt x="41" y="196"/>
                    <a:pt x="41" y="166"/>
                  </a:cubicBezTo>
                  <a:cubicBezTo>
                    <a:pt x="41" y="134"/>
                    <a:pt x="41" y="101"/>
                    <a:pt x="45" y="74"/>
                  </a:cubicBezTo>
                  <a:cubicBezTo>
                    <a:pt x="55" y="15"/>
                    <a:pt x="92" y="11"/>
                    <a:pt x="105" y="11"/>
                  </a:cubicBezTo>
                  <a:cubicBezTo>
                    <a:pt x="121" y="11"/>
                    <a:pt x="154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8"/>
                    <a:pt x="163" y="270"/>
                  </a:cubicBezTo>
                  <a:cubicBezTo>
                    <a:pt x="156" y="317"/>
                    <a:pt x="127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53">
              <a:extLst>
                <a:ext uri="{FF2B5EF4-FFF2-40B4-BE49-F238E27FC236}">
                  <a16:creationId xmlns:a16="http://schemas.microsoft.com/office/drawing/2014/main" id="{D77EBE09-1227-4172-8C01-8ABD066CA361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4475163" y="4433888"/>
              <a:ext cx="60325" cy="147637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3 h 332"/>
                <a:gd name="T12" fmla="*/ 19 w 165"/>
                <a:gd name="T13" fmla="*/ 317 h 332"/>
                <a:gd name="T14" fmla="*/ 3 w 165"/>
                <a:gd name="T15" fmla="*/ 317 h 332"/>
                <a:gd name="T16" fmla="*/ 3 w 165"/>
                <a:gd name="T17" fmla="*/ 332 h 332"/>
                <a:gd name="T18" fmla="*/ 84 w 165"/>
                <a:gd name="T19" fmla="*/ 331 h 332"/>
                <a:gd name="T20" fmla="*/ 165 w 165"/>
                <a:gd name="T21" fmla="*/ 332 h 332"/>
                <a:gd name="T22" fmla="*/ 165 w 165"/>
                <a:gd name="T23" fmla="*/ 317 h 332"/>
                <a:gd name="T24" fmla="*/ 149 w 165"/>
                <a:gd name="T25" fmla="*/ 317 h 332"/>
                <a:gd name="T26" fmla="*/ 102 w 165"/>
                <a:gd name="T27" fmla="*/ 293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3"/>
                  </a:lnTo>
                  <a:cubicBezTo>
                    <a:pt x="65" y="311"/>
                    <a:pt x="64" y="317"/>
                    <a:pt x="19" y="317"/>
                  </a:cubicBezTo>
                  <a:lnTo>
                    <a:pt x="3" y="317"/>
                  </a:lnTo>
                  <a:lnTo>
                    <a:pt x="3" y="332"/>
                  </a:lnTo>
                  <a:cubicBezTo>
                    <a:pt x="20" y="331"/>
                    <a:pt x="64" y="331"/>
                    <a:pt x="84" y="331"/>
                  </a:cubicBezTo>
                  <a:cubicBezTo>
                    <a:pt x="104" y="331"/>
                    <a:pt x="147" y="331"/>
                    <a:pt x="165" y="332"/>
                  </a:cubicBezTo>
                  <a:lnTo>
                    <a:pt x="165" y="317"/>
                  </a:lnTo>
                  <a:lnTo>
                    <a:pt x="149" y="317"/>
                  </a:lnTo>
                  <a:cubicBezTo>
                    <a:pt x="104" y="317"/>
                    <a:pt x="102" y="311"/>
                    <a:pt x="102" y="293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06F47B21-6C4D-455A-995F-9D5B3B0B648E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3293485" y="6500380"/>
            <a:ext cx="1693863" cy="288925"/>
            <a:chOff x="735013" y="6334125"/>
            <a:chExt cx="1693863" cy="288925"/>
          </a:xfrm>
        </p:grpSpPr>
        <p:sp>
          <p:nvSpPr>
            <p:cNvPr id="252" name="Freeform 60">
              <a:extLst>
                <a:ext uri="{FF2B5EF4-FFF2-40B4-BE49-F238E27FC236}">
                  <a16:creationId xmlns:a16="http://schemas.microsoft.com/office/drawing/2014/main" id="{CF562FAD-74C0-4D2E-B656-14C3E33434A3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735013" y="6423025"/>
              <a:ext cx="96838" cy="130175"/>
            </a:xfrm>
            <a:custGeom>
              <a:avLst/>
              <a:gdLst>
                <a:gd name="T0" fmla="*/ 177 w 194"/>
                <a:gd name="T1" fmla="*/ 31 h 226"/>
                <a:gd name="T2" fmla="*/ 155 w 194"/>
                <a:gd name="T3" fmla="*/ 38 h 226"/>
                <a:gd name="T4" fmla="*/ 146 w 194"/>
                <a:gd name="T5" fmla="*/ 58 h 226"/>
                <a:gd name="T6" fmla="*/ 165 w 194"/>
                <a:gd name="T7" fmla="*/ 75 h 226"/>
                <a:gd name="T8" fmla="*/ 193 w 194"/>
                <a:gd name="T9" fmla="*/ 43 h 226"/>
                <a:gd name="T10" fmla="*/ 134 w 194"/>
                <a:gd name="T11" fmla="*/ 0 h 226"/>
                <a:gd name="T12" fmla="*/ 0 w 194"/>
                <a:gd name="T13" fmla="*/ 142 h 226"/>
                <a:gd name="T14" fmla="*/ 81 w 194"/>
                <a:gd name="T15" fmla="*/ 226 h 226"/>
                <a:gd name="T16" fmla="*/ 194 w 194"/>
                <a:gd name="T17" fmla="*/ 167 h 226"/>
                <a:gd name="T18" fmla="*/ 188 w 194"/>
                <a:gd name="T19" fmla="*/ 161 h 226"/>
                <a:gd name="T20" fmla="*/ 182 w 194"/>
                <a:gd name="T21" fmla="*/ 166 h 226"/>
                <a:gd name="T22" fmla="*/ 82 w 194"/>
                <a:gd name="T23" fmla="*/ 215 h 226"/>
                <a:gd name="T24" fmla="*/ 37 w 194"/>
                <a:gd name="T25" fmla="*/ 161 h 226"/>
                <a:gd name="T26" fmla="*/ 64 w 194"/>
                <a:gd name="T27" fmla="*/ 61 h 226"/>
                <a:gd name="T28" fmla="*/ 135 w 194"/>
                <a:gd name="T29" fmla="*/ 11 h 226"/>
                <a:gd name="T30" fmla="*/ 177 w 194"/>
                <a:gd name="T31" fmla="*/ 3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4" h="226">
                  <a:moveTo>
                    <a:pt x="177" y="31"/>
                  </a:moveTo>
                  <a:cubicBezTo>
                    <a:pt x="169" y="31"/>
                    <a:pt x="162" y="31"/>
                    <a:pt x="155" y="38"/>
                  </a:cubicBezTo>
                  <a:cubicBezTo>
                    <a:pt x="147" y="46"/>
                    <a:pt x="146" y="54"/>
                    <a:pt x="146" y="58"/>
                  </a:cubicBezTo>
                  <a:cubicBezTo>
                    <a:pt x="146" y="70"/>
                    <a:pt x="155" y="75"/>
                    <a:pt x="165" y="75"/>
                  </a:cubicBezTo>
                  <a:cubicBezTo>
                    <a:pt x="179" y="75"/>
                    <a:pt x="193" y="63"/>
                    <a:pt x="193" y="43"/>
                  </a:cubicBezTo>
                  <a:cubicBezTo>
                    <a:pt x="193" y="19"/>
                    <a:pt x="169" y="0"/>
                    <a:pt x="134" y="0"/>
                  </a:cubicBezTo>
                  <a:cubicBezTo>
                    <a:pt x="67" y="0"/>
                    <a:pt x="0" y="72"/>
                    <a:pt x="0" y="142"/>
                  </a:cubicBezTo>
                  <a:cubicBezTo>
                    <a:pt x="0" y="187"/>
                    <a:pt x="29" y="226"/>
                    <a:pt x="81" y="226"/>
                  </a:cubicBezTo>
                  <a:cubicBezTo>
                    <a:pt x="152" y="226"/>
                    <a:pt x="194" y="173"/>
                    <a:pt x="194" y="167"/>
                  </a:cubicBezTo>
                  <a:cubicBezTo>
                    <a:pt x="194" y="164"/>
                    <a:pt x="191" y="161"/>
                    <a:pt x="188" y="161"/>
                  </a:cubicBezTo>
                  <a:cubicBezTo>
                    <a:pt x="186" y="161"/>
                    <a:pt x="185" y="162"/>
                    <a:pt x="182" y="166"/>
                  </a:cubicBezTo>
                  <a:cubicBezTo>
                    <a:pt x="142" y="215"/>
                    <a:pt x="88" y="215"/>
                    <a:pt x="82" y="215"/>
                  </a:cubicBezTo>
                  <a:cubicBezTo>
                    <a:pt x="51" y="215"/>
                    <a:pt x="37" y="191"/>
                    <a:pt x="37" y="161"/>
                  </a:cubicBezTo>
                  <a:cubicBezTo>
                    <a:pt x="37" y="140"/>
                    <a:pt x="47" y="92"/>
                    <a:pt x="64" y="61"/>
                  </a:cubicBezTo>
                  <a:cubicBezTo>
                    <a:pt x="80" y="33"/>
                    <a:pt x="107" y="11"/>
                    <a:pt x="135" y="11"/>
                  </a:cubicBezTo>
                  <a:cubicBezTo>
                    <a:pt x="151" y="11"/>
                    <a:pt x="170" y="18"/>
                    <a:pt x="177" y="3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61">
              <a:extLst>
                <a:ext uri="{FF2B5EF4-FFF2-40B4-BE49-F238E27FC236}">
                  <a16:creationId xmlns:a16="http://schemas.microsoft.com/office/drawing/2014/main" id="{EDD8190A-6056-4858-BC51-032BB1FADE37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849313" y="6351588"/>
              <a:ext cx="69850" cy="87313"/>
            </a:xfrm>
            <a:custGeom>
              <a:avLst/>
              <a:gdLst>
                <a:gd name="T0" fmla="*/ 81 w 141"/>
                <a:gd name="T1" fmla="*/ 75 h 150"/>
                <a:gd name="T2" fmla="*/ 131 w 141"/>
                <a:gd name="T3" fmla="*/ 54 h 150"/>
                <a:gd name="T4" fmla="*/ 141 w 141"/>
                <a:gd name="T5" fmla="*/ 43 h 150"/>
                <a:gd name="T6" fmla="*/ 130 w 141"/>
                <a:gd name="T7" fmla="*/ 32 h 150"/>
                <a:gd name="T8" fmla="*/ 123 w 141"/>
                <a:gd name="T9" fmla="*/ 35 h 150"/>
                <a:gd name="T10" fmla="*/ 76 w 141"/>
                <a:gd name="T11" fmla="*/ 66 h 150"/>
                <a:gd name="T12" fmla="*/ 81 w 141"/>
                <a:gd name="T13" fmla="*/ 15 h 150"/>
                <a:gd name="T14" fmla="*/ 70 w 141"/>
                <a:gd name="T15" fmla="*/ 0 h 150"/>
                <a:gd name="T16" fmla="*/ 60 w 141"/>
                <a:gd name="T17" fmla="*/ 10 h 150"/>
                <a:gd name="T18" fmla="*/ 61 w 141"/>
                <a:gd name="T19" fmla="*/ 27 h 150"/>
                <a:gd name="T20" fmla="*/ 65 w 141"/>
                <a:gd name="T21" fmla="*/ 66 h 150"/>
                <a:gd name="T22" fmla="*/ 18 w 141"/>
                <a:gd name="T23" fmla="*/ 35 h 150"/>
                <a:gd name="T24" fmla="*/ 10 w 141"/>
                <a:gd name="T25" fmla="*/ 32 h 150"/>
                <a:gd name="T26" fmla="*/ 0 w 141"/>
                <a:gd name="T27" fmla="*/ 43 h 150"/>
                <a:gd name="T28" fmla="*/ 7 w 141"/>
                <a:gd name="T29" fmla="*/ 53 h 150"/>
                <a:gd name="T30" fmla="*/ 60 w 141"/>
                <a:gd name="T31" fmla="*/ 75 h 150"/>
                <a:gd name="T32" fmla="*/ 9 w 141"/>
                <a:gd name="T33" fmla="*/ 96 h 150"/>
                <a:gd name="T34" fmla="*/ 0 w 141"/>
                <a:gd name="T35" fmla="*/ 107 h 150"/>
                <a:gd name="T36" fmla="*/ 10 w 141"/>
                <a:gd name="T37" fmla="*/ 118 h 150"/>
                <a:gd name="T38" fmla="*/ 18 w 141"/>
                <a:gd name="T39" fmla="*/ 115 h 150"/>
                <a:gd name="T40" fmla="*/ 65 w 141"/>
                <a:gd name="T41" fmla="*/ 84 h 150"/>
                <a:gd name="T42" fmla="*/ 60 w 141"/>
                <a:gd name="T43" fmla="*/ 140 h 150"/>
                <a:gd name="T44" fmla="*/ 70 w 141"/>
                <a:gd name="T45" fmla="*/ 150 h 150"/>
                <a:gd name="T46" fmla="*/ 81 w 141"/>
                <a:gd name="T47" fmla="*/ 140 h 150"/>
                <a:gd name="T48" fmla="*/ 79 w 141"/>
                <a:gd name="T49" fmla="*/ 123 h 150"/>
                <a:gd name="T50" fmla="*/ 76 w 141"/>
                <a:gd name="T51" fmla="*/ 84 h 150"/>
                <a:gd name="T52" fmla="*/ 118 w 141"/>
                <a:gd name="T53" fmla="*/ 111 h 150"/>
                <a:gd name="T54" fmla="*/ 130 w 141"/>
                <a:gd name="T55" fmla="*/ 118 h 150"/>
                <a:gd name="T56" fmla="*/ 141 w 141"/>
                <a:gd name="T57" fmla="*/ 107 h 150"/>
                <a:gd name="T58" fmla="*/ 134 w 141"/>
                <a:gd name="T59" fmla="*/ 97 h 150"/>
                <a:gd name="T60" fmla="*/ 81 w 141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150">
                  <a:moveTo>
                    <a:pt x="81" y="75"/>
                  </a:moveTo>
                  <a:cubicBezTo>
                    <a:pt x="110" y="63"/>
                    <a:pt x="123" y="58"/>
                    <a:pt x="131" y="54"/>
                  </a:cubicBezTo>
                  <a:cubicBezTo>
                    <a:pt x="138" y="51"/>
                    <a:pt x="141" y="49"/>
                    <a:pt x="141" y="43"/>
                  </a:cubicBezTo>
                  <a:cubicBezTo>
                    <a:pt x="141" y="37"/>
                    <a:pt x="137" y="32"/>
                    <a:pt x="130" y="32"/>
                  </a:cubicBezTo>
                  <a:cubicBezTo>
                    <a:pt x="128" y="32"/>
                    <a:pt x="127" y="32"/>
                    <a:pt x="123" y="35"/>
                  </a:cubicBezTo>
                  <a:lnTo>
                    <a:pt x="76" y="66"/>
                  </a:lnTo>
                  <a:lnTo>
                    <a:pt x="81" y="15"/>
                  </a:lnTo>
                  <a:cubicBezTo>
                    <a:pt x="82" y="9"/>
                    <a:pt x="81" y="0"/>
                    <a:pt x="70" y="0"/>
                  </a:cubicBezTo>
                  <a:cubicBezTo>
                    <a:pt x="66" y="0"/>
                    <a:pt x="60" y="3"/>
                    <a:pt x="60" y="10"/>
                  </a:cubicBezTo>
                  <a:cubicBezTo>
                    <a:pt x="60" y="13"/>
                    <a:pt x="61" y="24"/>
                    <a:pt x="61" y="27"/>
                  </a:cubicBezTo>
                  <a:cubicBezTo>
                    <a:pt x="62" y="33"/>
                    <a:pt x="65" y="58"/>
                    <a:pt x="65" y="66"/>
                  </a:cubicBezTo>
                  <a:lnTo>
                    <a:pt x="18" y="35"/>
                  </a:lnTo>
                  <a:cubicBezTo>
                    <a:pt x="15" y="33"/>
                    <a:pt x="14" y="32"/>
                    <a:pt x="10" y="32"/>
                  </a:cubicBezTo>
                  <a:cubicBezTo>
                    <a:pt x="4" y="32"/>
                    <a:pt x="0" y="37"/>
                    <a:pt x="0" y="43"/>
                  </a:cubicBezTo>
                  <a:cubicBezTo>
                    <a:pt x="0" y="50"/>
                    <a:pt x="4" y="51"/>
                    <a:pt x="7" y="53"/>
                  </a:cubicBezTo>
                  <a:lnTo>
                    <a:pt x="60" y="75"/>
                  </a:lnTo>
                  <a:cubicBezTo>
                    <a:pt x="31" y="87"/>
                    <a:pt x="18" y="92"/>
                    <a:pt x="9" y="96"/>
                  </a:cubicBezTo>
                  <a:cubicBezTo>
                    <a:pt x="3" y="99"/>
                    <a:pt x="0" y="101"/>
                    <a:pt x="0" y="107"/>
                  </a:cubicBezTo>
                  <a:cubicBezTo>
                    <a:pt x="0" y="113"/>
                    <a:pt x="4" y="118"/>
                    <a:pt x="10" y="118"/>
                  </a:cubicBezTo>
                  <a:cubicBezTo>
                    <a:pt x="13" y="118"/>
                    <a:pt x="14" y="118"/>
                    <a:pt x="18" y="115"/>
                  </a:cubicBezTo>
                  <a:lnTo>
                    <a:pt x="65" y="84"/>
                  </a:lnTo>
                  <a:lnTo>
                    <a:pt x="60" y="140"/>
                  </a:lnTo>
                  <a:cubicBezTo>
                    <a:pt x="60" y="147"/>
                    <a:pt x="66" y="150"/>
                    <a:pt x="70" y="150"/>
                  </a:cubicBezTo>
                  <a:cubicBezTo>
                    <a:pt x="75" y="150"/>
                    <a:pt x="81" y="147"/>
                    <a:pt x="81" y="140"/>
                  </a:cubicBezTo>
                  <a:cubicBezTo>
                    <a:pt x="81" y="137"/>
                    <a:pt x="80" y="126"/>
                    <a:pt x="79" y="123"/>
                  </a:cubicBezTo>
                  <a:cubicBezTo>
                    <a:pt x="79" y="117"/>
                    <a:pt x="76" y="92"/>
                    <a:pt x="76" y="84"/>
                  </a:cubicBezTo>
                  <a:lnTo>
                    <a:pt x="118" y="111"/>
                  </a:lnTo>
                  <a:cubicBezTo>
                    <a:pt x="127" y="118"/>
                    <a:pt x="127" y="118"/>
                    <a:pt x="130" y="118"/>
                  </a:cubicBezTo>
                  <a:cubicBezTo>
                    <a:pt x="137" y="118"/>
                    <a:pt x="141" y="113"/>
                    <a:pt x="141" y="107"/>
                  </a:cubicBezTo>
                  <a:cubicBezTo>
                    <a:pt x="141" y="100"/>
                    <a:pt x="137" y="99"/>
                    <a:pt x="134" y="97"/>
                  </a:cubicBezTo>
                  <a:lnTo>
                    <a:pt x="81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62">
              <a:extLst>
                <a:ext uri="{FF2B5EF4-FFF2-40B4-BE49-F238E27FC236}">
                  <a16:creationId xmlns:a16="http://schemas.microsoft.com/office/drawing/2014/main" id="{0CF6F33F-621A-49B2-ABD8-D23743705804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844551" y="6488113"/>
              <a:ext cx="77788" cy="133350"/>
            </a:xfrm>
            <a:custGeom>
              <a:avLst/>
              <a:gdLst>
                <a:gd name="T0" fmla="*/ 154 w 154"/>
                <a:gd name="T1" fmla="*/ 168 h 231"/>
                <a:gd name="T2" fmla="*/ 142 w 154"/>
                <a:gd name="T3" fmla="*/ 168 h 231"/>
                <a:gd name="T4" fmla="*/ 133 w 154"/>
                <a:gd name="T5" fmla="*/ 200 h 231"/>
                <a:gd name="T6" fmla="*/ 98 w 154"/>
                <a:gd name="T7" fmla="*/ 202 h 231"/>
                <a:gd name="T8" fmla="*/ 34 w 154"/>
                <a:gd name="T9" fmla="*/ 202 h 231"/>
                <a:gd name="T10" fmla="*/ 104 w 154"/>
                <a:gd name="T11" fmla="*/ 143 h 231"/>
                <a:gd name="T12" fmla="*/ 154 w 154"/>
                <a:gd name="T13" fmla="*/ 68 h 231"/>
                <a:gd name="T14" fmla="*/ 72 w 154"/>
                <a:gd name="T15" fmla="*/ 0 h 231"/>
                <a:gd name="T16" fmla="*/ 0 w 154"/>
                <a:gd name="T17" fmla="*/ 62 h 231"/>
                <a:gd name="T18" fmla="*/ 18 w 154"/>
                <a:gd name="T19" fmla="*/ 82 h 231"/>
                <a:gd name="T20" fmla="*/ 37 w 154"/>
                <a:gd name="T21" fmla="*/ 63 h 231"/>
                <a:gd name="T22" fmla="*/ 16 w 154"/>
                <a:gd name="T23" fmla="*/ 45 h 231"/>
                <a:gd name="T24" fmla="*/ 67 w 154"/>
                <a:gd name="T25" fmla="*/ 12 h 231"/>
                <a:gd name="T26" fmla="*/ 120 w 154"/>
                <a:gd name="T27" fmla="*/ 68 h 231"/>
                <a:gd name="T28" fmla="*/ 87 w 154"/>
                <a:gd name="T29" fmla="*/ 135 h 231"/>
                <a:gd name="T30" fmla="*/ 3 w 154"/>
                <a:gd name="T31" fmla="*/ 218 h 231"/>
                <a:gd name="T32" fmla="*/ 0 w 154"/>
                <a:gd name="T33" fmla="*/ 231 h 231"/>
                <a:gd name="T34" fmla="*/ 143 w 154"/>
                <a:gd name="T35" fmla="*/ 231 h 231"/>
                <a:gd name="T36" fmla="*/ 154 w 154"/>
                <a:gd name="T37" fmla="*/ 16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231">
                  <a:moveTo>
                    <a:pt x="154" y="168"/>
                  </a:moveTo>
                  <a:lnTo>
                    <a:pt x="142" y="168"/>
                  </a:lnTo>
                  <a:cubicBezTo>
                    <a:pt x="141" y="175"/>
                    <a:pt x="137" y="196"/>
                    <a:pt x="133" y="200"/>
                  </a:cubicBezTo>
                  <a:cubicBezTo>
                    <a:pt x="130" y="202"/>
                    <a:pt x="103" y="202"/>
                    <a:pt x="98" y="202"/>
                  </a:cubicBezTo>
                  <a:lnTo>
                    <a:pt x="34" y="202"/>
                  </a:lnTo>
                  <a:cubicBezTo>
                    <a:pt x="71" y="169"/>
                    <a:pt x="83" y="159"/>
                    <a:pt x="104" y="143"/>
                  </a:cubicBezTo>
                  <a:cubicBezTo>
                    <a:pt x="130" y="123"/>
                    <a:pt x="154" y="101"/>
                    <a:pt x="154" y="68"/>
                  </a:cubicBezTo>
                  <a:cubicBezTo>
                    <a:pt x="154" y="26"/>
                    <a:pt x="117" y="0"/>
                    <a:pt x="72" y="0"/>
                  </a:cubicBezTo>
                  <a:cubicBezTo>
                    <a:pt x="29" y="0"/>
                    <a:pt x="0" y="30"/>
                    <a:pt x="0" y="62"/>
                  </a:cubicBezTo>
                  <a:cubicBezTo>
                    <a:pt x="0" y="80"/>
                    <a:pt x="15" y="82"/>
                    <a:pt x="18" y="82"/>
                  </a:cubicBezTo>
                  <a:cubicBezTo>
                    <a:pt x="26" y="82"/>
                    <a:pt x="37" y="76"/>
                    <a:pt x="37" y="63"/>
                  </a:cubicBezTo>
                  <a:cubicBezTo>
                    <a:pt x="37" y="57"/>
                    <a:pt x="34" y="45"/>
                    <a:pt x="16" y="45"/>
                  </a:cubicBezTo>
                  <a:cubicBezTo>
                    <a:pt x="27" y="20"/>
                    <a:pt x="50" y="12"/>
                    <a:pt x="67" y="12"/>
                  </a:cubicBezTo>
                  <a:cubicBezTo>
                    <a:pt x="102" y="12"/>
                    <a:pt x="120" y="40"/>
                    <a:pt x="120" y="68"/>
                  </a:cubicBezTo>
                  <a:cubicBezTo>
                    <a:pt x="120" y="98"/>
                    <a:pt x="98" y="122"/>
                    <a:pt x="87" y="135"/>
                  </a:cubicBezTo>
                  <a:lnTo>
                    <a:pt x="3" y="218"/>
                  </a:lnTo>
                  <a:cubicBezTo>
                    <a:pt x="0" y="221"/>
                    <a:pt x="0" y="222"/>
                    <a:pt x="0" y="231"/>
                  </a:cubicBezTo>
                  <a:lnTo>
                    <a:pt x="143" y="231"/>
                  </a:lnTo>
                  <a:lnTo>
                    <a:pt x="154" y="16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63">
              <a:extLst>
                <a:ext uri="{FF2B5EF4-FFF2-40B4-BE49-F238E27FC236}">
                  <a16:creationId xmlns:a16="http://schemas.microsoft.com/office/drawing/2014/main" id="{67B04074-7EC7-4483-81E2-6AAE1B01E037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1031876" y="6443663"/>
              <a:ext cx="165100" cy="68263"/>
            </a:xfrm>
            <a:custGeom>
              <a:avLst/>
              <a:gdLst>
                <a:gd name="T0" fmla="*/ 315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5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5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5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64">
              <a:extLst>
                <a:ext uri="{FF2B5EF4-FFF2-40B4-BE49-F238E27FC236}">
                  <a16:creationId xmlns:a16="http://schemas.microsoft.com/office/drawing/2014/main" id="{11AC9E7B-B0B8-413C-A605-6049CE0C841D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296988" y="6346825"/>
              <a:ext cx="130175" cy="206375"/>
            </a:xfrm>
            <a:custGeom>
              <a:avLst/>
              <a:gdLst>
                <a:gd name="T0" fmla="*/ 257 w 260"/>
                <a:gd name="T1" fmla="*/ 295 h 357"/>
                <a:gd name="T2" fmla="*/ 161 w 260"/>
                <a:gd name="T3" fmla="*/ 325 h 357"/>
                <a:gd name="T4" fmla="*/ 45 w 260"/>
                <a:gd name="T5" fmla="*/ 178 h 357"/>
                <a:gd name="T6" fmla="*/ 162 w 260"/>
                <a:gd name="T7" fmla="*/ 32 h 357"/>
                <a:gd name="T8" fmla="*/ 247 w 260"/>
                <a:gd name="T9" fmla="*/ 58 h 357"/>
                <a:gd name="T10" fmla="*/ 254 w 260"/>
                <a:gd name="T11" fmla="*/ 17 h 357"/>
                <a:gd name="T12" fmla="*/ 163 w 260"/>
                <a:gd name="T13" fmla="*/ 0 h 357"/>
                <a:gd name="T14" fmla="*/ 0 w 260"/>
                <a:gd name="T15" fmla="*/ 183 h 357"/>
                <a:gd name="T16" fmla="*/ 163 w 260"/>
                <a:gd name="T17" fmla="*/ 357 h 357"/>
                <a:gd name="T18" fmla="*/ 260 w 260"/>
                <a:gd name="T19" fmla="*/ 329 h 357"/>
                <a:gd name="T20" fmla="*/ 257 w 260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0" h="357">
                  <a:moveTo>
                    <a:pt x="257" y="295"/>
                  </a:moveTo>
                  <a:cubicBezTo>
                    <a:pt x="228" y="314"/>
                    <a:pt x="211" y="325"/>
                    <a:pt x="161" y="325"/>
                  </a:cubicBezTo>
                  <a:cubicBezTo>
                    <a:pt x="89" y="325"/>
                    <a:pt x="45" y="250"/>
                    <a:pt x="45" y="178"/>
                  </a:cubicBezTo>
                  <a:cubicBezTo>
                    <a:pt x="45" y="110"/>
                    <a:pt x="86" y="32"/>
                    <a:pt x="162" y="32"/>
                  </a:cubicBezTo>
                  <a:cubicBezTo>
                    <a:pt x="198" y="32"/>
                    <a:pt x="220" y="41"/>
                    <a:pt x="247" y="58"/>
                  </a:cubicBezTo>
                  <a:lnTo>
                    <a:pt x="254" y="17"/>
                  </a:lnTo>
                  <a:cubicBezTo>
                    <a:pt x="233" y="7"/>
                    <a:pt x="195" y="0"/>
                    <a:pt x="163" y="0"/>
                  </a:cubicBezTo>
                  <a:cubicBezTo>
                    <a:pt x="70" y="0"/>
                    <a:pt x="0" y="78"/>
                    <a:pt x="0" y="183"/>
                  </a:cubicBezTo>
                  <a:cubicBezTo>
                    <a:pt x="0" y="261"/>
                    <a:pt x="59" y="357"/>
                    <a:pt x="163" y="357"/>
                  </a:cubicBezTo>
                  <a:cubicBezTo>
                    <a:pt x="209" y="357"/>
                    <a:pt x="228" y="349"/>
                    <a:pt x="260" y="329"/>
                  </a:cubicBezTo>
                  <a:lnTo>
                    <a:pt x="257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65">
              <a:extLst>
                <a:ext uri="{FF2B5EF4-FFF2-40B4-BE49-F238E27FC236}">
                  <a16:creationId xmlns:a16="http://schemas.microsoft.com/office/drawing/2014/main" id="{5E5FB4F6-C7AA-49A3-B817-B08DBEFB21D2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1446213" y="6416675"/>
              <a:ext cx="109538" cy="136525"/>
            </a:xfrm>
            <a:custGeom>
              <a:avLst/>
              <a:gdLst>
                <a:gd name="T0" fmla="*/ 219 w 219"/>
                <a:gd name="T1" fmla="*/ 120 h 235"/>
                <a:gd name="T2" fmla="*/ 110 w 219"/>
                <a:gd name="T3" fmla="*/ 0 h 235"/>
                <a:gd name="T4" fmla="*/ 0 w 219"/>
                <a:gd name="T5" fmla="*/ 120 h 235"/>
                <a:gd name="T6" fmla="*/ 109 w 219"/>
                <a:gd name="T7" fmla="*/ 235 h 235"/>
                <a:gd name="T8" fmla="*/ 219 w 219"/>
                <a:gd name="T9" fmla="*/ 120 h 235"/>
                <a:gd name="T10" fmla="*/ 109 w 219"/>
                <a:gd name="T11" fmla="*/ 203 h 235"/>
                <a:gd name="T12" fmla="*/ 39 w 219"/>
                <a:gd name="T13" fmla="*/ 115 h 235"/>
                <a:gd name="T14" fmla="*/ 109 w 219"/>
                <a:gd name="T15" fmla="*/ 30 h 235"/>
                <a:gd name="T16" fmla="*/ 180 w 219"/>
                <a:gd name="T17" fmla="*/ 115 h 235"/>
                <a:gd name="T18" fmla="*/ 109 w 219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5">
                  <a:moveTo>
                    <a:pt x="219" y="120"/>
                  </a:moveTo>
                  <a:cubicBezTo>
                    <a:pt x="219" y="53"/>
                    <a:pt x="169" y="0"/>
                    <a:pt x="110" y="0"/>
                  </a:cubicBezTo>
                  <a:cubicBezTo>
                    <a:pt x="48" y="0"/>
                    <a:pt x="0" y="55"/>
                    <a:pt x="0" y="120"/>
                  </a:cubicBezTo>
                  <a:cubicBezTo>
                    <a:pt x="0" y="186"/>
                    <a:pt x="51" y="235"/>
                    <a:pt x="109" y="235"/>
                  </a:cubicBezTo>
                  <a:cubicBezTo>
                    <a:pt x="169" y="235"/>
                    <a:pt x="219" y="185"/>
                    <a:pt x="219" y="120"/>
                  </a:cubicBezTo>
                  <a:close/>
                  <a:moveTo>
                    <a:pt x="109" y="203"/>
                  </a:moveTo>
                  <a:cubicBezTo>
                    <a:pt x="75" y="203"/>
                    <a:pt x="39" y="175"/>
                    <a:pt x="39" y="115"/>
                  </a:cubicBezTo>
                  <a:cubicBezTo>
                    <a:pt x="39" y="55"/>
                    <a:pt x="77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3"/>
                    <a:pt x="109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66">
              <a:extLst>
                <a:ext uri="{FF2B5EF4-FFF2-40B4-BE49-F238E27FC236}">
                  <a16:creationId xmlns:a16="http://schemas.microsoft.com/office/drawing/2014/main" id="{CB796318-596B-42F6-839F-764A636CC7C8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1584326" y="6418263"/>
              <a:ext cx="157163" cy="131763"/>
            </a:xfrm>
            <a:custGeom>
              <a:avLst/>
              <a:gdLst>
                <a:gd name="T0" fmla="*/ 315 w 315"/>
                <a:gd name="T1" fmla="*/ 78 h 227"/>
                <a:gd name="T2" fmla="*/ 246 w 315"/>
                <a:gd name="T3" fmla="*/ 0 h 227"/>
                <a:gd name="T4" fmla="*/ 172 w 315"/>
                <a:gd name="T5" fmla="*/ 41 h 227"/>
                <a:gd name="T6" fmla="*/ 108 w 315"/>
                <a:gd name="T7" fmla="*/ 0 h 227"/>
                <a:gd name="T8" fmla="*/ 36 w 315"/>
                <a:gd name="T9" fmla="*/ 38 h 227"/>
                <a:gd name="T10" fmla="*/ 36 w 315"/>
                <a:gd name="T11" fmla="*/ 2 h 227"/>
                <a:gd name="T12" fmla="*/ 0 w 315"/>
                <a:gd name="T13" fmla="*/ 2 h 227"/>
                <a:gd name="T14" fmla="*/ 0 w 315"/>
                <a:gd name="T15" fmla="*/ 227 h 227"/>
                <a:gd name="T16" fmla="*/ 39 w 315"/>
                <a:gd name="T17" fmla="*/ 227 h 227"/>
                <a:gd name="T18" fmla="*/ 39 w 315"/>
                <a:gd name="T19" fmla="*/ 105 h 227"/>
                <a:gd name="T20" fmla="*/ 89 w 315"/>
                <a:gd name="T21" fmla="*/ 30 h 227"/>
                <a:gd name="T22" fmla="*/ 138 w 315"/>
                <a:gd name="T23" fmla="*/ 82 h 227"/>
                <a:gd name="T24" fmla="*/ 138 w 315"/>
                <a:gd name="T25" fmla="*/ 227 h 227"/>
                <a:gd name="T26" fmla="*/ 177 w 315"/>
                <a:gd name="T27" fmla="*/ 227 h 227"/>
                <a:gd name="T28" fmla="*/ 177 w 315"/>
                <a:gd name="T29" fmla="*/ 105 h 227"/>
                <a:gd name="T30" fmla="*/ 227 w 315"/>
                <a:gd name="T31" fmla="*/ 30 h 227"/>
                <a:gd name="T32" fmla="*/ 276 w 315"/>
                <a:gd name="T33" fmla="*/ 82 h 227"/>
                <a:gd name="T34" fmla="*/ 276 w 315"/>
                <a:gd name="T35" fmla="*/ 227 h 227"/>
                <a:gd name="T36" fmla="*/ 315 w 315"/>
                <a:gd name="T37" fmla="*/ 227 h 227"/>
                <a:gd name="T38" fmla="*/ 315 w 315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7">
                  <a:moveTo>
                    <a:pt x="315" y="78"/>
                  </a:moveTo>
                  <a:cubicBezTo>
                    <a:pt x="315" y="45"/>
                    <a:pt x="307" y="0"/>
                    <a:pt x="246" y="0"/>
                  </a:cubicBezTo>
                  <a:cubicBezTo>
                    <a:pt x="217" y="0"/>
                    <a:pt x="191" y="14"/>
                    <a:pt x="172" y="41"/>
                  </a:cubicBezTo>
                  <a:cubicBezTo>
                    <a:pt x="159" y="3"/>
                    <a:pt x="124" y="0"/>
                    <a:pt x="108" y="0"/>
                  </a:cubicBezTo>
                  <a:cubicBezTo>
                    <a:pt x="72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2" y="30"/>
                    <a:pt x="89" y="30"/>
                  </a:cubicBezTo>
                  <a:cubicBezTo>
                    <a:pt x="135" y="30"/>
                    <a:pt x="138" y="63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0" y="30"/>
                    <a:pt x="227" y="30"/>
                  </a:cubicBezTo>
                  <a:cubicBezTo>
                    <a:pt x="273" y="30"/>
                    <a:pt x="276" y="63"/>
                    <a:pt x="276" y="82"/>
                  </a:cubicBezTo>
                  <a:lnTo>
                    <a:pt x="276" y="227"/>
                  </a:lnTo>
                  <a:lnTo>
                    <a:pt x="315" y="227"/>
                  </a:lnTo>
                  <a:lnTo>
                    <a:pt x="315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67">
              <a:extLst>
                <a:ext uri="{FF2B5EF4-FFF2-40B4-BE49-F238E27FC236}">
                  <a16:creationId xmlns:a16="http://schemas.microsoft.com/office/drawing/2014/main" id="{8C2A14B8-D40E-4E51-931F-59B89CD79821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1785938" y="6334125"/>
              <a:ext cx="58738" cy="288925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10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10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68">
              <a:extLst>
                <a:ext uri="{FF2B5EF4-FFF2-40B4-BE49-F238E27FC236}">
                  <a16:creationId xmlns:a16="http://schemas.microsoft.com/office/drawing/2014/main" id="{2169C9D2-C758-4A85-A9A9-C1B1C5BDF60C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1873251" y="6334125"/>
              <a:ext cx="96838" cy="233363"/>
            </a:xfrm>
            <a:custGeom>
              <a:avLst/>
              <a:gdLst>
                <a:gd name="T0" fmla="*/ 104 w 193"/>
                <a:gd name="T1" fmla="*/ 219 h 402"/>
                <a:gd name="T2" fmla="*/ 167 w 193"/>
                <a:gd name="T3" fmla="*/ 291 h 402"/>
                <a:gd name="T4" fmla="*/ 104 w 193"/>
                <a:gd name="T5" fmla="*/ 363 h 402"/>
                <a:gd name="T6" fmla="*/ 104 w 193"/>
                <a:gd name="T7" fmla="*/ 219 h 402"/>
                <a:gd name="T8" fmla="*/ 88 w 193"/>
                <a:gd name="T9" fmla="*/ 215 h 402"/>
                <a:gd name="T10" fmla="*/ 88 w 193"/>
                <a:gd name="T11" fmla="*/ 363 h 402"/>
                <a:gd name="T12" fmla="*/ 15 w 193"/>
                <a:gd name="T13" fmla="*/ 304 h 402"/>
                <a:gd name="T14" fmla="*/ 23 w 193"/>
                <a:gd name="T15" fmla="*/ 305 h 402"/>
                <a:gd name="T16" fmla="*/ 46 w 193"/>
                <a:gd name="T17" fmla="*/ 282 h 402"/>
                <a:gd name="T18" fmla="*/ 23 w 193"/>
                <a:gd name="T19" fmla="*/ 260 h 402"/>
                <a:gd name="T20" fmla="*/ 0 w 193"/>
                <a:gd name="T21" fmla="*/ 285 h 402"/>
                <a:gd name="T22" fmla="*/ 88 w 193"/>
                <a:gd name="T23" fmla="*/ 379 h 402"/>
                <a:gd name="T24" fmla="*/ 88 w 193"/>
                <a:gd name="T25" fmla="*/ 402 h 402"/>
                <a:gd name="T26" fmla="*/ 104 w 193"/>
                <a:gd name="T27" fmla="*/ 402 h 402"/>
                <a:gd name="T28" fmla="*/ 104 w 193"/>
                <a:gd name="T29" fmla="*/ 379 h 402"/>
                <a:gd name="T30" fmla="*/ 193 w 193"/>
                <a:gd name="T31" fmla="*/ 276 h 402"/>
                <a:gd name="T32" fmla="*/ 166 w 193"/>
                <a:gd name="T33" fmla="*/ 205 h 402"/>
                <a:gd name="T34" fmla="*/ 104 w 193"/>
                <a:gd name="T35" fmla="*/ 173 h 402"/>
                <a:gd name="T36" fmla="*/ 104 w 193"/>
                <a:gd name="T37" fmla="*/ 38 h 402"/>
                <a:gd name="T38" fmla="*/ 178 w 193"/>
                <a:gd name="T39" fmla="*/ 90 h 402"/>
                <a:gd name="T40" fmla="*/ 170 w 193"/>
                <a:gd name="T41" fmla="*/ 89 h 402"/>
                <a:gd name="T42" fmla="*/ 147 w 193"/>
                <a:gd name="T43" fmla="*/ 112 h 402"/>
                <a:gd name="T44" fmla="*/ 170 w 193"/>
                <a:gd name="T45" fmla="*/ 135 h 402"/>
                <a:gd name="T46" fmla="*/ 193 w 193"/>
                <a:gd name="T47" fmla="*/ 110 h 402"/>
                <a:gd name="T48" fmla="*/ 104 w 193"/>
                <a:gd name="T49" fmla="*/ 22 h 402"/>
                <a:gd name="T50" fmla="*/ 104 w 193"/>
                <a:gd name="T51" fmla="*/ 0 h 402"/>
                <a:gd name="T52" fmla="*/ 88 w 193"/>
                <a:gd name="T53" fmla="*/ 0 h 402"/>
                <a:gd name="T54" fmla="*/ 88 w 193"/>
                <a:gd name="T55" fmla="*/ 23 h 402"/>
                <a:gd name="T56" fmla="*/ 0 w 193"/>
                <a:gd name="T57" fmla="*/ 118 h 402"/>
                <a:gd name="T58" fmla="*/ 27 w 193"/>
                <a:gd name="T59" fmla="*/ 185 h 402"/>
                <a:gd name="T60" fmla="*/ 88 w 193"/>
                <a:gd name="T61" fmla="*/ 215 h 402"/>
                <a:gd name="T62" fmla="*/ 88 w 193"/>
                <a:gd name="T63" fmla="*/ 169 h 402"/>
                <a:gd name="T64" fmla="*/ 25 w 193"/>
                <a:gd name="T65" fmla="*/ 103 h 402"/>
                <a:gd name="T66" fmla="*/ 88 w 193"/>
                <a:gd name="T67" fmla="*/ 38 h 402"/>
                <a:gd name="T68" fmla="*/ 88 w 193"/>
                <a:gd name="T69" fmla="*/ 16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402">
                  <a:moveTo>
                    <a:pt x="104" y="219"/>
                  </a:moveTo>
                  <a:cubicBezTo>
                    <a:pt x="164" y="231"/>
                    <a:pt x="167" y="279"/>
                    <a:pt x="167" y="291"/>
                  </a:cubicBezTo>
                  <a:cubicBezTo>
                    <a:pt x="167" y="325"/>
                    <a:pt x="143" y="358"/>
                    <a:pt x="104" y="363"/>
                  </a:cubicBezTo>
                  <a:lnTo>
                    <a:pt x="104" y="219"/>
                  </a:lnTo>
                  <a:close/>
                  <a:moveTo>
                    <a:pt x="88" y="215"/>
                  </a:moveTo>
                  <a:lnTo>
                    <a:pt x="88" y="363"/>
                  </a:lnTo>
                  <a:cubicBezTo>
                    <a:pt x="45" y="361"/>
                    <a:pt x="21" y="335"/>
                    <a:pt x="15" y="304"/>
                  </a:cubicBezTo>
                  <a:cubicBezTo>
                    <a:pt x="17" y="305"/>
                    <a:pt x="21" y="305"/>
                    <a:pt x="23" y="305"/>
                  </a:cubicBezTo>
                  <a:cubicBezTo>
                    <a:pt x="36" y="305"/>
                    <a:pt x="46" y="296"/>
                    <a:pt x="46" y="282"/>
                  </a:cubicBezTo>
                  <a:cubicBezTo>
                    <a:pt x="46" y="269"/>
                    <a:pt x="35" y="260"/>
                    <a:pt x="23" y="260"/>
                  </a:cubicBezTo>
                  <a:cubicBezTo>
                    <a:pt x="20" y="260"/>
                    <a:pt x="0" y="261"/>
                    <a:pt x="0" y="285"/>
                  </a:cubicBezTo>
                  <a:cubicBezTo>
                    <a:pt x="0" y="329"/>
                    <a:pt x="26" y="375"/>
                    <a:pt x="88" y="379"/>
                  </a:cubicBezTo>
                  <a:lnTo>
                    <a:pt x="88" y="402"/>
                  </a:lnTo>
                  <a:lnTo>
                    <a:pt x="104" y="402"/>
                  </a:lnTo>
                  <a:lnTo>
                    <a:pt x="104" y="379"/>
                  </a:lnTo>
                  <a:cubicBezTo>
                    <a:pt x="156" y="374"/>
                    <a:pt x="193" y="328"/>
                    <a:pt x="193" y="276"/>
                  </a:cubicBezTo>
                  <a:cubicBezTo>
                    <a:pt x="193" y="235"/>
                    <a:pt x="170" y="210"/>
                    <a:pt x="166" y="205"/>
                  </a:cubicBezTo>
                  <a:cubicBezTo>
                    <a:pt x="146" y="183"/>
                    <a:pt x="128" y="179"/>
                    <a:pt x="104" y="173"/>
                  </a:cubicBezTo>
                  <a:lnTo>
                    <a:pt x="104" y="38"/>
                  </a:lnTo>
                  <a:cubicBezTo>
                    <a:pt x="146" y="40"/>
                    <a:pt x="170" y="62"/>
                    <a:pt x="178" y="90"/>
                  </a:cubicBezTo>
                  <a:cubicBezTo>
                    <a:pt x="176" y="90"/>
                    <a:pt x="175" y="89"/>
                    <a:pt x="170" y="89"/>
                  </a:cubicBezTo>
                  <a:cubicBezTo>
                    <a:pt x="157" y="89"/>
                    <a:pt x="147" y="98"/>
                    <a:pt x="147" y="112"/>
                  </a:cubicBezTo>
                  <a:cubicBezTo>
                    <a:pt x="147" y="127"/>
                    <a:pt x="159" y="135"/>
                    <a:pt x="170" y="135"/>
                  </a:cubicBezTo>
                  <a:cubicBezTo>
                    <a:pt x="171" y="135"/>
                    <a:pt x="193" y="134"/>
                    <a:pt x="193" y="110"/>
                  </a:cubicBezTo>
                  <a:cubicBezTo>
                    <a:pt x="193" y="62"/>
                    <a:pt x="160" y="25"/>
                    <a:pt x="104" y="22"/>
                  </a:cubicBezTo>
                  <a:lnTo>
                    <a:pt x="104" y="0"/>
                  </a:lnTo>
                  <a:lnTo>
                    <a:pt x="88" y="0"/>
                  </a:lnTo>
                  <a:lnTo>
                    <a:pt x="88" y="23"/>
                  </a:lnTo>
                  <a:cubicBezTo>
                    <a:pt x="33" y="28"/>
                    <a:pt x="0" y="73"/>
                    <a:pt x="0" y="118"/>
                  </a:cubicBezTo>
                  <a:cubicBezTo>
                    <a:pt x="0" y="152"/>
                    <a:pt x="18" y="176"/>
                    <a:pt x="27" y="185"/>
                  </a:cubicBezTo>
                  <a:cubicBezTo>
                    <a:pt x="46" y="204"/>
                    <a:pt x="63" y="208"/>
                    <a:pt x="88" y="215"/>
                  </a:cubicBezTo>
                  <a:close/>
                  <a:moveTo>
                    <a:pt x="88" y="169"/>
                  </a:moveTo>
                  <a:cubicBezTo>
                    <a:pt x="27" y="156"/>
                    <a:pt x="25" y="113"/>
                    <a:pt x="25" y="103"/>
                  </a:cubicBezTo>
                  <a:cubicBezTo>
                    <a:pt x="25" y="73"/>
                    <a:pt x="49" y="42"/>
                    <a:pt x="88" y="38"/>
                  </a:cubicBezTo>
                  <a:lnTo>
                    <a:pt x="88" y="1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69">
              <a:extLst>
                <a:ext uri="{FF2B5EF4-FFF2-40B4-BE49-F238E27FC236}">
                  <a16:creationId xmlns:a16="http://schemas.microsoft.com/office/drawing/2014/main" id="{6F9D2ACA-2D83-476F-89F0-97C7578E26F7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005013" y="6357938"/>
              <a:ext cx="82550" cy="192088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2"/>
                  </a:lnTo>
                  <a:cubicBezTo>
                    <a:pt x="66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70">
              <a:extLst>
                <a:ext uri="{FF2B5EF4-FFF2-40B4-BE49-F238E27FC236}">
                  <a16:creationId xmlns:a16="http://schemas.microsoft.com/office/drawing/2014/main" id="{8B11396D-C902-47F2-8351-6BA3967D5D9B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2117726" y="6357938"/>
              <a:ext cx="104775" cy="198438"/>
            </a:xfrm>
            <a:custGeom>
              <a:avLst/>
              <a:gdLst>
                <a:gd name="T0" fmla="*/ 210 w 210"/>
                <a:gd name="T1" fmla="*/ 172 h 343"/>
                <a:gd name="T2" fmla="*/ 190 w 210"/>
                <a:gd name="T3" fmla="*/ 55 h 343"/>
                <a:gd name="T4" fmla="*/ 106 w 210"/>
                <a:gd name="T5" fmla="*/ 0 h 343"/>
                <a:gd name="T6" fmla="*/ 19 w 210"/>
                <a:gd name="T7" fmla="*/ 59 h 343"/>
                <a:gd name="T8" fmla="*/ 0 w 210"/>
                <a:gd name="T9" fmla="*/ 172 h 343"/>
                <a:gd name="T10" fmla="*/ 23 w 210"/>
                <a:gd name="T11" fmla="*/ 292 h 343"/>
                <a:gd name="T12" fmla="*/ 105 w 210"/>
                <a:gd name="T13" fmla="*/ 343 h 343"/>
                <a:gd name="T14" fmla="*/ 192 w 210"/>
                <a:gd name="T15" fmla="*/ 285 h 343"/>
                <a:gd name="T16" fmla="*/ 210 w 210"/>
                <a:gd name="T17" fmla="*/ 172 h 343"/>
                <a:gd name="T18" fmla="*/ 105 w 210"/>
                <a:gd name="T19" fmla="*/ 332 h 343"/>
                <a:gd name="T20" fmla="*/ 47 w 210"/>
                <a:gd name="T21" fmla="*/ 271 h 343"/>
                <a:gd name="T22" fmla="*/ 42 w 210"/>
                <a:gd name="T23" fmla="*/ 166 h 343"/>
                <a:gd name="T24" fmla="*/ 46 w 210"/>
                <a:gd name="T25" fmla="*/ 74 h 343"/>
                <a:gd name="T26" fmla="*/ 105 w 210"/>
                <a:gd name="T27" fmla="*/ 11 h 343"/>
                <a:gd name="T28" fmla="*/ 164 w 210"/>
                <a:gd name="T29" fmla="*/ 69 h 343"/>
                <a:gd name="T30" fmla="*/ 169 w 210"/>
                <a:gd name="T31" fmla="*/ 166 h 343"/>
                <a:gd name="T32" fmla="*/ 164 w 210"/>
                <a:gd name="T33" fmla="*/ 269 h 343"/>
                <a:gd name="T34" fmla="*/ 105 w 210"/>
                <a:gd name="T35" fmla="*/ 3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0" h="343">
                  <a:moveTo>
                    <a:pt x="210" y="172"/>
                  </a:moveTo>
                  <a:cubicBezTo>
                    <a:pt x="210" y="132"/>
                    <a:pt x="208" y="92"/>
                    <a:pt x="190" y="55"/>
                  </a:cubicBezTo>
                  <a:cubicBezTo>
                    <a:pt x="168" y="8"/>
                    <a:pt x="127" y="0"/>
                    <a:pt x="106" y="0"/>
                  </a:cubicBezTo>
                  <a:cubicBezTo>
                    <a:pt x="76" y="0"/>
                    <a:pt x="39" y="13"/>
                    <a:pt x="19" y="59"/>
                  </a:cubicBezTo>
                  <a:cubicBezTo>
                    <a:pt x="3" y="93"/>
                    <a:pt x="0" y="132"/>
                    <a:pt x="0" y="172"/>
                  </a:cubicBezTo>
                  <a:cubicBezTo>
                    <a:pt x="0" y="210"/>
                    <a:pt x="2" y="254"/>
                    <a:pt x="23" y="292"/>
                  </a:cubicBezTo>
                  <a:cubicBezTo>
                    <a:pt x="44" y="333"/>
                    <a:pt x="81" y="343"/>
                    <a:pt x="105" y="343"/>
                  </a:cubicBezTo>
                  <a:cubicBezTo>
                    <a:pt x="132" y="343"/>
                    <a:pt x="170" y="332"/>
                    <a:pt x="192" y="285"/>
                  </a:cubicBezTo>
                  <a:cubicBezTo>
                    <a:pt x="208" y="250"/>
                    <a:pt x="210" y="212"/>
                    <a:pt x="210" y="172"/>
                  </a:cubicBezTo>
                  <a:close/>
                  <a:moveTo>
                    <a:pt x="105" y="332"/>
                  </a:moveTo>
                  <a:cubicBezTo>
                    <a:pt x="86" y="332"/>
                    <a:pt x="56" y="319"/>
                    <a:pt x="47" y="271"/>
                  </a:cubicBezTo>
                  <a:cubicBezTo>
                    <a:pt x="42" y="241"/>
                    <a:pt x="42" y="196"/>
                    <a:pt x="42" y="166"/>
                  </a:cubicBezTo>
                  <a:cubicBezTo>
                    <a:pt x="42" y="134"/>
                    <a:pt x="42" y="101"/>
                    <a:pt x="46" y="74"/>
                  </a:cubicBezTo>
                  <a:cubicBezTo>
                    <a:pt x="55" y="15"/>
                    <a:pt x="93" y="11"/>
                    <a:pt x="105" y="11"/>
                  </a:cubicBezTo>
                  <a:cubicBezTo>
                    <a:pt x="122" y="11"/>
                    <a:pt x="155" y="20"/>
                    <a:pt x="164" y="69"/>
                  </a:cubicBezTo>
                  <a:cubicBezTo>
                    <a:pt x="169" y="97"/>
                    <a:pt x="169" y="135"/>
                    <a:pt x="169" y="166"/>
                  </a:cubicBezTo>
                  <a:cubicBezTo>
                    <a:pt x="169" y="204"/>
                    <a:pt x="169" y="237"/>
                    <a:pt x="164" y="269"/>
                  </a:cubicBezTo>
                  <a:cubicBezTo>
                    <a:pt x="156" y="317"/>
                    <a:pt x="128" y="332"/>
                    <a:pt x="105" y="33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71">
              <a:extLst>
                <a:ext uri="{FF2B5EF4-FFF2-40B4-BE49-F238E27FC236}">
                  <a16:creationId xmlns:a16="http://schemas.microsoft.com/office/drawing/2014/main" id="{E9DC413D-3E3A-4B3C-A0E5-B9ECDE1B02B1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254251" y="6357938"/>
              <a:ext cx="82550" cy="192088"/>
            </a:xfrm>
            <a:custGeom>
              <a:avLst/>
              <a:gdLst>
                <a:gd name="T0" fmla="*/ 102 w 164"/>
                <a:gd name="T1" fmla="*/ 13 h 332"/>
                <a:gd name="T2" fmla="*/ 90 w 164"/>
                <a:gd name="T3" fmla="*/ 0 h 332"/>
                <a:gd name="T4" fmla="*/ 0 w 164"/>
                <a:gd name="T5" fmla="*/ 32 h 332"/>
                <a:gd name="T6" fmla="*/ 0 w 164"/>
                <a:gd name="T7" fmla="*/ 47 h 332"/>
                <a:gd name="T8" fmla="*/ 65 w 164"/>
                <a:gd name="T9" fmla="*/ 34 h 332"/>
                <a:gd name="T10" fmla="*/ 65 w 164"/>
                <a:gd name="T11" fmla="*/ 292 h 332"/>
                <a:gd name="T12" fmla="*/ 18 w 164"/>
                <a:gd name="T13" fmla="*/ 316 h 332"/>
                <a:gd name="T14" fmla="*/ 3 w 164"/>
                <a:gd name="T15" fmla="*/ 316 h 332"/>
                <a:gd name="T16" fmla="*/ 3 w 164"/>
                <a:gd name="T17" fmla="*/ 332 h 332"/>
                <a:gd name="T18" fmla="*/ 83 w 164"/>
                <a:gd name="T19" fmla="*/ 330 h 332"/>
                <a:gd name="T20" fmla="*/ 164 w 164"/>
                <a:gd name="T21" fmla="*/ 332 h 332"/>
                <a:gd name="T22" fmla="*/ 164 w 164"/>
                <a:gd name="T23" fmla="*/ 316 h 332"/>
                <a:gd name="T24" fmla="*/ 148 w 164"/>
                <a:gd name="T25" fmla="*/ 316 h 332"/>
                <a:gd name="T26" fmla="*/ 102 w 164"/>
                <a:gd name="T27" fmla="*/ 292 h 332"/>
                <a:gd name="T28" fmla="*/ 102 w 164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332">
                  <a:moveTo>
                    <a:pt x="102" y="13"/>
                  </a:moveTo>
                  <a:cubicBezTo>
                    <a:pt x="102" y="1"/>
                    <a:pt x="102" y="0"/>
                    <a:pt x="90" y="0"/>
                  </a:cubicBezTo>
                  <a:cubicBezTo>
                    <a:pt x="59" y="32"/>
                    <a:pt x="15" y="32"/>
                    <a:pt x="0" y="32"/>
                  </a:cubicBezTo>
                  <a:lnTo>
                    <a:pt x="0" y="47"/>
                  </a:lnTo>
                  <a:cubicBezTo>
                    <a:pt x="9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3" y="316"/>
                    <a:pt x="18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3" y="330"/>
                    <a:pt x="83" y="330"/>
                  </a:cubicBezTo>
                  <a:cubicBezTo>
                    <a:pt x="103" y="330"/>
                    <a:pt x="147" y="330"/>
                    <a:pt x="164" y="332"/>
                  </a:cubicBezTo>
                  <a:lnTo>
                    <a:pt x="164" y="316"/>
                  </a:lnTo>
                  <a:lnTo>
                    <a:pt x="148" y="316"/>
                  </a:lnTo>
                  <a:cubicBezTo>
                    <a:pt x="103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72">
              <a:extLst>
                <a:ext uri="{FF2B5EF4-FFF2-40B4-BE49-F238E27FC236}">
                  <a16:creationId xmlns:a16="http://schemas.microsoft.com/office/drawing/2014/main" id="{6A0F84D1-1C14-479C-B01A-E36B9051E8D8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371726" y="6334125"/>
              <a:ext cx="57150" cy="28892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4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4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9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4" y="498"/>
                  </a:cubicBezTo>
                  <a:cubicBezTo>
                    <a:pt x="9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8" name="TextBox 267">
            <a:extLst>
              <a:ext uri="{FF2B5EF4-FFF2-40B4-BE49-F238E27FC236}">
                <a16:creationId xmlns:a16="http://schemas.microsoft.com/office/drawing/2014/main" id="{120EAFFB-E520-4556-852F-0F5A9EB9F073}"/>
              </a:ext>
            </a:extLst>
          </p:cNvPr>
          <p:cNvSpPr txBox="1"/>
          <p:nvPr/>
        </p:nvSpPr>
        <p:spPr>
          <a:xfrm>
            <a:off x="868219" y="2225964"/>
            <a:ext cx="13762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dirty="0"/>
              <a:t>Alice: $100</a:t>
            </a:r>
          </a:p>
          <a:p>
            <a:pPr algn="l"/>
            <a:r>
              <a:rPr lang="en-US" sz="2000" dirty="0"/>
              <a:t>Bob:   $101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CF21282-2292-4061-842A-76C63FD6D0D1}"/>
              </a:ext>
            </a:extLst>
          </p:cNvPr>
          <p:cNvSpPr txBox="1"/>
          <p:nvPr/>
        </p:nvSpPr>
        <p:spPr>
          <a:xfrm>
            <a:off x="5532581" y="3740728"/>
            <a:ext cx="6253019" cy="15183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Goal:</a:t>
            </a:r>
            <a:r>
              <a:rPr lang="en-US" sz="2000" dirty="0"/>
              <a:t> </a:t>
            </a:r>
          </a:p>
          <a:p>
            <a:pPr marL="228600" indent="-2286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pPr>
            <a:r>
              <a:rPr lang="en-US" sz="2000" dirty="0">
                <a:cs typeface="Times New Roman" panose="02020603050405020304" pitchFamily="18" charset="0"/>
              </a:rPr>
              <a:t>Non-malleability is designed for this purpose [</a:t>
            </a:r>
            <a:r>
              <a:rPr lang="en-US" sz="2000" dirty="0">
                <a:solidFill>
                  <a:schemeClr val="accent1"/>
                </a:solidFill>
                <a:cs typeface="Times New Roman" panose="02020603050405020304" pitchFamily="18" charset="0"/>
              </a:rPr>
              <a:t>DDN91</a:t>
            </a:r>
            <a:r>
              <a:rPr lang="en-US" sz="2000" dirty="0">
                <a:cs typeface="Times New Roman" panose="02020603050405020304" pitchFamily="18" charset="0"/>
              </a:rPr>
              <a:t>]</a:t>
            </a:r>
            <a:endParaRPr lang="en-US" altLang="zh-CN" sz="2000" dirty="0">
              <a:cs typeface="Times New Roman" panose="02020603050405020304" pitchFamily="18" charset="0"/>
            </a:endParaRPr>
          </a:p>
          <a:p>
            <a:pPr marL="228600" indent="-2286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</a:pPr>
            <a:r>
              <a:rPr lang="en-US" altLang="zh-CN" sz="2000" dirty="0">
                <a:cs typeface="Times New Roman" panose="02020603050405020304" pitchFamily="18" charset="0"/>
              </a:rPr>
              <a:t>Remove the dependence between </a:t>
            </a:r>
            <a:r>
              <a:rPr lang="en-US" altLang="zh-CN" sz="2000" dirty="0">
                <a:solidFill>
                  <a:srgbClr val="FF0000"/>
                </a:solidFill>
                <a:cs typeface="Times New Roman" panose="02020603050405020304" pitchFamily="18" charset="0"/>
              </a:rPr>
              <a:t>B*</a:t>
            </a:r>
            <a:r>
              <a:rPr lang="en-US" altLang="zh-CN" sz="2000" dirty="0">
                <a:cs typeface="Times New Roman" panose="02020603050405020304" pitchFamily="18" charset="0"/>
              </a:rPr>
              <a:t>’s com and A’s</a:t>
            </a:r>
            <a:endParaRPr lang="en-US" sz="2000" dirty="0">
              <a:cs typeface="Times New Roman" panose="02020603050405020304" pitchFamily="18" charset="0"/>
            </a:endParaRPr>
          </a:p>
          <a:p>
            <a:pPr algn="l"/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4006814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/>
      <p:bldP spid="251" grpId="0"/>
      <p:bldP spid="268" grpId="0"/>
      <p:bldP spid="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82C950-D245-4BC7-A189-98E36FB93D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Thank You!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4DCD2A6-2D17-41D9-8CD5-FE14728C4A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22871" y="2494718"/>
            <a:ext cx="3469857" cy="862149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4400" dirty="0"/>
              <a:t>Q&amp;A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E09078D-48B4-4CE4-889C-5E420F9B4AF4}"/>
              </a:ext>
            </a:extLst>
          </p:cNvPr>
          <p:cNvSpPr txBox="1"/>
          <p:nvPr/>
        </p:nvSpPr>
        <p:spPr>
          <a:xfrm>
            <a:off x="1477819" y="4045978"/>
            <a:ext cx="83219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/>
              <a:t>The full version is available at </a:t>
            </a:r>
            <a:r>
              <a:rPr lang="en-US" altLang="zh-CN" sz="2400" dirty="0" err="1"/>
              <a:t>Eprint</a:t>
            </a:r>
            <a:r>
              <a:rPr lang="en-US" altLang="zh-CN" sz="2400" dirty="0"/>
              <a:t>: </a:t>
            </a:r>
            <a:r>
              <a:rPr lang="en-US" sz="2400" dirty="0">
                <a:hlinkClick r:id="rId2"/>
              </a:rPr>
              <a:t>ia.cr/2022/767</a:t>
            </a:r>
            <a:endParaRPr 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734019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FCB681-B772-4654-9A43-E03B64B42A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Removing the One-Sided Restriction</a:t>
            </a:r>
          </a:p>
        </p:txBody>
      </p:sp>
      <p:sp>
        <p:nvSpPr>
          <p:cNvPr id="4" name="Arrow: Right 3">
            <a:extLst>
              <a:ext uri="{FF2B5EF4-FFF2-40B4-BE49-F238E27FC236}">
                <a16:creationId xmlns:a16="http://schemas.microsoft.com/office/drawing/2014/main" id="{1E177B23-6481-4F49-AB80-98E03B7B2077}"/>
              </a:ext>
            </a:extLst>
          </p:cNvPr>
          <p:cNvSpPr/>
          <p:nvPr/>
        </p:nvSpPr>
        <p:spPr>
          <a:xfrm rot="10800000">
            <a:off x="3851458" y="296112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2B9AA315-ADDC-450D-A5C1-81BE48D5D755}"/>
              </a:ext>
            </a:extLst>
          </p:cNvPr>
          <p:cNvSpPr/>
          <p:nvPr/>
        </p:nvSpPr>
        <p:spPr>
          <a:xfrm>
            <a:off x="3935953" y="5714501"/>
            <a:ext cx="3224265" cy="565306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/>
              <a:t>I know 1 solution to puzzle</a:t>
            </a:r>
            <a:endParaRPr lang="en-US" sz="1800" dirty="0"/>
          </a:p>
        </p:txBody>
      </p:sp>
      <p:sp>
        <p:nvSpPr>
          <p:cNvPr id="6" name="Freeform 7 1">
            <a:extLst>
              <a:ext uri="{FF2B5EF4-FFF2-40B4-BE49-F238E27FC236}">
                <a16:creationId xmlns:a16="http://schemas.microsoft.com/office/drawing/2014/main" id="{E1FCF6D4-4BF1-4AE4-83AC-3321B6BCF6C1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7086633" y="1235891"/>
            <a:ext cx="313414" cy="216979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7E7BA217-A0ED-492A-BE48-39995C11B83B}"/>
              </a:ext>
            </a:extLst>
          </p:cNvPr>
          <p:cNvCxnSpPr/>
          <p:nvPr/>
        </p:nvCxnSpPr>
        <p:spPr>
          <a:xfrm>
            <a:off x="3923379" y="2073267"/>
            <a:ext cx="322349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2F549224-38A6-4307-9927-1A567DD22DE0}"/>
              </a:ext>
            </a:extLst>
          </p:cNvPr>
          <p:cNvCxnSpPr>
            <a:cxnSpLocks/>
          </p:cNvCxnSpPr>
          <p:nvPr/>
        </p:nvCxnSpPr>
        <p:spPr>
          <a:xfrm flipH="1">
            <a:off x="3922993" y="272919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5DFC3EDE-16F6-4CC6-AB98-0FFBE3413E0C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181481" y="3120959"/>
            <a:ext cx="980697" cy="174744"/>
            <a:chOff x="2541586" y="2540000"/>
            <a:chExt cx="873125" cy="155576"/>
          </a:xfrm>
        </p:grpSpPr>
        <p:sp>
          <p:nvSpPr>
            <p:cNvPr id="10" name="Freeform 68 1 1 1">
              <a:extLst>
                <a:ext uri="{FF2B5EF4-FFF2-40B4-BE49-F238E27FC236}">
                  <a16:creationId xmlns:a16="http://schemas.microsoft.com/office/drawing/2014/main" id="{DC50DE33-6194-4D58-9D99-6C33C8F898E9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9 1 1 1">
              <a:extLst>
                <a:ext uri="{FF2B5EF4-FFF2-40B4-BE49-F238E27FC236}">
                  <a16:creationId xmlns:a16="http://schemas.microsoft.com/office/drawing/2014/main" id="{0FB393E6-646B-418C-B773-82F130A3C9C7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0 1 1 1">
              <a:extLst>
                <a:ext uri="{FF2B5EF4-FFF2-40B4-BE49-F238E27FC236}">
                  <a16:creationId xmlns:a16="http://schemas.microsoft.com/office/drawing/2014/main" id="{387BAE3D-56F8-4EEA-A122-89B0F3421687}"/>
                </a:ext>
              </a:extLst>
            </p:cNvPr>
            <p:cNvSpPr>
              <a:spLocks noEditPoints="1"/>
            </p:cNvSpPr>
            <p:nvPr>
              <p:custDataLst>
                <p:tags r:id="rId77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71 1 1 1">
              <a:extLst>
                <a:ext uri="{FF2B5EF4-FFF2-40B4-BE49-F238E27FC236}">
                  <a16:creationId xmlns:a16="http://schemas.microsoft.com/office/drawing/2014/main" id="{A29DB407-0B61-4FBE-AFBE-52829D5463A0}"/>
                </a:ext>
              </a:extLst>
            </p:cNvPr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72 1 1 1">
              <a:extLst>
                <a:ext uri="{FF2B5EF4-FFF2-40B4-BE49-F238E27FC236}">
                  <a16:creationId xmlns:a16="http://schemas.microsoft.com/office/drawing/2014/main" id="{B4E7C54F-0F99-4B1F-8225-65FE250A9ADA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73 1 1 1">
              <a:extLst>
                <a:ext uri="{FF2B5EF4-FFF2-40B4-BE49-F238E27FC236}">
                  <a16:creationId xmlns:a16="http://schemas.microsoft.com/office/drawing/2014/main" id="{718F52FC-5501-4C06-9534-3B97593B0DA5}"/>
                </a:ext>
              </a:extLst>
            </p:cNvPr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4 1 1 1">
              <a:extLst>
                <a:ext uri="{FF2B5EF4-FFF2-40B4-BE49-F238E27FC236}">
                  <a16:creationId xmlns:a16="http://schemas.microsoft.com/office/drawing/2014/main" id="{985561CE-D5E1-451F-B636-764B55DEF97B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E2E0C10-7CEF-4200-9BF6-9E0A461AED0B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145646" y="5891372"/>
            <a:ext cx="989880" cy="176043"/>
            <a:chOff x="2179638" y="5199063"/>
            <a:chExt cx="1633537" cy="290513"/>
          </a:xfrm>
        </p:grpSpPr>
        <p:sp>
          <p:nvSpPr>
            <p:cNvPr id="18" name="Freeform 115 1 1">
              <a:extLst>
                <a:ext uri="{FF2B5EF4-FFF2-40B4-BE49-F238E27FC236}">
                  <a16:creationId xmlns:a16="http://schemas.microsoft.com/office/drawing/2014/main" id="{2E19DE0E-7903-4D28-AC7F-826F507B836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16 1 1">
              <a:extLst>
                <a:ext uri="{FF2B5EF4-FFF2-40B4-BE49-F238E27FC236}">
                  <a16:creationId xmlns:a16="http://schemas.microsoft.com/office/drawing/2014/main" id="{0BB05E99-DE74-45E4-A7D0-E2C793AB333B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7 1 1">
              <a:extLst>
                <a:ext uri="{FF2B5EF4-FFF2-40B4-BE49-F238E27FC236}">
                  <a16:creationId xmlns:a16="http://schemas.microsoft.com/office/drawing/2014/main" id="{4D00EEC5-1C56-4BB0-83F8-8F9A49BCD6E7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8 1 1">
              <a:extLst>
                <a:ext uri="{FF2B5EF4-FFF2-40B4-BE49-F238E27FC236}">
                  <a16:creationId xmlns:a16="http://schemas.microsoft.com/office/drawing/2014/main" id="{1464AAB5-784C-47E1-897D-028A25FEAB75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19 1 1">
              <a:extLst>
                <a:ext uri="{FF2B5EF4-FFF2-40B4-BE49-F238E27FC236}">
                  <a16:creationId xmlns:a16="http://schemas.microsoft.com/office/drawing/2014/main" id="{7D890C16-16A0-4CBD-8B7B-6D9B25D5FC4B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120 1 1">
              <a:extLst>
                <a:ext uri="{FF2B5EF4-FFF2-40B4-BE49-F238E27FC236}">
                  <a16:creationId xmlns:a16="http://schemas.microsoft.com/office/drawing/2014/main" id="{44CF2E83-7F35-40D8-8576-5905C1A46A03}"/>
                </a:ext>
              </a:extLst>
            </p:cNvPr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21 1 1">
              <a:extLst>
                <a:ext uri="{FF2B5EF4-FFF2-40B4-BE49-F238E27FC236}">
                  <a16:creationId xmlns:a16="http://schemas.microsoft.com/office/drawing/2014/main" id="{7AA6D38C-F9B4-418A-B5D7-2347BD756247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97DE1F5-82DA-4060-893E-B1A5B4F5DA27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5168396" y="1176166"/>
            <a:ext cx="604783" cy="288105"/>
            <a:chOff x="2541584" y="2538412"/>
            <a:chExt cx="403226" cy="192088"/>
          </a:xfrm>
        </p:grpSpPr>
        <p:sp>
          <p:nvSpPr>
            <p:cNvPr id="26" name="Freeform 155 1">
              <a:extLst>
                <a:ext uri="{FF2B5EF4-FFF2-40B4-BE49-F238E27FC236}">
                  <a16:creationId xmlns:a16="http://schemas.microsoft.com/office/drawing/2014/main" id="{DEE7F386-E2D9-4E1B-86A1-10547F6568F0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2541584" y="2541587"/>
              <a:ext cx="61913" cy="1444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56 1">
              <a:extLst>
                <a:ext uri="{FF2B5EF4-FFF2-40B4-BE49-F238E27FC236}">
                  <a16:creationId xmlns:a16="http://schemas.microsoft.com/office/drawing/2014/main" id="{9C09FE55-4ADC-470B-9553-C31609A7A00E}"/>
                </a:ext>
              </a:extLst>
            </p:cNvPr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2622547" y="2579687"/>
              <a:ext cx="88900" cy="106363"/>
            </a:xfrm>
            <a:custGeom>
              <a:avLst/>
              <a:gdLst>
                <a:gd name="T0" fmla="*/ 146 w 225"/>
                <a:gd name="T1" fmla="*/ 186 h 230"/>
                <a:gd name="T2" fmla="*/ 184 w 225"/>
                <a:gd name="T3" fmla="*/ 227 h 230"/>
                <a:gd name="T4" fmla="*/ 225 w 225"/>
                <a:gd name="T5" fmla="*/ 180 h 230"/>
                <a:gd name="T6" fmla="*/ 225 w 225"/>
                <a:gd name="T7" fmla="*/ 152 h 230"/>
                <a:gd name="T8" fmla="*/ 213 w 225"/>
                <a:gd name="T9" fmla="*/ 152 h 230"/>
                <a:gd name="T10" fmla="*/ 213 w 225"/>
                <a:gd name="T11" fmla="*/ 180 h 230"/>
                <a:gd name="T12" fmla="*/ 195 w 225"/>
                <a:gd name="T13" fmla="*/ 212 h 230"/>
                <a:gd name="T14" fmla="*/ 176 w 225"/>
                <a:gd name="T15" fmla="*/ 187 h 230"/>
                <a:gd name="T16" fmla="*/ 176 w 225"/>
                <a:gd name="T17" fmla="*/ 87 h 230"/>
                <a:gd name="T18" fmla="*/ 159 w 225"/>
                <a:gd name="T19" fmla="*/ 28 h 230"/>
                <a:gd name="T20" fmla="*/ 90 w 225"/>
                <a:gd name="T21" fmla="*/ 0 h 230"/>
                <a:gd name="T22" fmla="*/ 15 w 225"/>
                <a:gd name="T23" fmla="*/ 57 h 230"/>
                <a:gd name="T24" fmla="*/ 38 w 225"/>
                <a:gd name="T25" fmla="*/ 80 h 230"/>
                <a:gd name="T26" fmla="*/ 61 w 225"/>
                <a:gd name="T27" fmla="*/ 57 h 230"/>
                <a:gd name="T28" fmla="*/ 35 w 225"/>
                <a:gd name="T29" fmla="*/ 34 h 230"/>
                <a:gd name="T30" fmla="*/ 89 w 225"/>
                <a:gd name="T31" fmla="*/ 11 h 230"/>
                <a:gd name="T32" fmla="*/ 142 w 225"/>
                <a:gd name="T33" fmla="*/ 75 h 230"/>
                <a:gd name="T34" fmla="*/ 142 w 225"/>
                <a:gd name="T35" fmla="*/ 94 h 230"/>
                <a:gd name="T36" fmla="*/ 50 w 225"/>
                <a:gd name="T37" fmla="*/ 112 h 230"/>
                <a:gd name="T38" fmla="*/ 0 w 225"/>
                <a:gd name="T39" fmla="*/ 177 h 230"/>
                <a:gd name="T40" fmla="*/ 80 w 225"/>
                <a:gd name="T41" fmla="*/ 230 h 230"/>
                <a:gd name="T42" fmla="*/ 146 w 225"/>
                <a:gd name="T43" fmla="*/ 186 h 230"/>
                <a:gd name="T44" fmla="*/ 142 w 225"/>
                <a:gd name="T45" fmla="*/ 104 h 230"/>
                <a:gd name="T46" fmla="*/ 142 w 225"/>
                <a:gd name="T47" fmla="*/ 154 h 230"/>
                <a:gd name="T48" fmla="*/ 84 w 225"/>
                <a:gd name="T49" fmla="*/ 219 h 230"/>
                <a:gd name="T50" fmla="*/ 39 w 225"/>
                <a:gd name="T51" fmla="*/ 176 h 230"/>
                <a:gd name="T52" fmla="*/ 142 w 225"/>
                <a:gd name="T53" fmla="*/ 10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30">
                  <a:moveTo>
                    <a:pt x="146" y="186"/>
                  </a:moveTo>
                  <a:cubicBezTo>
                    <a:pt x="148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9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9" y="230"/>
                    <a:pt x="80" y="230"/>
                  </a:cubicBezTo>
                  <a:cubicBezTo>
                    <a:pt x="113" y="230"/>
                    <a:pt x="136" y="210"/>
                    <a:pt x="146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4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57 1">
              <a:extLst>
                <a:ext uri="{FF2B5EF4-FFF2-40B4-BE49-F238E27FC236}">
                  <a16:creationId xmlns:a16="http://schemas.microsoft.com/office/drawing/2014/main" id="{B037A624-574F-4430-9E57-CBF0A362BC12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2719384" y="2579687"/>
              <a:ext cx="90488" cy="150813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2 w 228"/>
                <a:gd name="T35" fmla="*/ 0 h 329"/>
                <a:gd name="T36" fmla="*/ 149 w 228"/>
                <a:gd name="T37" fmla="*/ 23 h 329"/>
                <a:gd name="T38" fmla="*/ 96 w 228"/>
                <a:gd name="T39" fmla="*/ 5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3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7"/>
                    <a:pt x="107" y="5"/>
                    <a:pt x="96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58 1">
              <a:extLst>
                <a:ext uri="{FF2B5EF4-FFF2-40B4-BE49-F238E27FC236}">
                  <a16:creationId xmlns:a16="http://schemas.microsoft.com/office/drawing/2014/main" id="{87C50342-B15D-4B50-B535-A6BCB62430C9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2882897" y="2538412"/>
              <a:ext cx="61913" cy="147638"/>
            </a:xfrm>
            <a:custGeom>
              <a:avLst/>
              <a:gdLst>
                <a:gd name="T0" fmla="*/ 92 w 154"/>
                <a:gd name="T1" fmla="*/ 113 h 319"/>
                <a:gd name="T2" fmla="*/ 139 w 154"/>
                <a:gd name="T3" fmla="*/ 113 h 319"/>
                <a:gd name="T4" fmla="*/ 154 w 154"/>
                <a:gd name="T5" fmla="*/ 103 h 319"/>
                <a:gd name="T6" fmla="*/ 140 w 154"/>
                <a:gd name="T7" fmla="*/ 98 h 319"/>
                <a:gd name="T8" fmla="*/ 96 w 154"/>
                <a:gd name="T9" fmla="*/ 98 h 319"/>
                <a:gd name="T10" fmla="*/ 116 w 154"/>
                <a:gd name="T11" fmla="*/ 14 h 319"/>
                <a:gd name="T12" fmla="*/ 102 w 154"/>
                <a:gd name="T13" fmla="*/ 0 h 319"/>
                <a:gd name="T14" fmla="*/ 82 w 154"/>
                <a:gd name="T15" fmla="*/ 18 h 319"/>
                <a:gd name="T16" fmla="*/ 62 w 154"/>
                <a:gd name="T17" fmla="*/ 98 h 319"/>
                <a:gd name="T18" fmla="*/ 15 w 154"/>
                <a:gd name="T19" fmla="*/ 98 h 319"/>
                <a:gd name="T20" fmla="*/ 0 w 154"/>
                <a:gd name="T21" fmla="*/ 107 h 319"/>
                <a:gd name="T22" fmla="*/ 14 w 154"/>
                <a:gd name="T23" fmla="*/ 113 h 319"/>
                <a:gd name="T24" fmla="*/ 58 w 154"/>
                <a:gd name="T25" fmla="*/ 113 h 319"/>
                <a:gd name="T26" fmla="*/ 20 w 154"/>
                <a:gd name="T27" fmla="*/ 273 h 319"/>
                <a:gd name="T28" fmla="*/ 66 w 154"/>
                <a:gd name="T29" fmla="*/ 319 h 319"/>
                <a:gd name="T30" fmla="*/ 146 w 154"/>
                <a:gd name="T31" fmla="*/ 242 h 319"/>
                <a:gd name="T32" fmla="*/ 140 w 154"/>
                <a:gd name="T33" fmla="*/ 237 h 319"/>
                <a:gd name="T34" fmla="*/ 132 w 154"/>
                <a:gd name="T35" fmla="*/ 244 h 319"/>
                <a:gd name="T36" fmla="*/ 67 w 154"/>
                <a:gd name="T37" fmla="*/ 308 h 319"/>
                <a:gd name="T38" fmla="*/ 52 w 154"/>
                <a:gd name="T39" fmla="*/ 285 h 319"/>
                <a:gd name="T40" fmla="*/ 55 w 154"/>
                <a:gd name="T41" fmla="*/ 261 h 319"/>
                <a:gd name="T42" fmla="*/ 92 w 154"/>
                <a:gd name="T43" fmla="*/ 11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9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8"/>
                    <a:pt x="149" y="98"/>
                    <a:pt x="140" y="98"/>
                  </a:cubicBezTo>
                  <a:lnTo>
                    <a:pt x="96" y="98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4"/>
                    <a:pt x="20" y="273"/>
                  </a:cubicBezTo>
                  <a:cubicBezTo>
                    <a:pt x="20" y="300"/>
                    <a:pt x="39" y="319"/>
                    <a:pt x="66" y="319"/>
                  </a:cubicBezTo>
                  <a:cubicBezTo>
                    <a:pt x="117" y="319"/>
                    <a:pt x="146" y="246"/>
                    <a:pt x="146" y="242"/>
                  </a:cubicBezTo>
                  <a:cubicBezTo>
                    <a:pt x="146" y="237"/>
                    <a:pt x="142" y="237"/>
                    <a:pt x="140" y="237"/>
                  </a:cubicBezTo>
                  <a:cubicBezTo>
                    <a:pt x="135" y="237"/>
                    <a:pt x="135" y="238"/>
                    <a:pt x="132" y="244"/>
                  </a:cubicBezTo>
                  <a:cubicBezTo>
                    <a:pt x="111" y="296"/>
                    <a:pt x="84" y="308"/>
                    <a:pt x="67" y="308"/>
                  </a:cubicBezTo>
                  <a:cubicBezTo>
                    <a:pt x="57" y="308"/>
                    <a:pt x="52" y="301"/>
                    <a:pt x="52" y="285"/>
                  </a:cubicBezTo>
                  <a:cubicBezTo>
                    <a:pt x="52" y="273"/>
                    <a:pt x="53" y="269"/>
                    <a:pt x="55" y="261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A986568-D220-483B-B9AA-15AFCD3949CA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8864072" y="1110607"/>
            <a:ext cx="664730" cy="353662"/>
            <a:chOff x="8128005" y="1146176"/>
            <a:chExt cx="817563" cy="434975"/>
          </a:xfrm>
        </p:grpSpPr>
        <p:sp>
          <p:nvSpPr>
            <p:cNvPr id="31" name="Freeform 165">
              <a:extLst>
                <a:ext uri="{FF2B5EF4-FFF2-40B4-BE49-F238E27FC236}">
                  <a16:creationId xmlns:a16="http://schemas.microsoft.com/office/drawing/2014/main" id="{5F05D1C5-B84C-4F81-8E83-502D8AFEC8E1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8128005" y="1260476"/>
              <a:ext cx="114300" cy="244475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66">
              <a:extLst>
                <a:ext uri="{FF2B5EF4-FFF2-40B4-BE49-F238E27FC236}">
                  <a16:creationId xmlns:a16="http://schemas.microsoft.com/office/drawing/2014/main" id="{180B444F-1011-4EB7-BFC2-E7706B575CCD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8277230" y="1325564"/>
              <a:ext cx="165100" cy="179388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67">
              <a:extLst>
                <a:ext uri="{FF2B5EF4-FFF2-40B4-BE49-F238E27FC236}">
                  <a16:creationId xmlns:a16="http://schemas.microsoft.com/office/drawing/2014/main" id="{4D5EA7C8-8797-47B1-9B0F-89D470D876A4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8455030" y="1323976"/>
              <a:ext cx="166688" cy="257175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8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6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5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8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6"/>
                    <a:pt x="53" y="50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8" y="160"/>
                  </a:moveTo>
                  <a:cubicBezTo>
                    <a:pt x="38" y="158"/>
                    <a:pt x="38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7" y="6"/>
                    <a:pt x="96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5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8" y="176"/>
                    <a:pt x="38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4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8">
              <a:extLst>
                <a:ext uri="{FF2B5EF4-FFF2-40B4-BE49-F238E27FC236}">
                  <a16:creationId xmlns:a16="http://schemas.microsoft.com/office/drawing/2014/main" id="{CD850C7E-9282-4BDE-9C0C-FCE021D1EF64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8742368" y="1146176"/>
              <a:ext cx="203200" cy="4445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9">
              <a:extLst>
                <a:ext uri="{FF2B5EF4-FFF2-40B4-BE49-F238E27FC236}">
                  <a16:creationId xmlns:a16="http://schemas.microsoft.com/office/drawing/2014/main" id="{CA402F31-4812-4CFA-BDD5-34904C9EB561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8755068" y="1255714"/>
              <a:ext cx="112713" cy="249238"/>
            </a:xfrm>
            <a:custGeom>
              <a:avLst/>
              <a:gdLst>
                <a:gd name="T0" fmla="*/ 92 w 154"/>
                <a:gd name="T1" fmla="*/ 113 h 318"/>
                <a:gd name="T2" fmla="*/ 139 w 154"/>
                <a:gd name="T3" fmla="*/ 113 h 318"/>
                <a:gd name="T4" fmla="*/ 154 w 154"/>
                <a:gd name="T5" fmla="*/ 103 h 318"/>
                <a:gd name="T6" fmla="*/ 140 w 154"/>
                <a:gd name="T7" fmla="*/ 97 h 318"/>
                <a:gd name="T8" fmla="*/ 96 w 154"/>
                <a:gd name="T9" fmla="*/ 97 h 318"/>
                <a:gd name="T10" fmla="*/ 116 w 154"/>
                <a:gd name="T11" fmla="*/ 13 h 318"/>
                <a:gd name="T12" fmla="*/ 102 w 154"/>
                <a:gd name="T13" fmla="*/ 0 h 318"/>
                <a:gd name="T14" fmla="*/ 82 w 154"/>
                <a:gd name="T15" fmla="*/ 18 h 318"/>
                <a:gd name="T16" fmla="*/ 62 w 154"/>
                <a:gd name="T17" fmla="*/ 97 h 318"/>
                <a:gd name="T18" fmla="*/ 15 w 154"/>
                <a:gd name="T19" fmla="*/ 97 h 318"/>
                <a:gd name="T20" fmla="*/ 0 w 154"/>
                <a:gd name="T21" fmla="*/ 107 h 318"/>
                <a:gd name="T22" fmla="*/ 14 w 154"/>
                <a:gd name="T23" fmla="*/ 113 h 318"/>
                <a:gd name="T24" fmla="*/ 58 w 154"/>
                <a:gd name="T25" fmla="*/ 113 h 318"/>
                <a:gd name="T26" fmla="*/ 20 w 154"/>
                <a:gd name="T27" fmla="*/ 272 h 318"/>
                <a:gd name="T28" fmla="*/ 66 w 154"/>
                <a:gd name="T29" fmla="*/ 318 h 318"/>
                <a:gd name="T30" fmla="*/ 146 w 154"/>
                <a:gd name="T31" fmla="*/ 241 h 318"/>
                <a:gd name="T32" fmla="*/ 140 w 154"/>
                <a:gd name="T33" fmla="*/ 236 h 318"/>
                <a:gd name="T34" fmla="*/ 132 w 154"/>
                <a:gd name="T35" fmla="*/ 243 h 318"/>
                <a:gd name="T36" fmla="*/ 67 w 154"/>
                <a:gd name="T37" fmla="*/ 307 h 318"/>
                <a:gd name="T38" fmla="*/ 52 w 154"/>
                <a:gd name="T39" fmla="*/ 284 h 318"/>
                <a:gd name="T40" fmla="*/ 55 w 154"/>
                <a:gd name="T41" fmla="*/ 260 h 318"/>
                <a:gd name="T42" fmla="*/ 92 w 154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6"/>
                    <a:pt x="116" y="16"/>
                    <a:pt x="116" y="13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0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6" y="245"/>
                    <a:pt x="146" y="241"/>
                  </a:cubicBezTo>
                  <a:cubicBezTo>
                    <a:pt x="146" y="236"/>
                    <a:pt x="142" y="236"/>
                    <a:pt x="140" y="236"/>
                  </a:cubicBezTo>
                  <a:cubicBezTo>
                    <a:pt x="135" y="236"/>
                    <a:pt x="135" y="237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09725AE2-FD4D-49DB-8A89-C6C0E68A8D97}"/>
                  </a:ext>
                </a:extLst>
              </p:cNvPr>
              <p:cNvSpPr txBox="1"/>
              <p:nvPr/>
            </p:nvSpPr>
            <p:spPr>
              <a:xfrm>
                <a:off x="3974364" y="234002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09725AE2-FD4D-49DB-8A89-C6C0E68A8D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74364" y="2340020"/>
                <a:ext cx="3380652" cy="400110"/>
              </a:xfrm>
              <a:prstGeom prst="rect">
                <a:avLst/>
              </a:prstGeom>
              <a:blipFill>
                <a:blip r:embed="rId83"/>
                <a:stretch>
                  <a:fillRect l="-1982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TextBox 36">
            <a:extLst>
              <a:ext uri="{FF2B5EF4-FFF2-40B4-BE49-F238E27FC236}">
                <a16:creationId xmlns:a16="http://schemas.microsoft.com/office/drawing/2014/main" id="{261467FA-C629-45FA-AF8C-E702CF5136D8}"/>
              </a:ext>
            </a:extLst>
          </p:cNvPr>
          <p:cNvSpPr txBox="1"/>
          <p:nvPr/>
        </p:nvSpPr>
        <p:spPr>
          <a:xfrm>
            <a:off x="4060002" y="3318649"/>
            <a:ext cx="30220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p:pic>
        <p:nvPicPr>
          <p:cNvPr id="39" name="Picture 38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F4573576-4DA9-403B-A2A9-E0C6CCE21466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0666" y="1245131"/>
            <a:ext cx="736670" cy="322052"/>
          </a:xfrm>
          <a:prstGeom prst="rect">
            <a:avLst/>
          </a:prstGeom>
        </p:spPr>
      </p:pic>
      <p:grpSp>
        <p:nvGrpSpPr>
          <p:cNvPr id="40" name="Group 39" descr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$ to $m$&#10;&#10;\end{document}" title="IguanaTex Vector Display">
            <a:extLst>
              <a:ext uri="{FF2B5EF4-FFF2-40B4-BE49-F238E27FC236}">
                <a16:creationId xmlns:a16="http://schemas.microsoft.com/office/drawing/2014/main" id="{D96C8DEB-5932-47BD-A090-5309260EF4DC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4837028" y="1740848"/>
            <a:ext cx="1318711" cy="213845"/>
            <a:chOff x="2540000" y="2540000"/>
            <a:chExt cx="1057275" cy="171450"/>
          </a:xfrm>
        </p:grpSpPr>
        <p:sp>
          <p:nvSpPr>
            <p:cNvPr id="41" name="Freeform 7 2">
              <a:extLst>
                <a:ext uri="{FF2B5EF4-FFF2-40B4-BE49-F238E27FC236}">
                  <a16:creationId xmlns:a16="http://schemas.microsoft.com/office/drawing/2014/main" id="{6F55274F-BFBC-4D4D-BACB-CBA8D35651E1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2540000" y="2540000"/>
              <a:ext cx="82550" cy="171450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7 w 221"/>
                <a:gd name="T13" fmla="*/ 112 h 362"/>
                <a:gd name="T14" fmla="*/ 207 w 221"/>
                <a:gd name="T15" fmla="*/ 12 h 362"/>
                <a:gd name="T16" fmla="*/ 202 w 221"/>
                <a:gd name="T17" fmla="*/ 0 h 362"/>
                <a:gd name="T18" fmla="*/ 194 w 221"/>
                <a:gd name="T19" fmla="*/ 6 h 362"/>
                <a:gd name="T20" fmla="*/ 177 w 221"/>
                <a:gd name="T21" fmla="*/ 35 h 362"/>
                <a:gd name="T22" fmla="*/ 97 w 221"/>
                <a:gd name="T23" fmla="*/ 0 h 362"/>
                <a:gd name="T24" fmla="*/ 0 w 221"/>
                <a:gd name="T25" fmla="*/ 97 h 362"/>
                <a:gd name="T26" fmla="*/ 65 w 221"/>
                <a:gd name="T27" fmla="*/ 188 h 362"/>
                <a:gd name="T28" fmla="*/ 131 w 221"/>
                <a:gd name="T29" fmla="*/ 204 h 362"/>
                <a:gd name="T30" fmla="*/ 173 w 221"/>
                <a:gd name="T31" fmla="*/ 230 h 362"/>
                <a:gd name="T32" fmla="*/ 189 w 221"/>
                <a:gd name="T33" fmla="*/ 275 h 362"/>
                <a:gd name="T34" fmla="*/ 122 w 221"/>
                <a:gd name="T35" fmla="*/ 347 h 362"/>
                <a:gd name="T36" fmla="*/ 43 w 221"/>
                <a:gd name="T37" fmla="*/ 320 h 362"/>
                <a:gd name="T38" fmla="*/ 12 w 221"/>
                <a:gd name="T39" fmla="*/ 243 h 362"/>
                <a:gd name="T40" fmla="*/ 6 w 221"/>
                <a:gd name="T41" fmla="*/ 238 h 362"/>
                <a:gd name="T42" fmla="*/ 0 w 221"/>
                <a:gd name="T43" fmla="*/ 251 h 362"/>
                <a:gd name="T44" fmla="*/ 0 w 221"/>
                <a:gd name="T45" fmla="*/ 350 h 362"/>
                <a:gd name="T46" fmla="*/ 5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2 w 221"/>
                <a:gd name="T53" fmla="*/ 362 h 362"/>
                <a:gd name="T54" fmla="*/ 221 w 221"/>
                <a:gd name="T55" fmla="*/ 259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1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5" y="121"/>
                    <a:pt x="195" y="124"/>
                    <a:pt x="201" y="124"/>
                  </a:cubicBezTo>
                  <a:cubicBezTo>
                    <a:pt x="207" y="124"/>
                    <a:pt x="207" y="122"/>
                    <a:pt x="207" y="112"/>
                  </a:cubicBezTo>
                  <a:lnTo>
                    <a:pt x="207" y="12"/>
                  </a:lnTo>
                  <a:cubicBezTo>
                    <a:pt x="207" y="3"/>
                    <a:pt x="207" y="0"/>
                    <a:pt x="202" y="0"/>
                  </a:cubicBezTo>
                  <a:cubicBezTo>
                    <a:pt x="198" y="0"/>
                    <a:pt x="198" y="0"/>
                    <a:pt x="194" y="6"/>
                  </a:cubicBezTo>
                  <a:lnTo>
                    <a:pt x="177" y="35"/>
                  </a:lnTo>
                  <a:cubicBezTo>
                    <a:pt x="162" y="20"/>
                    <a:pt x="141" y="0"/>
                    <a:pt x="97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6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4" y="208"/>
                    <a:pt x="159" y="211"/>
                    <a:pt x="173" y="230"/>
                  </a:cubicBezTo>
                  <a:cubicBezTo>
                    <a:pt x="184" y="243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7" y="347"/>
                    <a:pt x="70" y="344"/>
                    <a:pt x="43" y="320"/>
                  </a:cubicBezTo>
                  <a:cubicBezTo>
                    <a:pt x="14" y="293"/>
                    <a:pt x="13" y="261"/>
                    <a:pt x="12" y="243"/>
                  </a:cubicBezTo>
                  <a:cubicBezTo>
                    <a:pt x="12" y="238"/>
                    <a:pt x="8" y="238"/>
                    <a:pt x="6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5" y="362"/>
                  </a:cubicBezTo>
                  <a:cubicBezTo>
                    <a:pt x="9" y="362"/>
                    <a:pt x="9" y="361"/>
                    <a:pt x="13" y="356"/>
                  </a:cubicBezTo>
                  <a:cubicBezTo>
                    <a:pt x="13" y="355"/>
                    <a:pt x="14" y="354"/>
                    <a:pt x="31" y="327"/>
                  </a:cubicBezTo>
                  <a:cubicBezTo>
                    <a:pt x="46" y="344"/>
                    <a:pt x="78" y="362"/>
                    <a:pt x="122" y="362"/>
                  </a:cubicBezTo>
                  <a:cubicBezTo>
                    <a:pt x="181" y="362"/>
                    <a:pt x="221" y="313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8 1">
              <a:extLst>
                <a:ext uri="{FF2B5EF4-FFF2-40B4-BE49-F238E27FC236}">
                  <a16:creationId xmlns:a16="http://schemas.microsoft.com/office/drawing/2014/main" id="{28B9370B-E627-4395-90FA-36F097BDECBF}"/>
                </a:ext>
              </a:extLst>
            </p:cNvPr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2640013" y="2544763"/>
              <a:ext cx="114300" cy="161925"/>
            </a:xfrm>
            <a:custGeom>
              <a:avLst/>
              <a:gdLst>
                <a:gd name="T0" fmla="*/ 92 w 306"/>
                <a:gd name="T1" fmla="*/ 158 h 340"/>
                <a:gd name="T2" fmla="*/ 92 w 306"/>
                <a:gd name="T3" fmla="*/ 35 h 340"/>
                <a:gd name="T4" fmla="*/ 117 w 306"/>
                <a:gd name="T5" fmla="*/ 15 h 340"/>
                <a:gd name="T6" fmla="*/ 179 w 306"/>
                <a:gd name="T7" fmla="*/ 15 h 340"/>
                <a:gd name="T8" fmla="*/ 244 w 306"/>
                <a:gd name="T9" fmla="*/ 84 h 340"/>
                <a:gd name="T10" fmla="*/ 165 w 306"/>
                <a:gd name="T11" fmla="*/ 158 h 340"/>
                <a:gd name="T12" fmla="*/ 92 w 306"/>
                <a:gd name="T13" fmla="*/ 158 h 340"/>
                <a:gd name="T14" fmla="*/ 210 w 306"/>
                <a:gd name="T15" fmla="*/ 162 h 340"/>
                <a:gd name="T16" fmla="*/ 293 w 306"/>
                <a:gd name="T17" fmla="*/ 84 h 340"/>
                <a:gd name="T18" fmla="*/ 182 w 306"/>
                <a:gd name="T19" fmla="*/ 0 h 340"/>
                <a:gd name="T20" fmla="*/ 0 w 306"/>
                <a:gd name="T21" fmla="*/ 0 h 340"/>
                <a:gd name="T22" fmla="*/ 0 w 306"/>
                <a:gd name="T23" fmla="*/ 15 h 340"/>
                <a:gd name="T24" fmla="*/ 12 w 306"/>
                <a:gd name="T25" fmla="*/ 15 h 340"/>
                <a:gd name="T26" fmla="*/ 51 w 306"/>
                <a:gd name="T27" fmla="*/ 39 h 340"/>
                <a:gd name="T28" fmla="*/ 51 w 306"/>
                <a:gd name="T29" fmla="*/ 301 h 340"/>
                <a:gd name="T30" fmla="*/ 12 w 306"/>
                <a:gd name="T31" fmla="*/ 325 h 340"/>
                <a:gd name="T32" fmla="*/ 0 w 306"/>
                <a:gd name="T33" fmla="*/ 325 h 340"/>
                <a:gd name="T34" fmla="*/ 0 w 306"/>
                <a:gd name="T35" fmla="*/ 340 h 340"/>
                <a:gd name="T36" fmla="*/ 195 w 306"/>
                <a:gd name="T37" fmla="*/ 340 h 340"/>
                <a:gd name="T38" fmla="*/ 306 w 306"/>
                <a:gd name="T39" fmla="*/ 249 h 340"/>
                <a:gd name="T40" fmla="*/ 210 w 306"/>
                <a:gd name="T41" fmla="*/ 162 h 340"/>
                <a:gd name="T42" fmla="*/ 179 w 306"/>
                <a:gd name="T43" fmla="*/ 325 h 340"/>
                <a:gd name="T44" fmla="*/ 117 w 306"/>
                <a:gd name="T45" fmla="*/ 325 h 340"/>
                <a:gd name="T46" fmla="*/ 92 w 306"/>
                <a:gd name="T47" fmla="*/ 305 h 340"/>
                <a:gd name="T48" fmla="*/ 92 w 306"/>
                <a:gd name="T49" fmla="*/ 169 h 340"/>
                <a:gd name="T50" fmla="*/ 186 w 306"/>
                <a:gd name="T51" fmla="*/ 169 h 340"/>
                <a:gd name="T52" fmla="*/ 256 w 306"/>
                <a:gd name="T53" fmla="*/ 249 h 340"/>
                <a:gd name="T54" fmla="*/ 179 w 306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6" h="340">
                  <a:moveTo>
                    <a:pt x="92" y="158"/>
                  </a:moveTo>
                  <a:lnTo>
                    <a:pt x="92" y="35"/>
                  </a:lnTo>
                  <a:cubicBezTo>
                    <a:pt x="92" y="19"/>
                    <a:pt x="93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4" y="58"/>
                    <a:pt x="244" y="84"/>
                  </a:cubicBezTo>
                  <a:cubicBezTo>
                    <a:pt x="244" y="116"/>
                    <a:pt x="220" y="158"/>
                    <a:pt x="165" y="158"/>
                  </a:cubicBezTo>
                  <a:lnTo>
                    <a:pt x="92" y="158"/>
                  </a:lnTo>
                  <a:close/>
                  <a:moveTo>
                    <a:pt x="210" y="162"/>
                  </a:moveTo>
                  <a:cubicBezTo>
                    <a:pt x="258" y="153"/>
                    <a:pt x="293" y="121"/>
                    <a:pt x="293" y="84"/>
                  </a:cubicBezTo>
                  <a:cubicBezTo>
                    <a:pt x="293" y="41"/>
                    <a:pt x="247" y="0"/>
                    <a:pt x="182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5" y="340"/>
                  </a:lnTo>
                  <a:cubicBezTo>
                    <a:pt x="261" y="340"/>
                    <a:pt x="306" y="296"/>
                    <a:pt x="306" y="249"/>
                  </a:cubicBezTo>
                  <a:cubicBezTo>
                    <a:pt x="306" y="206"/>
                    <a:pt x="265" y="168"/>
                    <a:pt x="210" y="162"/>
                  </a:cubicBezTo>
                  <a:close/>
                  <a:moveTo>
                    <a:pt x="179" y="325"/>
                  </a:moveTo>
                  <a:lnTo>
                    <a:pt x="117" y="325"/>
                  </a:lnTo>
                  <a:cubicBezTo>
                    <a:pt x="93" y="325"/>
                    <a:pt x="92" y="321"/>
                    <a:pt x="92" y="305"/>
                  </a:cubicBezTo>
                  <a:lnTo>
                    <a:pt x="92" y="169"/>
                  </a:lnTo>
                  <a:lnTo>
                    <a:pt x="186" y="169"/>
                  </a:lnTo>
                  <a:cubicBezTo>
                    <a:pt x="235" y="169"/>
                    <a:pt x="256" y="215"/>
                    <a:pt x="256" y="249"/>
                  </a:cubicBezTo>
                  <a:cubicBezTo>
                    <a:pt x="256" y="284"/>
                    <a:pt x="230" y="325"/>
                    <a:pt x="179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9 1">
              <a:extLst>
                <a:ext uri="{FF2B5EF4-FFF2-40B4-BE49-F238E27FC236}">
                  <a16:creationId xmlns:a16="http://schemas.microsoft.com/office/drawing/2014/main" id="{A03D456A-5C2B-47CE-92B4-1A2F94D18D54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774950" y="2540000"/>
              <a:ext cx="114300" cy="171450"/>
            </a:xfrm>
            <a:custGeom>
              <a:avLst/>
              <a:gdLst>
                <a:gd name="T0" fmla="*/ 0 w 304"/>
                <a:gd name="T1" fmla="*/ 181 h 362"/>
                <a:gd name="T2" fmla="*/ 174 w 304"/>
                <a:gd name="T3" fmla="*/ 362 h 362"/>
                <a:gd name="T4" fmla="*/ 304 w 304"/>
                <a:gd name="T5" fmla="*/ 235 h 362"/>
                <a:gd name="T6" fmla="*/ 297 w 304"/>
                <a:gd name="T7" fmla="*/ 227 h 362"/>
                <a:gd name="T8" fmla="*/ 291 w 304"/>
                <a:gd name="T9" fmla="*/ 235 h 362"/>
                <a:gd name="T10" fmla="*/ 180 w 304"/>
                <a:gd name="T11" fmla="*/ 347 h 362"/>
                <a:gd name="T12" fmla="*/ 52 w 304"/>
                <a:gd name="T13" fmla="*/ 181 h 362"/>
                <a:gd name="T14" fmla="*/ 179 w 304"/>
                <a:gd name="T15" fmla="*/ 15 h 362"/>
                <a:gd name="T16" fmla="*/ 288 w 304"/>
                <a:gd name="T17" fmla="*/ 133 h 362"/>
                <a:gd name="T18" fmla="*/ 296 w 304"/>
                <a:gd name="T19" fmla="*/ 142 h 362"/>
                <a:gd name="T20" fmla="*/ 304 w 304"/>
                <a:gd name="T21" fmla="*/ 130 h 362"/>
                <a:gd name="T22" fmla="*/ 304 w 304"/>
                <a:gd name="T23" fmla="*/ 12 h 362"/>
                <a:gd name="T24" fmla="*/ 298 w 304"/>
                <a:gd name="T25" fmla="*/ 0 h 362"/>
                <a:gd name="T26" fmla="*/ 290 w 304"/>
                <a:gd name="T27" fmla="*/ 6 h 362"/>
                <a:gd name="T28" fmla="*/ 266 w 304"/>
                <a:gd name="T29" fmla="*/ 43 h 362"/>
                <a:gd name="T30" fmla="*/ 174 w 304"/>
                <a:gd name="T31" fmla="*/ 0 h 362"/>
                <a:gd name="T32" fmla="*/ 0 w 304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2">
                  <a:moveTo>
                    <a:pt x="0" y="181"/>
                  </a:moveTo>
                  <a:cubicBezTo>
                    <a:pt x="0" y="284"/>
                    <a:pt x="81" y="362"/>
                    <a:pt x="174" y="362"/>
                  </a:cubicBezTo>
                  <a:cubicBezTo>
                    <a:pt x="255" y="362"/>
                    <a:pt x="304" y="293"/>
                    <a:pt x="304" y="235"/>
                  </a:cubicBezTo>
                  <a:cubicBezTo>
                    <a:pt x="304" y="230"/>
                    <a:pt x="304" y="227"/>
                    <a:pt x="297" y="227"/>
                  </a:cubicBezTo>
                  <a:cubicBezTo>
                    <a:pt x="292" y="227"/>
                    <a:pt x="292" y="230"/>
                    <a:pt x="291" y="235"/>
                  </a:cubicBezTo>
                  <a:cubicBezTo>
                    <a:pt x="287" y="306"/>
                    <a:pt x="234" y="347"/>
                    <a:pt x="180" y="347"/>
                  </a:cubicBezTo>
                  <a:cubicBezTo>
                    <a:pt x="149" y="347"/>
                    <a:pt x="52" y="330"/>
                    <a:pt x="52" y="181"/>
                  </a:cubicBezTo>
                  <a:cubicBezTo>
                    <a:pt x="52" y="32"/>
                    <a:pt x="149" y="15"/>
                    <a:pt x="179" y="15"/>
                  </a:cubicBezTo>
                  <a:cubicBezTo>
                    <a:pt x="234" y="15"/>
                    <a:pt x="278" y="61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6" y="43"/>
                  </a:lnTo>
                  <a:cubicBezTo>
                    <a:pt x="247" y="25"/>
                    <a:pt x="222" y="0"/>
                    <a:pt x="174" y="0"/>
                  </a:cubicBezTo>
                  <a:cubicBezTo>
                    <a:pt x="81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0 1">
              <a:extLst>
                <a:ext uri="{FF2B5EF4-FFF2-40B4-BE49-F238E27FC236}">
                  <a16:creationId xmlns:a16="http://schemas.microsoft.com/office/drawing/2014/main" id="{0EE906E4-0C7A-41A8-B493-081AE2EAEA36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2905125" y="2600325"/>
              <a:ext cx="82550" cy="1095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 1">
              <a:extLst>
                <a:ext uri="{FF2B5EF4-FFF2-40B4-BE49-F238E27FC236}">
                  <a16:creationId xmlns:a16="http://schemas.microsoft.com/office/drawing/2014/main" id="{3014234E-3D0A-4FB1-BDA7-B799378B76D8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2998788" y="2601913"/>
              <a:ext cx="146050" cy="104775"/>
            </a:xfrm>
            <a:custGeom>
              <a:avLst/>
              <a:gdLst>
                <a:gd name="T0" fmla="*/ 39 w 390"/>
                <a:gd name="T1" fmla="*/ 49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7 w 390"/>
                <a:gd name="T9" fmla="*/ 219 h 220"/>
                <a:gd name="T10" fmla="*/ 113 w 390"/>
                <a:gd name="T11" fmla="*/ 220 h 220"/>
                <a:gd name="T12" fmla="*/ 113 w 390"/>
                <a:gd name="T13" fmla="*/ 205 h 220"/>
                <a:gd name="T14" fmla="*/ 74 w 390"/>
                <a:gd name="T15" fmla="*/ 182 h 220"/>
                <a:gd name="T16" fmla="*/ 74 w 390"/>
                <a:gd name="T17" fmla="*/ 91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1 h 220"/>
                <a:gd name="T38" fmla="*/ 279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7 w 390"/>
                <a:gd name="T45" fmla="*/ 205 h 220"/>
                <a:gd name="T46" fmla="*/ 277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5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9 h 220"/>
                <a:gd name="T64" fmla="*/ 144 w 390"/>
                <a:gd name="T65" fmla="*/ 0 h 220"/>
                <a:gd name="T66" fmla="*/ 71 w 390"/>
                <a:gd name="T67" fmla="*/ 52 h 220"/>
                <a:gd name="T68" fmla="*/ 71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79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7" y="205"/>
                  </a:cubicBezTo>
                  <a:lnTo>
                    <a:pt x="277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2 1">
              <a:extLst>
                <a:ext uri="{FF2B5EF4-FFF2-40B4-BE49-F238E27FC236}">
                  <a16:creationId xmlns:a16="http://schemas.microsoft.com/office/drawing/2014/main" id="{45BC319F-ABFE-4C26-8EBF-C48A9AED102B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214688" y="2560638"/>
              <a:ext cx="58738" cy="1492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7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3"/>
                  </a:lnTo>
                  <a:cubicBezTo>
                    <a:pt x="144" y="280"/>
                    <a:pt x="129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3 1">
              <a:extLst>
                <a:ext uri="{FF2B5EF4-FFF2-40B4-BE49-F238E27FC236}">
                  <a16:creationId xmlns:a16="http://schemas.microsoft.com/office/drawing/2014/main" id="{8A4AB3A7-F9D3-4833-9CAE-B78EA309E122}"/>
                </a:ext>
              </a:extLst>
            </p:cNvPr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3287713" y="2600325"/>
              <a:ext cx="84138" cy="109538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3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4 1">
              <a:extLst>
                <a:ext uri="{FF2B5EF4-FFF2-40B4-BE49-F238E27FC236}">
                  <a16:creationId xmlns:a16="http://schemas.microsoft.com/office/drawing/2014/main" id="{12FD9810-D016-4BDC-9FC9-31F45512E3CF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444875" y="2601913"/>
              <a:ext cx="152400" cy="107950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2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1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7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3 w 408"/>
                <a:gd name="T69" fmla="*/ 0 h 226"/>
                <a:gd name="T70" fmla="*/ 16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5"/>
                    <a:pt x="395" y="153"/>
                  </a:cubicBezTo>
                  <a:cubicBezTo>
                    <a:pt x="387" y="179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21 1">
            <a:extLst>
              <a:ext uri="{FF2B5EF4-FFF2-40B4-BE49-F238E27FC236}">
                <a16:creationId xmlns:a16="http://schemas.microsoft.com/office/drawing/2014/main" id="{9191156E-041A-498E-A8F8-F7F68BA4B3D2}"/>
              </a:ext>
            </a:extLst>
          </p:cNvPr>
          <p:cNvSpPr>
            <a:spLocks noChangeAspect="1" noEditPoints="1"/>
          </p:cNvSpPr>
          <p:nvPr>
            <p:custDataLst>
              <p:tags r:id="rId8"/>
            </p:custDataLst>
          </p:nvPr>
        </p:nvSpPr>
        <p:spPr bwMode="auto">
          <a:xfrm>
            <a:off x="11318627" y="1243401"/>
            <a:ext cx="210334" cy="205113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Arrow: Right 54">
            <a:extLst>
              <a:ext uri="{FF2B5EF4-FFF2-40B4-BE49-F238E27FC236}">
                <a16:creationId xmlns:a16="http://schemas.microsoft.com/office/drawing/2014/main" id="{E61458C7-C28D-4BEA-8AC2-9E352EBDAD6C}"/>
              </a:ext>
            </a:extLst>
          </p:cNvPr>
          <p:cNvSpPr/>
          <p:nvPr/>
        </p:nvSpPr>
        <p:spPr>
          <a:xfrm>
            <a:off x="8166002" y="5714501"/>
            <a:ext cx="3224265" cy="534826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/>
              <a:t>I know 1 solution to puzzle</a:t>
            </a:r>
            <a:endParaRPr lang="en-US" sz="1800" dirty="0"/>
          </a:p>
        </p:txBody>
      </p:sp>
      <p:sp>
        <p:nvSpPr>
          <p:cNvPr id="56" name="Arrow: Right 55">
            <a:extLst>
              <a:ext uri="{FF2B5EF4-FFF2-40B4-BE49-F238E27FC236}">
                <a16:creationId xmlns:a16="http://schemas.microsoft.com/office/drawing/2014/main" id="{1E5E047C-87A2-4F8B-BB70-8E492AB83A4B}"/>
              </a:ext>
            </a:extLst>
          </p:cNvPr>
          <p:cNvSpPr/>
          <p:nvPr/>
        </p:nvSpPr>
        <p:spPr>
          <a:xfrm rot="10800000">
            <a:off x="8081507" y="296112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9C5D0D50-8E6F-4932-BA92-6856A515DFD6}"/>
              </a:ext>
            </a:extLst>
          </p:cNvPr>
          <p:cNvCxnSpPr/>
          <p:nvPr/>
        </p:nvCxnSpPr>
        <p:spPr>
          <a:xfrm>
            <a:off x="8153428" y="2073267"/>
            <a:ext cx="322349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7C4C6906-B889-4386-9011-827EC1A6F28B}"/>
              </a:ext>
            </a:extLst>
          </p:cNvPr>
          <p:cNvCxnSpPr>
            <a:cxnSpLocks/>
          </p:cNvCxnSpPr>
          <p:nvPr/>
        </p:nvCxnSpPr>
        <p:spPr>
          <a:xfrm flipH="1">
            <a:off x="8153042" y="272919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8F82541-A329-4E7C-9E2F-5DA5A2D9FDB0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8411530" y="3120959"/>
            <a:ext cx="980697" cy="174744"/>
            <a:chOff x="2541586" y="2540000"/>
            <a:chExt cx="873125" cy="155576"/>
          </a:xfrm>
        </p:grpSpPr>
        <p:sp>
          <p:nvSpPr>
            <p:cNvPr id="60" name="Freeform 68 1 1 2">
              <a:extLst>
                <a:ext uri="{FF2B5EF4-FFF2-40B4-BE49-F238E27FC236}">
                  <a16:creationId xmlns:a16="http://schemas.microsoft.com/office/drawing/2014/main" id="{2CF270B5-1029-4D8D-912C-1BB0EFD2F09E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9 1 1 2">
              <a:extLst>
                <a:ext uri="{FF2B5EF4-FFF2-40B4-BE49-F238E27FC236}">
                  <a16:creationId xmlns:a16="http://schemas.microsoft.com/office/drawing/2014/main" id="{98D4CB08-ACB6-4948-BCC3-10A11108DE19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0 1 1 2">
              <a:extLst>
                <a:ext uri="{FF2B5EF4-FFF2-40B4-BE49-F238E27FC236}">
                  <a16:creationId xmlns:a16="http://schemas.microsoft.com/office/drawing/2014/main" id="{D920EDEA-7CE7-4B80-B728-92D40E545F9C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1 1 1 2">
              <a:extLst>
                <a:ext uri="{FF2B5EF4-FFF2-40B4-BE49-F238E27FC236}">
                  <a16:creationId xmlns:a16="http://schemas.microsoft.com/office/drawing/2014/main" id="{B30CA11D-80C7-43D1-96A5-93DBEFE4B60A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72 1 1 2">
              <a:extLst>
                <a:ext uri="{FF2B5EF4-FFF2-40B4-BE49-F238E27FC236}">
                  <a16:creationId xmlns:a16="http://schemas.microsoft.com/office/drawing/2014/main" id="{AC2CBDE3-8D0F-415D-AD2F-AA3704DB67C3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73 1 1 2">
              <a:extLst>
                <a:ext uri="{FF2B5EF4-FFF2-40B4-BE49-F238E27FC236}">
                  <a16:creationId xmlns:a16="http://schemas.microsoft.com/office/drawing/2014/main" id="{2CB4952E-6F05-4FDF-B0B3-C5199819B722}"/>
                </a:ext>
              </a:extLst>
            </p:cNvPr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74 1 1 2">
              <a:extLst>
                <a:ext uri="{FF2B5EF4-FFF2-40B4-BE49-F238E27FC236}">
                  <a16:creationId xmlns:a16="http://schemas.microsoft.com/office/drawing/2014/main" id="{56BDBAF6-3D36-477E-90CB-67FE9FDC0AD8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E55A965A-F387-47F1-BAC0-6AD51F2A8EBA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375695" y="5891372"/>
            <a:ext cx="989880" cy="176043"/>
            <a:chOff x="2179638" y="5199063"/>
            <a:chExt cx="1633537" cy="290513"/>
          </a:xfrm>
        </p:grpSpPr>
        <p:sp>
          <p:nvSpPr>
            <p:cNvPr id="68" name="Freeform 115 1 2">
              <a:extLst>
                <a:ext uri="{FF2B5EF4-FFF2-40B4-BE49-F238E27FC236}">
                  <a16:creationId xmlns:a16="http://schemas.microsoft.com/office/drawing/2014/main" id="{B414A7EF-2D8B-4F97-9F2A-85E846B4A5BD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16 1 2">
              <a:extLst>
                <a:ext uri="{FF2B5EF4-FFF2-40B4-BE49-F238E27FC236}">
                  <a16:creationId xmlns:a16="http://schemas.microsoft.com/office/drawing/2014/main" id="{0B04C5F7-E812-46F0-BE79-9559D7F210A9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17 1 2">
              <a:extLst>
                <a:ext uri="{FF2B5EF4-FFF2-40B4-BE49-F238E27FC236}">
                  <a16:creationId xmlns:a16="http://schemas.microsoft.com/office/drawing/2014/main" id="{8DCA09C8-4112-4FC6-A5E6-E2F4FFDBA98E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18 1 2">
              <a:extLst>
                <a:ext uri="{FF2B5EF4-FFF2-40B4-BE49-F238E27FC236}">
                  <a16:creationId xmlns:a16="http://schemas.microsoft.com/office/drawing/2014/main" id="{821C4BA8-C0C4-47C0-866A-0C0164DFDA00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19 1 2">
              <a:extLst>
                <a:ext uri="{FF2B5EF4-FFF2-40B4-BE49-F238E27FC236}">
                  <a16:creationId xmlns:a16="http://schemas.microsoft.com/office/drawing/2014/main" id="{4576583A-87A1-4DC4-B3BD-9C17827BC00F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120 1 2">
              <a:extLst>
                <a:ext uri="{FF2B5EF4-FFF2-40B4-BE49-F238E27FC236}">
                  <a16:creationId xmlns:a16="http://schemas.microsoft.com/office/drawing/2014/main" id="{D785F9D1-EDFE-4EDD-A02C-240D13B70E30}"/>
                </a:ext>
              </a:extLst>
            </p:cNvPr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21 1 2">
              <a:extLst>
                <a:ext uri="{FF2B5EF4-FFF2-40B4-BE49-F238E27FC236}">
                  <a16:creationId xmlns:a16="http://schemas.microsoft.com/office/drawing/2014/main" id="{20A68019-1076-4A30-B151-D7021C3E337B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667EDF86-587B-4F1D-8558-A86C88AE236B}"/>
                  </a:ext>
                </a:extLst>
              </p:cNvPr>
              <p:cNvSpPr txBox="1"/>
              <p:nvPr/>
            </p:nvSpPr>
            <p:spPr>
              <a:xfrm>
                <a:off x="8204413" y="234002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acc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667EDF86-587B-4F1D-8558-A86C88AE236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04413" y="2340020"/>
                <a:ext cx="3380652" cy="400110"/>
              </a:xfrm>
              <a:prstGeom prst="rect">
                <a:avLst/>
              </a:prstGeom>
              <a:blipFill>
                <a:blip r:embed="rId85"/>
                <a:stretch>
                  <a:fillRect l="-1986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6" name="TextBox 75">
            <a:extLst>
              <a:ext uri="{FF2B5EF4-FFF2-40B4-BE49-F238E27FC236}">
                <a16:creationId xmlns:a16="http://schemas.microsoft.com/office/drawing/2014/main" id="{F1EC7490-EED5-47BC-972F-B529EF934C6C}"/>
              </a:ext>
            </a:extLst>
          </p:cNvPr>
          <p:cNvSpPr txBox="1"/>
          <p:nvPr/>
        </p:nvSpPr>
        <p:spPr>
          <a:xfrm>
            <a:off x="8290051" y="3318649"/>
            <a:ext cx="30220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p:grpSp>
        <p:nvGrpSpPr>
          <p:cNvPr id="78" name="Group 77" descr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$ to $\tilde{m}$&#10;&#10;\end{document}" title="IguanaTex Vector Display">
            <a:extLst>
              <a:ext uri="{FF2B5EF4-FFF2-40B4-BE49-F238E27FC236}">
                <a16:creationId xmlns:a16="http://schemas.microsoft.com/office/drawing/2014/main" id="{31FD0363-A0D3-487B-8BE5-8FF8D04F6BB9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9067459" y="1741488"/>
            <a:ext cx="1317625" cy="227012"/>
            <a:chOff x="7827963" y="1741488"/>
            <a:chExt cx="1317625" cy="227012"/>
          </a:xfrm>
        </p:grpSpPr>
        <p:sp>
          <p:nvSpPr>
            <p:cNvPr id="79" name="Freeform 39">
              <a:extLst>
                <a:ext uri="{FF2B5EF4-FFF2-40B4-BE49-F238E27FC236}">
                  <a16:creationId xmlns:a16="http://schemas.microsoft.com/office/drawing/2014/main" id="{128A72B4-ADD3-4107-A604-99FA1BC2831F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7827963" y="1746250"/>
              <a:ext cx="103188" cy="222250"/>
            </a:xfrm>
            <a:custGeom>
              <a:avLst/>
              <a:gdLst>
                <a:gd name="T0" fmla="*/ 146 w 221"/>
                <a:gd name="T1" fmla="*/ 158 h 363"/>
                <a:gd name="T2" fmla="*/ 82 w 221"/>
                <a:gd name="T3" fmla="*/ 143 h 363"/>
                <a:gd name="T4" fmla="*/ 32 w 221"/>
                <a:gd name="T5" fmla="*/ 79 h 363"/>
                <a:gd name="T6" fmla="*/ 98 w 221"/>
                <a:gd name="T7" fmla="*/ 14 h 363"/>
                <a:gd name="T8" fmla="*/ 195 w 221"/>
                <a:gd name="T9" fmla="*/ 118 h 363"/>
                <a:gd name="T10" fmla="*/ 201 w 221"/>
                <a:gd name="T11" fmla="*/ 124 h 363"/>
                <a:gd name="T12" fmla="*/ 207 w 221"/>
                <a:gd name="T13" fmla="*/ 112 h 363"/>
                <a:gd name="T14" fmla="*/ 207 w 221"/>
                <a:gd name="T15" fmla="*/ 12 h 363"/>
                <a:gd name="T16" fmla="*/ 202 w 221"/>
                <a:gd name="T17" fmla="*/ 0 h 363"/>
                <a:gd name="T18" fmla="*/ 194 w 221"/>
                <a:gd name="T19" fmla="*/ 6 h 363"/>
                <a:gd name="T20" fmla="*/ 177 w 221"/>
                <a:gd name="T21" fmla="*/ 35 h 363"/>
                <a:gd name="T22" fmla="*/ 97 w 221"/>
                <a:gd name="T23" fmla="*/ 0 h 363"/>
                <a:gd name="T24" fmla="*/ 0 w 221"/>
                <a:gd name="T25" fmla="*/ 97 h 363"/>
                <a:gd name="T26" fmla="*/ 65 w 221"/>
                <a:gd name="T27" fmla="*/ 188 h 363"/>
                <a:gd name="T28" fmla="*/ 131 w 221"/>
                <a:gd name="T29" fmla="*/ 205 h 363"/>
                <a:gd name="T30" fmla="*/ 173 w 221"/>
                <a:gd name="T31" fmla="*/ 230 h 363"/>
                <a:gd name="T32" fmla="*/ 189 w 221"/>
                <a:gd name="T33" fmla="*/ 276 h 363"/>
                <a:gd name="T34" fmla="*/ 122 w 221"/>
                <a:gd name="T35" fmla="*/ 348 h 363"/>
                <a:gd name="T36" fmla="*/ 43 w 221"/>
                <a:gd name="T37" fmla="*/ 321 h 363"/>
                <a:gd name="T38" fmla="*/ 12 w 221"/>
                <a:gd name="T39" fmla="*/ 244 h 363"/>
                <a:gd name="T40" fmla="*/ 6 w 221"/>
                <a:gd name="T41" fmla="*/ 239 h 363"/>
                <a:gd name="T42" fmla="*/ 0 w 221"/>
                <a:gd name="T43" fmla="*/ 251 h 363"/>
                <a:gd name="T44" fmla="*/ 0 w 221"/>
                <a:gd name="T45" fmla="*/ 351 h 363"/>
                <a:gd name="T46" fmla="*/ 5 w 221"/>
                <a:gd name="T47" fmla="*/ 363 h 363"/>
                <a:gd name="T48" fmla="*/ 13 w 221"/>
                <a:gd name="T49" fmla="*/ 357 h 363"/>
                <a:gd name="T50" fmla="*/ 31 w 221"/>
                <a:gd name="T51" fmla="*/ 328 h 363"/>
                <a:gd name="T52" fmla="*/ 122 w 221"/>
                <a:gd name="T53" fmla="*/ 363 h 363"/>
                <a:gd name="T54" fmla="*/ 221 w 221"/>
                <a:gd name="T55" fmla="*/ 259 h 363"/>
                <a:gd name="T56" fmla="*/ 146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6" y="158"/>
                  </a:moveTo>
                  <a:lnTo>
                    <a:pt x="82" y="143"/>
                  </a:lnTo>
                  <a:cubicBezTo>
                    <a:pt x="51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5" y="121"/>
                    <a:pt x="195" y="124"/>
                    <a:pt x="201" y="124"/>
                  </a:cubicBezTo>
                  <a:cubicBezTo>
                    <a:pt x="207" y="124"/>
                    <a:pt x="207" y="122"/>
                    <a:pt x="207" y="112"/>
                  </a:cubicBezTo>
                  <a:lnTo>
                    <a:pt x="207" y="12"/>
                  </a:lnTo>
                  <a:cubicBezTo>
                    <a:pt x="207" y="3"/>
                    <a:pt x="207" y="0"/>
                    <a:pt x="202" y="0"/>
                  </a:cubicBezTo>
                  <a:cubicBezTo>
                    <a:pt x="198" y="0"/>
                    <a:pt x="198" y="0"/>
                    <a:pt x="194" y="6"/>
                  </a:cubicBezTo>
                  <a:lnTo>
                    <a:pt x="177" y="35"/>
                  </a:lnTo>
                  <a:cubicBezTo>
                    <a:pt x="162" y="20"/>
                    <a:pt x="141" y="0"/>
                    <a:pt x="97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6" y="175"/>
                    <a:pt x="65" y="188"/>
                  </a:cubicBezTo>
                  <a:cubicBezTo>
                    <a:pt x="71" y="190"/>
                    <a:pt x="96" y="196"/>
                    <a:pt x="131" y="205"/>
                  </a:cubicBezTo>
                  <a:cubicBezTo>
                    <a:pt x="144" y="208"/>
                    <a:pt x="159" y="212"/>
                    <a:pt x="173" y="230"/>
                  </a:cubicBezTo>
                  <a:cubicBezTo>
                    <a:pt x="184" y="243"/>
                    <a:pt x="189" y="260"/>
                    <a:pt x="189" y="276"/>
                  </a:cubicBezTo>
                  <a:cubicBezTo>
                    <a:pt x="189" y="312"/>
                    <a:pt x="164" y="348"/>
                    <a:pt x="122" y="348"/>
                  </a:cubicBezTo>
                  <a:cubicBezTo>
                    <a:pt x="107" y="348"/>
                    <a:pt x="70" y="345"/>
                    <a:pt x="43" y="321"/>
                  </a:cubicBezTo>
                  <a:cubicBezTo>
                    <a:pt x="14" y="294"/>
                    <a:pt x="13" y="262"/>
                    <a:pt x="12" y="244"/>
                  </a:cubicBezTo>
                  <a:cubicBezTo>
                    <a:pt x="12" y="239"/>
                    <a:pt x="8" y="239"/>
                    <a:pt x="6" y="239"/>
                  </a:cubicBezTo>
                  <a:cubicBezTo>
                    <a:pt x="0" y="239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60"/>
                    <a:pt x="0" y="363"/>
                    <a:pt x="5" y="363"/>
                  </a:cubicBezTo>
                  <a:cubicBezTo>
                    <a:pt x="9" y="363"/>
                    <a:pt x="9" y="362"/>
                    <a:pt x="13" y="357"/>
                  </a:cubicBezTo>
                  <a:cubicBezTo>
                    <a:pt x="13" y="356"/>
                    <a:pt x="14" y="355"/>
                    <a:pt x="31" y="328"/>
                  </a:cubicBezTo>
                  <a:cubicBezTo>
                    <a:pt x="46" y="345"/>
                    <a:pt x="78" y="363"/>
                    <a:pt x="122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0">
              <a:extLst>
                <a:ext uri="{FF2B5EF4-FFF2-40B4-BE49-F238E27FC236}">
                  <a16:creationId xmlns:a16="http://schemas.microsoft.com/office/drawing/2014/main" id="{359F4A0F-09E5-4030-B8CA-EFB076B7588F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7951788" y="1754188"/>
              <a:ext cx="142875" cy="207962"/>
            </a:xfrm>
            <a:custGeom>
              <a:avLst/>
              <a:gdLst>
                <a:gd name="T0" fmla="*/ 92 w 306"/>
                <a:gd name="T1" fmla="*/ 158 h 341"/>
                <a:gd name="T2" fmla="*/ 92 w 306"/>
                <a:gd name="T3" fmla="*/ 35 h 341"/>
                <a:gd name="T4" fmla="*/ 117 w 306"/>
                <a:gd name="T5" fmla="*/ 15 h 341"/>
                <a:gd name="T6" fmla="*/ 179 w 306"/>
                <a:gd name="T7" fmla="*/ 15 h 341"/>
                <a:gd name="T8" fmla="*/ 244 w 306"/>
                <a:gd name="T9" fmla="*/ 84 h 341"/>
                <a:gd name="T10" fmla="*/ 165 w 306"/>
                <a:gd name="T11" fmla="*/ 158 h 341"/>
                <a:gd name="T12" fmla="*/ 92 w 306"/>
                <a:gd name="T13" fmla="*/ 158 h 341"/>
                <a:gd name="T14" fmla="*/ 210 w 306"/>
                <a:gd name="T15" fmla="*/ 163 h 341"/>
                <a:gd name="T16" fmla="*/ 293 w 306"/>
                <a:gd name="T17" fmla="*/ 84 h 341"/>
                <a:gd name="T18" fmla="*/ 182 w 306"/>
                <a:gd name="T19" fmla="*/ 0 h 341"/>
                <a:gd name="T20" fmla="*/ 0 w 306"/>
                <a:gd name="T21" fmla="*/ 0 h 341"/>
                <a:gd name="T22" fmla="*/ 0 w 306"/>
                <a:gd name="T23" fmla="*/ 15 h 341"/>
                <a:gd name="T24" fmla="*/ 12 w 306"/>
                <a:gd name="T25" fmla="*/ 15 h 341"/>
                <a:gd name="T26" fmla="*/ 51 w 306"/>
                <a:gd name="T27" fmla="*/ 39 h 341"/>
                <a:gd name="T28" fmla="*/ 51 w 306"/>
                <a:gd name="T29" fmla="*/ 302 h 341"/>
                <a:gd name="T30" fmla="*/ 12 w 306"/>
                <a:gd name="T31" fmla="*/ 326 h 341"/>
                <a:gd name="T32" fmla="*/ 0 w 306"/>
                <a:gd name="T33" fmla="*/ 326 h 341"/>
                <a:gd name="T34" fmla="*/ 0 w 306"/>
                <a:gd name="T35" fmla="*/ 341 h 341"/>
                <a:gd name="T36" fmla="*/ 195 w 306"/>
                <a:gd name="T37" fmla="*/ 341 h 341"/>
                <a:gd name="T38" fmla="*/ 306 w 306"/>
                <a:gd name="T39" fmla="*/ 250 h 341"/>
                <a:gd name="T40" fmla="*/ 210 w 306"/>
                <a:gd name="T41" fmla="*/ 163 h 341"/>
                <a:gd name="T42" fmla="*/ 179 w 306"/>
                <a:gd name="T43" fmla="*/ 326 h 341"/>
                <a:gd name="T44" fmla="*/ 117 w 306"/>
                <a:gd name="T45" fmla="*/ 326 h 341"/>
                <a:gd name="T46" fmla="*/ 92 w 306"/>
                <a:gd name="T47" fmla="*/ 306 h 341"/>
                <a:gd name="T48" fmla="*/ 92 w 306"/>
                <a:gd name="T49" fmla="*/ 169 h 341"/>
                <a:gd name="T50" fmla="*/ 186 w 306"/>
                <a:gd name="T51" fmla="*/ 169 h 341"/>
                <a:gd name="T52" fmla="*/ 256 w 306"/>
                <a:gd name="T53" fmla="*/ 249 h 341"/>
                <a:gd name="T54" fmla="*/ 179 w 306"/>
                <a:gd name="T55" fmla="*/ 32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6" h="341">
                  <a:moveTo>
                    <a:pt x="92" y="158"/>
                  </a:moveTo>
                  <a:lnTo>
                    <a:pt x="92" y="35"/>
                  </a:lnTo>
                  <a:cubicBezTo>
                    <a:pt x="92" y="19"/>
                    <a:pt x="93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4" y="58"/>
                    <a:pt x="244" y="84"/>
                  </a:cubicBezTo>
                  <a:cubicBezTo>
                    <a:pt x="244" y="116"/>
                    <a:pt x="220" y="158"/>
                    <a:pt x="165" y="158"/>
                  </a:cubicBezTo>
                  <a:lnTo>
                    <a:pt x="92" y="158"/>
                  </a:lnTo>
                  <a:close/>
                  <a:moveTo>
                    <a:pt x="210" y="163"/>
                  </a:moveTo>
                  <a:cubicBezTo>
                    <a:pt x="258" y="153"/>
                    <a:pt x="293" y="121"/>
                    <a:pt x="293" y="84"/>
                  </a:cubicBezTo>
                  <a:cubicBezTo>
                    <a:pt x="293" y="41"/>
                    <a:pt x="247" y="0"/>
                    <a:pt x="182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6"/>
                    <a:pt x="12" y="326"/>
                  </a:cubicBezTo>
                  <a:lnTo>
                    <a:pt x="0" y="326"/>
                  </a:lnTo>
                  <a:lnTo>
                    <a:pt x="0" y="341"/>
                  </a:lnTo>
                  <a:lnTo>
                    <a:pt x="195" y="341"/>
                  </a:lnTo>
                  <a:cubicBezTo>
                    <a:pt x="261" y="341"/>
                    <a:pt x="306" y="297"/>
                    <a:pt x="306" y="250"/>
                  </a:cubicBezTo>
                  <a:cubicBezTo>
                    <a:pt x="306" y="206"/>
                    <a:pt x="265" y="169"/>
                    <a:pt x="210" y="163"/>
                  </a:cubicBezTo>
                  <a:close/>
                  <a:moveTo>
                    <a:pt x="179" y="326"/>
                  </a:moveTo>
                  <a:lnTo>
                    <a:pt x="117" y="326"/>
                  </a:lnTo>
                  <a:cubicBezTo>
                    <a:pt x="93" y="326"/>
                    <a:pt x="92" y="322"/>
                    <a:pt x="92" y="306"/>
                  </a:cubicBezTo>
                  <a:lnTo>
                    <a:pt x="92" y="169"/>
                  </a:lnTo>
                  <a:lnTo>
                    <a:pt x="186" y="169"/>
                  </a:lnTo>
                  <a:cubicBezTo>
                    <a:pt x="235" y="169"/>
                    <a:pt x="256" y="216"/>
                    <a:pt x="256" y="249"/>
                  </a:cubicBezTo>
                  <a:cubicBezTo>
                    <a:pt x="256" y="285"/>
                    <a:pt x="230" y="326"/>
                    <a:pt x="179" y="3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41">
              <a:extLst>
                <a:ext uri="{FF2B5EF4-FFF2-40B4-BE49-F238E27FC236}">
                  <a16:creationId xmlns:a16="http://schemas.microsoft.com/office/drawing/2014/main" id="{E45B79C9-F111-4FAF-9EF9-4CEA057CA0AC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8121651" y="1746250"/>
              <a:ext cx="141288" cy="222250"/>
            </a:xfrm>
            <a:custGeom>
              <a:avLst/>
              <a:gdLst>
                <a:gd name="T0" fmla="*/ 0 w 304"/>
                <a:gd name="T1" fmla="*/ 181 h 363"/>
                <a:gd name="T2" fmla="*/ 174 w 304"/>
                <a:gd name="T3" fmla="*/ 363 h 363"/>
                <a:gd name="T4" fmla="*/ 304 w 304"/>
                <a:gd name="T5" fmla="*/ 236 h 363"/>
                <a:gd name="T6" fmla="*/ 297 w 304"/>
                <a:gd name="T7" fmla="*/ 227 h 363"/>
                <a:gd name="T8" fmla="*/ 291 w 304"/>
                <a:gd name="T9" fmla="*/ 235 h 363"/>
                <a:gd name="T10" fmla="*/ 180 w 304"/>
                <a:gd name="T11" fmla="*/ 348 h 363"/>
                <a:gd name="T12" fmla="*/ 52 w 304"/>
                <a:gd name="T13" fmla="*/ 182 h 363"/>
                <a:gd name="T14" fmla="*/ 179 w 304"/>
                <a:gd name="T15" fmla="*/ 15 h 363"/>
                <a:gd name="T16" fmla="*/ 288 w 304"/>
                <a:gd name="T17" fmla="*/ 134 h 363"/>
                <a:gd name="T18" fmla="*/ 296 w 304"/>
                <a:gd name="T19" fmla="*/ 142 h 363"/>
                <a:gd name="T20" fmla="*/ 304 w 304"/>
                <a:gd name="T21" fmla="*/ 130 h 363"/>
                <a:gd name="T22" fmla="*/ 304 w 304"/>
                <a:gd name="T23" fmla="*/ 12 h 363"/>
                <a:gd name="T24" fmla="*/ 298 w 304"/>
                <a:gd name="T25" fmla="*/ 0 h 363"/>
                <a:gd name="T26" fmla="*/ 290 w 304"/>
                <a:gd name="T27" fmla="*/ 6 h 363"/>
                <a:gd name="T28" fmla="*/ 266 w 304"/>
                <a:gd name="T29" fmla="*/ 43 h 363"/>
                <a:gd name="T30" fmla="*/ 174 w 304"/>
                <a:gd name="T31" fmla="*/ 0 h 363"/>
                <a:gd name="T32" fmla="*/ 0 w 304"/>
                <a:gd name="T33" fmla="*/ 18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4" h="363">
                  <a:moveTo>
                    <a:pt x="0" y="181"/>
                  </a:moveTo>
                  <a:cubicBezTo>
                    <a:pt x="0" y="285"/>
                    <a:pt x="81" y="363"/>
                    <a:pt x="174" y="363"/>
                  </a:cubicBezTo>
                  <a:cubicBezTo>
                    <a:pt x="255" y="363"/>
                    <a:pt x="304" y="294"/>
                    <a:pt x="304" y="236"/>
                  </a:cubicBezTo>
                  <a:cubicBezTo>
                    <a:pt x="304" y="231"/>
                    <a:pt x="304" y="227"/>
                    <a:pt x="297" y="227"/>
                  </a:cubicBezTo>
                  <a:cubicBezTo>
                    <a:pt x="292" y="227"/>
                    <a:pt x="292" y="230"/>
                    <a:pt x="291" y="235"/>
                  </a:cubicBezTo>
                  <a:cubicBezTo>
                    <a:pt x="287" y="307"/>
                    <a:pt x="234" y="348"/>
                    <a:pt x="180" y="348"/>
                  </a:cubicBezTo>
                  <a:cubicBezTo>
                    <a:pt x="149" y="348"/>
                    <a:pt x="52" y="331"/>
                    <a:pt x="52" y="182"/>
                  </a:cubicBezTo>
                  <a:cubicBezTo>
                    <a:pt x="52" y="32"/>
                    <a:pt x="149" y="15"/>
                    <a:pt x="179" y="15"/>
                  </a:cubicBezTo>
                  <a:cubicBezTo>
                    <a:pt x="234" y="15"/>
                    <a:pt x="278" y="61"/>
                    <a:pt x="288" y="134"/>
                  </a:cubicBezTo>
                  <a:cubicBezTo>
                    <a:pt x="289" y="141"/>
                    <a:pt x="289" y="142"/>
                    <a:pt x="296" y="142"/>
                  </a:cubicBezTo>
                  <a:cubicBezTo>
                    <a:pt x="304" y="142"/>
                    <a:pt x="304" y="141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6" y="43"/>
                  </a:lnTo>
                  <a:cubicBezTo>
                    <a:pt x="247" y="25"/>
                    <a:pt x="222" y="0"/>
                    <a:pt x="174" y="0"/>
                  </a:cubicBezTo>
                  <a:cubicBezTo>
                    <a:pt x="81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42">
              <a:extLst>
                <a:ext uri="{FF2B5EF4-FFF2-40B4-BE49-F238E27FC236}">
                  <a16:creationId xmlns:a16="http://schemas.microsoft.com/office/drawing/2014/main" id="{C66716C3-82AB-4179-933F-167C615672A0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8283576" y="1825625"/>
              <a:ext cx="103188" cy="139700"/>
            </a:xfrm>
            <a:custGeom>
              <a:avLst/>
              <a:gdLst>
                <a:gd name="T0" fmla="*/ 221 w 221"/>
                <a:gd name="T1" fmla="*/ 117 h 230"/>
                <a:gd name="T2" fmla="*/ 111 w 221"/>
                <a:gd name="T3" fmla="*/ 0 h 230"/>
                <a:gd name="T4" fmla="*/ 0 w 221"/>
                <a:gd name="T5" fmla="*/ 117 h 230"/>
                <a:gd name="T6" fmla="*/ 110 w 221"/>
                <a:gd name="T7" fmla="*/ 230 h 230"/>
                <a:gd name="T8" fmla="*/ 221 w 221"/>
                <a:gd name="T9" fmla="*/ 117 h 230"/>
                <a:gd name="T10" fmla="*/ 111 w 221"/>
                <a:gd name="T11" fmla="*/ 217 h 230"/>
                <a:gd name="T12" fmla="*/ 54 w 221"/>
                <a:gd name="T13" fmla="*/ 184 h 230"/>
                <a:gd name="T14" fmla="*/ 42 w 221"/>
                <a:gd name="T15" fmla="*/ 113 h 230"/>
                <a:gd name="T16" fmla="*/ 54 w 221"/>
                <a:gd name="T17" fmla="*/ 45 h 230"/>
                <a:gd name="T18" fmla="*/ 110 w 221"/>
                <a:gd name="T19" fmla="*/ 11 h 230"/>
                <a:gd name="T20" fmla="*/ 167 w 221"/>
                <a:gd name="T21" fmla="*/ 44 h 230"/>
                <a:gd name="T22" fmla="*/ 180 w 221"/>
                <a:gd name="T23" fmla="*/ 113 h 230"/>
                <a:gd name="T24" fmla="*/ 169 w 221"/>
                <a:gd name="T25" fmla="*/ 180 h 230"/>
                <a:gd name="T26" fmla="*/ 111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2"/>
                    <a:pt x="52" y="230"/>
                    <a:pt x="110" y="230"/>
                  </a:cubicBezTo>
                  <a:cubicBezTo>
                    <a:pt x="171" y="230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8" y="207"/>
                    <a:pt x="54" y="184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43">
              <a:extLst>
                <a:ext uri="{FF2B5EF4-FFF2-40B4-BE49-F238E27FC236}">
                  <a16:creationId xmlns:a16="http://schemas.microsoft.com/office/drawing/2014/main" id="{EC833385-11C3-48E9-A838-2D8CF88FA0FA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8399463" y="1827213"/>
              <a:ext cx="182563" cy="134937"/>
            </a:xfrm>
            <a:custGeom>
              <a:avLst/>
              <a:gdLst>
                <a:gd name="T0" fmla="*/ 39 w 390"/>
                <a:gd name="T1" fmla="*/ 49 h 221"/>
                <a:gd name="T2" fmla="*/ 39 w 390"/>
                <a:gd name="T3" fmla="*/ 183 h 221"/>
                <a:gd name="T4" fmla="*/ 0 w 390"/>
                <a:gd name="T5" fmla="*/ 206 h 221"/>
                <a:gd name="T6" fmla="*/ 0 w 390"/>
                <a:gd name="T7" fmla="*/ 221 h 221"/>
                <a:gd name="T8" fmla="*/ 57 w 390"/>
                <a:gd name="T9" fmla="*/ 220 h 221"/>
                <a:gd name="T10" fmla="*/ 113 w 390"/>
                <a:gd name="T11" fmla="*/ 221 h 221"/>
                <a:gd name="T12" fmla="*/ 113 w 390"/>
                <a:gd name="T13" fmla="*/ 206 h 221"/>
                <a:gd name="T14" fmla="*/ 74 w 390"/>
                <a:gd name="T15" fmla="*/ 183 h 221"/>
                <a:gd name="T16" fmla="*/ 74 w 390"/>
                <a:gd name="T17" fmla="*/ 91 h 221"/>
                <a:gd name="T18" fmla="*/ 141 w 390"/>
                <a:gd name="T19" fmla="*/ 11 h 221"/>
                <a:gd name="T20" fmla="*/ 178 w 390"/>
                <a:gd name="T21" fmla="*/ 67 h 221"/>
                <a:gd name="T22" fmla="*/ 178 w 390"/>
                <a:gd name="T23" fmla="*/ 183 h 221"/>
                <a:gd name="T24" fmla="*/ 139 w 390"/>
                <a:gd name="T25" fmla="*/ 206 h 221"/>
                <a:gd name="T26" fmla="*/ 139 w 390"/>
                <a:gd name="T27" fmla="*/ 221 h 221"/>
                <a:gd name="T28" fmla="*/ 195 w 390"/>
                <a:gd name="T29" fmla="*/ 220 h 221"/>
                <a:gd name="T30" fmla="*/ 251 w 390"/>
                <a:gd name="T31" fmla="*/ 221 h 221"/>
                <a:gd name="T32" fmla="*/ 251 w 390"/>
                <a:gd name="T33" fmla="*/ 206 h 221"/>
                <a:gd name="T34" fmla="*/ 212 w 390"/>
                <a:gd name="T35" fmla="*/ 183 h 221"/>
                <a:gd name="T36" fmla="*/ 212 w 390"/>
                <a:gd name="T37" fmla="*/ 91 h 221"/>
                <a:gd name="T38" fmla="*/ 279 w 390"/>
                <a:gd name="T39" fmla="*/ 11 h 221"/>
                <a:gd name="T40" fmla="*/ 316 w 390"/>
                <a:gd name="T41" fmla="*/ 67 h 221"/>
                <a:gd name="T42" fmla="*/ 316 w 390"/>
                <a:gd name="T43" fmla="*/ 183 h 221"/>
                <a:gd name="T44" fmla="*/ 277 w 390"/>
                <a:gd name="T45" fmla="*/ 206 h 221"/>
                <a:gd name="T46" fmla="*/ 277 w 390"/>
                <a:gd name="T47" fmla="*/ 221 h 221"/>
                <a:gd name="T48" fmla="*/ 334 w 390"/>
                <a:gd name="T49" fmla="*/ 220 h 221"/>
                <a:gd name="T50" fmla="*/ 390 w 390"/>
                <a:gd name="T51" fmla="*/ 221 h 221"/>
                <a:gd name="T52" fmla="*/ 390 w 390"/>
                <a:gd name="T53" fmla="*/ 206 h 221"/>
                <a:gd name="T54" fmla="*/ 351 w 390"/>
                <a:gd name="T55" fmla="*/ 191 h 221"/>
                <a:gd name="T56" fmla="*/ 351 w 390"/>
                <a:gd name="T57" fmla="*/ 95 h 221"/>
                <a:gd name="T58" fmla="*/ 335 w 390"/>
                <a:gd name="T59" fmla="*/ 19 h 221"/>
                <a:gd name="T60" fmla="*/ 283 w 390"/>
                <a:gd name="T61" fmla="*/ 0 h 221"/>
                <a:gd name="T62" fmla="*/ 211 w 390"/>
                <a:gd name="T63" fmla="*/ 49 h 221"/>
                <a:gd name="T64" fmla="*/ 144 w 390"/>
                <a:gd name="T65" fmla="*/ 0 h 221"/>
                <a:gd name="T66" fmla="*/ 71 w 390"/>
                <a:gd name="T67" fmla="*/ 53 h 221"/>
                <a:gd name="T68" fmla="*/ 71 w 390"/>
                <a:gd name="T69" fmla="*/ 0 h 221"/>
                <a:gd name="T70" fmla="*/ 0 w 390"/>
                <a:gd name="T71" fmla="*/ 6 h 221"/>
                <a:gd name="T72" fmla="*/ 0 w 390"/>
                <a:gd name="T73" fmla="*/ 21 h 221"/>
                <a:gd name="T74" fmla="*/ 39 w 390"/>
                <a:gd name="T75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6"/>
                    <a:pt x="34" y="206"/>
                    <a:pt x="0" y="206"/>
                  </a:cubicBezTo>
                  <a:lnTo>
                    <a:pt x="0" y="221"/>
                  </a:lnTo>
                  <a:cubicBezTo>
                    <a:pt x="18" y="221"/>
                    <a:pt x="43" y="220"/>
                    <a:pt x="57" y="220"/>
                  </a:cubicBezTo>
                  <a:cubicBezTo>
                    <a:pt x="70" y="220"/>
                    <a:pt x="96" y="221"/>
                    <a:pt x="113" y="221"/>
                  </a:cubicBezTo>
                  <a:lnTo>
                    <a:pt x="113" y="206"/>
                  </a:lnTo>
                  <a:cubicBezTo>
                    <a:pt x="79" y="206"/>
                    <a:pt x="74" y="206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6"/>
                    <a:pt x="172" y="206"/>
                    <a:pt x="139" y="206"/>
                  </a:cubicBezTo>
                  <a:lnTo>
                    <a:pt x="139" y="221"/>
                  </a:lnTo>
                  <a:cubicBezTo>
                    <a:pt x="156" y="221"/>
                    <a:pt x="182" y="220"/>
                    <a:pt x="195" y="220"/>
                  </a:cubicBezTo>
                  <a:cubicBezTo>
                    <a:pt x="208" y="220"/>
                    <a:pt x="234" y="221"/>
                    <a:pt x="251" y="221"/>
                  </a:cubicBezTo>
                  <a:lnTo>
                    <a:pt x="251" y="206"/>
                  </a:lnTo>
                  <a:cubicBezTo>
                    <a:pt x="218" y="206"/>
                    <a:pt x="212" y="206"/>
                    <a:pt x="212" y="183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79" y="11"/>
                  </a:cubicBezTo>
                  <a:cubicBezTo>
                    <a:pt x="311" y="11"/>
                    <a:pt x="316" y="38"/>
                    <a:pt x="316" y="67"/>
                  </a:cubicBezTo>
                  <a:lnTo>
                    <a:pt x="316" y="183"/>
                  </a:lnTo>
                  <a:cubicBezTo>
                    <a:pt x="316" y="206"/>
                    <a:pt x="311" y="206"/>
                    <a:pt x="277" y="206"/>
                  </a:cubicBezTo>
                  <a:lnTo>
                    <a:pt x="277" y="221"/>
                  </a:lnTo>
                  <a:cubicBezTo>
                    <a:pt x="295" y="221"/>
                    <a:pt x="320" y="220"/>
                    <a:pt x="334" y="220"/>
                  </a:cubicBezTo>
                  <a:cubicBezTo>
                    <a:pt x="347" y="220"/>
                    <a:pt x="373" y="221"/>
                    <a:pt x="390" y="221"/>
                  </a:cubicBezTo>
                  <a:lnTo>
                    <a:pt x="390" y="206"/>
                  </a:lnTo>
                  <a:cubicBezTo>
                    <a:pt x="364" y="206"/>
                    <a:pt x="351" y="206"/>
                    <a:pt x="351" y="191"/>
                  </a:cubicBezTo>
                  <a:lnTo>
                    <a:pt x="351" y="95"/>
                  </a:lnTo>
                  <a:cubicBezTo>
                    <a:pt x="351" y="52"/>
                    <a:pt x="351" y="37"/>
                    <a:pt x="335" y="19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6"/>
                    <a:pt x="167" y="0"/>
                    <a:pt x="144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44">
              <a:extLst>
                <a:ext uri="{FF2B5EF4-FFF2-40B4-BE49-F238E27FC236}">
                  <a16:creationId xmlns:a16="http://schemas.microsoft.com/office/drawing/2014/main" id="{A92D17E3-1648-46F2-9C64-18FAE7BA7BCD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8667751" y="1774825"/>
              <a:ext cx="73025" cy="190500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45">
              <a:extLst>
                <a:ext uri="{FF2B5EF4-FFF2-40B4-BE49-F238E27FC236}">
                  <a16:creationId xmlns:a16="http://schemas.microsoft.com/office/drawing/2014/main" id="{61344CFB-6C69-47F4-89AB-342E253BB79A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8761413" y="1825625"/>
              <a:ext cx="101600" cy="139700"/>
            </a:xfrm>
            <a:custGeom>
              <a:avLst/>
              <a:gdLst>
                <a:gd name="T0" fmla="*/ 221 w 221"/>
                <a:gd name="T1" fmla="*/ 117 h 230"/>
                <a:gd name="T2" fmla="*/ 111 w 221"/>
                <a:gd name="T3" fmla="*/ 0 h 230"/>
                <a:gd name="T4" fmla="*/ 0 w 221"/>
                <a:gd name="T5" fmla="*/ 117 h 230"/>
                <a:gd name="T6" fmla="*/ 111 w 221"/>
                <a:gd name="T7" fmla="*/ 230 h 230"/>
                <a:gd name="T8" fmla="*/ 221 w 221"/>
                <a:gd name="T9" fmla="*/ 117 h 230"/>
                <a:gd name="T10" fmla="*/ 111 w 221"/>
                <a:gd name="T11" fmla="*/ 217 h 230"/>
                <a:gd name="T12" fmla="*/ 54 w 221"/>
                <a:gd name="T13" fmla="*/ 184 h 230"/>
                <a:gd name="T14" fmla="*/ 42 w 221"/>
                <a:gd name="T15" fmla="*/ 113 h 230"/>
                <a:gd name="T16" fmla="*/ 54 w 221"/>
                <a:gd name="T17" fmla="*/ 45 h 230"/>
                <a:gd name="T18" fmla="*/ 111 w 221"/>
                <a:gd name="T19" fmla="*/ 11 h 230"/>
                <a:gd name="T20" fmla="*/ 167 w 221"/>
                <a:gd name="T21" fmla="*/ 44 h 230"/>
                <a:gd name="T22" fmla="*/ 180 w 221"/>
                <a:gd name="T23" fmla="*/ 113 h 230"/>
                <a:gd name="T24" fmla="*/ 169 w 221"/>
                <a:gd name="T25" fmla="*/ 180 h 230"/>
                <a:gd name="T26" fmla="*/ 111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2"/>
                    <a:pt x="52" y="230"/>
                    <a:pt x="111" y="230"/>
                  </a:cubicBezTo>
                  <a:cubicBezTo>
                    <a:pt x="171" y="230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7"/>
                    <a:pt x="54" y="184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46">
              <a:extLst>
                <a:ext uri="{FF2B5EF4-FFF2-40B4-BE49-F238E27FC236}">
                  <a16:creationId xmlns:a16="http://schemas.microsoft.com/office/drawing/2014/main" id="{4ECACD94-D62B-44E3-BD1B-107C1B8FF5D8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8985251" y="1741488"/>
              <a:ext cx="130175" cy="34925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7">
              <a:extLst>
                <a:ext uri="{FF2B5EF4-FFF2-40B4-BE49-F238E27FC236}">
                  <a16:creationId xmlns:a16="http://schemas.microsoft.com/office/drawing/2014/main" id="{5F7C8FE1-6B33-420C-B798-0344B15DF2E2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8955088" y="1827213"/>
              <a:ext cx="190500" cy="138112"/>
            </a:xfrm>
            <a:custGeom>
              <a:avLst/>
              <a:gdLst>
                <a:gd name="T0" fmla="*/ 30 w 408"/>
                <a:gd name="T1" fmla="*/ 192 h 227"/>
                <a:gd name="T2" fmla="*/ 25 w 408"/>
                <a:gd name="T3" fmla="*/ 213 h 227"/>
                <a:gd name="T4" fmla="*/ 40 w 408"/>
                <a:gd name="T5" fmla="*/ 227 h 227"/>
                <a:gd name="T6" fmla="*/ 58 w 408"/>
                <a:gd name="T7" fmla="*/ 213 h 227"/>
                <a:gd name="T8" fmla="*/ 68 w 408"/>
                <a:gd name="T9" fmla="*/ 176 h 227"/>
                <a:gd name="T10" fmla="*/ 78 w 408"/>
                <a:gd name="T11" fmla="*/ 131 h 227"/>
                <a:gd name="T12" fmla="*/ 87 w 408"/>
                <a:gd name="T13" fmla="*/ 97 h 227"/>
                <a:gd name="T14" fmla="*/ 93 w 408"/>
                <a:gd name="T15" fmla="*/ 72 h 227"/>
                <a:gd name="T16" fmla="*/ 175 w 408"/>
                <a:gd name="T17" fmla="*/ 11 h 227"/>
                <a:gd name="T18" fmla="*/ 202 w 408"/>
                <a:gd name="T19" fmla="*/ 46 h 227"/>
                <a:gd name="T20" fmla="*/ 194 w 408"/>
                <a:gd name="T21" fmla="*/ 88 h 227"/>
                <a:gd name="T22" fmla="*/ 180 w 408"/>
                <a:gd name="T23" fmla="*/ 146 h 227"/>
                <a:gd name="T24" fmla="*/ 170 w 408"/>
                <a:gd name="T25" fmla="*/ 184 h 227"/>
                <a:gd name="T26" fmla="*/ 164 w 408"/>
                <a:gd name="T27" fmla="*/ 213 h 227"/>
                <a:gd name="T28" fmla="*/ 178 w 408"/>
                <a:gd name="T29" fmla="*/ 227 h 227"/>
                <a:gd name="T30" fmla="*/ 201 w 408"/>
                <a:gd name="T31" fmla="*/ 198 h 227"/>
                <a:gd name="T32" fmla="*/ 230 w 408"/>
                <a:gd name="T33" fmla="*/ 78 h 227"/>
                <a:gd name="T34" fmla="*/ 313 w 408"/>
                <a:gd name="T35" fmla="*/ 11 h 227"/>
                <a:gd name="T36" fmla="*/ 340 w 408"/>
                <a:gd name="T37" fmla="*/ 46 h 227"/>
                <a:gd name="T38" fmla="*/ 309 w 408"/>
                <a:gd name="T39" fmla="*/ 158 h 227"/>
                <a:gd name="T40" fmla="*/ 302 w 408"/>
                <a:gd name="T41" fmla="*/ 186 h 227"/>
                <a:gd name="T42" fmla="*/ 343 w 408"/>
                <a:gd name="T43" fmla="*/ 227 h 227"/>
                <a:gd name="T44" fmla="*/ 408 w 408"/>
                <a:gd name="T45" fmla="*/ 150 h 227"/>
                <a:gd name="T46" fmla="*/ 402 w 408"/>
                <a:gd name="T47" fmla="*/ 145 h 227"/>
                <a:gd name="T48" fmla="*/ 395 w 408"/>
                <a:gd name="T49" fmla="*/ 154 h 227"/>
                <a:gd name="T50" fmla="*/ 344 w 408"/>
                <a:gd name="T51" fmla="*/ 216 h 227"/>
                <a:gd name="T52" fmla="*/ 332 w 408"/>
                <a:gd name="T53" fmla="*/ 199 h 227"/>
                <a:gd name="T54" fmla="*/ 341 w 408"/>
                <a:gd name="T55" fmla="*/ 164 h 227"/>
                <a:gd name="T56" fmla="*/ 371 w 408"/>
                <a:gd name="T57" fmla="*/ 54 h 227"/>
                <a:gd name="T58" fmla="*/ 314 w 408"/>
                <a:gd name="T59" fmla="*/ 0 h 227"/>
                <a:gd name="T60" fmla="*/ 233 w 408"/>
                <a:gd name="T61" fmla="*/ 49 h 227"/>
                <a:gd name="T62" fmla="*/ 217 w 408"/>
                <a:gd name="T63" fmla="*/ 13 h 227"/>
                <a:gd name="T64" fmla="*/ 176 w 408"/>
                <a:gd name="T65" fmla="*/ 0 h 227"/>
                <a:gd name="T66" fmla="*/ 98 w 408"/>
                <a:gd name="T67" fmla="*/ 44 h 227"/>
                <a:gd name="T68" fmla="*/ 53 w 408"/>
                <a:gd name="T69" fmla="*/ 0 h 227"/>
                <a:gd name="T70" fmla="*/ 16 w 408"/>
                <a:gd name="T71" fmla="*/ 29 h 227"/>
                <a:gd name="T72" fmla="*/ 0 w 408"/>
                <a:gd name="T73" fmla="*/ 77 h 227"/>
                <a:gd name="T74" fmla="*/ 6 w 408"/>
                <a:gd name="T75" fmla="*/ 82 h 227"/>
                <a:gd name="T76" fmla="*/ 15 w 408"/>
                <a:gd name="T77" fmla="*/ 71 h 227"/>
                <a:gd name="T78" fmla="*/ 51 w 408"/>
                <a:gd name="T79" fmla="*/ 11 h 227"/>
                <a:gd name="T80" fmla="*/ 67 w 408"/>
                <a:gd name="T81" fmla="*/ 34 h 227"/>
                <a:gd name="T82" fmla="*/ 59 w 408"/>
                <a:gd name="T83" fmla="*/ 76 h 227"/>
                <a:gd name="T84" fmla="*/ 30 w 408"/>
                <a:gd name="T85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7">
                  <a:moveTo>
                    <a:pt x="30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40" y="227"/>
                  </a:cubicBezTo>
                  <a:cubicBezTo>
                    <a:pt x="46" y="227"/>
                    <a:pt x="55" y="223"/>
                    <a:pt x="58" y="213"/>
                  </a:cubicBezTo>
                  <a:cubicBezTo>
                    <a:pt x="59" y="212"/>
                    <a:pt x="65" y="188"/>
                    <a:pt x="68" y="176"/>
                  </a:cubicBezTo>
                  <a:lnTo>
                    <a:pt x="78" y="131"/>
                  </a:lnTo>
                  <a:cubicBezTo>
                    <a:pt x="81" y="120"/>
                    <a:pt x="84" y="109"/>
                    <a:pt x="87" y="97"/>
                  </a:cubicBezTo>
                  <a:cubicBezTo>
                    <a:pt x="89" y="89"/>
                    <a:pt x="93" y="74"/>
                    <a:pt x="93" y="72"/>
                  </a:cubicBezTo>
                  <a:cubicBezTo>
                    <a:pt x="101" y="57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3"/>
                    <a:pt x="194" y="88"/>
                  </a:cubicBezTo>
                  <a:lnTo>
                    <a:pt x="180" y="146"/>
                  </a:lnTo>
                  <a:lnTo>
                    <a:pt x="170" y="184"/>
                  </a:lnTo>
                  <a:cubicBezTo>
                    <a:pt x="168" y="194"/>
                    <a:pt x="164" y="211"/>
                    <a:pt x="164" y="213"/>
                  </a:cubicBezTo>
                  <a:cubicBezTo>
                    <a:pt x="164" y="222"/>
                    <a:pt x="171" y="227"/>
                    <a:pt x="178" y="227"/>
                  </a:cubicBezTo>
                  <a:cubicBezTo>
                    <a:pt x="194" y="227"/>
                    <a:pt x="197" y="214"/>
                    <a:pt x="201" y="198"/>
                  </a:cubicBezTo>
                  <a:cubicBezTo>
                    <a:pt x="208" y="170"/>
                    <a:pt x="226" y="97"/>
                    <a:pt x="230" y="78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5"/>
                    <a:pt x="319" y="132"/>
                    <a:pt x="309" y="158"/>
                  </a:cubicBezTo>
                  <a:cubicBezTo>
                    <a:pt x="304" y="170"/>
                    <a:pt x="302" y="176"/>
                    <a:pt x="302" y="186"/>
                  </a:cubicBezTo>
                  <a:cubicBezTo>
                    <a:pt x="302" y="209"/>
                    <a:pt x="320" y="227"/>
                    <a:pt x="343" y="227"/>
                  </a:cubicBezTo>
                  <a:cubicBezTo>
                    <a:pt x="390" y="227"/>
                    <a:pt x="408" y="154"/>
                    <a:pt x="408" y="150"/>
                  </a:cubicBezTo>
                  <a:cubicBezTo>
                    <a:pt x="408" y="145"/>
                    <a:pt x="404" y="145"/>
                    <a:pt x="402" y="145"/>
                  </a:cubicBezTo>
                  <a:cubicBezTo>
                    <a:pt x="397" y="145"/>
                    <a:pt x="397" y="146"/>
                    <a:pt x="395" y="154"/>
                  </a:cubicBezTo>
                  <a:cubicBezTo>
                    <a:pt x="387" y="180"/>
                    <a:pt x="371" y="216"/>
                    <a:pt x="344" y="216"/>
                  </a:cubicBezTo>
                  <a:cubicBezTo>
                    <a:pt x="336" y="216"/>
                    <a:pt x="332" y="211"/>
                    <a:pt x="332" y="199"/>
                  </a:cubicBezTo>
                  <a:cubicBezTo>
                    <a:pt x="332" y="187"/>
                    <a:pt x="337" y="175"/>
                    <a:pt x="341" y="164"/>
                  </a:cubicBezTo>
                  <a:cubicBezTo>
                    <a:pt x="351" y="138"/>
                    <a:pt x="371" y="82"/>
                    <a:pt x="371" y="54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Left Brace 87">
            <a:extLst>
              <a:ext uri="{FF2B5EF4-FFF2-40B4-BE49-F238E27FC236}">
                <a16:creationId xmlns:a16="http://schemas.microsoft.com/office/drawing/2014/main" id="{B96C79EB-A42B-470A-8F77-3D73632A8AE8}"/>
              </a:ext>
            </a:extLst>
          </p:cNvPr>
          <p:cNvSpPr/>
          <p:nvPr/>
        </p:nvSpPr>
        <p:spPr>
          <a:xfrm>
            <a:off x="3462675" y="2584895"/>
            <a:ext cx="220510" cy="1133665"/>
          </a:xfrm>
          <a:prstGeom prst="leftBrace">
            <a:avLst>
              <a:gd name="adj1" fmla="val 63816"/>
              <a:gd name="adj2" fmla="val 50000"/>
            </a:avLst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909E7A9-EA64-48F9-8058-3B4494127721}"/>
              </a:ext>
            </a:extLst>
          </p:cNvPr>
          <p:cNvSpPr txBox="1"/>
          <p:nvPr/>
        </p:nvSpPr>
        <p:spPr>
          <a:xfrm>
            <a:off x="2412399" y="2946401"/>
            <a:ext cx="10714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>
                <a:solidFill>
                  <a:srgbClr val="0070C0"/>
                </a:solidFill>
              </a:rPr>
              <a:t>Slot-A</a:t>
            </a:r>
          </a:p>
        </p:txBody>
      </p:sp>
      <p:sp>
        <p:nvSpPr>
          <p:cNvPr id="90" name="Arrow: Right 89">
            <a:extLst>
              <a:ext uri="{FF2B5EF4-FFF2-40B4-BE49-F238E27FC236}">
                <a16:creationId xmlns:a16="http://schemas.microsoft.com/office/drawing/2014/main" id="{EAA85E2F-4497-476A-9D2E-C1C0A360E7AD}"/>
              </a:ext>
            </a:extLst>
          </p:cNvPr>
          <p:cNvSpPr/>
          <p:nvPr/>
        </p:nvSpPr>
        <p:spPr>
          <a:xfrm rot="10800000">
            <a:off x="3828367" y="4711417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0B230C0E-1554-4808-89C6-A9634784B236}"/>
              </a:ext>
            </a:extLst>
          </p:cNvPr>
          <p:cNvCxnSpPr>
            <a:cxnSpLocks/>
          </p:cNvCxnSpPr>
          <p:nvPr/>
        </p:nvCxnSpPr>
        <p:spPr>
          <a:xfrm flipH="1">
            <a:off x="3899902" y="4479483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92" name="Group 91">
            <a:extLst>
              <a:ext uri="{FF2B5EF4-FFF2-40B4-BE49-F238E27FC236}">
                <a16:creationId xmlns:a16="http://schemas.microsoft.com/office/drawing/2014/main" id="{4293D72A-C6E1-4419-806D-CBC1A925B373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4158390" y="4871250"/>
            <a:ext cx="980697" cy="174744"/>
            <a:chOff x="2541586" y="2540000"/>
            <a:chExt cx="873125" cy="155576"/>
          </a:xfrm>
        </p:grpSpPr>
        <p:sp>
          <p:nvSpPr>
            <p:cNvPr id="93" name="Freeform 68 1 1 1">
              <a:extLst>
                <a:ext uri="{FF2B5EF4-FFF2-40B4-BE49-F238E27FC236}">
                  <a16:creationId xmlns:a16="http://schemas.microsoft.com/office/drawing/2014/main" id="{2E299272-1505-4162-9513-7B6D394D5D08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9 1 1 1">
              <a:extLst>
                <a:ext uri="{FF2B5EF4-FFF2-40B4-BE49-F238E27FC236}">
                  <a16:creationId xmlns:a16="http://schemas.microsoft.com/office/drawing/2014/main" id="{7C586776-AC92-410D-A718-582FFD6548C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70 1 1 1">
              <a:extLst>
                <a:ext uri="{FF2B5EF4-FFF2-40B4-BE49-F238E27FC236}">
                  <a16:creationId xmlns:a16="http://schemas.microsoft.com/office/drawing/2014/main" id="{A6421D74-F32B-4DD0-9F6B-278A9811ACB0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1 1 1 1">
              <a:extLst>
                <a:ext uri="{FF2B5EF4-FFF2-40B4-BE49-F238E27FC236}">
                  <a16:creationId xmlns:a16="http://schemas.microsoft.com/office/drawing/2014/main" id="{B8EF8ECE-6736-4C62-B660-6F8A31C31BDC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72 1 1 1">
              <a:extLst>
                <a:ext uri="{FF2B5EF4-FFF2-40B4-BE49-F238E27FC236}">
                  <a16:creationId xmlns:a16="http://schemas.microsoft.com/office/drawing/2014/main" id="{B29B4141-0362-4509-8BED-39D9580CAB72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ctangle 73 1 1 1">
              <a:extLst>
                <a:ext uri="{FF2B5EF4-FFF2-40B4-BE49-F238E27FC236}">
                  <a16:creationId xmlns:a16="http://schemas.microsoft.com/office/drawing/2014/main" id="{151672B0-CA1F-47C7-8FE8-A23263A6287D}"/>
                </a:ext>
              </a:extLst>
            </p:cNvPr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74 1 1 1">
              <a:extLst>
                <a:ext uri="{FF2B5EF4-FFF2-40B4-BE49-F238E27FC236}">
                  <a16:creationId xmlns:a16="http://schemas.microsoft.com/office/drawing/2014/main" id="{B112539C-CEB2-41BC-835E-2814D5009A37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C9912822-5D66-4509-B46B-9B64C43F8AFD}"/>
                  </a:ext>
                </a:extLst>
              </p:cNvPr>
              <p:cNvSpPr txBox="1"/>
              <p:nvPr/>
            </p:nvSpPr>
            <p:spPr>
              <a:xfrm>
                <a:off x="3951272" y="4090311"/>
                <a:ext cx="414159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:r>
                  <a:rPr lang="en-US" sz="2000" dirty="0">
                    <a:solidFill>
                      <a:srgbClr val="0070C0"/>
                    </a:solidFill>
                  </a:rPr>
                  <a:t>(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dirty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n</m:t>
                    </m:r>
                    <m:r>
                      <a:rPr lang="en-US" sz="2000" i="1" dirty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000" b="0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000" b="0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>
                    <a:solidFill>
                      <a:srgbClr val="0070C0"/>
                    </a:solidFill>
                  </a:rPr>
                  <a:t>)</a:t>
                </a:r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C9912822-5D66-4509-B46B-9B64C43F8A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1272" y="4090311"/>
                <a:ext cx="4141592" cy="400110"/>
              </a:xfrm>
              <a:prstGeom prst="rect">
                <a:avLst/>
              </a:prstGeom>
              <a:blipFill>
                <a:blip r:embed="rId86"/>
                <a:stretch>
                  <a:fillRect l="-1471" t="-9091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1" name="TextBox 100">
            <a:extLst>
              <a:ext uri="{FF2B5EF4-FFF2-40B4-BE49-F238E27FC236}">
                <a16:creationId xmlns:a16="http://schemas.microsoft.com/office/drawing/2014/main" id="{D8043B90-88B7-40DD-B83F-A04F087B499E}"/>
              </a:ext>
            </a:extLst>
          </p:cNvPr>
          <p:cNvSpPr txBox="1"/>
          <p:nvPr/>
        </p:nvSpPr>
        <p:spPr>
          <a:xfrm>
            <a:off x="4036911" y="5068940"/>
            <a:ext cx="30220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p:sp>
        <p:nvSpPr>
          <p:cNvPr id="102" name="Arrow: Right 101">
            <a:extLst>
              <a:ext uri="{FF2B5EF4-FFF2-40B4-BE49-F238E27FC236}">
                <a16:creationId xmlns:a16="http://schemas.microsoft.com/office/drawing/2014/main" id="{02FF8D09-E692-4DB9-B73D-FD390C3BEC9E}"/>
              </a:ext>
            </a:extLst>
          </p:cNvPr>
          <p:cNvSpPr/>
          <p:nvPr/>
        </p:nvSpPr>
        <p:spPr>
          <a:xfrm rot="10800000">
            <a:off x="8058416" y="4711417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3" name="Straight Arrow Connector 102">
            <a:extLst>
              <a:ext uri="{FF2B5EF4-FFF2-40B4-BE49-F238E27FC236}">
                <a16:creationId xmlns:a16="http://schemas.microsoft.com/office/drawing/2014/main" id="{F90BAB4F-A25E-4B5C-A756-2D7232BB7C55}"/>
              </a:ext>
            </a:extLst>
          </p:cNvPr>
          <p:cNvCxnSpPr>
            <a:cxnSpLocks/>
          </p:cNvCxnSpPr>
          <p:nvPr/>
        </p:nvCxnSpPr>
        <p:spPr>
          <a:xfrm flipH="1">
            <a:off x="8129951" y="4479483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ACCF101B-1142-47E9-9D67-16AC8B37C6F1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8388439" y="4871250"/>
            <a:ext cx="980697" cy="174744"/>
            <a:chOff x="2541586" y="2540000"/>
            <a:chExt cx="873125" cy="155576"/>
          </a:xfrm>
        </p:grpSpPr>
        <p:sp>
          <p:nvSpPr>
            <p:cNvPr id="105" name="Freeform 68 1 1 2">
              <a:extLst>
                <a:ext uri="{FF2B5EF4-FFF2-40B4-BE49-F238E27FC236}">
                  <a16:creationId xmlns:a16="http://schemas.microsoft.com/office/drawing/2014/main" id="{EAD671CA-6023-4157-A3D6-BBEC18E408DC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9 1 1 2">
              <a:extLst>
                <a:ext uri="{FF2B5EF4-FFF2-40B4-BE49-F238E27FC236}">
                  <a16:creationId xmlns:a16="http://schemas.microsoft.com/office/drawing/2014/main" id="{BA9C3333-9EBC-4703-B98B-6CA6655D3DF0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70 1 1 2">
              <a:extLst>
                <a:ext uri="{FF2B5EF4-FFF2-40B4-BE49-F238E27FC236}">
                  <a16:creationId xmlns:a16="http://schemas.microsoft.com/office/drawing/2014/main" id="{46FC7E84-4837-4022-A056-95F4009B911C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71 1 1 2">
              <a:extLst>
                <a:ext uri="{FF2B5EF4-FFF2-40B4-BE49-F238E27FC236}">
                  <a16:creationId xmlns:a16="http://schemas.microsoft.com/office/drawing/2014/main" id="{A9475FA4-4EA2-40B1-827F-F3563FAC5634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72 1 1 2">
              <a:extLst>
                <a:ext uri="{FF2B5EF4-FFF2-40B4-BE49-F238E27FC236}">
                  <a16:creationId xmlns:a16="http://schemas.microsoft.com/office/drawing/2014/main" id="{38553F42-EBA2-4E13-8202-086A471E4D07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Rectangle 73 1 1 2">
              <a:extLst>
                <a:ext uri="{FF2B5EF4-FFF2-40B4-BE49-F238E27FC236}">
                  <a16:creationId xmlns:a16="http://schemas.microsoft.com/office/drawing/2014/main" id="{A0729CB5-68DC-4D2C-8CD2-16355540E18A}"/>
                </a:ext>
              </a:extLst>
            </p:cNvPr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74 1 1 2">
              <a:extLst>
                <a:ext uri="{FF2B5EF4-FFF2-40B4-BE49-F238E27FC236}">
                  <a16:creationId xmlns:a16="http://schemas.microsoft.com/office/drawing/2014/main" id="{CC2EC35C-5494-4391-BD65-7BEF0F863E1B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43CF2740-AB7A-4C99-8A4A-8058E278B4CA}"/>
                  </a:ext>
                </a:extLst>
              </p:cNvPr>
              <p:cNvSpPr txBox="1"/>
              <p:nvPr/>
            </p:nvSpPr>
            <p:spPr>
              <a:xfrm>
                <a:off x="8181322" y="4090311"/>
                <a:ext cx="392935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:r>
                  <a:rPr lang="en-US" sz="2000" dirty="0">
                    <a:solidFill>
                      <a:srgbClr val="0070C0"/>
                    </a:solidFill>
                  </a:rPr>
                  <a:t>(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0" i="0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n</m:t>
                    </m:r>
                    <m:r>
                      <a:rPr lang="en-US" sz="2000" b="0" i="0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−</m:t>
                    </m:r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acc>
                    <m:r>
                      <a:rPr lang="en-US" sz="2000" b="0" i="1" dirty="0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sz="2000" dirty="0">
                    <a:solidFill>
                      <a:srgbClr val="0070C0"/>
                    </a:solidFill>
                  </a:rPr>
                  <a:t> </a:t>
                </a:r>
                <a:r>
                  <a:rPr lang="en-US" sz="2000" dirty="0"/>
                  <a:t>solutions</a:t>
                </a:r>
              </a:p>
            </p:txBody>
          </p:sp>
        </mc:Choice>
        <mc:Fallback xmlns=""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43CF2740-AB7A-4C99-8A4A-8058E278B4C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81322" y="4090311"/>
                <a:ext cx="3929355" cy="400110"/>
              </a:xfrm>
              <a:prstGeom prst="rect">
                <a:avLst/>
              </a:prstGeom>
              <a:blipFill>
                <a:blip r:embed="rId87"/>
                <a:stretch>
                  <a:fillRect l="-1550" t="-9091" r="-310" b="-2575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3" name="TextBox 112">
            <a:extLst>
              <a:ext uri="{FF2B5EF4-FFF2-40B4-BE49-F238E27FC236}">
                <a16:creationId xmlns:a16="http://schemas.microsoft.com/office/drawing/2014/main" id="{E16D072C-3F67-4AFA-988B-F47FA4850148}"/>
              </a:ext>
            </a:extLst>
          </p:cNvPr>
          <p:cNvSpPr txBox="1"/>
          <p:nvPr/>
        </p:nvSpPr>
        <p:spPr>
          <a:xfrm>
            <a:off x="8266960" y="5068940"/>
            <a:ext cx="30220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I know 1 solution to puzzle</a:t>
            </a:r>
          </a:p>
        </p:txBody>
      </p:sp>
      <p:sp>
        <p:nvSpPr>
          <p:cNvPr id="114" name="Left Brace 113">
            <a:extLst>
              <a:ext uri="{FF2B5EF4-FFF2-40B4-BE49-F238E27FC236}">
                <a16:creationId xmlns:a16="http://schemas.microsoft.com/office/drawing/2014/main" id="{1188E27D-4319-4156-99F5-31129B5796D8}"/>
              </a:ext>
            </a:extLst>
          </p:cNvPr>
          <p:cNvSpPr/>
          <p:nvPr/>
        </p:nvSpPr>
        <p:spPr>
          <a:xfrm>
            <a:off x="3439584" y="4335186"/>
            <a:ext cx="220510" cy="1133665"/>
          </a:xfrm>
          <a:prstGeom prst="leftBrace">
            <a:avLst>
              <a:gd name="adj1" fmla="val 63816"/>
              <a:gd name="adj2" fmla="val 50000"/>
            </a:avLst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64466FBC-E272-4140-8C87-777B22CCB192}"/>
              </a:ext>
            </a:extLst>
          </p:cNvPr>
          <p:cNvSpPr txBox="1"/>
          <p:nvPr/>
        </p:nvSpPr>
        <p:spPr>
          <a:xfrm>
            <a:off x="2419125" y="4696692"/>
            <a:ext cx="10714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>
                <a:solidFill>
                  <a:srgbClr val="0070C0"/>
                </a:solidFill>
              </a:rPr>
              <a:t>Slot-B</a:t>
            </a:r>
          </a:p>
        </p:txBody>
      </p:sp>
      <p:pic>
        <p:nvPicPr>
          <p:cNvPr id="119" name="Picture 118">
            <a:hlinkClick r:id="rId88" action="ppaction://hlinksldjump"/>
            <a:extLst>
              <a:ext uri="{FF2B5EF4-FFF2-40B4-BE49-F238E27FC236}">
                <a16:creationId xmlns:a16="http://schemas.microsoft.com/office/drawing/2014/main" id="{6E3D81DF-5745-4EF1-B56D-59DA57A79E2F}"/>
              </a:ext>
            </a:extLst>
          </p:cNvPr>
          <p:cNvPicPr>
            <a:picLocks noChangeAspect="1"/>
          </p:cNvPicPr>
          <p:nvPr/>
        </p:nvPicPr>
        <p:blipFill>
          <a:blip r:embed="rId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8880" y="198426"/>
            <a:ext cx="426414" cy="42641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649A037C-4757-4E48-B543-3370B7A6B28D}"/>
                  </a:ext>
                </a:extLst>
              </p:cNvPr>
              <p:cNvSpPr/>
              <p:nvPr/>
            </p:nvSpPr>
            <p:spPr>
              <a:xfrm>
                <a:off x="509578" y="3001274"/>
                <a:ext cx="791755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&lt;</m:t>
                      </m:r>
                      <m:acc>
                        <m:accPr>
                          <m:chr m:val="̃"/>
                          <m:ctrlPr>
                            <a:rPr lang="en-US" sz="2000" i="1" dirty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 dirty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ac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649A037C-4757-4E48-B543-3370B7A6B28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9578" y="3001274"/>
                <a:ext cx="791755" cy="400110"/>
              </a:xfrm>
              <a:prstGeom prst="rect">
                <a:avLst/>
              </a:prstGeom>
              <a:blipFill>
                <a:blip r:embed="rId90"/>
                <a:stretch>
                  <a:fillRect r="-3488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0504BC27-CAE0-4323-877B-91FB1E222A9B}"/>
                  </a:ext>
                </a:extLst>
              </p:cNvPr>
              <p:cNvSpPr/>
              <p:nvPr/>
            </p:nvSpPr>
            <p:spPr>
              <a:xfrm>
                <a:off x="0" y="4737309"/>
                <a:ext cx="2131353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)&lt;(</m:t>
                      </m:r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𝑛</m:t>
                      </m:r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acc>
                        <m:accPr>
                          <m:chr m:val="̃"/>
                          <m:ctrlPr>
                            <a:rPr lang="en-US" sz="2000" i="1" dirty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000" i="1" dirty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</m:e>
                      </m:acc>
                      <m:r>
                        <a:rPr lang="en-US" sz="2000" b="0" i="1" dirty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0504BC27-CAE0-4323-877B-91FB1E222A9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4737309"/>
                <a:ext cx="2131353" cy="400110"/>
              </a:xfrm>
              <a:prstGeom prst="rect">
                <a:avLst/>
              </a:prstGeom>
              <a:blipFill>
                <a:blip r:embed="rId91"/>
                <a:stretch>
                  <a:fillRect r="-7429" b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2" name="TextBox 121">
            <a:extLst>
              <a:ext uri="{FF2B5EF4-FFF2-40B4-BE49-F238E27FC236}">
                <a16:creationId xmlns:a16="http://schemas.microsoft.com/office/drawing/2014/main" id="{323E6DDF-A7F4-497D-A6E1-7CC2A15E40A5}"/>
              </a:ext>
            </a:extLst>
          </p:cNvPr>
          <p:cNvSpPr txBox="1"/>
          <p:nvPr/>
        </p:nvSpPr>
        <p:spPr>
          <a:xfrm>
            <a:off x="726267" y="3710507"/>
            <a:ext cx="5587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>
                <a:solidFill>
                  <a:srgbClr val="0070C0"/>
                </a:solidFill>
              </a:rPr>
              <a:t>or</a:t>
            </a:r>
          </a:p>
        </p:txBody>
      </p:sp>
    </p:spTree>
    <p:extLst>
      <p:ext uri="{BB962C8B-B14F-4D97-AF65-F5344CB8AC3E}">
        <p14:creationId xmlns:p14="http://schemas.microsoft.com/office/powerpoint/2010/main" val="1824992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  <p:bldP spid="89" grpId="0"/>
      <p:bldP spid="90" grpId="0" animBg="1"/>
      <p:bldP spid="100" grpId="0"/>
      <p:bldP spid="101" grpId="0"/>
      <p:bldP spid="102" grpId="0" animBg="1"/>
      <p:bldP spid="112" grpId="0"/>
      <p:bldP spid="113" grpId="0"/>
      <p:bldP spid="114" grpId="0" animBg="1"/>
      <p:bldP spid="115" grpId="0"/>
      <p:bldP spid="120" grpId="0"/>
      <p:bldP spid="121" grpId="0"/>
      <p:bldP spid="12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220A18-A12B-4585-B753-016FE66BE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Non-S</a:t>
            </a:r>
            <a:r>
              <a:rPr lang="en-US" altLang="zh-CN" dirty="0"/>
              <a:t>ync Setting</a:t>
            </a:r>
            <a:endParaRPr lang="en-US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5063F051-B347-4C70-B0D6-09C9036C871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892800" y="1476158"/>
            <a:ext cx="6152187" cy="346060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DC44861-27BB-487D-AED6-37D7094F1DBE}"/>
              </a:ext>
            </a:extLst>
          </p:cNvPr>
          <p:cNvSpPr txBox="1"/>
          <p:nvPr/>
        </p:nvSpPr>
        <p:spPr>
          <a:xfrm>
            <a:off x="443345" y="1403927"/>
            <a:ext cx="48213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dirty="0"/>
              <a:t>1. Step-1 &amp; 2 (on both sides) </a:t>
            </a:r>
            <a:r>
              <a:rPr lang="en-US" altLang="zh-CN" sz="2000" b="1" dirty="0"/>
              <a:t>before</a:t>
            </a:r>
            <a:r>
              <a:rPr lang="en-US" altLang="zh-CN" sz="2000" dirty="0"/>
              <a:t> Step-3:</a:t>
            </a:r>
          </a:p>
          <a:p>
            <a:pPr algn="l"/>
            <a:r>
              <a:rPr lang="en-US" sz="2000" dirty="0"/>
              <a:t>        - Main Lemma need to fix the prefix.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E78211-2F1C-4E3D-89EF-23B0279DB54E}"/>
              </a:ext>
            </a:extLst>
          </p:cNvPr>
          <p:cNvSpPr txBox="1"/>
          <p:nvPr/>
        </p:nvSpPr>
        <p:spPr>
          <a:xfrm>
            <a:off x="438727" y="2165929"/>
            <a:ext cx="482138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dirty="0"/>
              <a:t>2. Left WIPoK-1 </a:t>
            </a:r>
            <a:r>
              <a:rPr lang="en-US" altLang="zh-CN" sz="2000" b="1" dirty="0"/>
              <a:t>not</a:t>
            </a:r>
            <a:r>
              <a:rPr lang="en-US" altLang="zh-CN" sz="2000" dirty="0"/>
              <a:t> </a:t>
            </a:r>
            <a:r>
              <a:rPr lang="en-US" altLang="zh-CN" sz="2000" b="1" dirty="0"/>
              <a:t>interleaved</a:t>
            </a:r>
            <a:r>
              <a:rPr lang="en-US" altLang="zh-CN" sz="2000" dirty="0"/>
              <a:t> with right WIPoK-2 :</a:t>
            </a:r>
          </a:p>
          <a:p>
            <a:pPr algn="l"/>
            <a:r>
              <a:rPr lang="en-US" sz="2000" dirty="0"/>
              <a:t>        - Avoid recursive </a:t>
            </a:r>
            <a:r>
              <a:rPr lang="en-US" sz="2000" dirty="0" err="1"/>
              <a:t>rewindings</a:t>
            </a:r>
            <a:r>
              <a:rPr lang="en-US" sz="2000" dirty="0"/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50BC7A8-E332-4BA9-8CBA-B13376D27DE2}"/>
              </a:ext>
            </a:extLst>
          </p:cNvPr>
          <p:cNvSpPr txBox="1"/>
          <p:nvPr/>
        </p:nvSpPr>
        <p:spPr>
          <a:xfrm>
            <a:off x="461818" y="3306620"/>
            <a:ext cx="482138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dirty="0"/>
              <a:t>3. Left Step-3 </a:t>
            </a:r>
            <a:r>
              <a:rPr lang="en-US" altLang="zh-CN" sz="2000" b="1" dirty="0"/>
              <a:t>before</a:t>
            </a:r>
            <a:r>
              <a:rPr lang="en-US" altLang="zh-CN" sz="2000" dirty="0"/>
              <a:t> right WIPoK-2 :</a:t>
            </a:r>
          </a:p>
          <a:p>
            <a:pPr algn="l"/>
            <a:r>
              <a:rPr lang="en-US" sz="2000" dirty="0"/>
              <a:t>        -         brute-forces left Step-3 while    relying on WI of right WIPoK-1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7F8392A-3EA9-4B73-A2F9-F61E3AD407F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266963" y="3657602"/>
            <a:ext cx="254512" cy="286327"/>
            <a:chOff x="2541581" y="2540000"/>
            <a:chExt cx="203200" cy="228601"/>
          </a:xfrm>
        </p:grpSpPr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BBB366D6-7ED5-4B7E-95C3-852091C4B29B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568569" y="2540000"/>
              <a:ext cx="117475" cy="34925"/>
            </a:xfrm>
            <a:custGeom>
              <a:avLst/>
              <a:gdLst>
                <a:gd name="T0" fmla="*/ 140 w 282"/>
                <a:gd name="T1" fmla="*/ 29 h 90"/>
                <a:gd name="T2" fmla="*/ 276 w 282"/>
                <a:gd name="T3" fmla="*/ 90 h 90"/>
                <a:gd name="T4" fmla="*/ 282 w 282"/>
                <a:gd name="T5" fmla="*/ 79 h 90"/>
                <a:gd name="T6" fmla="*/ 141 w 282"/>
                <a:gd name="T7" fmla="*/ 0 h 90"/>
                <a:gd name="T8" fmla="*/ 0 w 282"/>
                <a:gd name="T9" fmla="*/ 79 h 90"/>
                <a:gd name="T10" fmla="*/ 5 w 282"/>
                <a:gd name="T11" fmla="*/ 90 h 90"/>
                <a:gd name="T12" fmla="*/ 140 w 282"/>
                <a:gd name="T13" fmla="*/ 2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90">
                  <a:moveTo>
                    <a:pt x="140" y="29"/>
                  </a:moveTo>
                  <a:lnTo>
                    <a:pt x="276" y="90"/>
                  </a:lnTo>
                  <a:lnTo>
                    <a:pt x="282" y="79"/>
                  </a:lnTo>
                  <a:lnTo>
                    <a:pt x="141" y="0"/>
                  </a:lnTo>
                  <a:lnTo>
                    <a:pt x="0" y="79"/>
                  </a:lnTo>
                  <a:lnTo>
                    <a:pt x="5" y="90"/>
                  </a:lnTo>
                  <a:lnTo>
                    <a:pt x="140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0D29CF16-4695-4EF3-8BA2-E80F91332EBC}"/>
                </a:ext>
              </a:extLst>
            </p:cNvPr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2541581" y="2597150"/>
              <a:ext cx="146050" cy="144463"/>
            </a:xfrm>
            <a:custGeom>
              <a:avLst/>
              <a:gdLst>
                <a:gd name="T0" fmla="*/ 83 w 351"/>
                <a:gd name="T1" fmla="*/ 33 h 363"/>
                <a:gd name="T2" fmla="*/ 3 w 351"/>
                <a:gd name="T3" fmla="*/ 352 h 363"/>
                <a:gd name="T4" fmla="*/ 0 w 351"/>
                <a:gd name="T5" fmla="*/ 359 h 363"/>
                <a:gd name="T6" fmla="*/ 5 w 351"/>
                <a:gd name="T7" fmla="*/ 363 h 363"/>
                <a:gd name="T8" fmla="*/ 40 w 351"/>
                <a:gd name="T9" fmla="*/ 344 h 363"/>
                <a:gd name="T10" fmla="*/ 122 w 351"/>
                <a:gd name="T11" fmla="*/ 50 h 363"/>
                <a:gd name="T12" fmla="*/ 126 w 351"/>
                <a:gd name="T13" fmla="*/ 8 h 363"/>
                <a:gd name="T14" fmla="*/ 120 w 351"/>
                <a:gd name="T15" fmla="*/ 0 h 363"/>
                <a:gd name="T16" fmla="*/ 90 w 351"/>
                <a:gd name="T17" fmla="*/ 13 h 363"/>
                <a:gd name="T18" fmla="*/ 48 w 351"/>
                <a:gd name="T19" fmla="*/ 42 h 363"/>
                <a:gd name="T20" fmla="*/ 54 w 351"/>
                <a:gd name="T21" fmla="*/ 45 h 363"/>
                <a:gd name="T22" fmla="*/ 83 w 351"/>
                <a:gd name="T23" fmla="*/ 33 h 363"/>
                <a:gd name="T24" fmla="*/ 348 w 351"/>
                <a:gd name="T25" fmla="*/ 288 h 363"/>
                <a:gd name="T26" fmla="*/ 342 w 351"/>
                <a:gd name="T27" fmla="*/ 284 h 363"/>
                <a:gd name="T28" fmla="*/ 327 w 351"/>
                <a:gd name="T29" fmla="*/ 290 h 363"/>
                <a:gd name="T30" fmla="*/ 318 w 351"/>
                <a:gd name="T31" fmla="*/ 303 h 363"/>
                <a:gd name="T32" fmla="*/ 254 w 351"/>
                <a:gd name="T33" fmla="*/ 341 h 363"/>
                <a:gd name="T34" fmla="*/ 135 w 351"/>
                <a:gd name="T35" fmla="*/ 140 h 363"/>
                <a:gd name="T36" fmla="*/ 154 w 351"/>
                <a:gd name="T37" fmla="*/ 109 h 363"/>
                <a:gd name="T38" fmla="*/ 303 w 351"/>
                <a:gd name="T39" fmla="*/ 22 h 363"/>
                <a:gd name="T40" fmla="*/ 321 w 351"/>
                <a:gd name="T41" fmla="*/ 42 h 363"/>
                <a:gd name="T42" fmla="*/ 320 w 351"/>
                <a:gd name="T43" fmla="*/ 50 h 363"/>
                <a:gd name="T44" fmla="*/ 326 w 351"/>
                <a:gd name="T45" fmla="*/ 56 h 363"/>
                <a:gd name="T46" fmla="*/ 351 w 351"/>
                <a:gd name="T47" fmla="*/ 30 h 363"/>
                <a:gd name="T48" fmla="*/ 322 w 351"/>
                <a:gd name="T49" fmla="*/ 0 h 363"/>
                <a:gd name="T50" fmla="*/ 180 w 351"/>
                <a:gd name="T51" fmla="*/ 68 h 363"/>
                <a:gd name="T52" fmla="*/ 106 w 351"/>
                <a:gd name="T53" fmla="*/ 152 h 363"/>
                <a:gd name="T54" fmla="*/ 192 w 351"/>
                <a:gd name="T55" fmla="*/ 339 h 363"/>
                <a:gd name="T56" fmla="*/ 235 w 351"/>
                <a:gd name="T57" fmla="*/ 363 h 363"/>
                <a:gd name="T58" fmla="*/ 333 w 351"/>
                <a:gd name="T59" fmla="*/ 318 h 363"/>
                <a:gd name="T60" fmla="*/ 348 w 351"/>
                <a:gd name="T61" fmla="*/ 28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1" h="363">
                  <a:moveTo>
                    <a:pt x="83" y="33"/>
                  </a:moveTo>
                  <a:cubicBezTo>
                    <a:pt x="78" y="142"/>
                    <a:pt x="32" y="274"/>
                    <a:pt x="3" y="352"/>
                  </a:cubicBezTo>
                  <a:cubicBezTo>
                    <a:pt x="0" y="358"/>
                    <a:pt x="0" y="359"/>
                    <a:pt x="0" y="359"/>
                  </a:cubicBezTo>
                  <a:cubicBezTo>
                    <a:pt x="0" y="363"/>
                    <a:pt x="4" y="363"/>
                    <a:pt x="5" y="363"/>
                  </a:cubicBezTo>
                  <a:cubicBezTo>
                    <a:pt x="14" y="363"/>
                    <a:pt x="32" y="353"/>
                    <a:pt x="40" y="344"/>
                  </a:cubicBezTo>
                  <a:cubicBezTo>
                    <a:pt x="43" y="340"/>
                    <a:pt x="108" y="177"/>
                    <a:pt x="122" y="50"/>
                  </a:cubicBezTo>
                  <a:cubicBezTo>
                    <a:pt x="125" y="30"/>
                    <a:pt x="126" y="10"/>
                    <a:pt x="126" y="8"/>
                  </a:cubicBezTo>
                  <a:cubicBezTo>
                    <a:pt x="126" y="2"/>
                    <a:pt x="126" y="0"/>
                    <a:pt x="120" y="0"/>
                  </a:cubicBezTo>
                  <a:cubicBezTo>
                    <a:pt x="115" y="0"/>
                    <a:pt x="100" y="8"/>
                    <a:pt x="90" y="13"/>
                  </a:cubicBezTo>
                  <a:cubicBezTo>
                    <a:pt x="67" y="24"/>
                    <a:pt x="48" y="33"/>
                    <a:pt x="48" y="42"/>
                  </a:cubicBezTo>
                  <a:cubicBezTo>
                    <a:pt x="48" y="45"/>
                    <a:pt x="52" y="45"/>
                    <a:pt x="54" y="45"/>
                  </a:cubicBezTo>
                  <a:cubicBezTo>
                    <a:pt x="58" y="45"/>
                    <a:pt x="59" y="45"/>
                    <a:pt x="83" y="33"/>
                  </a:cubicBezTo>
                  <a:close/>
                  <a:moveTo>
                    <a:pt x="348" y="288"/>
                  </a:moveTo>
                  <a:cubicBezTo>
                    <a:pt x="348" y="288"/>
                    <a:pt x="348" y="284"/>
                    <a:pt x="342" y="284"/>
                  </a:cubicBezTo>
                  <a:cubicBezTo>
                    <a:pt x="340" y="284"/>
                    <a:pt x="334" y="284"/>
                    <a:pt x="327" y="290"/>
                  </a:cubicBezTo>
                  <a:cubicBezTo>
                    <a:pt x="321" y="294"/>
                    <a:pt x="320" y="295"/>
                    <a:pt x="318" y="303"/>
                  </a:cubicBezTo>
                  <a:cubicBezTo>
                    <a:pt x="304" y="341"/>
                    <a:pt x="255" y="341"/>
                    <a:pt x="254" y="341"/>
                  </a:cubicBezTo>
                  <a:cubicBezTo>
                    <a:pt x="206" y="341"/>
                    <a:pt x="135" y="185"/>
                    <a:pt x="135" y="140"/>
                  </a:cubicBezTo>
                  <a:cubicBezTo>
                    <a:pt x="135" y="132"/>
                    <a:pt x="137" y="127"/>
                    <a:pt x="154" y="109"/>
                  </a:cubicBezTo>
                  <a:cubicBezTo>
                    <a:pt x="191" y="72"/>
                    <a:pt x="280" y="22"/>
                    <a:pt x="303" y="22"/>
                  </a:cubicBezTo>
                  <a:cubicBezTo>
                    <a:pt x="314" y="22"/>
                    <a:pt x="321" y="29"/>
                    <a:pt x="321" y="42"/>
                  </a:cubicBezTo>
                  <a:cubicBezTo>
                    <a:pt x="321" y="46"/>
                    <a:pt x="320" y="48"/>
                    <a:pt x="320" y="50"/>
                  </a:cubicBezTo>
                  <a:cubicBezTo>
                    <a:pt x="320" y="53"/>
                    <a:pt x="322" y="56"/>
                    <a:pt x="326" y="56"/>
                  </a:cubicBezTo>
                  <a:cubicBezTo>
                    <a:pt x="327" y="56"/>
                    <a:pt x="351" y="54"/>
                    <a:pt x="351" y="30"/>
                  </a:cubicBezTo>
                  <a:cubicBezTo>
                    <a:pt x="351" y="13"/>
                    <a:pt x="341" y="0"/>
                    <a:pt x="322" y="0"/>
                  </a:cubicBezTo>
                  <a:cubicBezTo>
                    <a:pt x="288" y="0"/>
                    <a:pt x="219" y="40"/>
                    <a:pt x="180" y="68"/>
                  </a:cubicBezTo>
                  <a:cubicBezTo>
                    <a:pt x="159" y="83"/>
                    <a:pt x="106" y="121"/>
                    <a:pt x="106" y="152"/>
                  </a:cubicBezTo>
                  <a:cubicBezTo>
                    <a:pt x="106" y="195"/>
                    <a:pt x="156" y="303"/>
                    <a:pt x="192" y="339"/>
                  </a:cubicBezTo>
                  <a:cubicBezTo>
                    <a:pt x="209" y="356"/>
                    <a:pt x="220" y="363"/>
                    <a:pt x="235" y="363"/>
                  </a:cubicBezTo>
                  <a:cubicBezTo>
                    <a:pt x="274" y="363"/>
                    <a:pt x="314" y="342"/>
                    <a:pt x="333" y="318"/>
                  </a:cubicBezTo>
                  <a:cubicBezTo>
                    <a:pt x="346" y="302"/>
                    <a:pt x="348" y="290"/>
                    <a:pt x="348" y="2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B7BCA853-9829-4B2B-84D3-1F1573F023A3}"/>
                </a:ext>
              </a:extLst>
            </p:cNvPr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2700331" y="2674938"/>
              <a:ext cx="44450" cy="9366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8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1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100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3"/>
                    <a:pt x="78" y="33"/>
                  </a:cubicBezTo>
                  <a:cubicBezTo>
                    <a:pt x="88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5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1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7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A046151-071B-4214-B663-ED77292BDBAA}"/>
              </a:ext>
            </a:extLst>
          </p:cNvPr>
          <p:cNvSpPr txBox="1"/>
          <p:nvPr/>
        </p:nvSpPr>
        <p:spPr>
          <a:xfrm>
            <a:off x="110836" y="951345"/>
            <a:ext cx="266930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/>
              <a:t>Good Schedules: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D7B8D44-3477-49EB-B0A5-EEEF002A684D}"/>
              </a:ext>
            </a:extLst>
          </p:cNvPr>
          <p:cNvSpPr txBox="1"/>
          <p:nvPr/>
        </p:nvSpPr>
        <p:spPr>
          <a:xfrm>
            <a:off x="143164" y="4752109"/>
            <a:ext cx="266930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/>
              <a:t>Bad Schedules: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A61A491-C4FC-4D4B-9CB7-085760651BA8}"/>
              </a:ext>
            </a:extLst>
          </p:cNvPr>
          <p:cNvSpPr txBox="1"/>
          <p:nvPr/>
        </p:nvSpPr>
        <p:spPr>
          <a:xfrm>
            <a:off x="429490" y="5195454"/>
            <a:ext cx="48213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dirty="0"/>
              <a:t>Those which are not good.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9996134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E9820E-6588-425F-B24C-0DF89E850E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Non-S</a:t>
            </a:r>
            <a:r>
              <a:rPr lang="en-US" altLang="zh-CN" dirty="0"/>
              <a:t>ync Setting (Example)</a:t>
            </a:r>
            <a:endParaRPr lang="en-US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45DD234-2DBE-4B8D-AAF1-5640D21D958A}"/>
              </a:ext>
            </a:extLst>
          </p:cNvPr>
          <p:cNvSpPr txBox="1"/>
          <p:nvPr/>
        </p:nvSpPr>
        <p:spPr>
          <a:xfrm>
            <a:off x="249382" y="1200729"/>
            <a:ext cx="482138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dirty="0"/>
              <a:t>3. Left Step-3 </a:t>
            </a:r>
            <a:r>
              <a:rPr lang="en-US" altLang="zh-CN" sz="2000" b="1" dirty="0"/>
              <a:t>before</a:t>
            </a:r>
            <a:r>
              <a:rPr lang="en-US" altLang="zh-CN" sz="2000" dirty="0"/>
              <a:t> right WIPoK-2 :</a:t>
            </a:r>
          </a:p>
          <a:p>
            <a:pPr algn="l"/>
            <a:r>
              <a:rPr lang="en-US" sz="2000" dirty="0"/>
              <a:t>        -         brute-forces left Step-3 while relying on WI of right WIPoK-1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6661E31-8A7E-464D-B478-BCBEA306742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036054" y="1560948"/>
            <a:ext cx="254512" cy="286327"/>
            <a:chOff x="2541581" y="2540000"/>
            <a:chExt cx="203200" cy="228601"/>
          </a:xfrm>
        </p:grpSpPr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698EDCB5-B5D8-492F-A9C6-A5DB171AB573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568569" y="2540000"/>
              <a:ext cx="117475" cy="34925"/>
            </a:xfrm>
            <a:custGeom>
              <a:avLst/>
              <a:gdLst>
                <a:gd name="T0" fmla="*/ 140 w 282"/>
                <a:gd name="T1" fmla="*/ 29 h 90"/>
                <a:gd name="T2" fmla="*/ 276 w 282"/>
                <a:gd name="T3" fmla="*/ 90 h 90"/>
                <a:gd name="T4" fmla="*/ 282 w 282"/>
                <a:gd name="T5" fmla="*/ 79 h 90"/>
                <a:gd name="T6" fmla="*/ 141 w 282"/>
                <a:gd name="T7" fmla="*/ 0 h 90"/>
                <a:gd name="T8" fmla="*/ 0 w 282"/>
                <a:gd name="T9" fmla="*/ 79 h 90"/>
                <a:gd name="T10" fmla="*/ 5 w 282"/>
                <a:gd name="T11" fmla="*/ 90 h 90"/>
                <a:gd name="T12" fmla="*/ 140 w 282"/>
                <a:gd name="T13" fmla="*/ 2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90">
                  <a:moveTo>
                    <a:pt x="140" y="29"/>
                  </a:moveTo>
                  <a:lnTo>
                    <a:pt x="276" y="90"/>
                  </a:lnTo>
                  <a:lnTo>
                    <a:pt x="282" y="79"/>
                  </a:lnTo>
                  <a:lnTo>
                    <a:pt x="141" y="0"/>
                  </a:lnTo>
                  <a:lnTo>
                    <a:pt x="0" y="79"/>
                  </a:lnTo>
                  <a:lnTo>
                    <a:pt x="5" y="90"/>
                  </a:lnTo>
                  <a:lnTo>
                    <a:pt x="140" y="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466F2B66-8F05-4024-A335-C714C11F4320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541581" y="2597150"/>
              <a:ext cx="146050" cy="144463"/>
            </a:xfrm>
            <a:custGeom>
              <a:avLst/>
              <a:gdLst>
                <a:gd name="T0" fmla="*/ 83 w 351"/>
                <a:gd name="T1" fmla="*/ 33 h 363"/>
                <a:gd name="T2" fmla="*/ 3 w 351"/>
                <a:gd name="T3" fmla="*/ 352 h 363"/>
                <a:gd name="T4" fmla="*/ 0 w 351"/>
                <a:gd name="T5" fmla="*/ 359 h 363"/>
                <a:gd name="T6" fmla="*/ 5 w 351"/>
                <a:gd name="T7" fmla="*/ 363 h 363"/>
                <a:gd name="T8" fmla="*/ 40 w 351"/>
                <a:gd name="T9" fmla="*/ 344 h 363"/>
                <a:gd name="T10" fmla="*/ 122 w 351"/>
                <a:gd name="T11" fmla="*/ 50 h 363"/>
                <a:gd name="T12" fmla="*/ 126 w 351"/>
                <a:gd name="T13" fmla="*/ 8 h 363"/>
                <a:gd name="T14" fmla="*/ 120 w 351"/>
                <a:gd name="T15" fmla="*/ 0 h 363"/>
                <a:gd name="T16" fmla="*/ 90 w 351"/>
                <a:gd name="T17" fmla="*/ 13 h 363"/>
                <a:gd name="T18" fmla="*/ 48 w 351"/>
                <a:gd name="T19" fmla="*/ 42 h 363"/>
                <a:gd name="T20" fmla="*/ 54 w 351"/>
                <a:gd name="T21" fmla="*/ 45 h 363"/>
                <a:gd name="T22" fmla="*/ 83 w 351"/>
                <a:gd name="T23" fmla="*/ 33 h 363"/>
                <a:gd name="T24" fmla="*/ 348 w 351"/>
                <a:gd name="T25" fmla="*/ 288 h 363"/>
                <a:gd name="T26" fmla="*/ 342 w 351"/>
                <a:gd name="T27" fmla="*/ 284 h 363"/>
                <a:gd name="T28" fmla="*/ 327 w 351"/>
                <a:gd name="T29" fmla="*/ 290 h 363"/>
                <a:gd name="T30" fmla="*/ 318 w 351"/>
                <a:gd name="T31" fmla="*/ 303 h 363"/>
                <a:gd name="T32" fmla="*/ 254 w 351"/>
                <a:gd name="T33" fmla="*/ 341 h 363"/>
                <a:gd name="T34" fmla="*/ 135 w 351"/>
                <a:gd name="T35" fmla="*/ 140 h 363"/>
                <a:gd name="T36" fmla="*/ 154 w 351"/>
                <a:gd name="T37" fmla="*/ 109 h 363"/>
                <a:gd name="T38" fmla="*/ 303 w 351"/>
                <a:gd name="T39" fmla="*/ 22 h 363"/>
                <a:gd name="T40" fmla="*/ 321 w 351"/>
                <a:gd name="T41" fmla="*/ 42 h 363"/>
                <a:gd name="T42" fmla="*/ 320 w 351"/>
                <a:gd name="T43" fmla="*/ 50 h 363"/>
                <a:gd name="T44" fmla="*/ 326 w 351"/>
                <a:gd name="T45" fmla="*/ 56 h 363"/>
                <a:gd name="T46" fmla="*/ 351 w 351"/>
                <a:gd name="T47" fmla="*/ 30 h 363"/>
                <a:gd name="T48" fmla="*/ 322 w 351"/>
                <a:gd name="T49" fmla="*/ 0 h 363"/>
                <a:gd name="T50" fmla="*/ 180 w 351"/>
                <a:gd name="T51" fmla="*/ 68 h 363"/>
                <a:gd name="T52" fmla="*/ 106 w 351"/>
                <a:gd name="T53" fmla="*/ 152 h 363"/>
                <a:gd name="T54" fmla="*/ 192 w 351"/>
                <a:gd name="T55" fmla="*/ 339 h 363"/>
                <a:gd name="T56" fmla="*/ 235 w 351"/>
                <a:gd name="T57" fmla="*/ 363 h 363"/>
                <a:gd name="T58" fmla="*/ 333 w 351"/>
                <a:gd name="T59" fmla="*/ 318 h 363"/>
                <a:gd name="T60" fmla="*/ 348 w 351"/>
                <a:gd name="T61" fmla="*/ 28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51" h="363">
                  <a:moveTo>
                    <a:pt x="83" y="33"/>
                  </a:moveTo>
                  <a:cubicBezTo>
                    <a:pt x="78" y="142"/>
                    <a:pt x="32" y="274"/>
                    <a:pt x="3" y="352"/>
                  </a:cubicBezTo>
                  <a:cubicBezTo>
                    <a:pt x="0" y="358"/>
                    <a:pt x="0" y="359"/>
                    <a:pt x="0" y="359"/>
                  </a:cubicBezTo>
                  <a:cubicBezTo>
                    <a:pt x="0" y="363"/>
                    <a:pt x="4" y="363"/>
                    <a:pt x="5" y="363"/>
                  </a:cubicBezTo>
                  <a:cubicBezTo>
                    <a:pt x="14" y="363"/>
                    <a:pt x="32" y="353"/>
                    <a:pt x="40" y="344"/>
                  </a:cubicBezTo>
                  <a:cubicBezTo>
                    <a:pt x="43" y="340"/>
                    <a:pt x="108" y="177"/>
                    <a:pt x="122" y="50"/>
                  </a:cubicBezTo>
                  <a:cubicBezTo>
                    <a:pt x="125" y="30"/>
                    <a:pt x="126" y="10"/>
                    <a:pt x="126" y="8"/>
                  </a:cubicBezTo>
                  <a:cubicBezTo>
                    <a:pt x="126" y="2"/>
                    <a:pt x="126" y="0"/>
                    <a:pt x="120" y="0"/>
                  </a:cubicBezTo>
                  <a:cubicBezTo>
                    <a:pt x="115" y="0"/>
                    <a:pt x="100" y="8"/>
                    <a:pt x="90" y="13"/>
                  </a:cubicBezTo>
                  <a:cubicBezTo>
                    <a:pt x="67" y="24"/>
                    <a:pt x="48" y="33"/>
                    <a:pt x="48" y="42"/>
                  </a:cubicBezTo>
                  <a:cubicBezTo>
                    <a:pt x="48" y="45"/>
                    <a:pt x="52" y="45"/>
                    <a:pt x="54" y="45"/>
                  </a:cubicBezTo>
                  <a:cubicBezTo>
                    <a:pt x="58" y="45"/>
                    <a:pt x="59" y="45"/>
                    <a:pt x="83" y="33"/>
                  </a:cubicBezTo>
                  <a:close/>
                  <a:moveTo>
                    <a:pt x="348" y="288"/>
                  </a:moveTo>
                  <a:cubicBezTo>
                    <a:pt x="348" y="288"/>
                    <a:pt x="348" y="284"/>
                    <a:pt x="342" y="284"/>
                  </a:cubicBezTo>
                  <a:cubicBezTo>
                    <a:pt x="340" y="284"/>
                    <a:pt x="334" y="284"/>
                    <a:pt x="327" y="290"/>
                  </a:cubicBezTo>
                  <a:cubicBezTo>
                    <a:pt x="321" y="294"/>
                    <a:pt x="320" y="295"/>
                    <a:pt x="318" y="303"/>
                  </a:cubicBezTo>
                  <a:cubicBezTo>
                    <a:pt x="304" y="341"/>
                    <a:pt x="255" y="341"/>
                    <a:pt x="254" y="341"/>
                  </a:cubicBezTo>
                  <a:cubicBezTo>
                    <a:pt x="206" y="341"/>
                    <a:pt x="135" y="185"/>
                    <a:pt x="135" y="140"/>
                  </a:cubicBezTo>
                  <a:cubicBezTo>
                    <a:pt x="135" y="132"/>
                    <a:pt x="137" y="127"/>
                    <a:pt x="154" y="109"/>
                  </a:cubicBezTo>
                  <a:cubicBezTo>
                    <a:pt x="191" y="72"/>
                    <a:pt x="280" y="22"/>
                    <a:pt x="303" y="22"/>
                  </a:cubicBezTo>
                  <a:cubicBezTo>
                    <a:pt x="314" y="22"/>
                    <a:pt x="321" y="29"/>
                    <a:pt x="321" y="42"/>
                  </a:cubicBezTo>
                  <a:cubicBezTo>
                    <a:pt x="321" y="46"/>
                    <a:pt x="320" y="48"/>
                    <a:pt x="320" y="50"/>
                  </a:cubicBezTo>
                  <a:cubicBezTo>
                    <a:pt x="320" y="53"/>
                    <a:pt x="322" y="56"/>
                    <a:pt x="326" y="56"/>
                  </a:cubicBezTo>
                  <a:cubicBezTo>
                    <a:pt x="327" y="56"/>
                    <a:pt x="351" y="54"/>
                    <a:pt x="351" y="30"/>
                  </a:cubicBezTo>
                  <a:cubicBezTo>
                    <a:pt x="351" y="13"/>
                    <a:pt x="341" y="0"/>
                    <a:pt x="322" y="0"/>
                  </a:cubicBezTo>
                  <a:cubicBezTo>
                    <a:pt x="288" y="0"/>
                    <a:pt x="219" y="40"/>
                    <a:pt x="180" y="68"/>
                  </a:cubicBezTo>
                  <a:cubicBezTo>
                    <a:pt x="159" y="83"/>
                    <a:pt x="106" y="121"/>
                    <a:pt x="106" y="152"/>
                  </a:cubicBezTo>
                  <a:cubicBezTo>
                    <a:pt x="106" y="195"/>
                    <a:pt x="156" y="303"/>
                    <a:pt x="192" y="339"/>
                  </a:cubicBezTo>
                  <a:cubicBezTo>
                    <a:pt x="209" y="356"/>
                    <a:pt x="220" y="363"/>
                    <a:pt x="235" y="363"/>
                  </a:cubicBezTo>
                  <a:cubicBezTo>
                    <a:pt x="274" y="363"/>
                    <a:pt x="314" y="342"/>
                    <a:pt x="333" y="318"/>
                  </a:cubicBezTo>
                  <a:cubicBezTo>
                    <a:pt x="346" y="302"/>
                    <a:pt x="348" y="290"/>
                    <a:pt x="348" y="2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922D17DD-6891-40F9-9664-3B37B8666ED8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2700331" y="2674938"/>
              <a:ext cx="44450" cy="9366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4 w 106"/>
                <a:gd name="T5" fmla="*/ 19 h 235"/>
                <a:gd name="T6" fmla="*/ 78 w 106"/>
                <a:gd name="T7" fmla="*/ 33 h 235"/>
                <a:gd name="T8" fmla="*/ 97 w 106"/>
                <a:gd name="T9" fmla="*/ 13 h 235"/>
                <a:gd name="T10" fmla="*/ 26 w 106"/>
                <a:gd name="T11" fmla="*/ 191 h 235"/>
                <a:gd name="T12" fmla="*/ 23 w 106"/>
                <a:gd name="T13" fmla="*/ 205 h 235"/>
                <a:gd name="T14" fmla="*/ 56 w 106"/>
                <a:gd name="T15" fmla="*/ 235 h 235"/>
                <a:gd name="T16" fmla="*/ 106 w 106"/>
                <a:gd name="T17" fmla="*/ 182 h 235"/>
                <a:gd name="T18" fmla="*/ 101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4 w 106"/>
                <a:gd name="T27" fmla="*/ 191 h 235"/>
                <a:gd name="T28" fmla="*/ 65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3 w 106"/>
                <a:gd name="T41" fmla="*/ 130 h 235"/>
                <a:gd name="T42" fmla="*/ 50 w 106"/>
                <a:gd name="T43" fmla="*/ 87 h 235"/>
                <a:gd name="T44" fmla="*/ 59 w 106"/>
                <a:gd name="T45" fmla="*/ 100 h 235"/>
                <a:gd name="T46" fmla="*/ 48 w 106"/>
                <a:gd name="T47" fmla="*/ 134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4" y="0"/>
                    <a:pt x="64" y="9"/>
                    <a:pt x="64" y="19"/>
                  </a:cubicBezTo>
                  <a:cubicBezTo>
                    <a:pt x="64" y="25"/>
                    <a:pt x="68" y="33"/>
                    <a:pt x="78" y="33"/>
                  </a:cubicBezTo>
                  <a:cubicBezTo>
                    <a:pt x="88" y="33"/>
                    <a:pt x="97" y="23"/>
                    <a:pt x="97" y="13"/>
                  </a:cubicBezTo>
                  <a:close/>
                  <a:moveTo>
                    <a:pt x="26" y="191"/>
                  </a:moveTo>
                  <a:cubicBezTo>
                    <a:pt x="25" y="195"/>
                    <a:pt x="23" y="199"/>
                    <a:pt x="23" y="205"/>
                  </a:cubicBezTo>
                  <a:cubicBezTo>
                    <a:pt x="23" y="222"/>
                    <a:pt x="37" y="235"/>
                    <a:pt x="56" y="235"/>
                  </a:cubicBezTo>
                  <a:cubicBezTo>
                    <a:pt x="91" y="235"/>
                    <a:pt x="106" y="187"/>
                    <a:pt x="106" y="182"/>
                  </a:cubicBezTo>
                  <a:cubicBezTo>
                    <a:pt x="106" y="177"/>
                    <a:pt x="102" y="177"/>
                    <a:pt x="101" y="177"/>
                  </a:cubicBezTo>
                  <a:cubicBezTo>
                    <a:pt x="96" y="177"/>
                    <a:pt x="95" y="179"/>
                    <a:pt x="94" y="183"/>
                  </a:cubicBezTo>
                  <a:cubicBezTo>
                    <a:pt x="86" y="211"/>
                    <a:pt x="71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1" y="198"/>
                    <a:pt x="54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4"/>
                    <a:pt x="81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7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2" y="134"/>
                    <a:pt x="13" y="130"/>
                  </a:cubicBezTo>
                  <a:cubicBezTo>
                    <a:pt x="22" y="100"/>
                    <a:pt x="37" y="87"/>
                    <a:pt x="50" y="87"/>
                  </a:cubicBezTo>
                  <a:cubicBezTo>
                    <a:pt x="56" y="87"/>
                    <a:pt x="59" y="90"/>
                    <a:pt x="59" y="100"/>
                  </a:cubicBezTo>
                  <a:cubicBezTo>
                    <a:pt x="59" y="108"/>
                    <a:pt x="57" y="113"/>
                    <a:pt x="48" y="134"/>
                  </a:cubicBezTo>
                  <a:lnTo>
                    <a:pt x="26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21" name="Graphic 20">
            <a:extLst>
              <a:ext uri="{FF2B5EF4-FFF2-40B4-BE49-F238E27FC236}">
                <a16:creationId xmlns:a16="http://schemas.microsoft.com/office/drawing/2014/main" id="{A736397E-5B97-453F-BCBB-13F96B2EC78A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2900218" y="3397395"/>
            <a:ext cx="6152187" cy="3460605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624CBD5-06A5-494F-A1FE-E18D7832EBC5}"/>
              </a:ext>
            </a:extLst>
          </p:cNvPr>
          <p:cNvCxnSpPr>
            <a:cxnSpLocks/>
          </p:cNvCxnSpPr>
          <p:nvPr/>
        </p:nvCxnSpPr>
        <p:spPr>
          <a:xfrm>
            <a:off x="2382982" y="4812219"/>
            <a:ext cx="1588653" cy="406398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419EDBBB-9151-4AFF-9F9B-1595AAAE15F3}"/>
              </a:ext>
            </a:extLst>
          </p:cNvPr>
          <p:cNvCxnSpPr>
            <a:cxnSpLocks/>
          </p:cNvCxnSpPr>
          <p:nvPr/>
        </p:nvCxnSpPr>
        <p:spPr>
          <a:xfrm flipV="1">
            <a:off x="2419927" y="5213999"/>
            <a:ext cx="1547090" cy="706583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Arrow: Right 28">
            <a:extLst>
              <a:ext uri="{FF2B5EF4-FFF2-40B4-BE49-F238E27FC236}">
                <a16:creationId xmlns:a16="http://schemas.microsoft.com/office/drawing/2014/main" id="{2050165C-8B98-4FCA-98D3-8F1D0B74119E}"/>
              </a:ext>
            </a:extLst>
          </p:cNvPr>
          <p:cNvSpPr/>
          <p:nvPr/>
        </p:nvSpPr>
        <p:spPr>
          <a:xfrm>
            <a:off x="1237672" y="4923054"/>
            <a:ext cx="1311564" cy="858982"/>
          </a:xfrm>
          <a:prstGeom prst="rightArrow">
            <a:avLst>
              <a:gd name="adj1" fmla="val 84409"/>
              <a:gd name="adj2" fmla="val 32796"/>
            </a:avLst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FB16AC8B-C0D4-4AF2-976E-CBEB1D5894AF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350095" y="5227855"/>
            <a:ext cx="895351" cy="211138"/>
            <a:chOff x="2541586" y="2540000"/>
            <a:chExt cx="895351" cy="211138"/>
          </a:xfrm>
        </p:grpSpPr>
        <p:sp>
          <p:nvSpPr>
            <p:cNvPr id="37" name="Freeform 16 1">
              <a:extLst>
                <a:ext uri="{FF2B5EF4-FFF2-40B4-BE49-F238E27FC236}">
                  <a16:creationId xmlns:a16="http://schemas.microsoft.com/office/drawing/2014/main" id="{A2EB85EF-F333-4A81-A2F0-9900A770DF4A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541586" y="2552700"/>
              <a:ext cx="85725" cy="146050"/>
            </a:xfrm>
            <a:custGeom>
              <a:avLst/>
              <a:gdLst>
                <a:gd name="T0" fmla="*/ 209 w 230"/>
                <a:gd name="T1" fmla="*/ 181 h 345"/>
                <a:gd name="T2" fmla="*/ 209 w 230"/>
                <a:gd name="T3" fmla="*/ 150 h 345"/>
                <a:gd name="T4" fmla="*/ 45 w 230"/>
                <a:gd name="T5" fmla="*/ 150 h 345"/>
                <a:gd name="T6" fmla="*/ 45 w 230"/>
                <a:gd name="T7" fmla="*/ 32 h 345"/>
                <a:gd name="T8" fmla="*/ 113 w 230"/>
                <a:gd name="T9" fmla="*/ 32 h 345"/>
                <a:gd name="T10" fmla="*/ 131 w 230"/>
                <a:gd name="T11" fmla="*/ 33 h 345"/>
                <a:gd name="T12" fmla="*/ 223 w 230"/>
                <a:gd name="T13" fmla="*/ 33 h 345"/>
                <a:gd name="T14" fmla="*/ 223 w 230"/>
                <a:gd name="T15" fmla="*/ 0 h 345"/>
                <a:gd name="T16" fmla="*/ 0 w 230"/>
                <a:gd name="T17" fmla="*/ 0 h 345"/>
                <a:gd name="T18" fmla="*/ 0 w 230"/>
                <a:gd name="T19" fmla="*/ 345 h 345"/>
                <a:gd name="T20" fmla="*/ 230 w 230"/>
                <a:gd name="T21" fmla="*/ 345 h 345"/>
                <a:gd name="T22" fmla="*/ 230 w 230"/>
                <a:gd name="T23" fmla="*/ 309 h 345"/>
                <a:gd name="T24" fmla="*/ 167 w 230"/>
                <a:gd name="T25" fmla="*/ 309 h 345"/>
                <a:gd name="T26" fmla="*/ 149 w 230"/>
                <a:gd name="T27" fmla="*/ 310 h 345"/>
                <a:gd name="T28" fmla="*/ 45 w 230"/>
                <a:gd name="T29" fmla="*/ 310 h 345"/>
                <a:gd name="T30" fmla="*/ 45 w 230"/>
                <a:gd name="T31" fmla="*/ 181 h 345"/>
                <a:gd name="T32" fmla="*/ 209 w 230"/>
                <a:gd name="T33" fmla="*/ 18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0" h="345">
                  <a:moveTo>
                    <a:pt x="209" y="181"/>
                  </a:moveTo>
                  <a:lnTo>
                    <a:pt x="209" y="150"/>
                  </a:lnTo>
                  <a:lnTo>
                    <a:pt x="45" y="150"/>
                  </a:lnTo>
                  <a:lnTo>
                    <a:pt x="45" y="32"/>
                  </a:lnTo>
                  <a:lnTo>
                    <a:pt x="113" y="32"/>
                  </a:lnTo>
                  <a:cubicBezTo>
                    <a:pt x="119" y="32"/>
                    <a:pt x="125" y="33"/>
                    <a:pt x="131" y="33"/>
                  </a:cubicBezTo>
                  <a:lnTo>
                    <a:pt x="223" y="33"/>
                  </a:lnTo>
                  <a:lnTo>
                    <a:pt x="223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230" y="345"/>
                  </a:lnTo>
                  <a:lnTo>
                    <a:pt x="230" y="309"/>
                  </a:lnTo>
                  <a:lnTo>
                    <a:pt x="167" y="309"/>
                  </a:lnTo>
                  <a:cubicBezTo>
                    <a:pt x="161" y="309"/>
                    <a:pt x="155" y="310"/>
                    <a:pt x="149" y="310"/>
                  </a:cubicBezTo>
                  <a:lnTo>
                    <a:pt x="45" y="310"/>
                  </a:lnTo>
                  <a:lnTo>
                    <a:pt x="45" y="181"/>
                  </a:lnTo>
                  <a:lnTo>
                    <a:pt x="209" y="1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7 1">
              <a:extLst>
                <a:ext uri="{FF2B5EF4-FFF2-40B4-BE49-F238E27FC236}">
                  <a16:creationId xmlns:a16="http://schemas.microsoft.com/office/drawing/2014/main" id="{2975523C-E2B7-4E7C-ADF1-17882B9A3883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635249" y="2605088"/>
              <a:ext cx="85725" cy="93663"/>
            </a:xfrm>
            <a:custGeom>
              <a:avLst/>
              <a:gdLst>
                <a:gd name="T0" fmla="*/ 129 w 229"/>
                <a:gd name="T1" fmla="*/ 108 h 222"/>
                <a:gd name="T2" fmla="*/ 221 w 229"/>
                <a:gd name="T3" fmla="*/ 0 h 222"/>
                <a:gd name="T4" fmla="*/ 180 w 229"/>
                <a:gd name="T5" fmla="*/ 0 h 222"/>
                <a:gd name="T6" fmla="*/ 113 w 229"/>
                <a:gd name="T7" fmla="*/ 83 h 222"/>
                <a:gd name="T8" fmla="*/ 44 w 229"/>
                <a:gd name="T9" fmla="*/ 0 h 222"/>
                <a:gd name="T10" fmla="*/ 3 w 229"/>
                <a:gd name="T11" fmla="*/ 0 h 222"/>
                <a:gd name="T12" fmla="*/ 97 w 229"/>
                <a:gd name="T13" fmla="*/ 108 h 222"/>
                <a:gd name="T14" fmla="*/ 0 w 229"/>
                <a:gd name="T15" fmla="*/ 222 h 222"/>
                <a:gd name="T16" fmla="*/ 41 w 229"/>
                <a:gd name="T17" fmla="*/ 222 h 222"/>
                <a:gd name="T18" fmla="*/ 113 w 229"/>
                <a:gd name="T19" fmla="*/ 128 h 222"/>
                <a:gd name="T20" fmla="*/ 188 w 229"/>
                <a:gd name="T21" fmla="*/ 222 h 222"/>
                <a:gd name="T22" fmla="*/ 229 w 229"/>
                <a:gd name="T23" fmla="*/ 222 h 222"/>
                <a:gd name="T24" fmla="*/ 129 w 229"/>
                <a:gd name="T25" fmla="*/ 10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222">
                  <a:moveTo>
                    <a:pt x="129" y="108"/>
                  </a:moveTo>
                  <a:lnTo>
                    <a:pt x="221" y="0"/>
                  </a:lnTo>
                  <a:lnTo>
                    <a:pt x="180" y="0"/>
                  </a:lnTo>
                  <a:lnTo>
                    <a:pt x="113" y="83"/>
                  </a:lnTo>
                  <a:lnTo>
                    <a:pt x="44" y="0"/>
                  </a:lnTo>
                  <a:lnTo>
                    <a:pt x="3" y="0"/>
                  </a:lnTo>
                  <a:lnTo>
                    <a:pt x="97" y="108"/>
                  </a:lnTo>
                  <a:lnTo>
                    <a:pt x="0" y="222"/>
                  </a:lnTo>
                  <a:lnTo>
                    <a:pt x="41" y="222"/>
                  </a:lnTo>
                  <a:lnTo>
                    <a:pt x="113" y="128"/>
                  </a:lnTo>
                  <a:lnTo>
                    <a:pt x="188" y="222"/>
                  </a:lnTo>
                  <a:lnTo>
                    <a:pt x="229" y="222"/>
                  </a:lnTo>
                  <a:lnTo>
                    <a:pt x="129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8 1">
              <a:extLst>
                <a:ext uri="{FF2B5EF4-FFF2-40B4-BE49-F238E27FC236}">
                  <a16:creationId xmlns:a16="http://schemas.microsoft.com/office/drawing/2014/main" id="{48A26A6B-4FDD-45D8-85E2-3E202E353068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725736" y="2578100"/>
              <a:ext cx="57150" cy="123825"/>
            </a:xfrm>
            <a:custGeom>
              <a:avLst/>
              <a:gdLst>
                <a:gd name="T0" fmla="*/ 78 w 156"/>
                <a:gd name="T1" fmla="*/ 92 h 290"/>
                <a:gd name="T2" fmla="*/ 148 w 156"/>
                <a:gd name="T3" fmla="*/ 92 h 290"/>
                <a:gd name="T4" fmla="*/ 148 w 156"/>
                <a:gd name="T5" fmla="*/ 63 h 290"/>
                <a:gd name="T6" fmla="*/ 78 w 156"/>
                <a:gd name="T7" fmla="*/ 63 h 290"/>
                <a:gd name="T8" fmla="*/ 78 w 156"/>
                <a:gd name="T9" fmla="*/ 0 h 290"/>
                <a:gd name="T10" fmla="*/ 43 w 156"/>
                <a:gd name="T11" fmla="*/ 0 h 290"/>
                <a:gd name="T12" fmla="*/ 43 w 156"/>
                <a:gd name="T13" fmla="*/ 63 h 290"/>
                <a:gd name="T14" fmla="*/ 0 w 156"/>
                <a:gd name="T15" fmla="*/ 63 h 290"/>
                <a:gd name="T16" fmla="*/ 0 w 156"/>
                <a:gd name="T17" fmla="*/ 92 h 290"/>
                <a:gd name="T18" fmla="*/ 42 w 156"/>
                <a:gd name="T19" fmla="*/ 92 h 290"/>
                <a:gd name="T20" fmla="*/ 42 w 156"/>
                <a:gd name="T21" fmla="*/ 225 h 290"/>
                <a:gd name="T22" fmla="*/ 83 w 156"/>
                <a:gd name="T23" fmla="*/ 290 h 290"/>
                <a:gd name="T24" fmla="*/ 156 w 156"/>
                <a:gd name="T25" fmla="*/ 271 h 290"/>
                <a:gd name="T26" fmla="*/ 148 w 156"/>
                <a:gd name="T27" fmla="*/ 242 h 290"/>
                <a:gd name="T28" fmla="*/ 103 w 156"/>
                <a:gd name="T29" fmla="*/ 258 h 290"/>
                <a:gd name="T30" fmla="*/ 78 w 156"/>
                <a:gd name="T31" fmla="*/ 217 h 290"/>
                <a:gd name="T32" fmla="*/ 78 w 156"/>
                <a:gd name="T33" fmla="*/ 9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290">
                  <a:moveTo>
                    <a:pt x="78" y="92"/>
                  </a:moveTo>
                  <a:lnTo>
                    <a:pt x="148" y="92"/>
                  </a:lnTo>
                  <a:lnTo>
                    <a:pt x="148" y="63"/>
                  </a:lnTo>
                  <a:lnTo>
                    <a:pt x="78" y="63"/>
                  </a:lnTo>
                  <a:lnTo>
                    <a:pt x="78" y="0"/>
                  </a:lnTo>
                  <a:lnTo>
                    <a:pt x="43" y="0"/>
                  </a:lnTo>
                  <a:lnTo>
                    <a:pt x="43" y="63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42" y="92"/>
                  </a:lnTo>
                  <a:lnTo>
                    <a:pt x="42" y="225"/>
                  </a:lnTo>
                  <a:cubicBezTo>
                    <a:pt x="42" y="255"/>
                    <a:pt x="49" y="290"/>
                    <a:pt x="83" y="290"/>
                  </a:cubicBezTo>
                  <a:cubicBezTo>
                    <a:pt x="118" y="290"/>
                    <a:pt x="144" y="278"/>
                    <a:pt x="156" y="271"/>
                  </a:cubicBezTo>
                  <a:lnTo>
                    <a:pt x="148" y="242"/>
                  </a:lnTo>
                  <a:cubicBezTo>
                    <a:pt x="135" y="252"/>
                    <a:pt x="119" y="258"/>
                    <a:pt x="103" y="258"/>
                  </a:cubicBezTo>
                  <a:cubicBezTo>
                    <a:pt x="85" y="258"/>
                    <a:pt x="78" y="243"/>
                    <a:pt x="78" y="217"/>
                  </a:cubicBezTo>
                  <a:lnTo>
                    <a:pt x="78" y="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 1">
              <a:extLst>
                <a:ext uri="{FF2B5EF4-FFF2-40B4-BE49-F238E27FC236}">
                  <a16:creationId xmlns:a16="http://schemas.microsoft.com/office/drawing/2014/main" id="{95D6177A-8C74-4E30-B8EC-08C47F5ECFE2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800349" y="2549525"/>
              <a:ext cx="98425" cy="152400"/>
            </a:xfrm>
            <a:custGeom>
              <a:avLst/>
              <a:gdLst>
                <a:gd name="T0" fmla="*/ 258 w 261"/>
                <a:gd name="T1" fmla="*/ 295 h 357"/>
                <a:gd name="T2" fmla="*/ 162 w 261"/>
                <a:gd name="T3" fmla="*/ 325 h 357"/>
                <a:gd name="T4" fmla="*/ 45 w 261"/>
                <a:gd name="T5" fmla="*/ 178 h 357"/>
                <a:gd name="T6" fmla="*/ 163 w 261"/>
                <a:gd name="T7" fmla="*/ 32 h 357"/>
                <a:gd name="T8" fmla="*/ 248 w 261"/>
                <a:gd name="T9" fmla="*/ 58 h 357"/>
                <a:gd name="T10" fmla="*/ 255 w 261"/>
                <a:gd name="T11" fmla="*/ 17 h 357"/>
                <a:gd name="T12" fmla="*/ 163 w 261"/>
                <a:gd name="T13" fmla="*/ 0 h 357"/>
                <a:gd name="T14" fmla="*/ 0 w 261"/>
                <a:gd name="T15" fmla="*/ 183 h 357"/>
                <a:gd name="T16" fmla="*/ 163 w 261"/>
                <a:gd name="T17" fmla="*/ 357 h 357"/>
                <a:gd name="T18" fmla="*/ 261 w 261"/>
                <a:gd name="T19" fmla="*/ 329 h 357"/>
                <a:gd name="T20" fmla="*/ 258 w 261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1" h="357">
                  <a:moveTo>
                    <a:pt x="258" y="295"/>
                  </a:moveTo>
                  <a:cubicBezTo>
                    <a:pt x="228" y="314"/>
                    <a:pt x="211" y="325"/>
                    <a:pt x="162" y="325"/>
                  </a:cubicBezTo>
                  <a:cubicBezTo>
                    <a:pt x="90" y="325"/>
                    <a:pt x="45" y="250"/>
                    <a:pt x="45" y="178"/>
                  </a:cubicBezTo>
                  <a:cubicBezTo>
                    <a:pt x="45" y="110"/>
                    <a:pt x="87" y="32"/>
                    <a:pt x="163" y="32"/>
                  </a:cubicBezTo>
                  <a:cubicBezTo>
                    <a:pt x="198" y="32"/>
                    <a:pt x="221" y="41"/>
                    <a:pt x="248" y="58"/>
                  </a:cubicBezTo>
                  <a:lnTo>
                    <a:pt x="255" y="17"/>
                  </a:lnTo>
                  <a:cubicBezTo>
                    <a:pt x="234" y="7"/>
                    <a:pt x="195" y="0"/>
                    <a:pt x="163" y="0"/>
                  </a:cubicBezTo>
                  <a:cubicBezTo>
                    <a:pt x="71" y="0"/>
                    <a:pt x="0" y="78"/>
                    <a:pt x="0" y="183"/>
                  </a:cubicBezTo>
                  <a:cubicBezTo>
                    <a:pt x="0" y="261"/>
                    <a:pt x="60" y="357"/>
                    <a:pt x="163" y="357"/>
                  </a:cubicBezTo>
                  <a:cubicBezTo>
                    <a:pt x="209" y="357"/>
                    <a:pt x="228" y="349"/>
                    <a:pt x="261" y="329"/>
                  </a:cubicBezTo>
                  <a:lnTo>
                    <a:pt x="258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0 1">
              <a:extLst>
                <a:ext uri="{FF2B5EF4-FFF2-40B4-BE49-F238E27FC236}">
                  <a16:creationId xmlns:a16="http://schemas.microsoft.com/office/drawing/2014/main" id="{40474734-7D1C-465F-B285-273B6440D1C9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2913061" y="2600325"/>
              <a:ext cx="80963" cy="101600"/>
            </a:xfrm>
            <a:custGeom>
              <a:avLst/>
              <a:gdLst>
                <a:gd name="T0" fmla="*/ 219 w 219"/>
                <a:gd name="T1" fmla="*/ 120 h 235"/>
                <a:gd name="T2" fmla="*/ 110 w 219"/>
                <a:gd name="T3" fmla="*/ 0 h 235"/>
                <a:gd name="T4" fmla="*/ 0 w 219"/>
                <a:gd name="T5" fmla="*/ 120 h 235"/>
                <a:gd name="T6" fmla="*/ 110 w 219"/>
                <a:gd name="T7" fmla="*/ 235 h 235"/>
                <a:gd name="T8" fmla="*/ 219 w 219"/>
                <a:gd name="T9" fmla="*/ 120 h 235"/>
                <a:gd name="T10" fmla="*/ 110 w 219"/>
                <a:gd name="T11" fmla="*/ 203 h 235"/>
                <a:gd name="T12" fmla="*/ 39 w 219"/>
                <a:gd name="T13" fmla="*/ 115 h 235"/>
                <a:gd name="T14" fmla="*/ 110 w 219"/>
                <a:gd name="T15" fmla="*/ 30 h 235"/>
                <a:gd name="T16" fmla="*/ 180 w 219"/>
                <a:gd name="T17" fmla="*/ 115 h 235"/>
                <a:gd name="T18" fmla="*/ 110 w 219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5">
                  <a:moveTo>
                    <a:pt x="219" y="120"/>
                  </a:moveTo>
                  <a:cubicBezTo>
                    <a:pt x="219" y="53"/>
                    <a:pt x="170" y="0"/>
                    <a:pt x="110" y="0"/>
                  </a:cubicBezTo>
                  <a:cubicBezTo>
                    <a:pt x="49" y="0"/>
                    <a:pt x="0" y="55"/>
                    <a:pt x="0" y="120"/>
                  </a:cubicBezTo>
                  <a:cubicBezTo>
                    <a:pt x="0" y="186"/>
                    <a:pt x="51" y="235"/>
                    <a:pt x="110" y="235"/>
                  </a:cubicBezTo>
                  <a:cubicBezTo>
                    <a:pt x="170" y="235"/>
                    <a:pt x="219" y="185"/>
                    <a:pt x="219" y="120"/>
                  </a:cubicBezTo>
                  <a:close/>
                  <a:moveTo>
                    <a:pt x="110" y="203"/>
                  </a:moveTo>
                  <a:cubicBezTo>
                    <a:pt x="75" y="203"/>
                    <a:pt x="39" y="175"/>
                    <a:pt x="39" y="115"/>
                  </a:cubicBezTo>
                  <a:cubicBezTo>
                    <a:pt x="39" y="55"/>
                    <a:pt x="77" y="30"/>
                    <a:pt x="110" y="30"/>
                  </a:cubicBezTo>
                  <a:cubicBezTo>
                    <a:pt x="145" y="30"/>
                    <a:pt x="180" y="56"/>
                    <a:pt x="180" y="115"/>
                  </a:cubicBezTo>
                  <a:cubicBezTo>
                    <a:pt x="180" y="174"/>
                    <a:pt x="147" y="203"/>
                    <a:pt x="110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1 1">
              <a:extLst>
                <a:ext uri="{FF2B5EF4-FFF2-40B4-BE49-F238E27FC236}">
                  <a16:creationId xmlns:a16="http://schemas.microsoft.com/office/drawing/2014/main" id="{55C59798-F5C2-40C3-8B04-D4D6ADF4631C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014661" y="2601913"/>
              <a:ext cx="117475" cy="96838"/>
            </a:xfrm>
            <a:custGeom>
              <a:avLst/>
              <a:gdLst>
                <a:gd name="T0" fmla="*/ 315 w 315"/>
                <a:gd name="T1" fmla="*/ 78 h 227"/>
                <a:gd name="T2" fmla="*/ 247 w 315"/>
                <a:gd name="T3" fmla="*/ 0 h 227"/>
                <a:gd name="T4" fmla="*/ 173 w 315"/>
                <a:gd name="T5" fmla="*/ 41 h 227"/>
                <a:gd name="T6" fmla="*/ 109 w 315"/>
                <a:gd name="T7" fmla="*/ 0 h 227"/>
                <a:gd name="T8" fmla="*/ 36 w 315"/>
                <a:gd name="T9" fmla="*/ 38 h 227"/>
                <a:gd name="T10" fmla="*/ 36 w 315"/>
                <a:gd name="T11" fmla="*/ 2 h 227"/>
                <a:gd name="T12" fmla="*/ 0 w 315"/>
                <a:gd name="T13" fmla="*/ 2 h 227"/>
                <a:gd name="T14" fmla="*/ 0 w 315"/>
                <a:gd name="T15" fmla="*/ 227 h 227"/>
                <a:gd name="T16" fmla="*/ 39 w 315"/>
                <a:gd name="T17" fmla="*/ 227 h 227"/>
                <a:gd name="T18" fmla="*/ 39 w 315"/>
                <a:gd name="T19" fmla="*/ 105 h 227"/>
                <a:gd name="T20" fmla="*/ 89 w 315"/>
                <a:gd name="T21" fmla="*/ 30 h 227"/>
                <a:gd name="T22" fmla="*/ 138 w 315"/>
                <a:gd name="T23" fmla="*/ 82 h 227"/>
                <a:gd name="T24" fmla="*/ 138 w 315"/>
                <a:gd name="T25" fmla="*/ 227 h 227"/>
                <a:gd name="T26" fmla="*/ 177 w 315"/>
                <a:gd name="T27" fmla="*/ 227 h 227"/>
                <a:gd name="T28" fmla="*/ 177 w 315"/>
                <a:gd name="T29" fmla="*/ 105 h 227"/>
                <a:gd name="T30" fmla="*/ 227 w 315"/>
                <a:gd name="T31" fmla="*/ 30 h 227"/>
                <a:gd name="T32" fmla="*/ 276 w 315"/>
                <a:gd name="T33" fmla="*/ 82 h 227"/>
                <a:gd name="T34" fmla="*/ 276 w 315"/>
                <a:gd name="T35" fmla="*/ 227 h 227"/>
                <a:gd name="T36" fmla="*/ 315 w 315"/>
                <a:gd name="T37" fmla="*/ 227 h 227"/>
                <a:gd name="T38" fmla="*/ 315 w 315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7">
                  <a:moveTo>
                    <a:pt x="315" y="78"/>
                  </a:moveTo>
                  <a:cubicBezTo>
                    <a:pt x="315" y="45"/>
                    <a:pt x="307" y="0"/>
                    <a:pt x="247" y="0"/>
                  </a:cubicBezTo>
                  <a:cubicBezTo>
                    <a:pt x="217" y="0"/>
                    <a:pt x="191" y="14"/>
                    <a:pt x="173" y="41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2" y="30"/>
                    <a:pt x="89" y="30"/>
                  </a:cubicBezTo>
                  <a:cubicBezTo>
                    <a:pt x="136" y="30"/>
                    <a:pt x="138" y="63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0" y="30"/>
                    <a:pt x="227" y="30"/>
                  </a:cubicBezTo>
                  <a:cubicBezTo>
                    <a:pt x="274" y="30"/>
                    <a:pt x="276" y="63"/>
                    <a:pt x="276" y="82"/>
                  </a:cubicBezTo>
                  <a:lnTo>
                    <a:pt x="276" y="227"/>
                  </a:lnTo>
                  <a:lnTo>
                    <a:pt x="315" y="227"/>
                  </a:lnTo>
                  <a:lnTo>
                    <a:pt x="315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2 1">
              <a:extLst>
                <a:ext uri="{FF2B5EF4-FFF2-40B4-BE49-F238E27FC236}">
                  <a16:creationId xmlns:a16="http://schemas.microsoft.com/office/drawing/2014/main" id="{9A40D43D-111D-47A5-8A33-30D39656BB0D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65474" y="2540000"/>
              <a:ext cx="44450" cy="2111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3 1">
              <a:extLst>
                <a:ext uri="{FF2B5EF4-FFF2-40B4-BE49-F238E27FC236}">
                  <a16:creationId xmlns:a16="http://schemas.microsoft.com/office/drawing/2014/main" id="{6AE94382-884A-4B01-B6BD-A02A6F89B2CD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25799" y="2605088"/>
              <a:ext cx="152400" cy="96838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8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8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3"/>
                    <a:pt x="194" y="88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8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5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8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4 1">
              <a:extLst>
                <a:ext uri="{FF2B5EF4-FFF2-40B4-BE49-F238E27FC236}">
                  <a16:creationId xmlns:a16="http://schemas.microsoft.com/office/drawing/2014/main" id="{D5ED56E2-5FBB-41B7-87E2-32EEF83E374B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394074" y="2540000"/>
              <a:ext cx="42863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Arrow: Right 47">
            <a:extLst>
              <a:ext uri="{FF2B5EF4-FFF2-40B4-BE49-F238E27FC236}">
                <a16:creationId xmlns:a16="http://schemas.microsoft.com/office/drawing/2014/main" id="{F41C0191-D281-4725-AB96-F581E62CEFB2}"/>
              </a:ext>
            </a:extLst>
          </p:cNvPr>
          <p:cNvSpPr/>
          <p:nvPr/>
        </p:nvSpPr>
        <p:spPr>
          <a:xfrm>
            <a:off x="9795163" y="4853781"/>
            <a:ext cx="1311564" cy="858982"/>
          </a:xfrm>
          <a:prstGeom prst="rightArrow">
            <a:avLst>
              <a:gd name="adj1" fmla="val 84409"/>
              <a:gd name="adj2" fmla="val 32796"/>
            </a:avLst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00F36BC-A778-45BA-9F14-D66A88BC30DE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9909181" y="5157788"/>
            <a:ext cx="895351" cy="211138"/>
            <a:chOff x="9909181" y="5157788"/>
            <a:chExt cx="895351" cy="211138"/>
          </a:xfrm>
        </p:grpSpPr>
        <p:sp>
          <p:nvSpPr>
            <p:cNvPr id="66" name="Freeform 31">
              <a:extLst>
                <a:ext uri="{FF2B5EF4-FFF2-40B4-BE49-F238E27FC236}">
                  <a16:creationId xmlns:a16="http://schemas.microsoft.com/office/drawing/2014/main" id="{8D12C016-3A33-4262-A77E-621F7D4BFE53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9909181" y="5170488"/>
              <a:ext cx="85725" cy="146050"/>
            </a:xfrm>
            <a:custGeom>
              <a:avLst/>
              <a:gdLst>
                <a:gd name="T0" fmla="*/ 209 w 230"/>
                <a:gd name="T1" fmla="*/ 181 h 345"/>
                <a:gd name="T2" fmla="*/ 209 w 230"/>
                <a:gd name="T3" fmla="*/ 150 h 345"/>
                <a:gd name="T4" fmla="*/ 45 w 230"/>
                <a:gd name="T5" fmla="*/ 150 h 345"/>
                <a:gd name="T6" fmla="*/ 45 w 230"/>
                <a:gd name="T7" fmla="*/ 32 h 345"/>
                <a:gd name="T8" fmla="*/ 113 w 230"/>
                <a:gd name="T9" fmla="*/ 32 h 345"/>
                <a:gd name="T10" fmla="*/ 131 w 230"/>
                <a:gd name="T11" fmla="*/ 33 h 345"/>
                <a:gd name="T12" fmla="*/ 223 w 230"/>
                <a:gd name="T13" fmla="*/ 33 h 345"/>
                <a:gd name="T14" fmla="*/ 223 w 230"/>
                <a:gd name="T15" fmla="*/ 0 h 345"/>
                <a:gd name="T16" fmla="*/ 0 w 230"/>
                <a:gd name="T17" fmla="*/ 0 h 345"/>
                <a:gd name="T18" fmla="*/ 0 w 230"/>
                <a:gd name="T19" fmla="*/ 345 h 345"/>
                <a:gd name="T20" fmla="*/ 230 w 230"/>
                <a:gd name="T21" fmla="*/ 345 h 345"/>
                <a:gd name="T22" fmla="*/ 230 w 230"/>
                <a:gd name="T23" fmla="*/ 309 h 345"/>
                <a:gd name="T24" fmla="*/ 167 w 230"/>
                <a:gd name="T25" fmla="*/ 309 h 345"/>
                <a:gd name="T26" fmla="*/ 149 w 230"/>
                <a:gd name="T27" fmla="*/ 310 h 345"/>
                <a:gd name="T28" fmla="*/ 45 w 230"/>
                <a:gd name="T29" fmla="*/ 310 h 345"/>
                <a:gd name="T30" fmla="*/ 45 w 230"/>
                <a:gd name="T31" fmla="*/ 181 h 345"/>
                <a:gd name="T32" fmla="*/ 209 w 230"/>
                <a:gd name="T33" fmla="*/ 18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0" h="345">
                  <a:moveTo>
                    <a:pt x="209" y="181"/>
                  </a:moveTo>
                  <a:lnTo>
                    <a:pt x="209" y="150"/>
                  </a:lnTo>
                  <a:lnTo>
                    <a:pt x="45" y="150"/>
                  </a:lnTo>
                  <a:lnTo>
                    <a:pt x="45" y="32"/>
                  </a:lnTo>
                  <a:lnTo>
                    <a:pt x="113" y="32"/>
                  </a:lnTo>
                  <a:cubicBezTo>
                    <a:pt x="119" y="32"/>
                    <a:pt x="125" y="33"/>
                    <a:pt x="131" y="33"/>
                  </a:cubicBezTo>
                  <a:lnTo>
                    <a:pt x="223" y="33"/>
                  </a:lnTo>
                  <a:lnTo>
                    <a:pt x="223" y="0"/>
                  </a:lnTo>
                  <a:lnTo>
                    <a:pt x="0" y="0"/>
                  </a:lnTo>
                  <a:lnTo>
                    <a:pt x="0" y="345"/>
                  </a:lnTo>
                  <a:lnTo>
                    <a:pt x="230" y="345"/>
                  </a:lnTo>
                  <a:lnTo>
                    <a:pt x="230" y="309"/>
                  </a:lnTo>
                  <a:lnTo>
                    <a:pt x="167" y="309"/>
                  </a:lnTo>
                  <a:cubicBezTo>
                    <a:pt x="161" y="309"/>
                    <a:pt x="155" y="310"/>
                    <a:pt x="149" y="310"/>
                  </a:cubicBezTo>
                  <a:lnTo>
                    <a:pt x="45" y="310"/>
                  </a:lnTo>
                  <a:lnTo>
                    <a:pt x="45" y="181"/>
                  </a:lnTo>
                  <a:lnTo>
                    <a:pt x="209" y="18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32">
              <a:extLst>
                <a:ext uri="{FF2B5EF4-FFF2-40B4-BE49-F238E27FC236}">
                  <a16:creationId xmlns:a16="http://schemas.microsoft.com/office/drawing/2014/main" id="{FF6A949C-90C1-43F4-B510-A0A89B660A09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10002844" y="5222876"/>
              <a:ext cx="85725" cy="93663"/>
            </a:xfrm>
            <a:custGeom>
              <a:avLst/>
              <a:gdLst>
                <a:gd name="T0" fmla="*/ 129 w 229"/>
                <a:gd name="T1" fmla="*/ 108 h 222"/>
                <a:gd name="T2" fmla="*/ 221 w 229"/>
                <a:gd name="T3" fmla="*/ 0 h 222"/>
                <a:gd name="T4" fmla="*/ 180 w 229"/>
                <a:gd name="T5" fmla="*/ 0 h 222"/>
                <a:gd name="T6" fmla="*/ 113 w 229"/>
                <a:gd name="T7" fmla="*/ 83 h 222"/>
                <a:gd name="T8" fmla="*/ 44 w 229"/>
                <a:gd name="T9" fmla="*/ 0 h 222"/>
                <a:gd name="T10" fmla="*/ 3 w 229"/>
                <a:gd name="T11" fmla="*/ 0 h 222"/>
                <a:gd name="T12" fmla="*/ 97 w 229"/>
                <a:gd name="T13" fmla="*/ 108 h 222"/>
                <a:gd name="T14" fmla="*/ 0 w 229"/>
                <a:gd name="T15" fmla="*/ 222 h 222"/>
                <a:gd name="T16" fmla="*/ 41 w 229"/>
                <a:gd name="T17" fmla="*/ 222 h 222"/>
                <a:gd name="T18" fmla="*/ 113 w 229"/>
                <a:gd name="T19" fmla="*/ 128 h 222"/>
                <a:gd name="T20" fmla="*/ 188 w 229"/>
                <a:gd name="T21" fmla="*/ 222 h 222"/>
                <a:gd name="T22" fmla="*/ 229 w 229"/>
                <a:gd name="T23" fmla="*/ 222 h 222"/>
                <a:gd name="T24" fmla="*/ 129 w 229"/>
                <a:gd name="T25" fmla="*/ 10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9" h="222">
                  <a:moveTo>
                    <a:pt x="129" y="108"/>
                  </a:moveTo>
                  <a:lnTo>
                    <a:pt x="221" y="0"/>
                  </a:lnTo>
                  <a:lnTo>
                    <a:pt x="180" y="0"/>
                  </a:lnTo>
                  <a:lnTo>
                    <a:pt x="113" y="83"/>
                  </a:lnTo>
                  <a:lnTo>
                    <a:pt x="44" y="0"/>
                  </a:lnTo>
                  <a:lnTo>
                    <a:pt x="3" y="0"/>
                  </a:lnTo>
                  <a:lnTo>
                    <a:pt x="97" y="108"/>
                  </a:lnTo>
                  <a:lnTo>
                    <a:pt x="0" y="222"/>
                  </a:lnTo>
                  <a:lnTo>
                    <a:pt x="41" y="222"/>
                  </a:lnTo>
                  <a:lnTo>
                    <a:pt x="113" y="128"/>
                  </a:lnTo>
                  <a:lnTo>
                    <a:pt x="188" y="222"/>
                  </a:lnTo>
                  <a:lnTo>
                    <a:pt x="229" y="222"/>
                  </a:lnTo>
                  <a:lnTo>
                    <a:pt x="129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33">
              <a:extLst>
                <a:ext uri="{FF2B5EF4-FFF2-40B4-BE49-F238E27FC236}">
                  <a16:creationId xmlns:a16="http://schemas.microsoft.com/office/drawing/2014/main" id="{CECCFB24-29B8-4268-83B3-5F385006D8CB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10093331" y="5195888"/>
              <a:ext cx="57150" cy="123825"/>
            </a:xfrm>
            <a:custGeom>
              <a:avLst/>
              <a:gdLst>
                <a:gd name="T0" fmla="*/ 78 w 156"/>
                <a:gd name="T1" fmla="*/ 92 h 290"/>
                <a:gd name="T2" fmla="*/ 148 w 156"/>
                <a:gd name="T3" fmla="*/ 92 h 290"/>
                <a:gd name="T4" fmla="*/ 148 w 156"/>
                <a:gd name="T5" fmla="*/ 63 h 290"/>
                <a:gd name="T6" fmla="*/ 78 w 156"/>
                <a:gd name="T7" fmla="*/ 63 h 290"/>
                <a:gd name="T8" fmla="*/ 78 w 156"/>
                <a:gd name="T9" fmla="*/ 0 h 290"/>
                <a:gd name="T10" fmla="*/ 43 w 156"/>
                <a:gd name="T11" fmla="*/ 0 h 290"/>
                <a:gd name="T12" fmla="*/ 43 w 156"/>
                <a:gd name="T13" fmla="*/ 63 h 290"/>
                <a:gd name="T14" fmla="*/ 0 w 156"/>
                <a:gd name="T15" fmla="*/ 63 h 290"/>
                <a:gd name="T16" fmla="*/ 0 w 156"/>
                <a:gd name="T17" fmla="*/ 92 h 290"/>
                <a:gd name="T18" fmla="*/ 42 w 156"/>
                <a:gd name="T19" fmla="*/ 92 h 290"/>
                <a:gd name="T20" fmla="*/ 42 w 156"/>
                <a:gd name="T21" fmla="*/ 225 h 290"/>
                <a:gd name="T22" fmla="*/ 83 w 156"/>
                <a:gd name="T23" fmla="*/ 290 h 290"/>
                <a:gd name="T24" fmla="*/ 156 w 156"/>
                <a:gd name="T25" fmla="*/ 271 h 290"/>
                <a:gd name="T26" fmla="*/ 148 w 156"/>
                <a:gd name="T27" fmla="*/ 242 h 290"/>
                <a:gd name="T28" fmla="*/ 103 w 156"/>
                <a:gd name="T29" fmla="*/ 258 h 290"/>
                <a:gd name="T30" fmla="*/ 78 w 156"/>
                <a:gd name="T31" fmla="*/ 217 h 290"/>
                <a:gd name="T32" fmla="*/ 78 w 156"/>
                <a:gd name="T33" fmla="*/ 9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290">
                  <a:moveTo>
                    <a:pt x="78" y="92"/>
                  </a:moveTo>
                  <a:lnTo>
                    <a:pt x="148" y="92"/>
                  </a:lnTo>
                  <a:lnTo>
                    <a:pt x="148" y="63"/>
                  </a:lnTo>
                  <a:lnTo>
                    <a:pt x="78" y="63"/>
                  </a:lnTo>
                  <a:lnTo>
                    <a:pt x="78" y="0"/>
                  </a:lnTo>
                  <a:lnTo>
                    <a:pt x="43" y="0"/>
                  </a:lnTo>
                  <a:lnTo>
                    <a:pt x="43" y="63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42" y="92"/>
                  </a:lnTo>
                  <a:lnTo>
                    <a:pt x="42" y="225"/>
                  </a:lnTo>
                  <a:cubicBezTo>
                    <a:pt x="42" y="255"/>
                    <a:pt x="49" y="290"/>
                    <a:pt x="83" y="290"/>
                  </a:cubicBezTo>
                  <a:cubicBezTo>
                    <a:pt x="118" y="290"/>
                    <a:pt x="144" y="278"/>
                    <a:pt x="156" y="271"/>
                  </a:cubicBezTo>
                  <a:lnTo>
                    <a:pt x="148" y="242"/>
                  </a:lnTo>
                  <a:cubicBezTo>
                    <a:pt x="135" y="252"/>
                    <a:pt x="119" y="258"/>
                    <a:pt x="103" y="258"/>
                  </a:cubicBezTo>
                  <a:cubicBezTo>
                    <a:pt x="85" y="258"/>
                    <a:pt x="78" y="243"/>
                    <a:pt x="78" y="217"/>
                  </a:cubicBezTo>
                  <a:lnTo>
                    <a:pt x="78" y="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E81F9D55-0309-409D-B322-D271324E093F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10167944" y="5167313"/>
              <a:ext cx="98425" cy="152400"/>
            </a:xfrm>
            <a:custGeom>
              <a:avLst/>
              <a:gdLst>
                <a:gd name="T0" fmla="*/ 258 w 261"/>
                <a:gd name="T1" fmla="*/ 295 h 357"/>
                <a:gd name="T2" fmla="*/ 162 w 261"/>
                <a:gd name="T3" fmla="*/ 325 h 357"/>
                <a:gd name="T4" fmla="*/ 45 w 261"/>
                <a:gd name="T5" fmla="*/ 178 h 357"/>
                <a:gd name="T6" fmla="*/ 163 w 261"/>
                <a:gd name="T7" fmla="*/ 32 h 357"/>
                <a:gd name="T8" fmla="*/ 248 w 261"/>
                <a:gd name="T9" fmla="*/ 58 h 357"/>
                <a:gd name="T10" fmla="*/ 255 w 261"/>
                <a:gd name="T11" fmla="*/ 17 h 357"/>
                <a:gd name="T12" fmla="*/ 163 w 261"/>
                <a:gd name="T13" fmla="*/ 0 h 357"/>
                <a:gd name="T14" fmla="*/ 0 w 261"/>
                <a:gd name="T15" fmla="*/ 183 h 357"/>
                <a:gd name="T16" fmla="*/ 163 w 261"/>
                <a:gd name="T17" fmla="*/ 357 h 357"/>
                <a:gd name="T18" fmla="*/ 261 w 261"/>
                <a:gd name="T19" fmla="*/ 329 h 357"/>
                <a:gd name="T20" fmla="*/ 258 w 261"/>
                <a:gd name="T21" fmla="*/ 295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1" h="357">
                  <a:moveTo>
                    <a:pt x="258" y="295"/>
                  </a:moveTo>
                  <a:cubicBezTo>
                    <a:pt x="228" y="314"/>
                    <a:pt x="211" y="325"/>
                    <a:pt x="162" y="325"/>
                  </a:cubicBezTo>
                  <a:cubicBezTo>
                    <a:pt x="90" y="325"/>
                    <a:pt x="45" y="250"/>
                    <a:pt x="45" y="178"/>
                  </a:cubicBezTo>
                  <a:cubicBezTo>
                    <a:pt x="45" y="110"/>
                    <a:pt x="87" y="32"/>
                    <a:pt x="163" y="32"/>
                  </a:cubicBezTo>
                  <a:cubicBezTo>
                    <a:pt x="198" y="32"/>
                    <a:pt x="221" y="41"/>
                    <a:pt x="248" y="58"/>
                  </a:cubicBezTo>
                  <a:lnTo>
                    <a:pt x="255" y="17"/>
                  </a:lnTo>
                  <a:cubicBezTo>
                    <a:pt x="234" y="7"/>
                    <a:pt x="195" y="0"/>
                    <a:pt x="163" y="0"/>
                  </a:cubicBezTo>
                  <a:cubicBezTo>
                    <a:pt x="71" y="0"/>
                    <a:pt x="0" y="78"/>
                    <a:pt x="0" y="183"/>
                  </a:cubicBezTo>
                  <a:cubicBezTo>
                    <a:pt x="0" y="261"/>
                    <a:pt x="60" y="357"/>
                    <a:pt x="163" y="357"/>
                  </a:cubicBezTo>
                  <a:cubicBezTo>
                    <a:pt x="209" y="357"/>
                    <a:pt x="228" y="349"/>
                    <a:pt x="261" y="329"/>
                  </a:cubicBezTo>
                  <a:lnTo>
                    <a:pt x="258" y="29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5">
              <a:extLst>
                <a:ext uri="{FF2B5EF4-FFF2-40B4-BE49-F238E27FC236}">
                  <a16:creationId xmlns:a16="http://schemas.microsoft.com/office/drawing/2014/main" id="{73E6924D-C150-4194-91D1-A0641D88BC76}"/>
                </a:ext>
              </a:extLst>
            </p:cNvPr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0280656" y="5218113"/>
              <a:ext cx="80963" cy="101600"/>
            </a:xfrm>
            <a:custGeom>
              <a:avLst/>
              <a:gdLst>
                <a:gd name="T0" fmla="*/ 219 w 219"/>
                <a:gd name="T1" fmla="*/ 120 h 235"/>
                <a:gd name="T2" fmla="*/ 110 w 219"/>
                <a:gd name="T3" fmla="*/ 0 h 235"/>
                <a:gd name="T4" fmla="*/ 0 w 219"/>
                <a:gd name="T5" fmla="*/ 120 h 235"/>
                <a:gd name="T6" fmla="*/ 110 w 219"/>
                <a:gd name="T7" fmla="*/ 235 h 235"/>
                <a:gd name="T8" fmla="*/ 219 w 219"/>
                <a:gd name="T9" fmla="*/ 120 h 235"/>
                <a:gd name="T10" fmla="*/ 110 w 219"/>
                <a:gd name="T11" fmla="*/ 203 h 235"/>
                <a:gd name="T12" fmla="*/ 39 w 219"/>
                <a:gd name="T13" fmla="*/ 115 h 235"/>
                <a:gd name="T14" fmla="*/ 110 w 219"/>
                <a:gd name="T15" fmla="*/ 30 h 235"/>
                <a:gd name="T16" fmla="*/ 180 w 219"/>
                <a:gd name="T17" fmla="*/ 115 h 235"/>
                <a:gd name="T18" fmla="*/ 110 w 219"/>
                <a:gd name="T19" fmla="*/ 20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5">
                  <a:moveTo>
                    <a:pt x="219" y="120"/>
                  </a:moveTo>
                  <a:cubicBezTo>
                    <a:pt x="219" y="53"/>
                    <a:pt x="170" y="0"/>
                    <a:pt x="110" y="0"/>
                  </a:cubicBezTo>
                  <a:cubicBezTo>
                    <a:pt x="49" y="0"/>
                    <a:pt x="0" y="55"/>
                    <a:pt x="0" y="120"/>
                  </a:cubicBezTo>
                  <a:cubicBezTo>
                    <a:pt x="0" y="186"/>
                    <a:pt x="51" y="235"/>
                    <a:pt x="110" y="235"/>
                  </a:cubicBezTo>
                  <a:cubicBezTo>
                    <a:pt x="170" y="235"/>
                    <a:pt x="219" y="185"/>
                    <a:pt x="219" y="120"/>
                  </a:cubicBezTo>
                  <a:close/>
                  <a:moveTo>
                    <a:pt x="110" y="203"/>
                  </a:moveTo>
                  <a:cubicBezTo>
                    <a:pt x="75" y="203"/>
                    <a:pt x="39" y="175"/>
                    <a:pt x="39" y="115"/>
                  </a:cubicBezTo>
                  <a:cubicBezTo>
                    <a:pt x="39" y="55"/>
                    <a:pt x="77" y="30"/>
                    <a:pt x="110" y="30"/>
                  </a:cubicBezTo>
                  <a:cubicBezTo>
                    <a:pt x="145" y="30"/>
                    <a:pt x="180" y="56"/>
                    <a:pt x="180" y="115"/>
                  </a:cubicBezTo>
                  <a:cubicBezTo>
                    <a:pt x="180" y="174"/>
                    <a:pt x="147" y="203"/>
                    <a:pt x="110" y="2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36">
              <a:extLst>
                <a:ext uri="{FF2B5EF4-FFF2-40B4-BE49-F238E27FC236}">
                  <a16:creationId xmlns:a16="http://schemas.microsoft.com/office/drawing/2014/main" id="{4E241C0D-B00E-4CE8-9AD8-E6A7395B7CEB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10382256" y="5219701"/>
              <a:ext cx="117475" cy="96838"/>
            </a:xfrm>
            <a:custGeom>
              <a:avLst/>
              <a:gdLst>
                <a:gd name="T0" fmla="*/ 315 w 315"/>
                <a:gd name="T1" fmla="*/ 78 h 227"/>
                <a:gd name="T2" fmla="*/ 247 w 315"/>
                <a:gd name="T3" fmla="*/ 0 h 227"/>
                <a:gd name="T4" fmla="*/ 173 w 315"/>
                <a:gd name="T5" fmla="*/ 41 h 227"/>
                <a:gd name="T6" fmla="*/ 109 w 315"/>
                <a:gd name="T7" fmla="*/ 0 h 227"/>
                <a:gd name="T8" fmla="*/ 36 w 315"/>
                <a:gd name="T9" fmla="*/ 38 h 227"/>
                <a:gd name="T10" fmla="*/ 36 w 315"/>
                <a:gd name="T11" fmla="*/ 2 h 227"/>
                <a:gd name="T12" fmla="*/ 0 w 315"/>
                <a:gd name="T13" fmla="*/ 2 h 227"/>
                <a:gd name="T14" fmla="*/ 0 w 315"/>
                <a:gd name="T15" fmla="*/ 227 h 227"/>
                <a:gd name="T16" fmla="*/ 39 w 315"/>
                <a:gd name="T17" fmla="*/ 227 h 227"/>
                <a:gd name="T18" fmla="*/ 39 w 315"/>
                <a:gd name="T19" fmla="*/ 105 h 227"/>
                <a:gd name="T20" fmla="*/ 89 w 315"/>
                <a:gd name="T21" fmla="*/ 30 h 227"/>
                <a:gd name="T22" fmla="*/ 138 w 315"/>
                <a:gd name="T23" fmla="*/ 82 h 227"/>
                <a:gd name="T24" fmla="*/ 138 w 315"/>
                <a:gd name="T25" fmla="*/ 227 h 227"/>
                <a:gd name="T26" fmla="*/ 177 w 315"/>
                <a:gd name="T27" fmla="*/ 227 h 227"/>
                <a:gd name="T28" fmla="*/ 177 w 315"/>
                <a:gd name="T29" fmla="*/ 105 h 227"/>
                <a:gd name="T30" fmla="*/ 227 w 315"/>
                <a:gd name="T31" fmla="*/ 30 h 227"/>
                <a:gd name="T32" fmla="*/ 276 w 315"/>
                <a:gd name="T33" fmla="*/ 82 h 227"/>
                <a:gd name="T34" fmla="*/ 276 w 315"/>
                <a:gd name="T35" fmla="*/ 227 h 227"/>
                <a:gd name="T36" fmla="*/ 315 w 315"/>
                <a:gd name="T37" fmla="*/ 227 h 227"/>
                <a:gd name="T38" fmla="*/ 315 w 315"/>
                <a:gd name="T39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7">
                  <a:moveTo>
                    <a:pt x="315" y="78"/>
                  </a:moveTo>
                  <a:cubicBezTo>
                    <a:pt x="315" y="45"/>
                    <a:pt x="307" y="0"/>
                    <a:pt x="247" y="0"/>
                  </a:cubicBezTo>
                  <a:cubicBezTo>
                    <a:pt x="217" y="0"/>
                    <a:pt x="191" y="14"/>
                    <a:pt x="173" y="41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7"/>
                  </a:lnTo>
                  <a:lnTo>
                    <a:pt x="39" y="227"/>
                  </a:lnTo>
                  <a:lnTo>
                    <a:pt x="39" y="105"/>
                  </a:lnTo>
                  <a:cubicBezTo>
                    <a:pt x="39" y="71"/>
                    <a:pt x="52" y="30"/>
                    <a:pt x="89" y="30"/>
                  </a:cubicBezTo>
                  <a:cubicBezTo>
                    <a:pt x="136" y="30"/>
                    <a:pt x="138" y="63"/>
                    <a:pt x="138" y="82"/>
                  </a:cubicBezTo>
                  <a:lnTo>
                    <a:pt x="138" y="227"/>
                  </a:lnTo>
                  <a:lnTo>
                    <a:pt x="177" y="227"/>
                  </a:lnTo>
                  <a:lnTo>
                    <a:pt x="177" y="105"/>
                  </a:lnTo>
                  <a:cubicBezTo>
                    <a:pt x="177" y="71"/>
                    <a:pt x="190" y="30"/>
                    <a:pt x="227" y="30"/>
                  </a:cubicBezTo>
                  <a:cubicBezTo>
                    <a:pt x="274" y="30"/>
                    <a:pt x="276" y="63"/>
                    <a:pt x="276" y="82"/>
                  </a:cubicBezTo>
                  <a:lnTo>
                    <a:pt x="276" y="227"/>
                  </a:lnTo>
                  <a:lnTo>
                    <a:pt x="315" y="227"/>
                  </a:lnTo>
                  <a:lnTo>
                    <a:pt x="315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7">
              <a:extLst>
                <a:ext uri="{FF2B5EF4-FFF2-40B4-BE49-F238E27FC236}">
                  <a16:creationId xmlns:a16="http://schemas.microsoft.com/office/drawing/2014/main" id="{B9AE10AB-7883-44A7-9810-A334879A9285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0533069" y="5157788"/>
              <a:ext cx="44450" cy="2111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8">
              <a:extLst>
                <a:ext uri="{FF2B5EF4-FFF2-40B4-BE49-F238E27FC236}">
                  <a16:creationId xmlns:a16="http://schemas.microsoft.com/office/drawing/2014/main" id="{4495D584-8725-4840-AF8E-BB2CA48664B3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0617206" y="5164138"/>
              <a:ext cx="103188" cy="238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8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30"/>
                    <a:pt x="136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9">
              <a:extLst>
                <a:ext uri="{FF2B5EF4-FFF2-40B4-BE49-F238E27FC236}">
                  <a16:creationId xmlns:a16="http://schemas.microsoft.com/office/drawing/2014/main" id="{C21F48A0-9119-4332-A11B-646E1BF6BFEA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0593394" y="5222876"/>
              <a:ext cx="152400" cy="96838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8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8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3"/>
                    <a:pt x="194" y="88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8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5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8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40">
              <a:extLst>
                <a:ext uri="{FF2B5EF4-FFF2-40B4-BE49-F238E27FC236}">
                  <a16:creationId xmlns:a16="http://schemas.microsoft.com/office/drawing/2014/main" id="{CC20E74E-D379-43B9-B83E-274CB2F2BF4B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10761669" y="5157788"/>
              <a:ext cx="42863" cy="2111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4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80C39A6D-E56A-4FEE-A619-22C768BBDA01}"/>
              </a:ext>
            </a:extLst>
          </p:cNvPr>
          <p:cNvCxnSpPr>
            <a:cxnSpLocks/>
          </p:cNvCxnSpPr>
          <p:nvPr/>
        </p:nvCxnSpPr>
        <p:spPr>
          <a:xfrm flipV="1">
            <a:off x="8271164" y="4765964"/>
            <a:ext cx="1482436" cy="475746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E2B7F421-BC6F-4BFE-985E-C659E30CE1F8}"/>
              </a:ext>
            </a:extLst>
          </p:cNvPr>
          <p:cNvCxnSpPr>
            <a:cxnSpLocks/>
          </p:cNvCxnSpPr>
          <p:nvPr/>
        </p:nvCxnSpPr>
        <p:spPr>
          <a:xfrm>
            <a:off x="8303491" y="5246255"/>
            <a:ext cx="1496291" cy="59112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34731A25-A129-4BB4-8A08-E0B9CD207725}"/>
                  </a:ext>
                </a:extLst>
              </p:cNvPr>
              <p:cNvSpPr txBox="1"/>
              <p:nvPr/>
            </p:nvSpPr>
            <p:spPr>
              <a:xfrm>
                <a:off x="5454072" y="1149929"/>
                <a:ext cx="6276109" cy="10519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en-US" altLang="zh-CN" sz="2000" dirty="0"/>
                  <a:t>If Cond. 3 is not true, then:</a:t>
                </a:r>
              </a:p>
              <a:p>
                <a:pPr algn="l"/>
                <a:r>
                  <a:rPr lang="en-US" sz="2000" dirty="0"/>
                  <a:t>        - left Step-3 must happen </a:t>
                </a:r>
                <a:r>
                  <a:rPr lang="en-US" sz="2000" b="1" dirty="0"/>
                  <a:t>after</a:t>
                </a:r>
                <a:r>
                  <a:rPr lang="en-US" sz="2000" dirty="0"/>
                  <a:t> right </a:t>
                </a:r>
                <a:r>
                  <a:rPr lang="en-US" sz="2000" dirty="0" err="1"/>
                  <a:t>ExtCom</a:t>
                </a:r>
                <a:endParaRPr lang="en-US" sz="2000" dirty="0"/>
              </a:p>
              <a:p>
                <a:pPr algn="l"/>
                <a:r>
                  <a:rPr lang="en-US" sz="2000" dirty="0"/>
                  <a:t>        - Extract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acc>
                  </m:oMath>
                </a14:m>
                <a:r>
                  <a:rPr lang="en-US" sz="2000" dirty="0"/>
                  <a:t> from right </a:t>
                </a:r>
                <a:r>
                  <a:rPr lang="en-US" sz="2000" dirty="0" err="1"/>
                  <a:t>ExtCom</a:t>
                </a:r>
                <a:r>
                  <a:rPr lang="en-US" sz="2000" dirty="0"/>
                  <a:t> to finish our proof</a:t>
                </a:r>
              </a:p>
            </p:txBody>
          </p:sp>
        </mc:Choice>
        <mc:Fallback xmlns="">
          <p:sp>
            <p:nvSpPr>
              <p:cNvPr id="93" name="TextBox 92">
                <a:extLst>
                  <a:ext uri="{FF2B5EF4-FFF2-40B4-BE49-F238E27FC236}">
                    <a16:creationId xmlns:a16="http://schemas.microsoft.com/office/drawing/2014/main" id="{34731A25-A129-4BB4-8A08-E0B9CD2077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54072" y="1149929"/>
                <a:ext cx="6276109" cy="1051955"/>
              </a:xfrm>
              <a:prstGeom prst="rect">
                <a:avLst/>
              </a:prstGeom>
              <a:blipFill>
                <a:blip r:embed="rId29"/>
                <a:stretch>
                  <a:fillRect l="-1069" t="-3488" b="-63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94" name="Picture 93">
            <a:hlinkClick r:id="rId30" action="ppaction://hlinksldjump"/>
            <a:extLst>
              <a:ext uri="{FF2B5EF4-FFF2-40B4-BE49-F238E27FC236}">
                <a16:creationId xmlns:a16="http://schemas.microsoft.com/office/drawing/2014/main" id="{F6C34B83-FE89-4048-AB11-4E3BC23CD9EA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8880" y="198426"/>
            <a:ext cx="426414" cy="42641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C121C676-23F1-42BA-98D4-B5F8B94A2A53}"/>
                  </a:ext>
                </a:extLst>
              </p:cNvPr>
              <p:cNvSpPr txBox="1"/>
              <p:nvPr/>
            </p:nvSpPr>
            <p:spPr>
              <a:xfrm>
                <a:off x="11022019" y="5157971"/>
                <a:ext cx="62345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sz="24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en-US" sz="2400" b="1" dirty="0">
                    <a:solidFill>
                      <a:srgbClr val="0070C0"/>
                    </a:solidFill>
                  </a:rPr>
                  <a:t>3</a:t>
                </a: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C121C676-23F1-42BA-98D4-B5F8B94A2A5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22019" y="5157971"/>
                <a:ext cx="623454" cy="461665"/>
              </a:xfrm>
              <a:prstGeom prst="rect">
                <a:avLst/>
              </a:prstGeom>
              <a:blipFill>
                <a:blip r:embed="rId32"/>
                <a:stretch>
                  <a:fillRect t="-10526" r="-4902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61C085D9-59A3-4BA0-A41D-09EF46784F5A}"/>
                  </a:ext>
                </a:extLst>
              </p:cNvPr>
              <p:cNvSpPr txBox="1"/>
              <p:nvPr/>
            </p:nvSpPr>
            <p:spPr>
              <a:xfrm>
                <a:off x="2471882" y="5208160"/>
                <a:ext cx="62345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sz="24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en-US" sz="2400" b="1" dirty="0">
                    <a:solidFill>
                      <a:srgbClr val="0070C0"/>
                    </a:solidFill>
                  </a:rPr>
                  <a:t>3</a:t>
                </a:r>
              </a:p>
            </p:txBody>
          </p:sp>
        </mc:Choice>
        <mc:Fallback xmlns=""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61C085D9-59A3-4BA0-A41D-09EF46784F5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71882" y="5208160"/>
                <a:ext cx="623454" cy="461665"/>
              </a:xfrm>
              <a:prstGeom prst="rect">
                <a:avLst/>
              </a:prstGeom>
              <a:blipFill>
                <a:blip r:embed="rId33"/>
                <a:stretch>
                  <a:fillRect t="-10526" r="-3883" b="-2894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11956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48" grpId="0" animBg="1"/>
      <p:bldP spid="93" grpId="0"/>
      <p:bldP spid="3" grpId="0"/>
      <p:bldP spid="4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240D5B-14EA-5CC0-7F62-06090AE8C6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PoK</a:t>
            </a:r>
            <a:r>
              <a:rPr lang="en-US" dirty="0"/>
              <a:t> via Witness-Extended Emulation [</a:t>
            </a:r>
            <a:r>
              <a:rPr lang="en-US" dirty="0">
                <a:solidFill>
                  <a:schemeClr val="accent1"/>
                </a:solidFill>
              </a:rPr>
              <a:t>Lindell03</a:t>
            </a:r>
            <a:r>
              <a:rPr lang="en-US" dirty="0"/>
              <a:t>]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B6879AC-A8A5-7253-2202-19CB1E67FC16}"/>
              </a:ext>
            </a:extLst>
          </p:cNvPr>
          <p:cNvSpPr txBox="1"/>
          <p:nvPr/>
        </p:nvSpPr>
        <p:spPr>
          <a:xfrm>
            <a:off x="477445" y="1514061"/>
            <a:ext cx="1031645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dirty="0"/>
              <a:t>An IP system is a </a:t>
            </a:r>
            <a:r>
              <a:rPr lang="en-US" sz="2400" i="1" u="sng" dirty="0"/>
              <a:t>proof of knowledge</a:t>
            </a:r>
            <a:r>
              <a:rPr lang="en-US" sz="2400" dirty="0"/>
              <a:t> if there exits an expected PPT machine WE (called the </a:t>
            </a:r>
            <a:r>
              <a:rPr lang="en-US" altLang="zh-CN" sz="2400" i="1" u="sng" dirty="0"/>
              <a:t>W</a:t>
            </a:r>
            <a:r>
              <a:rPr lang="en-US" sz="2400" i="1" u="sng" dirty="0"/>
              <a:t>itness-Extended Emulator</a:t>
            </a:r>
            <a:r>
              <a:rPr lang="en-US" sz="2400" dirty="0"/>
              <a:t>) such that 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FE3EE3-165B-99AA-26F9-B2B2D649B95E}"/>
              </a:ext>
            </a:extLst>
          </p:cNvPr>
          <p:cNvSpPr txBox="1"/>
          <p:nvPr/>
        </p:nvSpPr>
        <p:spPr>
          <a:xfrm>
            <a:off x="454255" y="2473372"/>
            <a:ext cx="15435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dirty="0"/>
              <a:t>1. (Syntax) </a:t>
            </a:r>
          </a:p>
        </p:txBody>
      </p:sp>
      <p:grpSp>
        <p:nvGrpSpPr>
          <p:cNvPr id="33" name="Group 32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\msf{OUT_{P*}}, \msf{OUT_{V}}, w) \leftarrow \mcal{WE}^{P*}$&#10;&#10;\end{document}" title="IguanaTex Vector Display">
            <a:extLst>
              <a:ext uri="{FF2B5EF4-FFF2-40B4-BE49-F238E27FC236}">
                <a16:creationId xmlns:a16="http://schemas.microsoft.com/office/drawing/2014/main" id="{6004B070-C7D6-92BB-E8EC-433258699095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2158263" y="2550257"/>
            <a:ext cx="3066950" cy="325851"/>
            <a:chOff x="2540000" y="2540000"/>
            <a:chExt cx="2211388" cy="234951"/>
          </a:xfrm>
        </p:grpSpPr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FEED4B6E-962C-D64A-DB89-FB378F44C3C3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2540000" y="2573338"/>
              <a:ext cx="41275" cy="20161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823EDDD3-8079-C787-A42B-628803D751F7}"/>
                </a:ext>
              </a:extLst>
            </p:cNvPr>
            <p:cNvSpPr>
              <a:spLocks noEditPoints="1"/>
            </p:cNvSpPr>
            <p:nvPr>
              <p:custDataLst>
                <p:tags r:id="rId192"/>
              </p:custDataLst>
            </p:nvPr>
          </p:nvSpPr>
          <p:spPr bwMode="auto">
            <a:xfrm>
              <a:off x="2601913" y="2579688"/>
              <a:ext cx="112713" cy="149225"/>
            </a:xfrm>
            <a:custGeom>
              <a:avLst/>
              <a:gdLst>
                <a:gd name="T0" fmla="*/ 310 w 310"/>
                <a:gd name="T1" fmla="*/ 185 h 368"/>
                <a:gd name="T2" fmla="*/ 155 w 310"/>
                <a:gd name="T3" fmla="*/ 0 h 368"/>
                <a:gd name="T4" fmla="*/ 0 w 310"/>
                <a:gd name="T5" fmla="*/ 185 h 368"/>
                <a:gd name="T6" fmla="*/ 155 w 310"/>
                <a:gd name="T7" fmla="*/ 368 h 368"/>
                <a:gd name="T8" fmla="*/ 310 w 310"/>
                <a:gd name="T9" fmla="*/ 185 h 368"/>
                <a:gd name="T10" fmla="*/ 155 w 310"/>
                <a:gd name="T11" fmla="*/ 335 h 368"/>
                <a:gd name="T12" fmla="*/ 44 w 310"/>
                <a:gd name="T13" fmla="*/ 177 h 368"/>
                <a:gd name="T14" fmla="*/ 155 w 310"/>
                <a:gd name="T15" fmla="*/ 31 h 368"/>
                <a:gd name="T16" fmla="*/ 266 w 310"/>
                <a:gd name="T17" fmla="*/ 177 h 368"/>
                <a:gd name="T18" fmla="*/ 155 w 310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68">
                  <a:moveTo>
                    <a:pt x="310" y="185"/>
                  </a:moveTo>
                  <a:cubicBezTo>
                    <a:pt x="310" y="80"/>
                    <a:pt x="238" y="0"/>
                    <a:pt x="155" y="0"/>
                  </a:cubicBezTo>
                  <a:cubicBezTo>
                    <a:pt x="71" y="0"/>
                    <a:pt x="0" y="81"/>
                    <a:pt x="0" y="185"/>
                  </a:cubicBezTo>
                  <a:cubicBezTo>
                    <a:pt x="0" y="290"/>
                    <a:pt x="74" y="368"/>
                    <a:pt x="155" y="368"/>
                  </a:cubicBezTo>
                  <a:cubicBezTo>
                    <a:pt x="238" y="368"/>
                    <a:pt x="310" y="289"/>
                    <a:pt x="310" y="185"/>
                  </a:cubicBezTo>
                  <a:close/>
                  <a:moveTo>
                    <a:pt x="155" y="335"/>
                  </a:moveTo>
                  <a:cubicBezTo>
                    <a:pt x="97" y="335"/>
                    <a:pt x="44" y="273"/>
                    <a:pt x="44" y="177"/>
                  </a:cubicBezTo>
                  <a:cubicBezTo>
                    <a:pt x="44" y="86"/>
                    <a:pt x="99" y="31"/>
                    <a:pt x="155" y="31"/>
                  </a:cubicBezTo>
                  <a:cubicBezTo>
                    <a:pt x="213" y="31"/>
                    <a:pt x="266" y="88"/>
                    <a:pt x="266" y="177"/>
                  </a:cubicBezTo>
                  <a:cubicBezTo>
                    <a:pt x="266" y="274"/>
                    <a:pt x="212" y="335"/>
                    <a:pt x="155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CD941287-D2AB-6A62-3CE4-5D1BEBE019C1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2743200" y="2584450"/>
              <a:ext cx="90488" cy="144463"/>
            </a:xfrm>
            <a:custGeom>
              <a:avLst/>
              <a:gdLst>
                <a:gd name="T0" fmla="*/ 248 w 248"/>
                <a:gd name="T1" fmla="*/ 0 h 357"/>
                <a:gd name="T2" fmla="*/ 209 w 248"/>
                <a:gd name="T3" fmla="*/ 0 h 357"/>
                <a:gd name="T4" fmla="*/ 209 w 248"/>
                <a:gd name="T5" fmla="*/ 230 h 357"/>
                <a:gd name="T6" fmla="*/ 126 w 248"/>
                <a:gd name="T7" fmla="*/ 329 h 357"/>
                <a:gd name="T8" fmla="*/ 44 w 248"/>
                <a:gd name="T9" fmla="*/ 230 h 357"/>
                <a:gd name="T10" fmla="*/ 44 w 248"/>
                <a:gd name="T11" fmla="*/ 0 h 357"/>
                <a:gd name="T12" fmla="*/ 0 w 248"/>
                <a:gd name="T13" fmla="*/ 0 h 357"/>
                <a:gd name="T14" fmla="*/ 0 w 248"/>
                <a:gd name="T15" fmla="*/ 229 h 357"/>
                <a:gd name="T16" fmla="*/ 125 w 248"/>
                <a:gd name="T17" fmla="*/ 357 h 357"/>
                <a:gd name="T18" fmla="*/ 248 w 248"/>
                <a:gd name="T19" fmla="*/ 229 h 357"/>
                <a:gd name="T20" fmla="*/ 248 w 248"/>
                <a:gd name="T2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57">
                  <a:moveTo>
                    <a:pt x="248" y="0"/>
                  </a:moveTo>
                  <a:lnTo>
                    <a:pt x="209" y="0"/>
                  </a:lnTo>
                  <a:lnTo>
                    <a:pt x="209" y="230"/>
                  </a:lnTo>
                  <a:cubicBezTo>
                    <a:pt x="209" y="296"/>
                    <a:pt x="168" y="329"/>
                    <a:pt x="126" y="329"/>
                  </a:cubicBezTo>
                  <a:cubicBezTo>
                    <a:pt x="85" y="329"/>
                    <a:pt x="44" y="297"/>
                    <a:pt x="44" y="230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29"/>
                  </a:lnTo>
                  <a:cubicBezTo>
                    <a:pt x="0" y="302"/>
                    <a:pt x="58" y="357"/>
                    <a:pt x="125" y="357"/>
                  </a:cubicBezTo>
                  <a:cubicBezTo>
                    <a:pt x="192" y="357"/>
                    <a:pt x="248" y="302"/>
                    <a:pt x="248" y="229"/>
                  </a:cubicBezTo>
                  <a:lnTo>
                    <a:pt x="24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0A3CE44F-50F9-4266-5583-601A5B71A86F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2855913" y="2586038"/>
              <a:ext cx="111125" cy="138113"/>
            </a:xfrm>
            <a:custGeom>
              <a:avLst/>
              <a:gdLst>
                <a:gd name="T0" fmla="*/ 174 w 303"/>
                <a:gd name="T1" fmla="*/ 31 h 343"/>
                <a:gd name="T2" fmla="*/ 218 w 303"/>
                <a:gd name="T3" fmla="*/ 31 h 343"/>
                <a:gd name="T4" fmla="*/ 236 w 303"/>
                <a:gd name="T5" fmla="*/ 32 h 343"/>
                <a:gd name="T6" fmla="*/ 303 w 303"/>
                <a:gd name="T7" fmla="*/ 32 h 343"/>
                <a:gd name="T8" fmla="*/ 303 w 303"/>
                <a:gd name="T9" fmla="*/ 0 h 343"/>
                <a:gd name="T10" fmla="*/ 0 w 303"/>
                <a:gd name="T11" fmla="*/ 0 h 343"/>
                <a:gd name="T12" fmla="*/ 0 w 303"/>
                <a:gd name="T13" fmla="*/ 32 h 343"/>
                <a:gd name="T14" fmla="*/ 67 w 303"/>
                <a:gd name="T15" fmla="*/ 32 h 343"/>
                <a:gd name="T16" fmla="*/ 85 w 303"/>
                <a:gd name="T17" fmla="*/ 31 h 343"/>
                <a:gd name="T18" fmla="*/ 130 w 303"/>
                <a:gd name="T19" fmla="*/ 31 h 343"/>
                <a:gd name="T20" fmla="*/ 130 w 303"/>
                <a:gd name="T21" fmla="*/ 343 h 343"/>
                <a:gd name="T22" fmla="*/ 174 w 303"/>
                <a:gd name="T23" fmla="*/ 343 h 343"/>
                <a:gd name="T24" fmla="*/ 174 w 303"/>
                <a:gd name="T25" fmla="*/ 3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3">
                  <a:moveTo>
                    <a:pt x="174" y="31"/>
                  </a:moveTo>
                  <a:lnTo>
                    <a:pt x="218" y="31"/>
                  </a:lnTo>
                  <a:cubicBezTo>
                    <a:pt x="224" y="31"/>
                    <a:pt x="230" y="32"/>
                    <a:pt x="236" y="32"/>
                  </a:cubicBezTo>
                  <a:lnTo>
                    <a:pt x="303" y="32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67" y="32"/>
                  </a:lnTo>
                  <a:cubicBezTo>
                    <a:pt x="73" y="32"/>
                    <a:pt x="79" y="31"/>
                    <a:pt x="85" y="31"/>
                  </a:cubicBezTo>
                  <a:lnTo>
                    <a:pt x="130" y="31"/>
                  </a:lnTo>
                  <a:lnTo>
                    <a:pt x="130" y="343"/>
                  </a:lnTo>
                  <a:lnTo>
                    <a:pt x="174" y="343"/>
                  </a:lnTo>
                  <a:lnTo>
                    <a:pt x="174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3E190CF7-C227-B0D0-2F1D-5DBEB5B6BD9D}"/>
                </a:ext>
              </a:extLst>
            </p:cNvPr>
            <p:cNvSpPr>
              <a:spLocks noEditPoints="1"/>
            </p:cNvSpPr>
            <p:nvPr>
              <p:custDataLst>
                <p:tags r:id="rId195"/>
              </p:custDataLst>
            </p:nvPr>
          </p:nvSpPr>
          <p:spPr bwMode="auto">
            <a:xfrm>
              <a:off x="2986088" y="2655888"/>
              <a:ext cx="65088" cy="98425"/>
            </a:xfrm>
            <a:custGeom>
              <a:avLst/>
              <a:gdLst>
                <a:gd name="T0" fmla="*/ 97 w 182"/>
                <a:gd name="T1" fmla="*/ 143 h 243"/>
                <a:gd name="T2" fmla="*/ 182 w 182"/>
                <a:gd name="T3" fmla="*/ 71 h 243"/>
                <a:gd name="T4" fmla="*/ 95 w 182"/>
                <a:gd name="T5" fmla="*/ 0 h 243"/>
                <a:gd name="T6" fmla="*/ 0 w 182"/>
                <a:gd name="T7" fmla="*/ 0 h 243"/>
                <a:gd name="T8" fmla="*/ 0 w 182"/>
                <a:gd name="T9" fmla="*/ 243 h 243"/>
                <a:gd name="T10" fmla="*/ 36 w 182"/>
                <a:gd name="T11" fmla="*/ 243 h 243"/>
                <a:gd name="T12" fmla="*/ 36 w 182"/>
                <a:gd name="T13" fmla="*/ 143 h 243"/>
                <a:gd name="T14" fmla="*/ 97 w 182"/>
                <a:gd name="T15" fmla="*/ 143 h 243"/>
                <a:gd name="T16" fmla="*/ 86 w 182"/>
                <a:gd name="T17" fmla="*/ 21 h 243"/>
                <a:gd name="T18" fmla="*/ 150 w 182"/>
                <a:gd name="T19" fmla="*/ 71 h 243"/>
                <a:gd name="T20" fmla="*/ 86 w 182"/>
                <a:gd name="T21" fmla="*/ 121 h 243"/>
                <a:gd name="T22" fmla="*/ 35 w 182"/>
                <a:gd name="T23" fmla="*/ 121 h 243"/>
                <a:gd name="T24" fmla="*/ 35 w 182"/>
                <a:gd name="T25" fmla="*/ 21 h 243"/>
                <a:gd name="T26" fmla="*/ 86 w 182"/>
                <a:gd name="T27" fmla="*/ 2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2" h="243">
                  <a:moveTo>
                    <a:pt x="97" y="143"/>
                  </a:moveTo>
                  <a:cubicBezTo>
                    <a:pt x="142" y="143"/>
                    <a:pt x="182" y="111"/>
                    <a:pt x="182" y="71"/>
                  </a:cubicBezTo>
                  <a:cubicBezTo>
                    <a:pt x="182" y="34"/>
                    <a:pt x="145" y="0"/>
                    <a:pt x="95" y="0"/>
                  </a:cubicBezTo>
                  <a:lnTo>
                    <a:pt x="0" y="0"/>
                  </a:lnTo>
                  <a:lnTo>
                    <a:pt x="0" y="243"/>
                  </a:lnTo>
                  <a:lnTo>
                    <a:pt x="36" y="243"/>
                  </a:lnTo>
                  <a:lnTo>
                    <a:pt x="36" y="143"/>
                  </a:lnTo>
                  <a:lnTo>
                    <a:pt x="97" y="143"/>
                  </a:lnTo>
                  <a:close/>
                  <a:moveTo>
                    <a:pt x="86" y="21"/>
                  </a:moveTo>
                  <a:cubicBezTo>
                    <a:pt x="125" y="21"/>
                    <a:pt x="150" y="42"/>
                    <a:pt x="150" y="71"/>
                  </a:cubicBezTo>
                  <a:cubicBezTo>
                    <a:pt x="150" y="100"/>
                    <a:pt x="127" y="121"/>
                    <a:pt x="86" y="121"/>
                  </a:cubicBezTo>
                  <a:lnTo>
                    <a:pt x="35" y="121"/>
                  </a:lnTo>
                  <a:lnTo>
                    <a:pt x="35" y="21"/>
                  </a:lnTo>
                  <a:lnTo>
                    <a:pt x="86" y="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774185EE-F106-43FF-3412-EF0042224320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3070225" y="2689225"/>
              <a:ext cx="52388" cy="60325"/>
            </a:xfrm>
            <a:custGeom>
              <a:avLst/>
              <a:gdLst>
                <a:gd name="T0" fmla="*/ 82 w 142"/>
                <a:gd name="T1" fmla="*/ 76 h 151"/>
                <a:gd name="T2" fmla="*/ 132 w 142"/>
                <a:gd name="T3" fmla="*/ 54 h 151"/>
                <a:gd name="T4" fmla="*/ 142 w 142"/>
                <a:gd name="T5" fmla="*/ 43 h 151"/>
                <a:gd name="T6" fmla="*/ 131 w 142"/>
                <a:gd name="T7" fmla="*/ 32 h 151"/>
                <a:gd name="T8" fmla="*/ 123 w 142"/>
                <a:gd name="T9" fmla="*/ 35 h 151"/>
                <a:gd name="T10" fmla="*/ 76 w 142"/>
                <a:gd name="T11" fmla="*/ 67 h 151"/>
                <a:gd name="T12" fmla="*/ 81 w 142"/>
                <a:gd name="T13" fmla="*/ 15 h 151"/>
                <a:gd name="T14" fmla="*/ 71 w 142"/>
                <a:gd name="T15" fmla="*/ 0 h 151"/>
                <a:gd name="T16" fmla="*/ 60 w 142"/>
                <a:gd name="T17" fmla="*/ 11 h 151"/>
                <a:gd name="T18" fmla="*/ 62 w 142"/>
                <a:gd name="T19" fmla="*/ 28 h 151"/>
                <a:gd name="T20" fmla="*/ 66 w 142"/>
                <a:gd name="T21" fmla="*/ 67 h 151"/>
                <a:gd name="T22" fmla="*/ 18 w 142"/>
                <a:gd name="T23" fmla="*/ 35 h 151"/>
                <a:gd name="T24" fmla="*/ 11 w 142"/>
                <a:gd name="T25" fmla="*/ 32 h 151"/>
                <a:gd name="T26" fmla="*/ 0 w 142"/>
                <a:gd name="T27" fmla="*/ 43 h 151"/>
                <a:gd name="T28" fmla="*/ 7 w 142"/>
                <a:gd name="T29" fmla="*/ 53 h 151"/>
                <a:gd name="T30" fmla="*/ 60 w 142"/>
                <a:gd name="T31" fmla="*/ 75 h 151"/>
                <a:gd name="T32" fmla="*/ 10 w 142"/>
                <a:gd name="T33" fmla="*/ 97 h 151"/>
                <a:gd name="T34" fmla="*/ 0 w 142"/>
                <a:gd name="T35" fmla="*/ 108 h 151"/>
                <a:gd name="T36" fmla="*/ 11 w 142"/>
                <a:gd name="T37" fmla="*/ 119 h 151"/>
                <a:gd name="T38" fmla="*/ 18 w 142"/>
                <a:gd name="T39" fmla="*/ 116 h 151"/>
                <a:gd name="T40" fmla="*/ 66 w 142"/>
                <a:gd name="T41" fmla="*/ 84 h 151"/>
                <a:gd name="T42" fmla="*/ 60 w 142"/>
                <a:gd name="T43" fmla="*/ 140 h 151"/>
                <a:gd name="T44" fmla="*/ 71 w 142"/>
                <a:gd name="T45" fmla="*/ 151 h 151"/>
                <a:gd name="T46" fmla="*/ 82 w 142"/>
                <a:gd name="T47" fmla="*/ 140 h 151"/>
                <a:gd name="T48" fmla="*/ 80 w 142"/>
                <a:gd name="T49" fmla="*/ 123 h 151"/>
                <a:gd name="T50" fmla="*/ 76 w 142"/>
                <a:gd name="T51" fmla="*/ 84 h 151"/>
                <a:gd name="T52" fmla="*/ 118 w 142"/>
                <a:gd name="T53" fmla="*/ 112 h 151"/>
                <a:gd name="T54" fmla="*/ 131 w 142"/>
                <a:gd name="T55" fmla="*/ 119 h 151"/>
                <a:gd name="T56" fmla="*/ 142 w 142"/>
                <a:gd name="T57" fmla="*/ 108 h 151"/>
                <a:gd name="T58" fmla="*/ 134 w 142"/>
                <a:gd name="T59" fmla="*/ 98 h 151"/>
                <a:gd name="T60" fmla="*/ 82 w 142"/>
                <a:gd name="T6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1">
                  <a:moveTo>
                    <a:pt x="82" y="76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8" y="51"/>
                    <a:pt x="142" y="50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8" y="32"/>
                    <a:pt x="128" y="32"/>
                    <a:pt x="123" y="35"/>
                  </a:cubicBezTo>
                  <a:lnTo>
                    <a:pt x="76" y="67"/>
                  </a:lnTo>
                  <a:lnTo>
                    <a:pt x="81" y="15"/>
                  </a:lnTo>
                  <a:cubicBezTo>
                    <a:pt x="82" y="9"/>
                    <a:pt x="81" y="0"/>
                    <a:pt x="71" y="0"/>
                  </a:cubicBezTo>
                  <a:cubicBezTo>
                    <a:pt x="67" y="0"/>
                    <a:pt x="60" y="3"/>
                    <a:pt x="60" y="11"/>
                  </a:cubicBezTo>
                  <a:cubicBezTo>
                    <a:pt x="60" y="14"/>
                    <a:pt x="61" y="24"/>
                    <a:pt x="62" y="28"/>
                  </a:cubicBezTo>
                  <a:cubicBezTo>
                    <a:pt x="62" y="34"/>
                    <a:pt x="65" y="59"/>
                    <a:pt x="66" y="67"/>
                  </a:cubicBezTo>
                  <a:lnTo>
                    <a:pt x="18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4" y="52"/>
                    <a:pt x="7" y="53"/>
                  </a:cubicBezTo>
                  <a:lnTo>
                    <a:pt x="60" y="75"/>
                  </a:lnTo>
                  <a:cubicBezTo>
                    <a:pt x="31" y="88"/>
                    <a:pt x="18" y="93"/>
                    <a:pt x="10" y="97"/>
                  </a:cubicBezTo>
                  <a:cubicBezTo>
                    <a:pt x="3" y="100"/>
                    <a:pt x="0" y="101"/>
                    <a:pt x="0" y="108"/>
                  </a:cubicBezTo>
                  <a:cubicBezTo>
                    <a:pt x="0" y="114"/>
                    <a:pt x="5" y="119"/>
                    <a:pt x="11" y="119"/>
                  </a:cubicBezTo>
                  <a:cubicBezTo>
                    <a:pt x="13" y="119"/>
                    <a:pt x="14" y="119"/>
                    <a:pt x="18" y="116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8"/>
                    <a:pt x="67" y="151"/>
                    <a:pt x="71" y="151"/>
                  </a:cubicBezTo>
                  <a:cubicBezTo>
                    <a:pt x="75" y="151"/>
                    <a:pt x="82" y="148"/>
                    <a:pt x="82" y="140"/>
                  </a:cubicBezTo>
                  <a:cubicBezTo>
                    <a:pt x="82" y="137"/>
                    <a:pt x="80" y="127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8" y="119"/>
                    <a:pt x="131" y="119"/>
                  </a:cubicBezTo>
                  <a:cubicBezTo>
                    <a:pt x="137" y="119"/>
                    <a:pt x="142" y="114"/>
                    <a:pt x="142" y="108"/>
                  </a:cubicBezTo>
                  <a:cubicBezTo>
                    <a:pt x="142" y="101"/>
                    <a:pt x="137" y="99"/>
                    <a:pt x="134" y="98"/>
                  </a:cubicBezTo>
                  <a:lnTo>
                    <a:pt x="82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A8BD8C08-E953-207D-8A38-D36B5EFB26D4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3159125" y="2703513"/>
              <a:ext cx="20638" cy="6032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D662C392-BD4A-51AF-2EC4-D279D0D32E12}"/>
                </a:ext>
              </a:extLst>
            </p:cNvPr>
            <p:cNvSpPr>
              <a:spLocks noEditPoints="1"/>
            </p:cNvSpPr>
            <p:nvPr>
              <p:custDataLst>
                <p:tags r:id="rId198"/>
              </p:custDataLst>
            </p:nvPr>
          </p:nvSpPr>
          <p:spPr bwMode="auto">
            <a:xfrm>
              <a:off x="3233738" y="2579688"/>
              <a:ext cx="112713" cy="149225"/>
            </a:xfrm>
            <a:custGeom>
              <a:avLst/>
              <a:gdLst>
                <a:gd name="T0" fmla="*/ 311 w 311"/>
                <a:gd name="T1" fmla="*/ 185 h 368"/>
                <a:gd name="T2" fmla="*/ 156 w 311"/>
                <a:gd name="T3" fmla="*/ 0 h 368"/>
                <a:gd name="T4" fmla="*/ 0 w 311"/>
                <a:gd name="T5" fmla="*/ 185 h 368"/>
                <a:gd name="T6" fmla="*/ 155 w 311"/>
                <a:gd name="T7" fmla="*/ 368 h 368"/>
                <a:gd name="T8" fmla="*/ 311 w 311"/>
                <a:gd name="T9" fmla="*/ 185 h 368"/>
                <a:gd name="T10" fmla="*/ 156 w 311"/>
                <a:gd name="T11" fmla="*/ 335 h 368"/>
                <a:gd name="T12" fmla="*/ 45 w 311"/>
                <a:gd name="T13" fmla="*/ 177 h 368"/>
                <a:gd name="T14" fmla="*/ 155 w 311"/>
                <a:gd name="T15" fmla="*/ 31 h 368"/>
                <a:gd name="T16" fmla="*/ 266 w 311"/>
                <a:gd name="T17" fmla="*/ 177 h 368"/>
                <a:gd name="T18" fmla="*/ 156 w 311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1" h="368">
                  <a:moveTo>
                    <a:pt x="311" y="185"/>
                  </a:moveTo>
                  <a:cubicBezTo>
                    <a:pt x="311" y="80"/>
                    <a:pt x="238" y="0"/>
                    <a:pt x="156" y="0"/>
                  </a:cubicBezTo>
                  <a:cubicBezTo>
                    <a:pt x="71" y="0"/>
                    <a:pt x="0" y="81"/>
                    <a:pt x="0" y="185"/>
                  </a:cubicBezTo>
                  <a:cubicBezTo>
                    <a:pt x="0" y="290"/>
                    <a:pt x="74" y="368"/>
                    <a:pt x="155" y="368"/>
                  </a:cubicBezTo>
                  <a:cubicBezTo>
                    <a:pt x="238" y="368"/>
                    <a:pt x="311" y="289"/>
                    <a:pt x="311" y="185"/>
                  </a:cubicBezTo>
                  <a:close/>
                  <a:moveTo>
                    <a:pt x="156" y="335"/>
                  </a:moveTo>
                  <a:cubicBezTo>
                    <a:pt x="97" y="335"/>
                    <a:pt x="45" y="273"/>
                    <a:pt x="45" y="177"/>
                  </a:cubicBezTo>
                  <a:cubicBezTo>
                    <a:pt x="45" y="86"/>
                    <a:pt x="99" y="31"/>
                    <a:pt x="155" y="31"/>
                  </a:cubicBezTo>
                  <a:cubicBezTo>
                    <a:pt x="213" y="31"/>
                    <a:pt x="266" y="88"/>
                    <a:pt x="266" y="177"/>
                  </a:cubicBezTo>
                  <a:cubicBezTo>
                    <a:pt x="266" y="274"/>
                    <a:pt x="212" y="335"/>
                    <a:pt x="156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5959B26E-8708-4F9A-729F-0B7EF3BFC6BA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3373438" y="2584450"/>
              <a:ext cx="90488" cy="144463"/>
            </a:xfrm>
            <a:custGeom>
              <a:avLst/>
              <a:gdLst>
                <a:gd name="T0" fmla="*/ 248 w 248"/>
                <a:gd name="T1" fmla="*/ 0 h 357"/>
                <a:gd name="T2" fmla="*/ 210 w 248"/>
                <a:gd name="T3" fmla="*/ 0 h 357"/>
                <a:gd name="T4" fmla="*/ 210 w 248"/>
                <a:gd name="T5" fmla="*/ 230 h 357"/>
                <a:gd name="T6" fmla="*/ 126 w 248"/>
                <a:gd name="T7" fmla="*/ 329 h 357"/>
                <a:gd name="T8" fmla="*/ 44 w 248"/>
                <a:gd name="T9" fmla="*/ 230 h 357"/>
                <a:gd name="T10" fmla="*/ 44 w 248"/>
                <a:gd name="T11" fmla="*/ 0 h 357"/>
                <a:gd name="T12" fmla="*/ 0 w 248"/>
                <a:gd name="T13" fmla="*/ 0 h 357"/>
                <a:gd name="T14" fmla="*/ 0 w 248"/>
                <a:gd name="T15" fmla="*/ 229 h 357"/>
                <a:gd name="T16" fmla="*/ 125 w 248"/>
                <a:gd name="T17" fmla="*/ 357 h 357"/>
                <a:gd name="T18" fmla="*/ 248 w 248"/>
                <a:gd name="T19" fmla="*/ 229 h 357"/>
                <a:gd name="T20" fmla="*/ 248 w 248"/>
                <a:gd name="T2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57">
                  <a:moveTo>
                    <a:pt x="248" y="0"/>
                  </a:moveTo>
                  <a:lnTo>
                    <a:pt x="210" y="0"/>
                  </a:lnTo>
                  <a:lnTo>
                    <a:pt x="210" y="230"/>
                  </a:lnTo>
                  <a:cubicBezTo>
                    <a:pt x="210" y="296"/>
                    <a:pt x="168" y="329"/>
                    <a:pt x="126" y="329"/>
                  </a:cubicBezTo>
                  <a:cubicBezTo>
                    <a:pt x="85" y="329"/>
                    <a:pt x="44" y="297"/>
                    <a:pt x="44" y="230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29"/>
                  </a:lnTo>
                  <a:cubicBezTo>
                    <a:pt x="0" y="302"/>
                    <a:pt x="58" y="357"/>
                    <a:pt x="125" y="357"/>
                  </a:cubicBezTo>
                  <a:cubicBezTo>
                    <a:pt x="192" y="357"/>
                    <a:pt x="248" y="302"/>
                    <a:pt x="248" y="229"/>
                  </a:cubicBezTo>
                  <a:lnTo>
                    <a:pt x="24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C80B2A31-F070-C614-077E-D6821D26D677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3487738" y="2586038"/>
              <a:ext cx="109538" cy="138113"/>
            </a:xfrm>
            <a:custGeom>
              <a:avLst/>
              <a:gdLst>
                <a:gd name="T0" fmla="*/ 174 w 303"/>
                <a:gd name="T1" fmla="*/ 31 h 343"/>
                <a:gd name="T2" fmla="*/ 219 w 303"/>
                <a:gd name="T3" fmla="*/ 31 h 343"/>
                <a:gd name="T4" fmla="*/ 237 w 303"/>
                <a:gd name="T5" fmla="*/ 32 h 343"/>
                <a:gd name="T6" fmla="*/ 303 w 303"/>
                <a:gd name="T7" fmla="*/ 32 h 343"/>
                <a:gd name="T8" fmla="*/ 303 w 303"/>
                <a:gd name="T9" fmla="*/ 0 h 343"/>
                <a:gd name="T10" fmla="*/ 0 w 303"/>
                <a:gd name="T11" fmla="*/ 0 h 343"/>
                <a:gd name="T12" fmla="*/ 0 w 303"/>
                <a:gd name="T13" fmla="*/ 32 h 343"/>
                <a:gd name="T14" fmla="*/ 67 w 303"/>
                <a:gd name="T15" fmla="*/ 32 h 343"/>
                <a:gd name="T16" fmla="*/ 85 w 303"/>
                <a:gd name="T17" fmla="*/ 31 h 343"/>
                <a:gd name="T18" fmla="*/ 130 w 303"/>
                <a:gd name="T19" fmla="*/ 31 h 343"/>
                <a:gd name="T20" fmla="*/ 130 w 303"/>
                <a:gd name="T21" fmla="*/ 343 h 343"/>
                <a:gd name="T22" fmla="*/ 174 w 303"/>
                <a:gd name="T23" fmla="*/ 343 h 343"/>
                <a:gd name="T24" fmla="*/ 174 w 303"/>
                <a:gd name="T25" fmla="*/ 3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3">
                  <a:moveTo>
                    <a:pt x="174" y="31"/>
                  </a:moveTo>
                  <a:lnTo>
                    <a:pt x="219" y="31"/>
                  </a:lnTo>
                  <a:cubicBezTo>
                    <a:pt x="225" y="31"/>
                    <a:pt x="231" y="32"/>
                    <a:pt x="237" y="32"/>
                  </a:cubicBezTo>
                  <a:lnTo>
                    <a:pt x="303" y="32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67" y="32"/>
                  </a:lnTo>
                  <a:cubicBezTo>
                    <a:pt x="73" y="32"/>
                    <a:pt x="79" y="31"/>
                    <a:pt x="85" y="31"/>
                  </a:cubicBezTo>
                  <a:lnTo>
                    <a:pt x="130" y="31"/>
                  </a:lnTo>
                  <a:lnTo>
                    <a:pt x="130" y="343"/>
                  </a:lnTo>
                  <a:lnTo>
                    <a:pt x="174" y="343"/>
                  </a:lnTo>
                  <a:lnTo>
                    <a:pt x="174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A2367974-FD5A-6603-CC82-5F6151E8E6C5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3606800" y="2655888"/>
              <a:ext cx="85725" cy="98425"/>
            </a:xfrm>
            <a:custGeom>
              <a:avLst/>
              <a:gdLst>
                <a:gd name="T0" fmla="*/ 236 w 236"/>
                <a:gd name="T1" fmla="*/ 0 h 243"/>
                <a:gd name="T2" fmla="*/ 205 w 236"/>
                <a:gd name="T3" fmla="*/ 0 h 243"/>
                <a:gd name="T4" fmla="*/ 162 w 236"/>
                <a:gd name="T5" fmla="*/ 107 h 243"/>
                <a:gd name="T6" fmla="*/ 121 w 236"/>
                <a:gd name="T7" fmla="*/ 215 h 243"/>
                <a:gd name="T8" fmla="*/ 121 w 236"/>
                <a:gd name="T9" fmla="*/ 215 h 243"/>
                <a:gd name="T10" fmla="*/ 81 w 236"/>
                <a:gd name="T11" fmla="*/ 109 h 243"/>
                <a:gd name="T12" fmla="*/ 37 w 236"/>
                <a:gd name="T13" fmla="*/ 0 h 243"/>
                <a:gd name="T14" fmla="*/ 0 w 236"/>
                <a:gd name="T15" fmla="*/ 0 h 243"/>
                <a:gd name="T16" fmla="*/ 100 w 236"/>
                <a:gd name="T17" fmla="*/ 243 h 243"/>
                <a:gd name="T18" fmla="*/ 135 w 236"/>
                <a:gd name="T19" fmla="*/ 243 h 243"/>
                <a:gd name="T20" fmla="*/ 236 w 236"/>
                <a:gd name="T2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243">
                  <a:moveTo>
                    <a:pt x="236" y="0"/>
                  </a:moveTo>
                  <a:lnTo>
                    <a:pt x="205" y="0"/>
                  </a:lnTo>
                  <a:lnTo>
                    <a:pt x="162" y="107"/>
                  </a:lnTo>
                  <a:cubicBezTo>
                    <a:pt x="159" y="113"/>
                    <a:pt x="125" y="197"/>
                    <a:pt x="121" y="215"/>
                  </a:cubicBezTo>
                  <a:lnTo>
                    <a:pt x="121" y="215"/>
                  </a:lnTo>
                  <a:cubicBezTo>
                    <a:pt x="118" y="197"/>
                    <a:pt x="83" y="113"/>
                    <a:pt x="81" y="109"/>
                  </a:cubicBezTo>
                  <a:lnTo>
                    <a:pt x="37" y="0"/>
                  </a:lnTo>
                  <a:lnTo>
                    <a:pt x="0" y="0"/>
                  </a:lnTo>
                  <a:lnTo>
                    <a:pt x="100" y="243"/>
                  </a:lnTo>
                  <a:lnTo>
                    <a:pt x="135" y="243"/>
                  </a:lnTo>
                  <a:lnTo>
                    <a:pt x="23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5C6245A0-42D8-909E-1203-932C7BEBD014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3721100" y="2703513"/>
              <a:ext cx="20638" cy="6032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BD106452-10EE-4B93-317C-4D7ADE42579D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3790950" y="2635250"/>
              <a:ext cx="119063" cy="90488"/>
            </a:xfrm>
            <a:custGeom>
              <a:avLst/>
              <a:gdLst>
                <a:gd name="T0" fmla="*/ 215 w 329"/>
                <a:gd name="T1" fmla="*/ 52 h 226"/>
                <a:gd name="T2" fmla="*/ 223 w 329"/>
                <a:gd name="T3" fmla="*/ 19 h 226"/>
                <a:gd name="T4" fmla="*/ 208 w 329"/>
                <a:gd name="T5" fmla="*/ 6 h 226"/>
                <a:gd name="T6" fmla="*/ 190 w 329"/>
                <a:gd name="T7" fmla="*/ 20 h 226"/>
                <a:gd name="T8" fmla="*/ 161 w 329"/>
                <a:gd name="T9" fmla="*/ 131 h 226"/>
                <a:gd name="T10" fmla="*/ 157 w 329"/>
                <a:gd name="T11" fmla="*/ 164 h 226"/>
                <a:gd name="T12" fmla="*/ 157 w 329"/>
                <a:gd name="T13" fmla="*/ 173 h 226"/>
                <a:gd name="T14" fmla="*/ 112 w 329"/>
                <a:gd name="T15" fmla="*/ 215 h 226"/>
                <a:gd name="T16" fmla="*/ 72 w 329"/>
                <a:gd name="T17" fmla="*/ 170 h 226"/>
                <a:gd name="T18" fmla="*/ 98 w 329"/>
                <a:gd name="T19" fmla="*/ 73 h 226"/>
                <a:gd name="T20" fmla="*/ 106 w 329"/>
                <a:gd name="T21" fmla="*/ 41 h 226"/>
                <a:gd name="T22" fmla="*/ 65 w 329"/>
                <a:gd name="T23" fmla="*/ 0 h 226"/>
                <a:gd name="T24" fmla="*/ 0 w 329"/>
                <a:gd name="T25" fmla="*/ 77 h 226"/>
                <a:gd name="T26" fmla="*/ 6 w 329"/>
                <a:gd name="T27" fmla="*/ 82 h 226"/>
                <a:gd name="T28" fmla="*/ 13 w 329"/>
                <a:gd name="T29" fmla="*/ 73 h 226"/>
                <a:gd name="T30" fmla="*/ 64 w 329"/>
                <a:gd name="T31" fmla="*/ 11 h 226"/>
                <a:gd name="T32" fmla="*/ 76 w 329"/>
                <a:gd name="T33" fmla="*/ 28 h 226"/>
                <a:gd name="T34" fmla="*/ 67 w 329"/>
                <a:gd name="T35" fmla="*/ 63 h 226"/>
                <a:gd name="T36" fmla="*/ 39 w 329"/>
                <a:gd name="T37" fmla="*/ 163 h 226"/>
                <a:gd name="T38" fmla="*/ 110 w 329"/>
                <a:gd name="T39" fmla="*/ 226 h 226"/>
                <a:gd name="T40" fmla="*/ 162 w 329"/>
                <a:gd name="T41" fmla="*/ 191 h 226"/>
                <a:gd name="T42" fmla="*/ 224 w 329"/>
                <a:gd name="T43" fmla="*/ 226 h 226"/>
                <a:gd name="T44" fmla="*/ 296 w 329"/>
                <a:gd name="T45" fmla="*/ 165 h 226"/>
                <a:gd name="T46" fmla="*/ 329 w 329"/>
                <a:gd name="T47" fmla="*/ 35 h 226"/>
                <a:gd name="T48" fmla="*/ 307 w 329"/>
                <a:gd name="T49" fmla="*/ 0 h 226"/>
                <a:gd name="T50" fmla="*/ 283 w 329"/>
                <a:gd name="T51" fmla="*/ 24 h 226"/>
                <a:gd name="T52" fmla="*/ 290 w 329"/>
                <a:gd name="T53" fmla="*/ 38 h 226"/>
                <a:gd name="T54" fmla="*/ 308 w 329"/>
                <a:gd name="T55" fmla="*/ 80 h 226"/>
                <a:gd name="T56" fmla="*/ 281 w 329"/>
                <a:gd name="T57" fmla="*/ 171 h 226"/>
                <a:gd name="T58" fmla="*/ 226 w 329"/>
                <a:gd name="T59" fmla="*/ 215 h 226"/>
                <a:gd name="T60" fmla="*/ 189 w 329"/>
                <a:gd name="T61" fmla="*/ 172 h 226"/>
                <a:gd name="T62" fmla="*/ 194 w 329"/>
                <a:gd name="T63" fmla="*/ 135 h 226"/>
                <a:gd name="T64" fmla="*/ 215 w 329"/>
                <a:gd name="T65" fmla="*/ 5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9" h="226">
                  <a:moveTo>
                    <a:pt x="215" y="52"/>
                  </a:moveTo>
                  <a:cubicBezTo>
                    <a:pt x="218" y="41"/>
                    <a:pt x="223" y="22"/>
                    <a:pt x="223" y="19"/>
                  </a:cubicBezTo>
                  <a:cubicBezTo>
                    <a:pt x="223" y="10"/>
                    <a:pt x="216" y="6"/>
                    <a:pt x="208" y="6"/>
                  </a:cubicBezTo>
                  <a:cubicBezTo>
                    <a:pt x="202" y="6"/>
                    <a:pt x="193" y="10"/>
                    <a:pt x="190" y="20"/>
                  </a:cubicBezTo>
                  <a:cubicBezTo>
                    <a:pt x="188" y="23"/>
                    <a:pt x="165" y="118"/>
                    <a:pt x="161" y="131"/>
                  </a:cubicBezTo>
                  <a:cubicBezTo>
                    <a:pt x="158" y="146"/>
                    <a:pt x="157" y="155"/>
                    <a:pt x="157" y="164"/>
                  </a:cubicBezTo>
                  <a:cubicBezTo>
                    <a:pt x="157" y="170"/>
                    <a:pt x="157" y="171"/>
                    <a:pt x="157" y="173"/>
                  </a:cubicBezTo>
                  <a:cubicBezTo>
                    <a:pt x="146" y="200"/>
                    <a:pt x="131" y="215"/>
                    <a:pt x="112" y="215"/>
                  </a:cubicBezTo>
                  <a:cubicBezTo>
                    <a:pt x="72" y="215"/>
                    <a:pt x="72" y="178"/>
                    <a:pt x="72" y="170"/>
                  </a:cubicBezTo>
                  <a:cubicBezTo>
                    <a:pt x="72" y="154"/>
                    <a:pt x="74" y="134"/>
                    <a:pt x="98" y="73"/>
                  </a:cubicBezTo>
                  <a:cubicBezTo>
                    <a:pt x="103" y="58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8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0" y="82"/>
                    <a:pt x="11" y="81"/>
                    <a:pt x="13" y="73"/>
                  </a:cubicBezTo>
                  <a:cubicBezTo>
                    <a:pt x="27" y="27"/>
                    <a:pt x="46" y="11"/>
                    <a:pt x="64" y="11"/>
                  </a:cubicBezTo>
                  <a:cubicBezTo>
                    <a:pt x="68" y="11"/>
                    <a:pt x="76" y="12"/>
                    <a:pt x="76" y="28"/>
                  </a:cubicBezTo>
                  <a:cubicBezTo>
                    <a:pt x="76" y="40"/>
                    <a:pt x="71" y="54"/>
                    <a:pt x="67" y="63"/>
                  </a:cubicBezTo>
                  <a:cubicBezTo>
                    <a:pt x="45" y="121"/>
                    <a:pt x="39" y="144"/>
                    <a:pt x="39" y="163"/>
                  </a:cubicBezTo>
                  <a:cubicBezTo>
                    <a:pt x="39" y="209"/>
                    <a:pt x="73" y="226"/>
                    <a:pt x="110" y="226"/>
                  </a:cubicBezTo>
                  <a:cubicBezTo>
                    <a:pt x="119" y="226"/>
                    <a:pt x="142" y="226"/>
                    <a:pt x="162" y="191"/>
                  </a:cubicBezTo>
                  <a:cubicBezTo>
                    <a:pt x="175" y="223"/>
                    <a:pt x="209" y="226"/>
                    <a:pt x="224" y="226"/>
                  </a:cubicBezTo>
                  <a:cubicBezTo>
                    <a:pt x="262" y="226"/>
                    <a:pt x="284" y="195"/>
                    <a:pt x="296" y="165"/>
                  </a:cubicBezTo>
                  <a:cubicBezTo>
                    <a:pt x="313" y="126"/>
                    <a:pt x="329" y="59"/>
                    <a:pt x="329" y="35"/>
                  </a:cubicBezTo>
                  <a:cubicBezTo>
                    <a:pt x="329" y="8"/>
                    <a:pt x="316" y="0"/>
                    <a:pt x="307" y="0"/>
                  </a:cubicBezTo>
                  <a:cubicBezTo>
                    <a:pt x="295" y="0"/>
                    <a:pt x="283" y="13"/>
                    <a:pt x="283" y="24"/>
                  </a:cubicBezTo>
                  <a:cubicBezTo>
                    <a:pt x="283" y="31"/>
                    <a:pt x="286" y="34"/>
                    <a:pt x="290" y="38"/>
                  </a:cubicBezTo>
                  <a:cubicBezTo>
                    <a:pt x="295" y="43"/>
                    <a:pt x="308" y="56"/>
                    <a:pt x="308" y="80"/>
                  </a:cubicBezTo>
                  <a:cubicBezTo>
                    <a:pt x="308" y="97"/>
                    <a:pt x="293" y="146"/>
                    <a:pt x="281" y="171"/>
                  </a:cubicBezTo>
                  <a:cubicBezTo>
                    <a:pt x="268" y="198"/>
                    <a:pt x="250" y="215"/>
                    <a:pt x="226" y="215"/>
                  </a:cubicBezTo>
                  <a:cubicBezTo>
                    <a:pt x="202" y="215"/>
                    <a:pt x="189" y="200"/>
                    <a:pt x="189" y="172"/>
                  </a:cubicBezTo>
                  <a:cubicBezTo>
                    <a:pt x="189" y="158"/>
                    <a:pt x="192" y="142"/>
                    <a:pt x="194" y="135"/>
                  </a:cubicBezTo>
                  <a:lnTo>
                    <a:pt x="215" y="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95C5AEA1-3A14-D0AD-CFFB-605C6CF92AEC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3930650" y="2573338"/>
              <a:ext cx="41275" cy="20161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9A1D86AB-7CC4-3B8C-C5F8-002F1142E1EC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4051300" y="2620963"/>
              <a:ext cx="160338" cy="104775"/>
            </a:xfrm>
            <a:custGeom>
              <a:avLst/>
              <a:gdLst>
                <a:gd name="T0" fmla="*/ 424 w 442"/>
                <a:gd name="T1" fmla="*/ 140 h 260"/>
                <a:gd name="T2" fmla="*/ 442 w 442"/>
                <a:gd name="T3" fmla="*/ 130 h 260"/>
                <a:gd name="T4" fmla="*/ 424 w 442"/>
                <a:gd name="T5" fmla="*/ 120 h 260"/>
                <a:gd name="T6" fmla="*/ 54 w 442"/>
                <a:gd name="T7" fmla="*/ 120 h 260"/>
                <a:gd name="T8" fmla="*/ 99 w 442"/>
                <a:gd name="T9" fmla="*/ 72 h 260"/>
                <a:gd name="T10" fmla="*/ 126 w 442"/>
                <a:gd name="T11" fmla="*/ 6 h 260"/>
                <a:gd name="T12" fmla="*/ 116 w 442"/>
                <a:gd name="T13" fmla="*/ 0 h 260"/>
                <a:gd name="T14" fmla="*/ 105 w 442"/>
                <a:gd name="T15" fmla="*/ 10 h 260"/>
                <a:gd name="T16" fmla="*/ 7 w 442"/>
                <a:gd name="T17" fmla="*/ 123 h 260"/>
                <a:gd name="T18" fmla="*/ 0 w 442"/>
                <a:gd name="T19" fmla="*/ 130 h 260"/>
                <a:gd name="T20" fmla="*/ 7 w 442"/>
                <a:gd name="T21" fmla="*/ 136 h 260"/>
                <a:gd name="T22" fmla="*/ 105 w 442"/>
                <a:gd name="T23" fmla="*/ 253 h 260"/>
                <a:gd name="T24" fmla="*/ 116 w 442"/>
                <a:gd name="T25" fmla="*/ 260 h 260"/>
                <a:gd name="T26" fmla="*/ 126 w 442"/>
                <a:gd name="T27" fmla="*/ 254 h 260"/>
                <a:gd name="T28" fmla="*/ 100 w 442"/>
                <a:gd name="T29" fmla="*/ 188 h 260"/>
                <a:gd name="T30" fmla="*/ 54 w 442"/>
                <a:gd name="T31" fmla="*/ 140 h 260"/>
                <a:gd name="T32" fmla="*/ 424 w 442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0">
                  <a:moveTo>
                    <a:pt x="424" y="140"/>
                  </a:moveTo>
                  <a:cubicBezTo>
                    <a:pt x="433" y="140"/>
                    <a:pt x="442" y="140"/>
                    <a:pt x="442" y="130"/>
                  </a:cubicBezTo>
                  <a:cubicBezTo>
                    <a:pt x="442" y="120"/>
                    <a:pt x="433" y="120"/>
                    <a:pt x="424" y="120"/>
                  </a:cubicBezTo>
                  <a:lnTo>
                    <a:pt x="54" y="120"/>
                  </a:lnTo>
                  <a:cubicBezTo>
                    <a:pt x="82" y="99"/>
                    <a:pt x="95" y="79"/>
                    <a:pt x="99" y="72"/>
                  </a:cubicBezTo>
                  <a:cubicBezTo>
                    <a:pt x="122" y="38"/>
                    <a:pt x="126" y="6"/>
                    <a:pt x="126" y="6"/>
                  </a:cubicBezTo>
                  <a:cubicBezTo>
                    <a:pt x="126" y="0"/>
                    <a:pt x="120" y="0"/>
                    <a:pt x="116" y="0"/>
                  </a:cubicBezTo>
                  <a:cubicBezTo>
                    <a:pt x="107" y="0"/>
                    <a:pt x="107" y="1"/>
                    <a:pt x="105" y="10"/>
                  </a:cubicBezTo>
                  <a:cubicBezTo>
                    <a:pt x="93" y="59"/>
                    <a:pt x="64" y="100"/>
                    <a:pt x="7" y="123"/>
                  </a:cubicBezTo>
                  <a:cubicBezTo>
                    <a:pt x="2" y="125"/>
                    <a:pt x="0" y="126"/>
                    <a:pt x="0" y="130"/>
                  </a:cubicBezTo>
                  <a:cubicBezTo>
                    <a:pt x="0" y="133"/>
                    <a:pt x="2" y="134"/>
                    <a:pt x="7" y="136"/>
                  </a:cubicBezTo>
                  <a:cubicBezTo>
                    <a:pt x="59" y="158"/>
                    <a:pt x="93" y="197"/>
                    <a:pt x="105" y="253"/>
                  </a:cubicBezTo>
                  <a:cubicBezTo>
                    <a:pt x="107" y="259"/>
                    <a:pt x="107" y="260"/>
                    <a:pt x="116" y="260"/>
                  </a:cubicBezTo>
                  <a:cubicBezTo>
                    <a:pt x="120" y="260"/>
                    <a:pt x="126" y="260"/>
                    <a:pt x="126" y="254"/>
                  </a:cubicBezTo>
                  <a:cubicBezTo>
                    <a:pt x="126" y="253"/>
                    <a:pt x="121" y="222"/>
                    <a:pt x="100" y="188"/>
                  </a:cubicBezTo>
                  <a:cubicBezTo>
                    <a:pt x="90" y="173"/>
                    <a:pt x="76" y="156"/>
                    <a:pt x="54" y="140"/>
                  </a:cubicBezTo>
                  <a:lnTo>
                    <a:pt x="424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857F3821-6984-CAA3-FC1A-67B7D0AD6371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4278313" y="2586038"/>
              <a:ext cx="180975" cy="147638"/>
            </a:xfrm>
            <a:custGeom>
              <a:avLst/>
              <a:gdLst>
                <a:gd name="T0" fmla="*/ 103 w 499"/>
                <a:gd name="T1" fmla="*/ 276 h 363"/>
                <a:gd name="T2" fmla="*/ 114 w 499"/>
                <a:gd name="T3" fmla="*/ 151 h 363"/>
                <a:gd name="T4" fmla="*/ 97 w 499"/>
                <a:gd name="T5" fmla="*/ 45 h 363"/>
                <a:gd name="T6" fmla="*/ 34 w 499"/>
                <a:gd name="T7" fmla="*/ 0 h 363"/>
                <a:gd name="T8" fmla="*/ 0 w 499"/>
                <a:gd name="T9" fmla="*/ 21 h 363"/>
                <a:gd name="T10" fmla="*/ 8 w 499"/>
                <a:gd name="T11" fmla="*/ 25 h 363"/>
                <a:gd name="T12" fmla="*/ 65 w 499"/>
                <a:gd name="T13" fmla="*/ 78 h 363"/>
                <a:gd name="T14" fmla="*/ 77 w 499"/>
                <a:gd name="T15" fmla="*/ 169 h 363"/>
                <a:gd name="T16" fmla="*/ 56 w 499"/>
                <a:gd name="T17" fmla="*/ 342 h 363"/>
                <a:gd name="T18" fmla="*/ 54 w 499"/>
                <a:gd name="T19" fmla="*/ 355 h 363"/>
                <a:gd name="T20" fmla="*/ 58 w 499"/>
                <a:gd name="T21" fmla="*/ 363 h 363"/>
                <a:gd name="T22" fmla="*/ 69 w 499"/>
                <a:gd name="T23" fmla="*/ 353 h 363"/>
                <a:gd name="T24" fmla="*/ 234 w 499"/>
                <a:gd name="T25" fmla="*/ 117 h 363"/>
                <a:gd name="T26" fmla="*/ 268 w 499"/>
                <a:gd name="T27" fmla="*/ 53 h 363"/>
                <a:gd name="T28" fmla="*/ 309 w 499"/>
                <a:gd name="T29" fmla="*/ 249 h 363"/>
                <a:gd name="T30" fmla="*/ 315 w 499"/>
                <a:gd name="T31" fmla="*/ 333 h 363"/>
                <a:gd name="T32" fmla="*/ 316 w 499"/>
                <a:gd name="T33" fmla="*/ 359 h 363"/>
                <a:gd name="T34" fmla="*/ 319 w 499"/>
                <a:gd name="T35" fmla="*/ 363 h 363"/>
                <a:gd name="T36" fmla="*/ 330 w 499"/>
                <a:gd name="T37" fmla="*/ 354 h 363"/>
                <a:gd name="T38" fmla="*/ 499 w 499"/>
                <a:gd name="T39" fmla="*/ 53 h 363"/>
                <a:gd name="T40" fmla="*/ 462 w 499"/>
                <a:gd name="T41" fmla="*/ 0 h 363"/>
                <a:gd name="T42" fmla="*/ 441 w 499"/>
                <a:gd name="T43" fmla="*/ 38 h 363"/>
                <a:gd name="T44" fmla="*/ 447 w 499"/>
                <a:gd name="T45" fmla="*/ 46 h 363"/>
                <a:gd name="T46" fmla="*/ 477 w 499"/>
                <a:gd name="T47" fmla="*/ 83 h 363"/>
                <a:gd name="T48" fmla="*/ 352 w 499"/>
                <a:gd name="T49" fmla="*/ 294 h 363"/>
                <a:gd name="T50" fmla="*/ 351 w 499"/>
                <a:gd name="T51" fmla="*/ 282 h 363"/>
                <a:gd name="T52" fmla="*/ 296 w 499"/>
                <a:gd name="T53" fmla="*/ 6 h 363"/>
                <a:gd name="T54" fmla="*/ 289 w 499"/>
                <a:gd name="T55" fmla="*/ 0 h 363"/>
                <a:gd name="T56" fmla="*/ 258 w 499"/>
                <a:gd name="T57" fmla="*/ 21 h 363"/>
                <a:gd name="T58" fmla="*/ 261 w 499"/>
                <a:gd name="T59" fmla="*/ 30 h 363"/>
                <a:gd name="T60" fmla="*/ 103 w 499"/>
                <a:gd name="T61" fmla="*/ 276 h 363"/>
                <a:gd name="T62" fmla="*/ 103 w 499"/>
                <a:gd name="T63" fmla="*/ 27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363">
                  <a:moveTo>
                    <a:pt x="103" y="276"/>
                  </a:moveTo>
                  <a:cubicBezTo>
                    <a:pt x="109" y="235"/>
                    <a:pt x="114" y="194"/>
                    <a:pt x="114" y="151"/>
                  </a:cubicBezTo>
                  <a:cubicBezTo>
                    <a:pt x="114" y="137"/>
                    <a:pt x="114" y="81"/>
                    <a:pt x="97" y="45"/>
                  </a:cubicBezTo>
                  <a:cubicBezTo>
                    <a:pt x="77" y="6"/>
                    <a:pt x="50" y="0"/>
                    <a:pt x="34" y="0"/>
                  </a:cubicBezTo>
                  <a:cubicBezTo>
                    <a:pt x="17" y="0"/>
                    <a:pt x="0" y="14"/>
                    <a:pt x="0" y="21"/>
                  </a:cubicBezTo>
                  <a:cubicBezTo>
                    <a:pt x="0" y="24"/>
                    <a:pt x="2" y="24"/>
                    <a:pt x="8" y="25"/>
                  </a:cubicBezTo>
                  <a:cubicBezTo>
                    <a:pt x="30" y="27"/>
                    <a:pt x="51" y="37"/>
                    <a:pt x="65" y="78"/>
                  </a:cubicBezTo>
                  <a:cubicBezTo>
                    <a:pt x="75" y="109"/>
                    <a:pt x="77" y="147"/>
                    <a:pt x="77" y="169"/>
                  </a:cubicBezTo>
                  <a:cubicBezTo>
                    <a:pt x="77" y="244"/>
                    <a:pt x="59" y="331"/>
                    <a:pt x="56" y="342"/>
                  </a:cubicBezTo>
                  <a:cubicBezTo>
                    <a:pt x="55" y="349"/>
                    <a:pt x="54" y="351"/>
                    <a:pt x="54" y="355"/>
                  </a:cubicBezTo>
                  <a:cubicBezTo>
                    <a:pt x="54" y="357"/>
                    <a:pt x="54" y="363"/>
                    <a:pt x="58" y="363"/>
                  </a:cubicBezTo>
                  <a:cubicBezTo>
                    <a:pt x="60" y="363"/>
                    <a:pt x="61" y="363"/>
                    <a:pt x="69" y="353"/>
                  </a:cubicBezTo>
                  <a:cubicBezTo>
                    <a:pt x="124" y="287"/>
                    <a:pt x="179" y="211"/>
                    <a:pt x="234" y="117"/>
                  </a:cubicBezTo>
                  <a:cubicBezTo>
                    <a:pt x="253" y="82"/>
                    <a:pt x="266" y="56"/>
                    <a:pt x="268" y="53"/>
                  </a:cubicBezTo>
                  <a:cubicBezTo>
                    <a:pt x="283" y="99"/>
                    <a:pt x="300" y="168"/>
                    <a:pt x="309" y="249"/>
                  </a:cubicBezTo>
                  <a:cubicBezTo>
                    <a:pt x="312" y="276"/>
                    <a:pt x="315" y="306"/>
                    <a:pt x="315" y="333"/>
                  </a:cubicBezTo>
                  <a:cubicBezTo>
                    <a:pt x="315" y="335"/>
                    <a:pt x="316" y="358"/>
                    <a:pt x="316" y="359"/>
                  </a:cubicBezTo>
                  <a:cubicBezTo>
                    <a:pt x="316" y="361"/>
                    <a:pt x="318" y="363"/>
                    <a:pt x="319" y="363"/>
                  </a:cubicBezTo>
                  <a:cubicBezTo>
                    <a:pt x="322" y="363"/>
                    <a:pt x="322" y="363"/>
                    <a:pt x="330" y="354"/>
                  </a:cubicBezTo>
                  <a:cubicBezTo>
                    <a:pt x="392" y="284"/>
                    <a:pt x="499" y="139"/>
                    <a:pt x="499" y="53"/>
                  </a:cubicBezTo>
                  <a:cubicBezTo>
                    <a:pt x="499" y="13"/>
                    <a:pt x="477" y="0"/>
                    <a:pt x="462" y="0"/>
                  </a:cubicBezTo>
                  <a:cubicBezTo>
                    <a:pt x="448" y="0"/>
                    <a:pt x="441" y="30"/>
                    <a:pt x="441" y="38"/>
                  </a:cubicBezTo>
                  <a:cubicBezTo>
                    <a:pt x="441" y="45"/>
                    <a:pt x="443" y="45"/>
                    <a:pt x="447" y="46"/>
                  </a:cubicBezTo>
                  <a:cubicBezTo>
                    <a:pt x="454" y="47"/>
                    <a:pt x="477" y="50"/>
                    <a:pt x="477" y="83"/>
                  </a:cubicBezTo>
                  <a:cubicBezTo>
                    <a:pt x="477" y="140"/>
                    <a:pt x="355" y="294"/>
                    <a:pt x="352" y="294"/>
                  </a:cubicBezTo>
                  <a:cubicBezTo>
                    <a:pt x="351" y="294"/>
                    <a:pt x="351" y="293"/>
                    <a:pt x="351" y="282"/>
                  </a:cubicBezTo>
                  <a:cubicBezTo>
                    <a:pt x="345" y="175"/>
                    <a:pt x="316" y="60"/>
                    <a:pt x="296" y="6"/>
                  </a:cubicBezTo>
                  <a:cubicBezTo>
                    <a:pt x="294" y="2"/>
                    <a:pt x="294" y="0"/>
                    <a:pt x="289" y="0"/>
                  </a:cubicBezTo>
                  <a:cubicBezTo>
                    <a:pt x="280" y="0"/>
                    <a:pt x="258" y="13"/>
                    <a:pt x="258" y="21"/>
                  </a:cubicBezTo>
                  <a:cubicBezTo>
                    <a:pt x="258" y="23"/>
                    <a:pt x="260" y="28"/>
                    <a:pt x="261" y="30"/>
                  </a:cubicBezTo>
                  <a:cubicBezTo>
                    <a:pt x="231" y="88"/>
                    <a:pt x="186" y="172"/>
                    <a:pt x="103" y="276"/>
                  </a:cubicBezTo>
                  <a:lnTo>
                    <a:pt x="103" y="2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9F378F51-E382-0C18-DA5D-7E5D3C8F0F6C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4470400" y="2582863"/>
              <a:ext cx="98425" cy="146050"/>
            </a:xfrm>
            <a:custGeom>
              <a:avLst/>
              <a:gdLst>
                <a:gd name="T0" fmla="*/ 106 w 268"/>
                <a:gd name="T1" fmla="*/ 171 h 363"/>
                <a:gd name="T2" fmla="*/ 0 w 268"/>
                <a:gd name="T3" fmla="*/ 301 h 363"/>
                <a:gd name="T4" fmla="*/ 85 w 268"/>
                <a:gd name="T5" fmla="*/ 363 h 363"/>
                <a:gd name="T6" fmla="*/ 235 w 268"/>
                <a:gd name="T7" fmla="*/ 273 h 363"/>
                <a:gd name="T8" fmla="*/ 230 w 268"/>
                <a:gd name="T9" fmla="*/ 270 h 363"/>
                <a:gd name="T10" fmla="*/ 193 w 268"/>
                <a:gd name="T11" fmla="*/ 292 h 363"/>
                <a:gd name="T12" fmla="*/ 118 w 268"/>
                <a:gd name="T13" fmla="*/ 335 h 363"/>
                <a:gd name="T14" fmla="*/ 43 w 268"/>
                <a:gd name="T15" fmla="*/ 279 h 363"/>
                <a:gd name="T16" fmla="*/ 149 w 268"/>
                <a:gd name="T17" fmla="*/ 178 h 363"/>
                <a:gd name="T18" fmla="*/ 190 w 268"/>
                <a:gd name="T19" fmla="*/ 154 h 363"/>
                <a:gd name="T20" fmla="*/ 185 w 268"/>
                <a:gd name="T21" fmla="*/ 151 h 363"/>
                <a:gd name="T22" fmla="*/ 101 w 268"/>
                <a:gd name="T23" fmla="*/ 93 h 363"/>
                <a:gd name="T24" fmla="*/ 178 w 268"/>
                <a:gd name="T25" fmla="*/ 27 h 363"/>
                <a:gd name="T26" fmla="*/ 226 w 268"/>
                <a:gd name="T27" fmla="*/ 55 h 363"/>
                <a:gd name="T28" fmla="*/ 220 w 268"/>
                <a:gd name="T29" fmla="*/ 73 h 363"/>
                <a:gd name="T30" fmla="*/ 217 w 268"/>
                <a:gd name="T31" fmla="*/ 78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9 w 268"/>
                <a:gd name="T39" fmla="*/ 115 h 363"/>
                <a:gd name="T40" fmla="*/ 106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6" y="171"/>
                  </a:moveTo>
                  <a:cubicBezTo>
                    <a:pt x="6" y="224"/>
                    <a:pt x="0" y="289"/>
                    <a:pt x="0" y="301"/>
                  </a:cubicBezTo>
                  <a:cubicBezTo>
                    <a:pt x="0" y="339"/>
                    <a:pt x="37" y="363"/>
                    <a:pt x="85" y="363"/>
                  </a:cubicBezTo>
                  <a:cubicBezTo>
                    <a:pt x="168" y="363"/>
                    <a:pt x="235" y="284"/>
                    <a:pt x="235" y="273"/>
                  </a:cubicBezTo>
                  <a:cubicBezTo>
                    <a:pt x="235" y="270"/>
                    <a:pt x="232" y="270"/>
                    <a:pt x="230" y="270"/>
                  </a:cubicBezTo>
                  <a:cubicBezTo>
                    <a:pt x="224" y="270"/>
                    <a:pt x="205" y="276"/>
                    <a:pt x="193" y="292"/>
                  </a:cubicBezTo>
                  <a:cubicBezTo>
                    <a:pt x="183" y="306"/>
                    <a:pt x="162" y="335"/>
                    <a:pt x="118" y="335"/>
                  </a:cubicBezTo>
                  <a:cubicBezTo>
                    <a:pt x="82" y="335"/>
                    <a:pt x="43" y="317"/>
                    <a:pt x="43" y="279"/>
                  </a:cubicBezTo>
                  <a:cubicBezTo>
                    <a:pt x="43" y="255"/>
                    <a:pt x="71" y="181"/>
                    <a:pt x="149" y="178"/>
                  </a:cubicBezTo>
                  <a:cubicBezTo>
                    <a:pt x="173" y="177"/>
                    <a:pt x="190" y="160"/>
                    <a:pt x="190" y="154"/>
                  </a:cubicBezTo>
                  <a:cubicBezTo>
                    <a:pt x="190" y="151"/>
                    <a:pt x="188" y="151"/>
                    <a:pt x="185" y="151"/>
                  </a:cubicBezTo>
                  <a:cubicBezTo>
                    <a:pt x="115" y="148"/>
                    <a:pt x="101" y="113"/>
                    <a:pt x="101" y="93"/>
                  </a:cubicBezTo>
                  <a:cubicBezTo>
                    <a:pt x="101" y="82"/>
                    <a:pt x="109" y="27"/>
                    <a:pt x="178" y="27"/>
                  </a:cubicBezTo>
                  <a:cubicBezTo>
                    <a:pt x="188" y="27"/>
                    <a:pt x="226" y="29"/>
                    <a:pt x="226" y="55"/>
                  </a:cubicBezTo>
                  <a:cubicBezTo>
                    <a:pt x="226" y="63"/>
                    <a:pt x="222" y="70"/>
                    <a:pt x="220" y="73"/>
                  </a:cubicBezTo>
                  <a:cubicBezTo>
                    <a:pt x="219" y="74"/>
                    <a:pt x="217" y="77"/>
                    <a:pt x="217" y="78"/>
                  </a:cubicBezTo>
                  <a:cubicBezTo>
                    <a:pt x="217" y="82"/>
                    <a:pt x="221" y="82"/>
                    <a:pt x="222" y="82"/>
                  </a:cubicBezTo>
                  <a:cubicBezTo>
                    <a:pt x="237" y="82"/>
                    <a:pt x="268" y="62"/>
                    <a:pt x="268" y="34"/>
                  </a:cubicBezTo>
                  <a:cubicBezTo>
                    <a:pt x="268" y="5"/>
                    <a:pt x="234" y="0"/>
                    <a:pt x="211" y="0"/>
                  </a:cubicBezTo>
                  <a:cubicBezTo>
                    <a:pt x="143" y="0"/>
                    <a:pt x="59" y="54"/>
                    <a:pt x="59" y="115"/>
                  </a:cubicBezTo>
                  <a:cubicBezTo>
                    <a:pt x="59" y="144"/>
                    <a:pt x="81" y="162"/>
                    <a:pt x="106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EEE78109-ADF2-4D8A-E3FC-18860BAB2290}"/>
                </a:ext>
              </a:extLst>
            </p:cNvPr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auto">
            <a:xfrm>
              <a:off x="4586288" y="2540000"/>
              <a:ext cx="96838" cy="96838"/>
            </a:xfrm>
            <a:custGeom>
              <a:avLst/>
              <a:gdLst>
                <a:gd name="T0" fmla="*/ 94 w 266"/>
                <a:gd name="T1" fmla="*/ 130 h 238"/>
                <a:gd name="T2" fmla="*/ 157 w 266"/>
                <a:gd name="T3" fmla="*/ 130 h 238"/>
                <a:gd name="T4" fmla="*/ 266 w 266"/>
                <a:gd name="T5" fmla="*/ 54 h 238"/>
                <a:gd name="T6" fmla="*/ 189 w 266"/>
                <a:gd name="T7" fmla="*/ 0 h 238"/>
                <a:gd name="T8" fmla="*/ 67 w 266"/>
                <a:gd name="T9" fmla="*/ 0 h 238"/>
                <a:gd name="T10" fmla="*/ 56 w 266"/>
                <a:gd name="T11" fmla="*/ 7 h 238"/>
                <a:gd name="T12" fmla="*/ 68 w 266"/>
                <a:gd name="T13" fmla="*/ 12 h 238"/>
                <a:gd name="T14" fmla="*/ 81 w 266"/>
                <a:gd name="T15" fmla="*/ 13 h 238"/>
                <a:gd name="T16" fmla="*/ 89 w 266"/>
                <a:gd name="T17" fmla="*/ 18 h 238"/>
                <a:gd name="T18" fmla="*/ 87 w 266"/>
                <a:gd name="T19" fmla="*/ 26 h 238"/>
                <a:gd name="T20" fmla="*/ 41 w 266"/>
                <a:gd name="T21" fmla="*/ 210 h 238"/>
                <a:gd name="T22" fmla="*/ 10 w 266"/>
                <a:gd name="T23" fmla="*/ 226 h 238"/>
                <a:gd name="T24" fmla="*/ 0 w 266"/>
                <a:gd name="T25" fmla="*/ 233 h 238"/>
                <a:gd name="T26" fmla="*/ 5 w 266"/>
                <a:gd name="T27" fmla="*/ 238 h 238"/>
                <a:gd name="T28" fmla="*/ 51 w 266"/>
                <a:gd name="T29" fmla="*/ 237 h 238"/>
                <a:gd name="T30" fmla="*/ 75 w 266"/>
                <a:gd name="T31" fmla="*/ 237 h 238"/>
                <a:gd name="T32" fmla="*/ 97 w 266"/>
                <a:gd name="T33" fmla="*/ 238 h 238"/>
                <a:gd name="T34" fmla="*/ 104 w 266"/>
                <a:gd name="T35" fmla="*/ 230 h 238"/>
                <a:gd name="T36" fmla="*/ 93 w 266"/>
                <a:gd name="T37" fmla="*/ 226 h 238"/>
                <a:gd name="T38" fmla="*/ 80 w 266"/>
                <a:gd name="T39" fmla="*/ 225 h 238"/>
                <a:gd name="T40" fmla="*/ 72 w 266"/>
                <a:gd name="T41" fmla="*/ 220 h 238"/>
                <a:gd name="T42" fmla="*/ 73 w 266"/>
                <a:gd name="T43" fmla="*/ 212 h 238"/>
                <a:gd name="T44" fmla="*/ 94 w 266"/>
                <a:gd name="T45" fmla="*/ 130 h 238"/>
                <a:gd name="T46" fmla="*/ 119 w 266"/>
                <a:gd name="T47" fmla="*/ 24 h 238"/>
                <a:gd name="T48" fmla="*/ 137 w 266"/>
                <a:gd name="T49" fmla="*/ 12 h 238"/>
                <a:gd name="T50" fmla="*/ 178 w 266"/>
                <a:gd name="T51" fmla="*/ 12 h 238"/>
                <a:gd name="T52" fmla="*/ 230 w 266"/>
                <a:gd name="T53" fmla="*/ 47 h 238"/>
                <a:gd name="T54" fmla="*/ 209 w 266"/>
                <a:gd name="T55" fmla="*/ 101 h 238"/>
                <a:gd name="T56" fmla="*/ 151 w 266"/>
                <a:gd name="T57" fmla="*/ 119 h 238"/>
                <a:gd name="T58" fmla="*/ 95 w 266"/>
                <a:gd name="T59" fmla="*/ 119 h 238"/>
                <a:gd name="T60" fmla="*/ 119 w 266"/>
                <a:gd name="T61" fmla="*/ 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8">
                  <a:moveTo>
                    <a:pt x="94" y="130"/>
                  </a:moveTo>
                  <a:lnTo>
                    <a:pt x="157" y="130"/>
                  </a:lnTo>
                  <a:cubicBezTo>
                    <a:pt x="216" y="130"/>
                    <a:pt x="266" y="92"/>
                    <a:pt x="266" y="54"/>
                  </a:cubicBezTo>
                  <a:cubicBezTo>
                    <a:pt x="266" y="25"/>
                    <a:pt x="237" y="0"/>
                    <a:pt x="189" y="0"/>
                  </a:cubicBezTo>
                  <a:lnTo>
                    <a:pt x="67" y="0"/>
                  </a:lnTo>
                  <a:cubicBezTo>
                    <a:pt x="60" y="0"/>
                    <a:pt x="56" y="0"/>
                    <a:pt x="56" y="7"/>
                  </a:cubicBezTo>
                  <a:cubicBezTo>
                    <a:pt x="56" y="12"/>
                    <a:pt x="60" y="12"/>
                    <a:pt x="68" y="12"/>
                  </a:cubicBezTo>
                  <a:cubicBezTo>
                    <a:pt x="73" y="12"/>
                    <a:pt x="75" y="12"/>
                    <a:pt x="81" y="13"/>
                  </a:cubicBezTo>
                  <a:cubicBezTo>
                    <a:pt x="88" y="14"/>
                    <a:pt x="89" y="14"/>
                    <a:pt x="89" y="18"/>
                  </a:cubicBezTo>
                  <a:cubicBezTo>
                    <a:pt x="89" y="19"/>
                    <a:pt x="89" y="20"/>
                    <a:pt x="87" y="26"/>
                  </a:cubicBezTo>
                  <a:lnTo>
                    <a:pt x="41" y="210"/>
                  </a:lnTo>
                  <a:cubicBezTo>
                    <a:pt x="38" y="223"/>
                    <a:pt x="37" y="226"/>
                    <a:pt x="10" y="226"/>
                  </a:cubicBezTo>
                  <a:cubicBezTo>
                    <a:pt x="4" y="226"/>
                    <a:pt x="0" y="226"/>
                    <a:pt x="0" y="233"/>
                  </a:cubicBezTo>
                  <a:cubicBezTo>
                    <a:pt x="0" y="234"/>
                    <a:pt x="0" y="238"/>
                    <a:pt x="5" y="238"/>
                  </a:cubicBezTo>
                  <a:cubicBezTo>
                    <a:pt x="16" y="238"/>
                    <a:pt x="41" y="237"/>
                    <a:pt x="51" y="237"/>
                  </a:cubicBezTo>
                  <a:cubicBezTo>
                    <a:pt x="57" y="237"/>
                    <a:pt x="69" y="237"/>
                    <a:pt x="75" y="237"/>
                  </a:cubicBezTo>
                  <a:cubicBezTo>
                    <a:pt x="82" y="237"/>
                    <a:pt x="90" y="238"/>
                    <a:pt x="97" y="238"/>
                  </a:cubicBezTo>
                  <a:cubicBezTo>
                    <a:pt x="99" y="238"/>
                    <a:pt x="104" y="238"/>
                    <a:pt x="104" y="230"/>
                  </a:cubicBezTo>
                  <a:cubicBezTo>
                    <a:pt x="104" y="226"/>
                    <a:pt x="100" y="226"/>
                    <a:pt x="93" y="226"/>
                  </a:cubicBezTo>
                  <a:cubicBezTo>
                    <a:pt x="93" y="226"/>
                    <a:pt x="86" y="226"/>
                    <a:pt x="80" y="225"/>
                  </a:cubicBezTo>
                  <a:cubicBezTo>
                    <a:pt x="72" y="224"/>
                    <a:pt x="72" y="223"/>
                    <a:pt x="72" y="220"/>
                  </a:cubicBezTo>
                  <a:cubicBezTo>
                    <a:pt x="72" y="219"/>
                    <a:pt x="72" y="217"/>
                    <a:pt x="73" y="212"/>
                  </a:cubicBezTo>
                  <a:lnTo>
                    <a:pt x="94" y="130"/>
                  </a:lnTo>
                  <a:close/>
                  <a:moveTo>
                    <a:pt x="119" y="24"/>
                  </a:moveTo>
                  <a:cubicBezTo>
                    <a:pt x="122" y="13"/>
                    <a:pt x="122" y="12"/>
                    <a:pt x="137" y="12"/>
                  </a:cubicBezTo>
                  <a:lnTo>
                    <a:pt x="178" y="12"/>
                  </a:lnTo>
                  <a:cubicBezTo>
                    <a:pt x="210" y="12"/>
                    <a:pt x="230" y="22"/>
                    <a:pt x="230" y="47"/>
                  </a:cubicBezTo>
                  <a:cubicBezTo>
                    <a:pt x="230" y="58"/>
                    <a:pt x="226" y="85"/>
                    <a:pt x="209" y="101"/>
                  </a:cubicBezTo>
                  <a:cubicBezTo>
                    <a:pt x="196" y="112"/>
                    <a:pt x="176" y="119"/>
                    <a:pt x="151" y="119"/>
                  </a:cubicBezTo>
                  <a:lnTo>
                    <a:pt x="95" y="119"/>
                  </a:lnTo>
                  <a:lnTo>
                    <a:pt x="119" y="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5F244ECF-A6B8-979E-8512-55BC5D5214FC}"/>
                </a:ext>
              </a:extLst>
            </p:cNvPr>
            <p:cNvSpPr>
              <a:spLocks/>
            </p:cNvSpPr>
            <p:nvPr>
              <p:custDataLst>
                <p:tags r:id="rId209"/>
              </p:custDataLst>
            </p:nvPr>
          </p:nvSpPr>
          <p:spPr bwMode="auto">
            <a:xfrm>
              <a:off x="4700588" y="2570163"/>
              <a:ext cx="50800" cy="61913"/>
            </a:xfrm>
            <a:custGeom>
              <a:avLst/>
              <a:gdLst>
                <a:gd name="T0" fmla="*/ 82 w 142"/>
                <a:gd name="T1" fmla="*/ 75 h 150"/>
                <a:gd name="T2" fmla="*/ 132 w 142"/>
                <a:gd name="T3" fmla="*/ 54 h 150"/>
                <a:gd name="T4" fmla="*/ 142 w 142"/>
                <a:gd name="T5" fmla="*/ 43 h 150"/>
                <a:gd name="T6" fmla="*/ 131 w 142"/>
                <a:gd name="T7" fmla="*/ 32 h 150"/>
                <a:gd name="T8" fmla="*/ 124 w 142"/>
                <a:gd name="T9" fmla="*/ 35 h 150"/>
                <a:gd name="T10" fmla="*/ 76 w 142"/>
                <a:gd name="T11" fmla="*/ 67 h 150"/>
                <a:gd name="T12" fmla="*/ 82 w 142"/>
                <a:gd name="T13" fmla="*/ 15 h 150"/>
                <a:gd name="T14" fmla="*/ 71 w 142"/>
                <a:gd name="T15" fmla="*/ 0 h 150"/>
                <a:gd name="T16" fmla="*/ 60 w 142"/>
                <a:gd name="T17" fmla="*/ 10 h 150"/>
                <a:gd name="T18" fmla="*/ 62 w 142"/>
                <a:gd name="T19" fmla="*/ 27 h 150"/>
                <a:gd name="T20" fmla="*/ 66 w 142"/>
                <a:gd name="T21" fmla="*/ 67 h 150"/>
                <a:gd name="T22" fmla="*/ 19 w 142"/>
                <a:gd name="T23" fmla="*/ 35 h 150"/>
                <a:gd name="T24" fmla="*/ 11 w 142"/>
                <a:gd name="T25" fmla="*/ 32 h 150"/>
                <a:gd name="T26" fmla="*/ 0 w 142"/>
                <a:gd name="T27" fmla="*/ 43 h 150"/>
                <a:gd name="T28" fmla="*/ 8 w 142"/>
                <a:gd name="T29" fmla="*/ 53 h 150"/>
                <a:gd name="T30" fmla="*/ 60 w 142"/>
                <a:gd name="T31" fmla="*/ 75 h 150"/>
                <a:gd name="T32" fmla="*/ 10 w 142"/>
                <a:gd name="T33" fmla="*/ 97 h 150"/>
                <a:gd name="T34" fmla="*/ 0 w 142"/>
                <a:gd name="T35" fmla="*/ 107 h 150"/>
                <a:gd name="T36" fmla="*/ 11 w 142"/>
                <a:gd name="T37" fmla="*/ 119 h 150"/>
                <a:gd name="T38" fmla="*/ 18 w 142"/>
                <a:gd name="T39" fmla="*/ 115 h 150"/>
                <a:gd name="T40" fmla="*/ 66 w 142"/>
                <a:gd name="T41" fmla="*/ 84 h 150"/>
                <a:gd name="T42" fmla="*/ 60 w 142"/>
                <a:gd name="T43" fmla="*/ 140 h 150"/>
                <a:gd name="T44" fmla="*/ 71 w 142"/>
                <a:gd name="T45" fmla="*/ 150 h 150"/>
                <a:gd name="T46" fmla="*/ 82 w 142"/>
                <a:gd name="T47" fmla="*/ 140 h 150"/>
                <a:gd name="T48" fmla="*/ 80 w 142"/>
                <a:gd name="T49" fmla="*/ 123 h 150"/>
                <a:gd name="T50" fmla="*/ 76 w 142"/>
                <a:gd name="T51" fmla="*/ 84 h 150"/>
                <a:gd name="T52" fmla="*/ 118 w 142"/>
                <a:gd name="T53" fmla="*/ 112 h 150"/>
                <a:gd name="T54" fmla="*/ 131 w 142"/>
                <a:gd name="T55" fmla="*/ 119 h 150"/>
                <a:gd name="T56" fmla="*/ 142 w 142"/>
                <a:gd name="T57" fmla="*/ 107 h 150"/>
                <a:gd name="T58" fmla="*/ 135 w 142"/>
                <a:gd name="T59" fmla="*/ 97 h 150"/>
                <a:gd name="T60" fmla="*/ 82 w 142"/>
                <a:gd name="T6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0">
                  <a:moveTo>
                    <a:pt x="82" y="75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9" y="51"/>
                    <a:pt x="142" y="49"/>
                    <a:pt x="142" y="43"/>
                  </a:cubicBezTo>
                  <a:cubicBezTo>
                    <a:pt x="142" y="37"/>
                    <a:pt x="137" y="32"/>
                    <a:pt x="131" y="32"/>
                  </a:cubicBezTo>
                  <a:cubicBezTo>
                    <a:pt x="129" y="32"/>
                    <a:pt x="128" y="32"/>
                    <a:pt x="124" y="35"/>
                  </a:cubicBezTo>
                  <a:lnTo>
                    <a:pt x="76" y="67"/>
                  </a:lnTo>
                  <a:lnTo>
                    <a:pt x="82" y="15"/>
                  </a:lnTo>
                  <a:cubicBezTo>
                    <a:pt x="82" y="9"/>
                    <a:pt x="82" y="0"/>
                    <a:pt x="71" y="0"/>
                  </a:cubicBezTo>
                  <a:cubicBezTo>
                    <a:pt x="67" y="0"/>
                    <a:pt x="60" y="3"/>
                    <a:pt x="60" y="10"/>
                  </a:cubicBezTo>
                  <a:cubicBezTo>
                    <a:pt x="60" y="13"/>
                    <a:pt x="62" y="24"/>
                    <a:pt x="62" y="27"/>
                  </a:cubicBezTo>
                  <a:cubicBezTo>
                    <a:pt x="63" y="33"/>
                    <a:pt x="65" y="58"/>
                    <a:pt x="66" y="67"/>
                  </a:cubicBezTo>
                  <a:lnTo>
                    <a:pt x="19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4" y="52"/>
                    <a:pt x="8" y="53"/>
                  </a:cubicBezTo>
                  <a:lnTo>
                    <a:pt x="60" y="75"/>
                  </a:lnTo>
                  <a:cubicBezTo>
                    <a:pt x="32" y="87"/>
                    <a:pt x="19" y="92"/>
                    <a:pt x="10" y="97"/>
                  </a:cubicBezTo>
                  <a:cubicBezTo>
                    <a:pt x="3" y="99"/>
                    <a:pt x="0" y="101"/>
                    <a:pt x="0" y="107"/>
                  </a:cubicBezTo>
                  <a:cubicBezTo>
                    <a:pt x="0" y="113"/>
                    <a:pt x="5" y="119"/>
                    <a:pt x="11" y="119"/>
                  </a:cubicBezTo>
                  <a:cubicBezTo>
                    <a:pt x="14" y="119"/>
                    <a:pt x="14" y="119"/>
                    <a:pt x="18" y="115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8"/>
                    <a:pt x="67" y="150"/>
                    <a:pt x="71" y="150"/>
                  </a:cubicBezTo>
                  <a:cubicBezTo>
                    <a:pt x="75" y="150"/>
                    <a:pt x="82" y="148"/>
                    <a:pt x="82" y="140"/>
                  </a:cubicBezTo>
                  <a:cubicBezTo>
                    <a:pt x="82" y="137"/>
                    <a:pt x="81" y="126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8" y="119"/>
                    <a:pt x="131" y="119"/>
                  </a:cubicBezTo>
                  <a:cubicBezTo>
                    <a:pt x="137" y="119"/>
                    <a:pt x="142" y="113"/>
                    <a:pt x="142" y="107"/>
                  </a:cubicBezTo>
                  <a:cubicBezTo>
                    <a:pt x="142" y="100"/>
                    <a:pt x="138" y="99"/>
                    <a:pt x="135" y="97"/>
                  </a:cubicBezTo>
                  <a:lnTo>
                    <a:pt x="82" y="7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83BBC407-82D8-2871-5E59-888987BD40A7}"/>
              </a:ext>
            </a:extLst>
          </p:cNvPr>
          <p:cNvSpPr txBox="1"/>
          <p:nvPr/>
        </p:nvSpPr>
        <p:spPr>
          <a:xfrm>
            <a:off x="457200" y="3202489"/>
            <a:ext cx="344887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2. (Perfect simulation)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7356D8F-96B3-4766-A6B3-D8A0BA77E854}"/>
              </a:ext>
            </a:extLst>
          </p:cNvPr>
          <p:cNvSpPr txBox="1"/>
          <p:nvPr/>
        </p:nvSpPr>
        <p:spPr>
          <a:xfrm>
            <a:off x="447261" y="4583211"/>
            <a:ext cx="337328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3. (</a:t>
            </a:r>
            <a:r>
              <a:rPr lang="en-US" altLang="zh-CN" sz="2400" dirty="0" err="1"/>
              <a:t>Negl</a:t>
            </a:r>
            <a:r>
              <a:rPr lang="en-US" altLang="zh-CN" sz="2400" dirty="0"/>
              <a:t>.-close extraction</a:t>
            </a:r>
            <a:r>
              <a:rPr lang="en-US" sz="2400" dirty="0"/>
              <a:t>) </a:t>
            </a:r>
          </a:p>
        </p:txBody>
      </p:sp>
      <p:grpSp>
        <p:nvGrpSpPr>
          <p:cNvPr id="37" name="Group 3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{(\msf{OUT}_{P^*}, \msf{OUT}_{V}): (\msf{OUT}_{P^*}, \msf{OUT}_{V}, w) \leftarrow \mcal{WE}^{P^*(x, z;r)}(x)\}_{x, z, r}$&#10;&#10;\end{document}" title="IguanaTex Vector Display">
            <a:extLst>
              <a:ext uri="{FF2B5EF4-FFF2-40B4-BE49-F238E27FC236}">
                <a16:creationId xmlns:a16="http://schemas.microsoft.com/office/drawing/2014/main" id="{625DAC96-B5A5-A69B-F0D8-166272EA4ED8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056074" y="3863612"/>
            <a:ext cx="6153373" cy="390336"/>
            <a:chOff x="2311400" y="3995738"/>
            <a:chExt cx="3929063" cy="249238"/>
          </a:xfrm>
        </p:grpSpPr>
        <p:sp>
          <p:nvSpPr>
            <p:cNvPr id="38" name="Freeform 217">
              <a:extLst>
                <a:ext uri="{FF2B5EF4-FFF2-40B4-BE49-F238E27FC236}">
                  <a16:creationId xmlns:a16="http://schemas.microsoft.com/office/drawing/2014/main" id="{97C0F87D-8894-2E21-D1B7-92DCB7AFFBE0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2311400" y="4040188"/>
              <a:ext cx="52388" cy="198438"/>
            </a:xfrm>
            <a:custGeom>
              <a:avLst/>
              <a:gdLst>
                <a:gd name="T0" fmla="*/ 105 w 177"/>
                <a:gd name="T1" fmla="*/ 66 h 498"/>
                <a:gd name="T2" fmla="*/ 172 w 177"/>
                <a:gd name="T3" fmla="*/ 11 h 498"/>
                <a:gd name="T4" fmla="*/ 177 w 177"/>
                <a:gd name="T5" fmla="*/ 5 h 498"/>
                <a:gd name="T6" fmla="*/ 167 w 177"/>
                <a:gd name="T7" fmla="*/ 0 h 498"/>
                <a:gd name="T8" fmla="*/ 71 w 177"/>
                <a:gd name="T9" fmla="*/ 62 h 498"/>
                <a:gd name="T10" fmla="*/ 71 w 177"/>
                <a:gd name="T11" fmla="*/ 176 h 498"/>
                <a:gd name="T12" fmla="*/ 52 w 177"/>
                <a:gd name="T13" fmla="*/ 228 h 498"/>
                <a:gd name="T14" fmla="*/ 4 w 177"/>
                <a:gd name="T15" fmla="*/ 243 h 498"/>
                <a:gd name="T16" fmla="*/ 0 w 177"/>
                <a:gd name="T17" fmla="*/ 249 h 498"/>
                <a:gd name="T18" fmla="*/ 8 w 177"/>
                <a:gd name="T19" fmla="*/ 254 h 498"/>
                <a:gd name="T20" fmla="*/ 70 w 177"/>
                <a:gd name="T21" fmla="*/ 299 h 498"/>
                <a:gd name="T22" fmla="*/ 71 w 177"/>
                <a:gd name="T23" fmla="*/ 323 h 498"/>
                <a:gd name="T24" fmla="*/ 71 w 177"/>
                <a:gd name="T25" fmla="*/ 422 h 498"/>
                <a:gd name="T26" fmla="*/ 95 w 177"/>
                <a:gd name="T27" fmla="*/ 478 h 498"/>
                <a:gd name="T28" fmla="*/ 167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6 w 177"/>
                <a:gd name="T35" fmla="*/ 444 h 498"/>
                <a:gd name="T36" fmla="*/ 105 w 177"/>
                <a:gd name="T37" fmla="*/ 420 h 498"/>
                <a:gd name="T38" fmla="*/ 105 w 177"/>
                <a:gd name="T39" fmla="*/ 316 h 498"/>
                <a:gd name="T40" fmla="*/ 85 w 177"/>
                <a:gd name="T41" fmla="*/ 268 h 498"/>
                <a:gd name="T42" fmla="*/ 46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5"/>
                    <a:pt x="71" y="211"/>
                    <a:pt x="52" y="228"/>
                  </a:cubicBezTo>
                  <a:cubicBezTo>
                    <a:pt x="34" y="242"/>
                    <a:pt x="15" y="243"/>
                    <a:pt x="4" y="243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4"/>
                  </a:cubicBezTo>
                  <a:cubicBezTo>
                    <a:pt x="41" y="256"/>
                    <a:pt x="64" y="274"/>
                    <a:pt x="70" y="299"/>
                  </a:cubicBezTo>
                  <a:cubicBezTo>
                    <a:pt x="71" y="304"/>
                    <a:pt x="71" y="305"/>
                    <a:pt x="71" y="323"/>
                  </a:cubicBezTo>
                  <a:lnTo>
                    <a:pt x="71" y="422"/>
                  </a:lnTo>
                  <a:cubicBezTo>
                    <a:pt x="71" y="443"/>
                    <a:pt x="71" y="459"/>
                    <a:pt x="95" y="478"/>
                  </a:cubicBezTo>
                  <a:cubicBezTo>
                    <a:pt x="115" y="493"/>
                    <a:pt x="148" y="498"/>
                    <a:pt x="167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7" y="485"/>
                    <a:pt x="113" y="469"/>
                    <a:pt x="106" y="444"/>
                  </a:cubicBezTo>
                  <a:cubicBezTo>
                    <a:pt x="105" y="439"/>
                    <a:pt x="105" y="438"/>
                    <a:pt x="105" y="420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8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7"/>
                    <a:pt x="105" y="215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8">
              <a:extLst>
                <a:ext uri="{FF2B5EF4-FFF2-40B4-BE49-F238E27FC236}">
                  <a16:creationId xmlns:a16="http://schemas.microsoft.com/office/drawing/2014/main" id="{AAA9E286-46CC-5A89-96A3-392840662934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2387600" y="4040188"/>
              <a:ext cx="33338" cy="1984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9">
              <a:extLst>
                <a:ext uri="{FF2B5EF4-FFF2-40B4-BE49-F238E27FC236}">
                  <a16:creationId xmlns:a16="http://schemas.microsoft.com/office/drawing/2014/main" id="{53436E3A-4EE9-2089-933E-D3F734C3D9BE}"/>
                </a:ext>
              </a:extLst>
            </p:cNvPr>
            <p:cNvSpPr>
              <a:spLocks noEditPoints="1"/>
            </p:cNvSpPr>
            <p:nvPr>
              <p:custDataLst>
                <p:tags r:id="rId144"/>
              </p:custDataLst>
            </p:nvPr>
          </p:nvSpPr>
          <p:spPr bwMode="auto">
            <a:xfrm>
              <a:off x="2438400" y="4046538"/>
              <a:ext cx="90488" cy="146050"/>
            </a:xfrm>
            <a:custGeom>
              <a:avLst/>
              <a:gdLst>
                <a:gd name="T0" fmla="*/ 310 w 310"/>
                <a:gd name="T1" fmla="*/ 185 h 368"/>
                <a:gd name="T2" fmla="*/ 155 w 310"/>
                <a:gd name="T3" fmla="*/ 0 h 368"/>
                <a:gd name="T4" fmla="*/ 0 w 310"/>
                <a:gd name="T5" fmla="*/ 185 h 368"/>
                <a:gd name="T6" fmla="*/ 155 w 310"/>
                <a:gd name="T7" fmla="*/ 368 h 368"/>
                <a:gd name="T8" fmla="*/ 310 w 310"/>
                <a:gd name="T9" fmla="*/ 185 h 368"/>
                <a:gd name="T10" fmla="*/ 155 w 310"/>
                <a:gd name="T11" fmla="*/ 335 h 368"/>
                <a:gd name="T12" fmla="*/ 44 w 310"/>
                <a:gd name="T13" fmla="*/ 177 h 368"/>
                <a:gd name="T14" fmla="*/ 155 w 310"/>
                <a:gd name="T15" fmla="*/ 32 h 368"/>
                <a:gd name="T16" fmla="*/ 266 w 310"/>
                <a:gd name="T17" fmla="*/ 177 h 368"/>
                <a:gd name="T18" fmla="*/ 155 w 310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68">
                  <a:moveTo>
                    <a:pt x="310" y="185"/>
                  </a:moveTo>
                  <a:cubicBezTo>
                    <a:pt x="310" y="80"/>
                    <a:pt x="238" y="0"/>
                    <a:pt x="155" y="0"/>
                  </a:cubicBezTo>
                  <a:cubicBezTo>
                    <a:pt x="70" y="0"/>
                    <a:pt x="0" y="81"/>
                    <a:pt x="0" y="185"/>
                  </a:cubicBezTo>
                  <a:cubicBezTo>
                    <a:pt x="0" y="290"/>
                    <a:pt x="73" y="368"/>
                    <a:pt x="155" y="368"/>
                  </a:cubicBezTo>
                  <a:cubicBezTo>
                    <a:pt x="238" y="368"/>
                    <a:pt x="310" y="289"/>
                    <a:pt x="310" y="185"/>
                  </a:cubicBezTo>
                  <a:close/>
                  <a:moveTo>
                    <a:pt x="155" y="335"/>
                  </a:moveTo>
                  <a:cubicBezTo>
                    <a:pt x="96" y="335"/>
                    <a:pt x="44" y="273"/>
                    <a:pt x="44" y="177"/>
                  </a:cubicBezTo>
                  <a:cubicBezTo>
                    <a:pt x="44" y="86"/>
                    <a:pt x="99" y="32"/>
                    <a:pt x="155" y="32"/>
                  </a:cubicBezTo>
                  <a:cubicBezTo>
                    <a:pt x="212" y="32"/>
                    <a:pt x="266" y="88"/>
                    <a:pt x="266" y="177"/>
                  </a:cubicBezTo>
                  <a:cubicBezTo>
                    <a:pt x="266" y="274"/>
                    <a:pt x="212" y="335"/>
                    <a:pt x="155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0">
              <a:extLst>
                <a:ext uri="{FF2B5EF4-FFF2-40B4-BE49-F238E27FC236}">
                  <a16:creationId xmlns:a16="http://schemas.microsoft.com/office/drawing/2014/main" id="{7FE68BCB-2BB0-B0F8-5CD4-EB7736633A95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2549525" y="4051301"/>
              <a:ext cx="73025" cy="141288"/>
            </a:xfrm>
            <a:custGeom>
              <a:avLst/>
              <a:gdLst>
                <a:gd name="T0" fmla="*/ 249 w 249"/>
                <a:gd name="T1" fmla="*/ 0 h 357"/>
                <a:gd name="T2" fmla="*/ 210 w 249"/>
                <a:gd name="T3" fmla="*/ 0 h 357"/>
                <a:gd name="T4" fmla="*/ 210 w 249"/>
                <a:gd name="T5" fmla="*/ 230 h 357"/>
                <a:gd name="T6" fmla="*/ 126 w 249"/>
                <a:gd name="T7" fmla="*/ 329 h 357"/>
                <a:gd name="T8" fmla="*/ 44 w 249"/>
                <a:gd name="T9" fmla="*/ 230 h 357"/>
                <a:gd name="T10" fmla="*/ 44 w 249"/>
                <a:gd name="T11" fmla="*/ 0 h 357"/>
                <a:gd name="T12" fmla="*/ 0 w 249"/>
                <a:gd name="T13" fmla="*/ 0 h 357"/>
                <a:gd name="T14" fmla="*/ 0 w 249"/>
                <a:gd name="T15" fmla="*/ 229 h 357"/>
                <a:gd name="T16" fmla="*/ 126 w 249"/>
                <a:gd name="T17" fmla="*/ 357 h 357"/>
                <a:gd name="T18" fmla="*/ 249 w 249"/>
                <a:gd name="T19" fmla="*/ 229 h 357"/>
                <a:gd name="T20" fmla="*/ 249 w 249"/>
                <a:gd name="T2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357">
                  <a:moveTo>
                    <a:pt x="249" y="0"/>
                  </a:moveTo>
                  <a:lnTo>
                    <a:pt x="210" y="0"/>
                  </a:lnTo>
                  <a:lnTo>
                    <a:pt x="210" y="230"/>
                  </a:lnTo>
                  <a:cubicBezTo>
                    <a:pt x="210" y="296"/>
                    <a:pt x="168" y="329"/>
                    <a:pt x="126" y="329"/>
                  </a:cubicBezTo>
                  <a:cubicBezTo>
                    <a:pt x="85" y="329"/>
                    <a:pt x="44" y="297"/>
                    <a:pt x="44" y="230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29"/>
                  </a:lnTo>
                  <a:cubicBezTo>
                    <a:pt x="0" y="302"/>
                    <a:pt x="58" y="357"/>
                    <a:pt x="126" y="357"/>
                  </a:cubicBezTo>
                  <a:cubicBezTo>
                    <a:pt x="192" y="357"/>
                    <a:pt x="249" y="302"/>
                    <a:pt x="249" y="229"/>
                  </a:cubicBezTo>
                  <a:lnTo>
                    <a:pt x="24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21">
              <a:extLst>
                <a:ext uri="{FF2B5EF4-FFF2-40B4-BE49-F238E27FC236}">
                  <a16:creationId xmlns:a16="http://schemas.microsoft.com/office/drawing/2014/main" id="{2096CC2E-8801-F811-4B3A-36E20CE4FEA6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2641600" y="4052888"/>
              <a:ext cx="88900" cy="136525"/>
            </a:xfrm>
            <a:custGeom>
              <a:avLst/>
              <a:gdLst>
                <a:gd name="T0" fmla="*/ 173 w 303"/>
                <a:gd name="T1" fmla="*/ 31 h 343"/>
                <a:gd name="T2" fmla="*/ 218 w 303"/>
                <a:gd name="T3" fmla="*/ 31 h 343"/>
                <a:gd name="T4" fmla="*/ 236 w 303"/>
                <a:gd name="T5" fmla="*/ 32 h 343"/>
                <a:gd name="T6" fmla="*/ 303 w 303"/>
                <a:gd name="T7" fmla="*/ 32 h 343"/>
                <a:gd name="T8" fmla="*/ 303 w 303"/>
                <a:gd name="T9" fmla="*/ 0 h 343"/>
                <a:gd name="T10" fmla="*/ 0 w 303"/>
                <a:gd name="T11" fmla="*/ 0 h 343"/>
                <a:gd name="T12" fmla="*/ 0 w 303"/>
                <a:gd name="T13" fmla="*/ 32 h 343"/>
                <a:gd name="T14" fmla="*/ 66 w 303"/>
                <a:gd name="T15" fmla="*/ 32 h 343"/>
                <a:gd name="T16" fmla="*/ 84 w 303"/>
                <a:gd name="T17" fmla="*/ 31 h 343"/>
                <a:gd name="T18" fmla="*/ 129 w 303"/>
                <a:gd name="T19" fmla="*/ 31 h 343"/>
                <a:gd name="T20" fmla="*/ 129 w 303"/>
                <a:gd name="T21" fmla="*/ 343 h 343"/>
                <a:gd name="T22" fmla="*/ 173 w 303"/>
                <a:gd name="T23" fmla="*/ 343 h 343"/>
                <a:gd name="T24" fmla="*/ 173 w 303"/>
                <a:gd name="T25" fmla="*/ 3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3">
                  <a:moveTo>
                    <a:pt x="173" y="31"/>
                  </a:moveTo>
                  <a:lnTo>
                    <a:pt x="218" y="31"/>
                  </a:lnTo>
                  <a:cubicBezTo>
                    <a:pt x="224" y="31"/>
                    <a:pt x="230" y="32"/>
                    <a:pt x="236" y="32"/>
                  </a:cubicBezTo>
                  <a:lnTo>
                    <a:pt x="303" y="32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66" y="32"/>
                  </a:lnTo>
                  <a:cubicBezTo>
                    <a:pt x="72" y="32"/>
                    <a:pt x="78" y="31"/>
                    <a:pt x="84" y="31"/>
                  </a:cubicBezTo>
                  <a:lnTo>
                    <a:pt x="129" y="31"/>
                  </a:lnTo>
                  <a:lnTo>
                    <a:pt x="129" y="343"/>
                  </a:lnTo>
                  <a:lnTo>
                    <a:pt x="173" y="343"/>
                  </a:lnTo>
                  <a:lnTo>
                    <a:pt x="173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22">
              <a:extLst>
                <a:ext uri="{FF2B5EF4-FFF2-40B4-BE49-F238E27FC236}">
                  <a16:creationId xmlns:a16="http://schemas.microsoft.com/office/drawing/2014/main" id="{5DDB474A-8E30-5510-3D2D-18AEF4026E94}"/>
                </a:ext>
              </a:extLst>
            </p:cNvPr>
            <p:cNvSpPr>
              <a:spLocks noEditPoints="1"/>
            </p:cNvSpPr>
            <p:nvPr>
              <p:custDataLst>
                <p:tags r:id="rId147"/>
              </p:custDataLst>
            </p:nvPr>
          </p:nvSpPr>
          <p:spPr bwMode="auto">
            <a:xfrm>
              <a:off x="2741613" y="4122738"/>
              <a:ext cx="77788" cy="95250"/>
            </a:xfrm>
            <a:custGeom>
              <a:avLst/>
              <a:gdLst>
                <a:gd name="T0" fmla="*/ 95 w 266"/>
                <a:gd name="T1" fmla="*/ 130 h 238"/>
                <a:gd name="T2" fmla="*/ 158 w 266"/>
                <a:gd name="T3" fmla="*/ 130 h 238"/>
                <a:gd name="T4" fmla="*/ 266 w 266"/>
                <a:gd name="T5" fmla="*/ 54 h 238"/>
                <a:gd name="T6" fmla="*/ 190 w 266"/>
                <a:gd name="T7" fmla="*/ 0 h 238"/>
                <a:gd name="T8" fmla="*/ 68 w 266"/>
                <a:gd name="T9" fmla="*/ 0 h 238"/>
                <a:gd name="T10" fmla="*/ 57 w 266"/>
                <a:gd name="T11" fmla="*/ 8 h 238"/>
                <a:gd name="T12" fmla="*/ 68 w 266"/>
                <a:gd name="T13" fmla="*/ 13 h 238"/>
                <a:gd name="T14" fmla="*/ 82 w 266"/>
                <a:gd name="T15" fmla="*/ 13 h 238"/>
                <a:gd name="T16" fmla="*/ 89 w 266"/>
                <a:gd name="T17" fmla="*/ 18 h 238"/>
                <a:gd name="T18" fmla="*/ 88 w 266"/>
                <a:gd name="T19" fmla="*/ 26 h 238"/>
                <a:gd name="T20" fmla="*/ 42 w 266"/>
                <a:gd name="T21" fmla="*/ 210 h 238"/>
                <a:gd name="T22" fmla="*/ 11 w 266"/>
                <a:gd name="T23" fmla="*/ 226 h 238"/>
                <a:gd name="T24" fmla="*/ 0 w 266"/>
                <a:gd name="T25" fmla="*/ 233 h 238"/>
                <a:gd name="T26" fmla="*/ 6 w 266"/>
                <a:gd name="T27" fmla="*/ 238 h 238"/>
                <a:gd name="T28" fmla="*/ 51 w 266"/>
                <a:gd name="T29" fmla="*/ 237 h 238"/>
                <a:gd name="T30" fmla="*/ 75 w 266"/>
                <a:gd name="T31" fmla="*/ 237 h 238"/>
                <a:gd name="T32" fmla="*/ 98 w 266"/>
                <a:gd name="T33" fmla="*/ 238 h 238"/>
                <a:gd name="T34" fmla="*/ 105 w 266"/>
                <a:gd name="T35" fmla="*/ 231 h 238"/>
                <a:gd name="T36" fmla="*/ 94 w 266"/>
                <a:gd name="T37" fmla="*/ 226 h 238"/>
                <a:gd name="T38" fmla="*/ 81 w 266"/>
                <a:gd name="T39" fmla="*/ 225 h 238"/>
                <a:gd name="T40" fmla="*/ 73 w 266"/>
                <a:gd name="T41" fmla="*/ 220 h 238"/>
                <a:gd name="T42" fmla="*/ 74 w 266"/>
                <a:gd name="T43" fmla="*/ 212 h 238"/>
                <a:gd name="T44" fmla="*/ 95 w 266"/>
                <a:gd name="T45" fmla="*/ 130 h 238"/>
                <a:gd name="T46" fmla="*/ 120 w 266"/>
                <a:gd name="T47" fmla="*/ 24 h 238"/>
                <a:gd name="T48" fmla="*/ 137 w 266"/>
                <a:gd name="T49" fmla="*/ 13 h 238"/>
                <a:gd name="T50" fmla="*/ 178 w 266"/>
                <a:gd name="T51" fmla="*/ 13 h 238"/>
                <a:gd name="T52" fmla="*/ 231 w 266"/>
                <a:gd name="T53" fmla="*/ 47 h 238"/>
                <a:gd name="T54" fmla="*/ 209 w 266"/>
                <a:gd name="T55" fmla="*/ 101 h 238"/>
                <a:gd name="T56" fmla="*/ 152 w 266"/>
                <a:gd name="T57" fmla="*/ 119 h 238"/>
                <a:gd name="T58" fmla="*/ 96 w 266"/>
                <a:gd name="T59" fmla="*/ 119 h 238"/>
                <a:gd name="T60" fmla="*/ 120 w 266"/>
                <a:gd name="T61" fmla="*/ 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8">
                  <a:moveTo>
                    <a:pt x="95" y="130"/>
                  </a:moveTo>
                  <a:lnTo>
                    <a:pt x="158" y="130"/>
                  </a:lnTo>
                  <a:cubicBezTo>
                    <a:pt x="217" y="130"/>
                    <a:pt x="266" y="92"/>
                    <a:pt x="266" y="54"/>
                  </a:cubicBezTo>
                  <a:cubicBezTo>
                    <a:pt x="266" y="25"/>
                    <a:pt x="238" y="0"/>
                    <a:pt x="190" y="0"/>
                  </a:cubicBezTo>
                  <a:lnTo>
                    <a:pt x="68" y="0"/>
                  </a:lnTo>
                  <a:cubicBezTo>
                    <a:pt x="61" y="0"/>
                    <a:pt x="57" y="0"/>
                    <a:pt x="57" y="8"/>
                  </a:cubicBezTo>
                  <a:cubicBezTo>
                    <a:pt x="57" y="13"/>
                    <a:pt x="61" y="13"/>
                    <a:pt x="68" y="13"/>
                  </a:cubicBezTo>
                  <a:cubicBezTo>
                    <a:pt x="74" y="13"/>
                    <a:pt x="75" y="13"/>
                    <a:pt x="82" y="13"/>
                  </a:cubicBezTo>
                  <a:cubicBezTo>
                    <a:pt x="89" y="14"/>
                    <a:pt x="89" y="15"/>
                    <a:pt x="89" y="18"/>
                  </a:cubicBezTo>
                  <a:cubicBezTo>
                    <a:pt x="89" y="19"/>
                    <a:pt x="89" y="21"/>
                    <a:pt x="88" y="26"/>
                  </a:cubicBezTo>
                  <a:lnTo>
                    <a:pt x="42" y="210"/>
                  </a:lnTo>
                  <a:cubicBezTo>
                    <a:pt x="38" y="223"/>
                    <a:pt x="38" y="226"/>
                    <a:pt x="11" y="226"/>
                  </a:cubicBezTo>
                  <a:cubicBezTo>
                    <a:pt x="5" y="226"/>
                    <a:pt x="0" y="226"/>
                    <a:pt x="0" y="233"/>
                  </a:cubicBezTo>
                  <a:cubicBezTo>
                    <a:pt x="0" y="234"/>
                    <a:pt x="0" y="238"/>
                    <a:pt x="6" y="238"/>
                  </a:cubicBezTo>
                  <a:cubicBezTo>
                    <a:pt x="16" y="238"/>
                    <a:pt x="41" y="237"/>
                    <a:pt x="51" y="237"/>
                  </a:cubicBezTo>
                  <a:cubicBezTo>
                    <a:pt x="57" y="237"/>
                    <a:pt x="69" y="237"/>
                    <a:pt x="75" y="237"/>
                  </a:cubicBezTo>
                  <a:cubicBezTo>
                    <a:pt x="82" y="238"/>
                    <a:pt x="91" y="238"/>
                    <a:pt x="98" y="238"/>
                  </a:cubicBezTo>
                  <a:cubicBezTo>
                    <a:pt x="100" y="238"/>
                    <a:pt x="105" y="238"/>
                    <a:pt x="105" y="231"/>
                  </a:cubicBezTo>
                  <a:cubicBezTo>
                    <a:pt x="105" y="226"/>
                    <a:pt x="101" y="226"/>
                    <a:pt x="94" y="226"/>
                  </a:cubicBezTo>
                  <a:cubicBezTo>
                    <a:pt x="94" y="226"/>
                    <a:pt x="87" y="226"/>
                    <a:pt x="81" y="225"/>
                  </a:cubicBezTo>
                  <a:cubicBezTo>
                    <a:pt x="73" y="224"/>
                    <a:pt x="73" y="223"/>
                    <a:pt x="73" y="220"/>
                  </a:cubicBezTo>
                  <a:cubicBezTo>
                    <a:pt x="73" y="219"/>
                    <a:pt x="73" y="217"/>
                    <a:pt x="74" y="212"/>
                  </a:cubicBezTo>
                  <a:lnTo>
                    <a:pt x="95" y="130"/>
                  </a:lnTo>
                  <a:close/>
                  <a:moveTo>
                    <a:pt x="120" y="24"/>
                  </a:moveTo>
                  <a:cubicBezTo>
                    <a:pt x="122" y="14"/>
                    <a:pt x="123" y="13"/>
                    <a:pt x="137" y="13"/>
                  </a:cubicBezTo>
                  <a:lnTo>
                    <a:pt x="178" y="13"/>
                  </a:lnTo>
                  <a:cubicBezTo>
                    <a:pt x="211" y="13"/>
                    <a:pt x="231" y="22"/>
                    <a:pt x="231" y="47"/>
                  </a:cubicBezTo>
                  <a:cubicBezTo>
                    <a:pt x="231" y="58"/>
                    <a:pt x="227" y="85"/>
                    <a:pt x="209" y="101"/>
                  </a:cubicBezTo>
                  <a:cubicBezTo>
                    <a:pt x="197" y="112"/>
                    <a:pt x="177" y="119"/>
                    <a:pt x="152" y="119"/>
                  </a:cubicBezTo>
                  <a:lnTo>
                    <a:pt x="96" y="119"/>
                  </a:lnTo>
                  <a:lnTo>
                    <a:pt x="120" y="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23">
              <a:extLst>
                <a:ext uri="{FF2B5EF4-FFF2-40B4-BE49-F238E27FC236}">
                  <a16:creationId xmlns:a16="http://schemas.microsoft.com/office/drawing/2014/main" id="{BDD2F9CE-B68F-F713-4FB3-424BC61A52C8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2835275" y="4132263"/>
              <a:ext cx="33338" cy="42863"/>
            </a:xfrm>
            <a:custGeom>
              <a:avLst/>
              <a:gdLst>
                <a:gd name="T0" fmla="*/ 61 w 114"/>
                <a:gd name="T1" fmla="*/ 47 h 107"/>
                <a:gd name="T2" fmla="*/ 65 w 114"/>
                <a:gd name="T3" fmla="*/ 8 h 107"/>
                <a:gd name="T4" fmla="*/ 57 w 114"/>
                <a:gd name="T5" fmla="*/ 0 h 107"/>
                <a:gd name="T6" fmla="*/ 48 w 114"/>
                <a:gd name="T7" fmla="*/ 8 h 107"/>
                <a:gd name="T8" fmla="*/ 52 w 114"/>
                <a:gd name="T9" fmla="*/ 47 h 107"/>
                <a:gd name="T10" fmla="*/ 14 w 114"/>
                <a:gd name="T11" fmla="*/ 24 h 107"/>
                <a:gd name="T12" fmla="*/ 8 w 114"/>
                <a:gd name="T13" fmla="*/ 22 h 107"/>
                <a:gd name="T14" fmla="*/ 0 w 114"/>
                <a:gd name="T15" fmla="*/ 31 h 107"/>
                <a:gd name="T16" fmla="*/ 5 w 114"/>
                <a:gd name="T17" fmla="*/ 38 h 107"/>
                <a:gd name="T18" fmla="*/ 47 w 114"/>
                <a:gd name="T19" fmla="*/ 54 h 107"/>
                <a:gd name="T20" fmla="*/ 6 w 114"/>
                <a:gd name="T21" fmla="*/ 69 h 107"/>
                <a:gd name="T22" fmla="*/ 0 w 114"/>
                <a:gd name="T23" fmla="*/ 76 h 107"/>
                <a:gd name="T24" fmla="*/ 8 w 114"/>
                <a:gd name="T25" fmla="*/ 86 h 107"/>
                <a:gd name="T26" fmla="*/ 52 w 114"/>
                <a:gd name="T27" fmla="*/ 60 h 107"/>
                <a:gd name="T28" fmla="*/ 48 w 114"/>
                <a:gd name="T29" fmla="*/ 100 h 107"/>
                <a:gd name="T30" fmla="*/ 57 w 114"/>
                <a:gd name="T31" fmla="*/ 107 h 107"/>
                <a:gd name="T32" fmla="*/ 65 w 114"/>
                <a:gd name="T33" fmla="*/ 99 h 107"/>
                <a:gd name="T34" fmla="*/ 61 w 114"/>
                <a:gd name="T35" fmla="*/ 60 h 107"/>
                <a:gd name="T36" fmla="*/ 100 w 114"/>
                <a:gd name="T37" fmla="*/ 84 h 107"/>
                <a:gd name="T38" fmla="*/ 105 w 114"/>
                <a:gd name="T39" fmla="*/ 86 h 107"/>
                <a:gd name="T40" fmla="*/ 114 w 114"/>
                <a:gd name="T41" fmla="*/ 76 h 107"/>
                <a:gd name="T42" fmla="*/ 108 w 114"/>
                <a:gd name="T43" fmla="*/ 69 h 107"/>
                <a:gd name="T44" fmla="*/ 67 w 114"/>
                <a:gd name="T45" fmla="*/ 54 h 107"/>
                <a:gd name="T46" fmla="*/ 108 w 114"/>
                <a:gd name="T47" fmla="*/ 39 h 107"/>
                <a:gd name="T48" fmla="*/ 114 w 114"/>
                <a:gd name="T49" fmla="*/ 31 h 107"/>
                <a:gd name="T50" fmla="*/ 105 w 114"/>
                <a:gd name="T51" fmla="*/ 22 h 107"/>
                <a:gd name="T52" fmla="*/ 99 w 114"/>
                <a:gd name="T53" fmla="*/ 24 h 107"/>
                <a:gd name="T54" fmla="*/ 61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1" y="47"/>
                  </a:moveTo>
                  <a:cubicBezTo>
                    <a:pt x="61" y="42"/>
                    <a:pt x="65" y="10"/>
                    <a:pt x="65" y="8"/>
                  </a:cubicBezTo>
                  <a:cubicBezTo>
                    <a:pt x="65" y="4"/>
                    <a:pt x="62" y="0"/>
                    <a:pt x="57" y="0"/>
                  </a:cubicBezTo>
                  <a:cubicBezTo>
                    <a:pt x="51" y="0"/>
                    <a:pt x="48" y="4"/>
                    <a:pt x="48" y="8"/>
                  </a:cubicBezTo>
                  <a:cubicBezTo>
                    <a:pt x="48" y="10"/>
                    <a:pt x="52" y="42"/>
                    <a:pt x="52" y="47"/>
                  </a:cubicBezTo>
                  <a:lnTo>
                    <a:pt x="14" y="24"/>
                  </a:lnTo>
                  <a:cubicBezTo>
                    <a:pt x="11" y="22"/>
                    <a:pt x="10" y="22"/>
                    <a:pt x="8" y="22"/>
                  </a:cubicBezTo>
                  <a:cubicBezTo>
                    <a:pt x="4" y="22"/>
                    <a:pt x="0" y="25"/>
                    <a:pt x="0" y="31"/>
                  </a:cubicBezTo>
                  <a:cubicBezTo>
                    <a:pt x="0" y="35"/>
                    <a:pt x="2" y="37"/>
                    <a:pt x="5" y="38"/>
                  </a:cubicBezTo>
                  <a:cubicBezTo>
                    <a:pt x="19" y="44"/>
                    <a:pt x="33" y="49"/>
                    <a:pt x="47" y="54"/>
                  </a:cubicBezTo>
                  <a:cubicBezTo>
                    <a:pt x="33" y="59"/>
                    <a:pt x="10" y="67"/>
                    <a:pt x="6" y="69"/>
                  </a:cubicBezTo>
                  <a:cubicBezTo>
                    <a:pt x="4" y="69"/>
                    <a:pt x="0" y="71"/>
                    <a:pt x="0" y="76"/>
                  </a:cubicBezTo>
                  <a:cubicBezTo>
                    <a:pt x="0" y="82"/>
                    <a:pt x="4" y="86"/>
                    <a:pt x="8" y="86"/>
                  </a:cubicBezTo>
                  <a:cubicBezTo>
                    <a:pt x="11" y="86"/>
                    <a:pt x="19" y="81"/>
                    <a:pt x="52" y="60"/>
                  </a:cubicBezTo>
                  <a:cubicBezTo>
                    <a:pt x="52" y="66"/>
                    <a:pt x="48" y="97"/>
                    <a:pt x="48" y="100"/>
                  </a:cubicBezTo>
                  <a:cubicBezTo>
                    <a:pt x="48" y="103"/>
                    <a:pt x="51" y="107"/>
                    <a:pt x="57" y="107"/>
                  </a:cubicBezTo>
                  <a:cubicBezTo>
                    <a:pt x="62" y="107"/>
                    <a:pt x="65" y="104"/>
                    <a:pt x="65" y="99"/>
                  </a:cubicBezTo>
                  <a:cubicBezTo>
                    <a:pt x="65" y="97"/>
                    <a:pt x="61" y="65"/>
                    <a:pt x="61" y="60"/>
                  </a:cubicBezTo>
                  <a:lnTo>
                    <a:pt x="100" y="84"/>
                  </a:lnTo>
                  <a:cubicBezTo>
                    <a:pt x="102" y="85"/>
                    <a:pt x="103" y="86"/>
                    <a:pt x="105" y="86"/>
                  </a:cubicBezTo>
                  <a:cubicBezTo>
                    <a:pt x="109" y="86"/>
                    <a:pt x="114" y="82"/>
                    <a:pt x="114" y="76"/>
                  </a:cubicBezTo>
                  <a:cubicBezTo>
                    <a:pt x="114" y="72"/>
                    <a:pt x="111" y="70"/>
                    <a:pt x="108" y="69"/>
                  </a:cubicBezTo>
                  <a:cubicBezTo>
                    <a:pt x="95" y="64"/>
                    <a:pt x="80" y="59"/>
                    <a:pt x="67" y="54"/>
                  </a:cubicBezTo>
                  <a:cubicBezTo>
                    <a:pt x="80" y="49"/>
                    <a:pt x="103" y="40"/>
                    <a:pt x="108" y="39"/>
                  </a:cubicBezTo>
                  <a:cubicBezTo>
                    <a:pt x="109" y="38"/>
                    <a:pt x="114" y="36"/>
                    <a:pt x="114" y="31"/>
                  </a:cubicBezTo>
                  <a:cubicBezTo>
                    <a:pt x="114" y="25"/>
                    <a:pt x="109" y="22"/>
                    <a:pt x="105" y="22"/>
                  </a:cubicBezTo>
                  <a:cubicBezTo>
                    <a:pt x="103" y="22"/>
                    <a:pt x="102" y="22"/>
                    <a:pt x="99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24">
              <a:extLst>
                <a:ext uri="{FF2B5EF4-FFF2-40B4-BE49-F238E27FC236}">
                  <a16:creationId xmlns:a16="http://schemas.microsoft.com/office/drawing/2014/main" id="{9AD234B1-BFED-A7B5-FC34-1829E73B3693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2905125" y="4167188"/>
              <a:ext cx="17463" cy="6032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25">
              <a:extLst>
                <a:ext uri="{FF2B5EF4-FFF2-40B4-BE49-F238E27FC236}">
                  <a16:creationId xmlns:a16="http://schemas.microsoft.com/office/drawing/2014/main" id="{CB56FF8B-49F2-DDFD-2C06-0451C7171DE7}"/>
                </a:ext>
              </a:extLst>
            </p:cNvPr>
            <p:cNvSpPr>
              <a:spLocks noEditPoints="1"/>
            </p:cNvSpPr>
            <p:nvPr>
              <p:custDataLst>
                <p:tags r:id="rId150"/>
              </p:custDataLst>
            </p:nvPr>
          </p:nvSpPr>
          <p:spPr bwMode="auto">
            <a:xfrm>
              <a:off x="2965450" y="4046538"/>
              <a:ext cx="90488" cy="146050"/>
            </a:xfrm>
            <a:custGeom>
              <a:avLst/>
              <a:gdLst>
                <a:gd name="T0" fmla="*/ 311 w 311"/>
                <a:gd name="T1" fmla="*/ 185 h 368"/>
                <a:gd name="T2" fmla="*/ 156 w 311"/>
                <a:gd name="T3" fmla="*/ 0 h 368"/>
                <a:gd name="T4" fmla="*/ 0 w 311"/>
                <a:gd name="T5" fmla="*/ 185 h 368"/>
                <a:gd name="T6" fmla="*/ 155 w 311"/>
                <a:gd name="T7" fmla="*/ 368 h 368"/>
                <a:gd name="T8" fmla="*/ 311 w 311"/>
                <a:gd name="T9" fmla="*/ 185 h 368"/>
                <a:gd name="T10" fmla="*/ 156 w 311"/>
                <a:gd name="T11" fmla="*/ 335 h 368"/>
                <a:gd name="T12" fmla="*/ 45 w 311"/>
                <a:gd name="T13" fmla="*/ 177 h 368"/>
                <a:gd name="T14" fmla="*/ 155 w 311"/>
                <a:gd name="T15" fmla="*/ 32 h 368"/>
                <a:gd name="T16" fmla="*/ 267 w 311"/>
                <a:gd name="T17" fmla="*/ 177 h 368"/>
                <a:gd name="T18" fmla="*/ 156 w 311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1" h="368">
                  <a:moveTo>
                    <a:pt x="311" y="185"/>
                  </a:moveTo>
                  <a:cubicBezTo>
                    <a:pt x="311" y="80"/>
                    <a:pt x="239" y="0"/>
                    <a:pt x="156" y="0"/>
                  </a:cubicBezTo>
                  <a:cubicBezTo>
                    <a:pt x="71" y="0"/>
                    <a:pt x="0" y="81"/>
                    <a:pt x="0" y="185"/>
                  </a:cubicBezTo>
                  <a:cubicBezTo>
                    <a:pt x="0" y="290"/>
                    <a:pt x="74" y="368"/>
                    <a:pt x="155" y="368"/>
                  </a:cubicBezTo>
                  <a:cubicBezTo>
                    <a:pt x="239" y="368"/>
                    <a:pt x="311" y="289"/>
                    <a:pt x="311" y="185"/>
                  </a:cubicBezTo>
                  <a:close/>
                  <a:moveTo>
                    <a:pt x="156" y="335"/>
                  </a:moveTo>
                  <a:cubicBezTo>
                    <a:pt x="97" y="335"/>
                    <a:pt x="45" y="273"/>
                    <a:pt x="45" y="177"/>
                  </a:cubicBezTo>
                  <a:cubicBezTo>
                    <a:pt x="45" y="86"/>
                    <a:pt x="100" y="32"/>
                    <a:pt x="155" y="32"/>
                  </a:cubicBezTo>
                  <a:cubicBezTo>
                    <a:pt x="213" y="32"/>
                    <a:pt x="267" y="88"/>
                    <a:pt x="267" y="177"/>
                  </a:cubicBezTo>
                  <a:cubicBezTo>
                    <a:pt x="267" y="274"/>
                    <a:pt x="213" y="335"/>
                    <a:pt x="156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26">
              <a:extLst>
                <a:ext uri="{FF2B5EF4-FFF2-40B4-BE49-F238E27FC236}">
                  <a16:creationId xmlns:a16="http://schemas.microsoft.com/office/drawing/2014/main" id="{D0441335-B655-461D-434D-03F4316D30E0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3076575" y="4051301"/>
              <a:ext cx="73025" cy="141288"/>
            </a:xfrm>
            <a:custGeom>
              <a:avLst/>
              <a:gdLst>
                <a:gd name="T0" fmla="*/ 249 w 249"/>
                <a:gd name="T1" fmla="*/ 0 h 357"/>
                <a:gd name="T2" fmla="*/ 210 w 249"/>
                <a:gd name="T3" fmla="*/ 0 h 357"/>
                <a:gd name="T4" fmla="*/ 210 w 249"/>
                <a:gd name="T5" fmla="*/ 230 h 357"/>
                <a:gd name="T6" fmla="*/ 126 w 249"/>
                <a:gd name="T7" fmla="*/ 329 h 357"/>
                <a:gd name="T8" fmla="*/ 44 w 249"/>
                <a:gd name="T9" fmla="*/ 230 h 357"/>
                <a:gd name="T10" fmla="*/ 44 w 249"/>
                <a:gd name="T11" fmla="*/ 0 h 357"/>
                <a:gd name="T12" fmla="*/ 0 w 249"/>
                <a:gd name="T13" fmla="*/ 0 h 357"/>
                <a:gd name="T14" fmla="*/ 0 w 249"/>
                <a:gd name="T15" fmla="*/ 229 h 357"/>
                <a:gd name="T16" fmla="*/ 126 w 249"/>
                <a:gd name="T17" fmla="*/ 357 h 357"/>
                <a:gd name="T18" fmla="*/ 249 w 249"/>
                <a:gd name="T19" fmla="*/ 229 h 357"/>
                <a:gd name="T20" fmla="*/ 249 w 249"/>
                <a:gd name="T2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357">
                  <a:moveTo>
                    <a:pt x="249" y="0"/>
                  </a:moveTo>
                  <a:lnTo>
                    <a:pt x="210" y="0"/>
                  </a:lnTo>
                  <a:lnTo>
                    <a:pt x="210" y="230"/>
                  </a:lnTo>
                  <a:cubicBezTo>
                    <a:pt x="210" y="296"/>
                    <a:pt x="168" y="329"/>
                    <a:pt x="126" y="329"/>
                  </a:cubicBezTo>
                  <a:cubicBezTo>
                    <a:pt x="85" y="329"/>
                    <a:pt x="44" y="297"/>
                    <a:pt x="44" y="230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29"/>
                  </a:lnTo>
                  <a:cubicBezTo>
                    <a:pt x="0" y="302"/>
                    <a:pt x="58" y="357"/>
                    <a:pt x="126" y="357"/>
                  </a:cubicBezTo>
                  <a:cubicBezTo>
                    <a:pt x="192" y="357"/>
                    <a:pt x="249" y="302"/>
                    <a:pt x="249" y="229"/>
                  </a:cubicBezTo>
                  <a:lnTo>
                    <a:pt x="24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27">
              <a:extLst>
                <a:ext uri="{FF2B5EF4-FFF2-40B4-BE49-F238E27FC236}">
                  <a16:creationId xmlns:a16="http://schemas.microsoft.com/office/drawing/2014/main" id="{10853A69-223C-4308-5EE8-B00BD73ADADF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3168650" y="4052888"/>
              <a:ext cx="88900" cy="136525"/>
            </a:xfrm>
            <a:custGeom>
              <a:avLst/>
              <a:gdLst>
                <a:gd name="T0" fmla="*/ 174 w 303"/>
                <a:gd name="T1" fmla="*/ 31 h 343"/>
                <a:gd name="T2" fmla="*/ 218 w 303"/>
                <a:gd name="T3" fmla="*/ 31 h 343"/>
                <a:gd name="T4" fmla="*/ 236 w 303"/>
                <a:gd name="T5" fmla="*/ 32 h 343"/>
                <a:gd name="T6" fmla="*/ 303 w 303"/>
                <a:gd name="T7" fmla="*/ 32 h 343"/>
                <a:gd name="T8" fmla="*/ 303 w 303"/>
                <a:gd name="T9" fmla="*/ 0 h 343"/>
                <a:gd name="T10" fmla="*/ 0 w 303"/>
                <a:gd name="T11" fmla="*/ 0 h 343"/>
                <a:gd name="T12" fmla="*/ 0 w 303"/>
                <a:gd name="T13" fmla="*/ 32 h 343"/>
                <a:gd name="T14" fmla="*/ 66 w 303"/>
                <a:gd name="T15" fmla="*/ 32 h 343"/>
                <a:gd name="T16" fmla="*/ 84 w 303"/>
                <a:gd name="T17" fmla="*/ 31 h 343"/>
                <a:gd name="T18" fmla="*/ 129 w 303"/>
                <a:gd name="T19" fmla="*/ 31 h 343"/>
                <a:gd name="T20" fmla="*/ 129 w 303"/>
                <a:gd name="T21" fmla="*/ 343 h 343"/>
                <a:gd name="T22" fmla="*/ 174 w 303"/>
                <a:gd name="T23" fmla="*/ 343 h 343"/>
                <a:gd name="T24" fmla="*/ 174 w 303"/>
                <a:gd name="T25" fmla="*/ 3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3">
                  <a:moveTo>
                    <a:pt x="174" y="31"/>
                  </a:moveTo>
                  <a:lnTo>
                    <a:pt x="218" y="31"/>
                  </a:lnTo>
                  <a:cubicBezTo>
                    <a:pt x="224" y="31"/>
                    <a:pt x="230" y="32"/>
                    <a:pt x="236" y="32"/>
                  </a:cubicBezTo>
                  <a:lnTo>
                    <a:pt x="303" y="32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66" y="32"/>
                  </a:lnTo>
                  <a:cubicBezTo>
                    <a:pt x="72" y="32"/>
                    <a:pt x="78" y="31"/>
                    <a:pt x="84" y="31"/>
                  </a:cubicBezTo>
                  <a:lnTo>
                    <a:pt x="129" y="31"/>
                  </a:lnTo>
                  <a:lnTo>
                    <a:pt x="129" y="343"/>
                  </a:lnTo>
                  <a:lnTo>
                    <a:pt x="174" y="343"/>
                  </a:lnTo>
                  <a:lnTo>
                    <a:pt x="174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28">
              <a:extLst>
                <a:ext uri="{FF2B5EF4-FFF2-40B4-BE49-F238E27FC236}">
                  <a16:creationId xmlns:a16="http://schemas.microsoft.com/office/drawing/2014/main" id="{DB308E21-B48C-9871-3BB0-46E3DFF5BF42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3270250" y="4122738"/>
              <a:ext cx="79375" cy="98425"/>
            </a:xfrm>
            <a:custGeom>
              <a:avLst/>
              <a:gdLst>
                <a:gd name="T0" fmla="*/ 222 w 273"/>
                <a:gd name="T1" fmla="*/ 42 h 245"/>
                <a:gd name="T2" fmla="*/ 265 w 273"/>
                <a:gd name="T3" fmla="*/ 13 h 245"/>
                <a:gd name="T4" fmla="*/ 273 w 273"/>
                <a:gd name="T5" fmla="*/ 5 h 245"/>
                <a:gd name="T6" fmla="*/ 268 w 273"/>
                <a:gd name="T7" fmla="*/ 0 h 245"/>
                <a:gd name="T8" fmla="*/ 240 w 273"/>
                <a:gd name="T9" fmla="*/ 1 h 245"/>
                <a:gd name="T10" fmla="*/ 204 w 273"/>
                <a:gd name="T11" fmla="*/ 0 h 245"/>
                <a:gd name="T12" fmla="*/ 197 w 273"/>
                <a:gd name="T13" fmla="*/ 8 h 245"/>
                <a:gd name="T14" fmla="*/ 203 w 273"/>
                <a:gd name="T15" fmla="*/ 13 h 245"/>
                <a:gd name="T16" fmla="*/ 218 w 273"/>
                <a:gd name="T17" fmla="*/ 23 h 245"/>
                <a:gd name="T18" fmla="*/ 211 w 273"/>
                <a:gd name="T19" fmla="*/ 37 h 245"/>
                <a:gd name="T20" fmla="*/ 97 w 273"/>
                <a:gd name="T21" fmla="*/ 206 h 245"/>
                <a:gd name="T22" fmla="*/ 65 w 273"/>
                <a:gd name="T23" fmla="*/ 27 h 245"/>
                <a:gd name="T24" fmla="*/ 64 w 273"/>
                <a:gd name="T25" fmla="*/ 22 h 245"/>
                <a:gd name="T26" fmla="*/ 86 w 273"/>
                <a:gd name="T27" fmla="*/ 13 h 245"/>
                <a:gd name="T28" fmla="*/ 97 w 273"/>
                <a:gd name="T29" fmla="*/ 5 h 245"/>
                <a:gd name="T30" fmla="*/ 91 w 273"/>
                <a:gd name="T31" fmla="*/ 0 h 245"/>
                <a:gd name="T32" fmla="*/ 46 w 273"/>
                <a:gd name="T33" fmla="*/ 1 h 245"/>
                <a:gd name="T34" fmla="*/ 7 w 273"/>
                <a:gd name="T35" fmla="*/ 0 h 245"/>
                <a:gd name="T36" fmla="*/ 0 w 273"/>
                <a:gd name="T37" fmla="*/ 8 h 245"/>
                <a:gd name="T38" fmla="*/ 9 w 273"/>
                <a:gd name="T39" fmla="*/ 13 h 245"/>
                <a:gd name="T40" fmla="*/ 31 w 273"/>
                <a:gd name="T41" fmla="*/ 24 h 245"/>
                <a:gd name="T42" fmla="*/ 69 w 273"/>
                <a:gd name="T43" fmla="*/ 236 h 245"/>
                <a:gd name="T44" fmla="*/ 77 w 273"/>
                <a:gd name="T45" fmla="*/ 245 h 245"/>
                <a:gd name="T46" fmla="*/ 89 w 273"/>
                <a:gd name="T47" fmla="*/ 238 h 245"/>
                <a:gd name="T48" fmla="*/ 222 w 273"/>
                <a:gd name="T49" fmla="*/ 4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3" h="245">
                  <a:moveTo>
                    <a:pt x="222" y="42"/>
                  </a:moveTo>
                  <a:cubicBezTo>
                    <a:pt x="235" y="23"/>
                    <a:pt x="246" y="14"/>
                    <a:pt x="265" y="13"/>
                  </a:cubicBezTo>
                  <a:cubicBezTo>
                    <a:pt x="269" y="12"/>
                    <a:pt x="273" y="12"/>
                    <a:pt x="273" y="5"/>
                  </a:cubicBezTo>
                  <a:cubicBezTo>
                    <a:pt x="273" y="4"/>
                    <a:pt x="272" y="0"/>
                    <a:pt x="268" y="0"/>
                  </a:cubicBezTo>
                  <a:cubicBezTo>
                    <a:pt x="260" y="0"/>
                    <a:pt x="249" y="1"/>
                    <a:pt x="240" y="1"/>
                  </a:cubicBezTo>
                  <a:cubicBezTo>
                    <a:pt x="229" y="1"/>
                    <a:pt x="214" y="0"/>
                    <a:pt x="204" y="0"/>
                  </a:cubicBezTo>
                  <a:cubicBezTo>
                    <a:pt x="201" y="0"/>
                    <a:pt x="197" y="1"/>
                    <a:pt x="197" y="8"/>
                  </a:cubicBezTo>
                  <a:cubicBezTo>
                    <a:pt x="197" y="12"/>
                    <a:pt x="202" y="13"/>
                    <a:pt x="203" y="13"/>
                  </a:cubicBezTo>
                  <a:cubicBezTo>
                    <a:pt x="214" y="13"/>
                    <a:pt x="218" y="17"/>
                    <a:pt x="218" y="23"/>
                  </a:cubicBezTo>
                  <a:cubicBezTo>
                    <a:pt x="218" y="28"/>
                    <a:pt x="215" y="31"/>
                    <a:pt x="211" y="37"/>
                  </a:cubicBezTo>
                  <a:lnTo>
                    <a:pt x="97" y="206"/>
                  </a:lnTo>
                  <a:lnTo>
                    <a:pt x="65" y="27"/>
                  </a:lnTo>
                  <a:cubicBezTo>
                    <a:pt x="64" y="24"/>
                    <a:pt x="64" y="23"/>
                    <a:pt x="64" y="22"/>
                  </a:cubicBezTo>
                  <a:cubicBezTo>
                    <a:pt x="64" y="13"/>
                    <a:pt x="84" y="13"/>
                    <a:pt x="86" y="13"/>
                  </a:cubicBezTo>
                  <a:cubicBezTo>
                    <a:pt x="92" y="13"/>
                    <a:pt x="97" y="13"/>
                    <a:pt x="97" y="5"/>
                  </a:cubicBezTo>
                  <a:cubicBezTo>
                    <a:pt x="97" y="5"/>
                    <a:pt x="97" y="0"/>
                    <a:pt x="91" y="0"/>
                  </a:cubicBezTo>
                  <a:cubicBezTo>
                    <a:pt x="81" y="0"/>
                    <a:pt x="56" y="1"/>
                    <a:pt x="46" y="1"/>
                  </a:cubicBezTo>
                  <a:cubicBezTo>
                    <a:pt x="37" y="1"/>
                    <a:pt x="16" y="0"/>
                    <a:pt x="7" y="0"/>
                  </a:cubicBezTo>
                  <a:cubicBezTo>
                    <a:pt x="4" y="0"/>
                    <a:pt x="0" y="1"/>
                    <a:pt x="0" y="8"/>
                  </a:cubicBezTo>
                  <a:cubicBezTo>
                    <a:pt x="0" y="13"/>
                    <a:pt x="5" y="13"/>
                    <a:pt x="9" y="13"/>
                  </a:cubicBezTo>
                  <a:cubicBezTo>
                    <a:pt x="29" y="13"/>
                    <a:pt x="29" y="15"/>
                    <a:pt x="31" y="24"/>
                  </a:cubicBezTo>
                  <a:lnTo>
                    <a:pt x="69" y="236"/>
                  </a:lnTo>
                  <a:cubicBezTo>
                    <a:pt x="70" y="243"/>
                    <a:pt x="70" y="245"/>
                    <a:pt x="77" y="245"/>
                  </a:cubicBezTo>
                  <a:cubicBezTo>
                    <a:pt x="84" y="245"/>
                    <a:pt x="85" y="243"/>
                    <a:pt x="89" y="238"/>
                  </a:cubicBezTo>
                  <a:lnTo>
                    <a:pt x="22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29">
              <a:extLst>
                <a:ext uri="{FF2B5EF4-FFF2-40B4-BE49-F238E27FC236}">
                  <a16:creationId xmlns:a16="http://schemas.microsoft.com/office/drawing/2014/main" id="{A1D241B2-91A9-5985-E472-15B638DEC1A0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3371850" y="4040188"/>
              <a:ext cx="33338" cy="1984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30">
              <a:extLst>
                <a:ext uri="{FF2B5EF4-FFF2-40B4-BE49-F238E27FC236}">
                  <a16:creationId xmlns:a16="http://schemas.microsoft.com/office/drawing/2014/main" id="{80ED3B8B-8213-F737-ACA5-F05FA98116DF}"/>
                </a:ext>
              </a:extLst>
            </p:cNvPr>
            <p:cNvSpPr>
              <a:spLocks noEditPoints="1"/>
            </p:cNvSpPr>
            <p:nvPr>
              <p:custDataLst>
                <p:tags r:id="rId155"/>
              </p:custDataLst>
            </p:nvPr>
          </p:nvSpPr>
          <p:spPr bwMode="auto">
            <a:xfrm>
              <a:off x="3471863" y="4103688"/>
              <a:ext cx="15875" cy="85725"/>
            </a:xfrm>
            <a:custGeom>
              <a:avLst/>
              <a:gdLst>
                <a:gd name="T0" fmla="*/ 52 w 52"/>
                <a:gd name="T1" fmla="*/ 26 h 215"/>
                <a:gd name="T2" fmla="*/ 26 w 52"/>
                <a:gd name="T3" fmla="*/ 0 h 215"/>
                <a:gd name="T4" fmla="*/ 0 w 52"/>
                <a:gd name="T5" fmla="*/ 26 h 215"/>
                <a:gd name="T6" fmla="*/ 26 w 52"/>
                <a:gd name="T7" fmla="*/ 53 h 215"/>
                <a:gd name="T8" fmla="*/ 52 w 52"/>
                <a:gd name="T9" fmla="*/ 26 h 215"/>
                <a:gd name="T10" fmla="*/ 52 w 52"/>
                <a:gd name="T11" fmla="*/ 188 h 215"/>
                <a:gd name="T12" fmla="*/ 26 w 52"/>
                <a:gd name="T13" fmla="*/ 162 h 215"/>
                <a:gd name="T14" fmla="*/ 0 w 52"/>
                <a:gd name="T15" fmla="*/ 188 h 215"/>
                <a:gd name="T16" fmla="*/ 26 w 52"/>
                <a:gd name="T17" fmla="*/ 215 h 215"/>
                <a:gd name="T18" fmla="*/ 52 w 52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5">
                  <a:moveTo>
                    <a:pt x="52" y="26"/>
                  </a:moveTo>
                  <a:cubicBezTo>
                    <a:pt x="52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2" y="41"/>
                    <a:pt x="52" y="26"/>
                  </a:cubicBezTo>
                  <a:close/>
                  <a:moveTo>
                    <a:pt x="52" y="188"/>
                  </a:moveTo>
                  <a:cubicBezTo>
                    <a:pt x="52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2" y="203"/>
                    <a:pt x="52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31">
              <a:extLst>
                <a:ext uri="{FF2B5EF4-FFF2-40B4-BE49-F238E27FC236}">
                  <a16:creationId xmlns:a16="http://schemas.microsoft.com/office/drawing/2014/main" id="{27E09D7C-433D-16B2-6AC2-5F65CC858C1D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3554413" y="4040188"/>
              <a:ext cx="33338" cy="1984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32">
              <a:extLst>
                <a:ext uri="{FF2B5EF4-FFF2-40B4-BE49-F238E27FC236}">
                  <a16:creationId xmlns:a16="http://schemas.microsoft.com/office/drawing/2014/main" id="{30EFE5CF-414E-87DB-E05B-6D2A13621FC5}"/>
                </a:ext>
              </a:extLst>
            </p:cNvPr>
            <p:cNvSpPr>
              <a:spLocks noEditPoints="1"/>
            </p:cNvSpPr>
            <p:nvPr>
              <p:custDataLst>
                <p:tags r:id="rId157"/>
              </p:custDataLst>
            </p:nvPr>
          </p:nvSpPr>
          <p:spPr bwMode="auto">
            <a:xfrm>
              <a:off x="3605213" y="4046538"/>
              <a:ext cx="90488" cy="146050"/>
            </a:xfrm>
            <a:custGeom>
              <a:avLst/>
              <a:gdLst>
                <a:gd name="T0" fmla="*/ 310 w 310"/>
                <a:gd name="T1" fmla="*/ 185 h 368"/>
                <a:gd name="T2" fmla="*/ 155 w 310"/>
                <a:gd name="T3" fmla="*/ 0 h 368"/>
                <a:gd name="T4" fmla="*/ 0 w 310"/>
                <a:gd name="T5" fmla="*/ 185 h 368"/>
                <a:gd name="T6" fmla="*/ 155 w 310"/>
                <a:gd name="T7" fmla="*/ 368 h 368"/>
                <a:gd name="T8" fmla="*/ 310 w 310"/>
                <a:gd name="T9" fmla="*/ 185 h 368"/>
                <a:gd name="T10" fmla="*/ 155 w 310"/>
                <a:gd name="T11" fmla="*/ 335 h 368"/>
                <a:gd name="T12" fmla="*/ 44 w 310"/>
                <a:gd name="T13" fmla="*/ 177 h 368"/>
                <a:gd name="T14" fmla="*/ 155 w 310"/>
                <a:gd name="T15" fmla="*/ 32 h 368"/>
                <a:gd name="T16" fmla="*/ 266 w 310"/>
                <a:gd name="T17" fmla="*/ 177 h 368"/>
                <a:gd name="T18" fmla="*/ 155 w 310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68">
                  <a:moveTo>
                    <a:pt x="310" y="185"/>
                  </a:moveTo>
                  <a:cubicBezTo>
                    <a:pt x="310" y="80"/>
                    <a:pt x="238" y="0"/>
                    <a:pt x="155" y="0"/>
                  </a:cubicBezTo>
                  <a:cubicBezTo>
                    <a:pt x="71" y="0"/>
                    <a:pt x="0" y="81"/>
                    <a:pt x="0" y="185"/>
                  </a:cubicBezTo>
                  <a:cubicBezTo>
                    <a:pt x="0" y="290"/>
                    <a:pt x="74" y="368"/>
                    <a:pt x="155" y="368"/>
                  </a:cubicBezTo>
                  <a:cubicBezTo>
                    <a:pt x="238" y="368"/>
                    <a:pt x="310" y="289"/>
                    <a:pt x="310" y="185"/>
                  </a:cubicBezTo>
                  <a:close/>
                  <a:moveTo>
                    <a:pt x="155" y="335"/>
                  </a:moveTo>
                  <a:cubicBezTo>
                    <a:pt x="97" y="335"/>
                    <a:pt x="44" y="273"/>
                    <a:pt x="44" y="177"/>
                  </a:cubicBezTo>
                  <a:cubicBezTo>
                    <a:pt x="44" y="86"/>
                    <a:pt x="99" y="32"/>
                    <a:pt x="155" y="32"/>
                  </a:cubicBezTo>
                  <a:cubicBezTo>
                    <a:pt x="213" y="32"/>
                    <a:pt x="266" y="88"/>
                    <a:pt x="266" y="177"/>
                  </a:cubicBezTo>
                  <a:cubicBezTo>
                    <a:pt x="266" y="274"/>
                    <a:pt x="212" y="335"/>
                    <a:pt x="155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33">
              <a:extLst>
                <a:ext uri="{FF2B5EF4-FFF2-40B4-BE49-F238E27FC236}">
                  <a16:creationId xmlns:a16="http://schemas.microsoft.com/office/drawing/2014/main" id="{6273CF53-AEA2-A508-4236-F47762E80299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3717925" y="4051301"/>
              <a:ext cx="71438" cy="141288"/>
            </a:xfrm>
            <a:custGeom>
              <a:avLst/>
              <a:gdLst>
                <a:gd name="T0" fmla="*/ 248 w 248"/>
                <a:gd name="T1" fmla="*/ 0 h 357"/>
                <a:gd name="T2" fmla="*/ 209 w 248"/>
                <a:gd name="T3" fmla="*/ 0 h 357"/>
                <a:gd name="T4" fmla="*/ 209 w 248"/>
                <a:gd name="T5" fmla="*/ 230 h 357"/>
                <a:gd name="T6" fmla="*/ 126 w 248"/>
                <a:gd name="T7" fmla="*/ 329 h 357"/>
                <a:gd name="T8" fmla="*/ 44 w 248"/>
                <a:gd name="T9" fmla="*/ 230 h 357"/>
                <a:gd name="T10" fmla="*/ 44 w 248"/>
                <a:gd name="T11" fmla="*/ 0 h 357"/>
                <a:gd name="T12" fmla="*/ 0 w 248"/>
                <a:gd name="T13" fmla="*/ 0 h 357"/>
                <a:gd name="T14" fmla="*/ 0 w 248"/>
                <a:gd name="T15" fmla="*/ 229 h 357"/>
                <a:gd name="T16" fmla="*/ 125 w 248"/>
                <a:gd name="T17" fmla="*/ 357 h 357"/>
                <a:gd name="T18" fmla="*/ 248 w 248"/>
                <a:gd name="T19" fmla="*/ 229 h 357"/>
                <a:gd name="T20" fmla="*/ 248 w 248"/>
                <a:gd name="T2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57">
                  <a:moveTo>
                    <a:pt x="248" y="0"/>
                  </a:moveTo>
                  <a:lnTo>
                    <a:pt x="209" y="0"/>
                  </a:lnTo>
                  <a:lnTo>
                    <a:pt x="209" y="230"/>
                  </a:lnTo>
                  <a:cubicBezTo>
                    <a:pt x="209" y="296"/>
                    <a:pt x="168" y="329"/>
                    <a:pt x="126" y="329"/>
                  </a:cubicBezTo>
                  <a:cubicBezTo>
                    <a:pt x="85" y="329"/>
                    <a:pt x="44" y="297"/>
                    <a:pt x="44" y="230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29"/>
                  </a:lnTo>
                  <a:cubicBezTo>
                    <a:pt x="0" y="302"/>
                    <a:pt x="58" y="357"/>
                    <a:pt x="125" y="357"/>
                  </a:cubicBezTo>
                  <a:cubicBezTo>
                    <a:pt x="192" y="357"/>
                    <a:pt x="248" y="302"/>
                    <a:pt x="248" y="229"/>
                  </a:cubicBezTo>
                  <a:lnTo>
                    <a:pt x="24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34">
              <a:extLst>
                <a:ext uri="{FF2B5EF4-FFF2-40B4-BE49-F238E27FC236}">
                  <a16:creationId xmlns:a16="http://schemas.microsoft.com/office/drawing/2014/main" id="{67559B23-C45A-6C5E-F59C-207530B16A7C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3808413" y="4052888"/>
              <a:ext cx="88900" cy="136525"/>
            </a:xfrm>
            <a:custGeom>
              <a:avLst/>
              <a:gdLst>
                <a:gd name="T0" fmla="*/ 174 w 303"/>
                <a:gd name="T1" fmla="*/ 31 h 343"/>
                <a:gd name="T2" fmla="*/ 219 w 303"/>
                <a:gd name="T3" fmla="*/ 31 h 343"/>
                <a:gd name="T4" fmla="*/ 236 w 303"/>
                <a:gd name="T5" fmla="*/ 32 h 343"/>
                <a:gd name="T6" fmla="*/ 303 w 303"/>
                <a:gd name="T7" fmla="*/ 32 h 343"/>
                <a:gd name="T8" fmla="*/ 303 w 303"/>
                <a:gd name="T9" fmla="*/ 0 h 343"/>
                <a:gd name="T10" fmla="*/ 0 w 303"/>
                <a:gd name="T11" fmla="*/ 0 h 343"/>
                <a:gd name="T12" fmla="*/ 0 w 303"/>
                <a:gd name="T13" fmla="*/ 32 h 343"/>
                <a:gd name="T14" fmla="*/ 67 w 303"/>
                <a:gd name="T15" fmla="*/ 32 h 343"/>
                <a:gd name="T16" fmla="*/ 85 w 303"/>
                <a:gd name="T17" fmla="*/ 31 h 343"/>
                <a:gd name="T18" fmla="*/ 130 w 303"/>
                <a:gd name="T19" fmla="*/ 31 h 343"/>
                <a:gd name="T20" fmla="*/ 130 w 303"/>
                <a:gd name="T21" fmla="*/ 343 h 343"/>
                <a:gd name="T22" fmla="*/ 174 w 303"/>
                <a:gd name="T23" fmla="*/ 343 h 343"/>
                <a:gd name="T24" fmla="*/ 174 w 303"/>
                <a:gd name="T25" fmla="*/ 3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3">
                  <a:moveTo>
                    <a:pt x="174" y="31"/>
                  </a:moveTo>
                  <a:lnTo>
                    <a:pt x="219" y="31"/>
                  </a:lnTo>
                  <a:cubicBezTo>
                    <a:pt x="224" y="31"/>
                    <a:pt x="230" y="32"/>
                    <a:pt x="236" y="32"/>
                  </a:cubicBezTo>
                  <a:lnTo>
                    <a:pt x="303" y="32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67" y="32"/>
                  </a:lnTo>
                  <a:cubicBezTo>
                    <a:pt x="73" y="32"/>
                    <a:pt x="79" y="31"/>
                    <a:pt x="85" y="31"/>
                  </a:cubicBezTo>
                  <a:lnTo>
                    <a:pt x="130" y="31"/>
                  </a:lnTo>
                  <a:lnTo>
                    <a:pt x="130" y="343"/>
                  </a:lnTo>
                  <a:lnTo>
                    <a:pt x="174" y="343"/>
                  </a:lnTo>
                  <a:lnTo>
                    <a:pt x="174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35">
              <a:extLst>
                <a:ext uri="{FF2B5EF4-FFF2-40B4-BE49-F238E27FC236}">
                  <a16:creationId xmlns:a16="http://schemas.microsoft.com/office/drawing/2014/main" id="{7AA45ED5-CA15-4578-9D2F-D390F1FC5A2E}"/>
                </a:ext>
              </a:extLst>
            </p:cNvPr>
            <p:cNvSpPr>
              <a:spLocks noEditPoints="1"/>
            </p:cNvSpPr>
            <p:nvPr>
              <p:custDataLst>
                <p:tags r:id="rId160"/>
              </p:custDataLst>
            </p:nvPr>
          </p:nvSpPr>
          <p:spPr bwMode="auto">
            <a:xfrm>
              <a:off x="3908425" y="4122738"/>
              <a:ext cx="77788" cy="95250"/>
            </a:xfrm>
            <a:custGeom>
              <a:avLst/>
              <a:gdLst>
                <a:gd name="T0" fmla="*/ 94 w 266"/>
                <a:gd name="T1" fmla="*/ 130 h 238"/>
                <a:gd name="T2" fmla="*/ 157 w 266"/>
                <a:gd name="T3" fmla="*/ 130 h 238"/>
                <a:gd name="T4" fmla="*/ 266 w 266"/>
                <a:gd name="T5" fmla="*/ 54 h 238"/>
                <a:gd name="T6" fmla="*/ 190 w 266"/>
                <a:gd name="T7" fmla="*/ 0 h 238"/>
                <a:gd name="T8" fmla="*/ 68 w 266"/>
                <a:gd name="T9" fmla="*/ 0 h 238"/>
                <a:gd name="T10" fmla="*/ 57 w 266"/>
                <a:gd name="T11" fmla="*/ 8 h 238"/>
                <a:gd name="T12" fmla="*/ 68 w 266"/>
                <a:gd name="T13" fmla="*/ 13 h 238"/>
                <a:gd name="T14" fmla="*/ 81 w 266"/>
                <a:gd name="T15" fmla="*/ 13 h 238"/>
                <a:gd name="T16" fmla="*/ 89 w 266"/>
                <a:gd name="T17" fmla="*/ 18 h 238"/>
                <a:gd name="T18" fmla="*/ 88 w 266"/>
                <a:gd name="T19" fmla="*/ 26 h 238"/>
                <a:gd name="T20" fmla="*/ 42 w 266"/>
                <a:gd name="T21" fmla="*/ 210 h 238"/>
                <a:gd name="T22" fmla="*/ 11 w 266"/>
                <a:gd name="T23" fmla="*/ 226 h 238"/>
                <a:gd name="T24" fmla="*/ 0 w 266"/>
                <a:gd name="T25" fmla="*/ 233 h 238"/>
                <a:gd name="T26" fmla="*/ 6 w 266"/>
                <a:gd name="T27" fmla="*/ 238 h 238"/>
                <a:gd name="T28" fmla="*/ 51 w 266"/>
                <a:gd name="T29" fmla="*/ 237 h 238"/>
                <a:gd name="T30" fmla="*/ 75 w 266"/>
                <a:gd name="T31" fmla="*/ 237 h 238"/>
                <a:gd name="T32" fmla="*/ 97 w 266"/>
                <a:gd name="T33" fmla="*/ 238 h 238"/>
                <a:gd name="T34" fmla="*/ 105 w 266"/>
                <a:gd name="T35" fmla="*/ 231 h 238"/>
                <a:gd name="T36" fmla="*/ 94 w 266"/>
                <a:gd name="T37" fmla="*/ 226 h 238"/>
                <a:gd name="T38" fmla="*/ 80 w 266"/>
                <a:gd name="T39" fmla="*/ 225 h 238"/>
                <a:gd name="T40" fmla="*/ 72 w 266"/>
                <a:gd name="T41" fmla="*/ 220 h 238"/>
                <a:gd name="T42" fmla="*/ 74 w 266"/>
                <a:gd name="T43" fmla="*/ 212 h 238"/>
                <a:gd name="T44" fmla="*/ 94 w 266"/>
                <a:gd name="T45" fmla="*/ 130 h 238"/>
                <a:gd name="T46" fmla="*/ 119 w 266"/>
                <a:gd name="T47" fmla="*/ 24 h 238"/>
                <a:gd name="T48" fmla="*/ 137 w 266"/>
                <a:gd name="T49" fmla="*/ 13 h 238"/>
                <a:gd name="T50" fmla="*/ 178 w 266"/>
                <a:gd name="T51" fmla="*/ 13 h 238"/>
                <a:gd name="T52" fmla="*/ 231 w 266"/>
                <a:gd name="T53" fmla="*/ 47 h 238"/>
                <a:gd name="T54" fmla="*/ 209 w 266"/>
                <a:gd name="T55" fmla="*/ 101 h 238"/>
                <a:gd name="T56" fmla="*/ 151 w 266"/>
                <a:gd name="T57" fmla="*/ 119 h 238"/>
                <a:gd name="T58" fmla="*/ 96 w 266"/>
                <a:gd name="T59" fmla="*/ 119 h 238"/>
                <a:gd name="T60" fmla="*/ 119 w 266"/>
                <a:gd name="T61" fmla="*/ 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8">
                  <a:moveTo>
                    <a:pt x="94" y="130"/>
                  </a:moveTo>
                  <a:lnTo>
                    <a:pt x="157" y="130"/>
                  </a:lnTo>
                  <a:cubicBezTo>
                    <a:pt x="216" y="130"/>
                    <a:pt x="266" y="92"/>
                    <a:pt x="266" y="54"/>
                  </a:cubicBezTo>
                  <a:cubicBezTo>
                    <a:pt x="266" y="25"/>
                    <a:pt x="238" y="0"/>
                    <a:pt x="190" y="0"/>
                  </a:cubicBezTo>
                  <a:lnTo>
                    <a:pt x="68" y="0"/>
                  </a:lnTo>
                  <a:cubicBezTo>
                    <a:pt x="61" y="0"/>
                    <a:pt x="57" y="0"/>
                    <a:pt x="57" y="8"/>
                  </a:cubicBezTo>
                  <a:cubicBezTo>
                    <a:pt x="57" y="13"/>
                    <a:pt x="60" y="13"/>
                    <a:pt x="68" y="13"/>
                  </a:cubicBezTo>
                  <a:cubicBezTo>
                    <a:pt x="74" y="13"/>
                    <a:pt x="75" y="13"/>
                    <a:pt x="81" y="13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8" y="26"/>
                  </a:cubicBezTo>
                  <a:lnTo>
                    <a:pt x="42" y="210"/>
                  </a:lnTo>
                  <a:cubicBezTo>
                    <a:pt x="38" y="223"/>
                    <a:pt x="38" y="226"/>
                    <a:pt x="11" y="226"/>
                  </a:cubicBezTo>
                  <a:cubicBezTo>
                    <a:pt x="4" y="226"/>
                    <a:pt x="0" y="226"/>
                    <a:pt x="0" y="233"/>
                  </a:cubicBezTo>
                  <a:cubicBezTo>
                    <a:pt x="0" y="234"/>
                    <a:pt x="0" y="238"/>
                    <a:pt x="6" y="238"/>
                  </a:cubicBezTo>
                  <a:cubicBezTo>
                    <a:pt x="16" y="238"/>
                    <a:pt x="41" y="237"/>
                    <a:pt x="51" y="237"/>
                  </a:cubicBezTo>
                  <a:cubicBezTo>
                    <a:pt x="57" y="237"/>
                    <a:pt x="69" y="237"/>
                    <a:pt x="75" y="237"/>
                  </a:cubicBezTo>
                  <a:cubicBezTo>
                    <a:pt x="82" y="238"/>
                    <a:pt x="91" y="238"/>
                    <a:pt x="97" y="238"/>
                  </a:cubicBezTo>
                  <a:cubicBezTo>
                    <a:pt x="99" y="238"/>
                    <a:pt x="105" y="238"/>
                    <a:pt x="105" y="231"/>
                  </a:cubicBezTo>
                  <a:cubicBezTo>
                    <a:pt x="105" y="226"/>
                    <a:pt x="101" y="226"/>
                    <a:pt x="94" y="226"/>
                  </a:cubicBezTo>
                  <a:cubicBezTo>
                    <a:pt x="93" y="226"/>
                    <a:pt x="87" y="226"/>
                    <a:pt x="80" y="225"/>
                  </a:cubicBezTo>
                  <a:cubicBezTo>
                    <a:pt x="72" y="224"/>
                    <a:pt x="72" y="223"/>
                    <a:pt x="72" y="220"/>
                  </a:cubicBezTo>
                  <a:cubicBezTo>
                    <a:pt x="72" y="219"/>
                    <a:pt x="72" y="217"/>
                    <a:pt x="74" y="212"/>
                  </a:cubicBezTo>
                  <a:lnTo>
                    <a:pt x="94" y="130"/>
                  </a:lnTo>
                  <a:close/>
                  <a:moveTo>
                    <a:pt x="119" y="24"/>
                  </a:moveTo>
                  <a:cubicBezTo>
                    <a:pt x="122" y="14"/>
                    <a:pt x="123" y="13"/>
                    <a:pt x="137" y="13"/>
                  </a:cubicBezTo>
                  <a:lnTo>
                    <a:pt x="178" y="13"/>
                  </a:lnTo>
                  <a:cubicBezTo>
                    <a:pt x="210" y="13"/>
                    <a:pt x="231" y="22"/>
                    <a:pt x="231" y="47"/>
                  </a:cubicBezTo>
                  <a:cubicBezTo>
                    <a:pt x="231" y="58"/>
                    <a:pt x="226" y="85"/>
                    <a:pt x="209" y="101"/>
                  </a:cubicBezTo>
                  <a:cubicBezTo>
                    <a:pt x="196" y="112"/>
                    <a:pt x="177" y="119"/>
                    <a:pt x="151" y="119"/>
                  </a:cubicBezTo>
                  <a:lnTo>
                    <a:pt x="96" y="119"/>
                  </a:lnTo>
                  <a:lnTo>
                    <a:pt x="119" y="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36">
              <a:extLst>
                <a:ext uri="{FF2B5EF4-FFF2-40B4-BE49-F238E27FC236}">
                  <a16:creationId xmlns:a16="http://schemas.microsoft.com/office/drawing/2014/main" id="{60C53DF8-0647-136A-59FC-8E4BC7608AFF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4002088" y="4132263"/>
              <a:ext cx="31750" cy="42863"/>
            </a:xfrm>
            <a:custGeom>
              <a:avLst/>
              <a:gdLst>
                <a:gd name="T0" fmla="*/ 61 w 114"/>
                <a:gd name="T1" fmla="*/ 47 h 107"/>
                <a:gd name="T2" fmla="*/ 66 w 114"/>
                <a:gd name="T3" fmla="*/ 8 h 107"/>
                <a:gd name="T4" fmla="*/ 57 w 114"/>
                <a:gd name="T5" fmla="*/ 0 h 107"/>
                <a:gd name="T6" fmla="*/ 48 w 114"/>
                <a:gd name="T7" fmla="*/ 8 h 107"/>
                <a:gd name="T8" fmla="*/ 53 w 114"/>
                <a:gd name="T9" fmla="*/ 47 h 107"/>
                <a:gd name="T10" fmla="*/ 14 w 114"/>
                <a:gd name="T11" fmla="*/ 24 h 107"/>
                <a:gd name="T12" fmla="*/ 9 w 114"/>
                <a:gd name="T13" fmla="*/ 22 h 107"/>
                <a:gd name="T14" fmla="*/ 0 w 114"/>
                <a:gd name="T15" fmla="*/ 31 h 107"/>
                <a:gd name="T16" fmla="*/ 5 w 114"/>
                <a:gd name="T17" fmla="*/ 38 h 107"/>
                <a:gd name="T18" fmla="*/ 47 w 114"/>
                <a:gd name="T19" fmla="*/ 54 h 107"/>
                <a:gd name="T20" fmla="*/ 6 w 114"/>
                <a:gd name="T21" fmla="*/ 69 h 107"/>
                <a:gd name="T22" fmla="*/ 0 w 114"/>
                <a:gd name="T23" fmla="*/ 76 h 107"/>
                <a:gd name="T24" fmla="*/ 9 w 114"/>
                <a:gd name="T25" fmla="*/ 86 h 107"/>
                <a:gd name="T26" fmla="*/ 53 w 114"/>
                <a:gd name="T27" fmla="*/ 60 h 107"/>
                <a:gd name="T28" fmla="*/ 48 w 114"/>
                <a:gd name="T29" fmla="*/ 100 h 107"/>
                <a:gd name="T30" fmla="*/ 57 w 114"/>
                <a:gd name="T31" fmla="*/ 107 h 107"/>
                <a:gd name="T32" fmla="*/ 66 w 114"/>
                <a:gd name="T33" fmla="*/ 99 h 107"/>
                <a:gd name="T34" fmla="*/ 61 w 114"/>
                <a:gd name="T35" fmla="*/ 60 h 107"/>
                <a:gd name="T36" fmla="*/ 101 w 114"/>
                <a:gd name="T37" fmla="*/ 84 h 107"/>
                <a:gd name="T38" fmla="*/ 106 w 114"/>
                <a:gd name="T39" fmla="*/ 86 h 107"/>
                <a:gd name="T40" fmla="*/ 114 w 114"/>
                <a:gd name="T41" fmla="*/ 76 h 107"/>
                <a:gd name="T42" fmla="*/ 109 w 114"/>
                <a:gd name="T43" fmla="*/ 69 h 107"/>
                <a:gd name="T44" fmla="*/ 67 w 114"/>
                <a:gd name="T45" fmla="*/ 54 h 107"/>
                <a:gd name="T46" fmla="*/ 108 w 114"/>
                <a:gd name="T47" fmla="*/ 39 h 107"/>
                <a:gd name="T48" fmla="*/ 114 w 114"/>
                <a:gd name="T49" fmla="*/ 31 h 107"/>
                <a:gd name="T50" fmla="*/ 106 w 114"/>
                <a:gd name="T51" fmla="*/ 22 h 107"/>
                <a:gd name="T52" fmla="*/ 100 w 114"/>
                <a:gd name="T53" fmla="*/ 24 h 107"/>
                <a:gd name="T54" fmla="*/ 61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1" y="47"/>
                  </a:moveTo>
                  <a:cubicBezTo>
                    <a:pt x="62" y="42"/>
                    <a:pt x="66" y="10"/>
                    <a:pt x="66" y="8"/>
                  </a:cubicBezTo>
                  <a:cubicBezTo>
                    <a:pt x="66" y="4"/>
                    <a:pt x="62" y="0"/>
                    <a:pt x="57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0"/>
                    <a:pt x="52" y="42"/>
                    <a:pt x="53" y="47"/>
                  </a:cubicBezTo>
                  <a:lnTo>
                    <a:pt x="14" y="24"/>
                  </a:lnTo>
                  <a:cubicBezTo>
                    <a:pt x="12" y="22"/>
                    <a:pt x="11" y="22"/>
                    <a:pt x="9" y="22"/>
                  </a:cubicBezTo>
                  <a:cubicBezTo>
                    <a:pt x="5" y="22"/>
                    <a:pt x="0" y="25"/>
                    <a:pt x="0" y="31"/>
                  </a:cubicBezTo>
                  <a:cubicBezTo>
                    <a:pt x="0" y="35"/>
                    <a:pt x="3" y="37"/>
                    <a:pt x="5" y="38"/>
                  </a:cubicBezTo>
                  <a:cubicBezTo>
                    <a:pt x="19" y="44"/>
                    <a:pt x="33" y="49"/>
                    <a:pt x="47" y="54"/>
                  </a:cubicBezTo>
                  <a:cubicBezTo>
                    <a:pt x="33" y="59"/>
                    <a:pt x="10" y="67"/>
                    <a:pt x="6" y="69"/>
                  </a:cubicBezTo>
                  <a:cubicBezTo>
                    <a:pt x="4" y="69"/>
                    <a:pt x="0" y="71"/>
                    <a:pt x="0" y="76"/>
                  </a:cubicBezTo>
                  <a:cubicBezTo>
                    <a:pt x="0" y="82"/>
                    <a:pt x="5" y="86"/>
                    <a:pt x="9" y="86"/>
                  </a:cubicBezTo>
                  <a:cubicBezTo>
                    <a:pt x="11" y="86"/>
                    <a:pt x="19" y="81"/>
                    <a:pt x="53" y="60"/>
                  </a:cubicBezTo>
                  <a:cubicBezTo>
                    <a:pt x="52" y="66"/>
                    <a:pt x="48" y="97"/>
                    <a:pt x="48" y="100"/>
                  </a:cubicBezTo>
                  <a:cubicBezTo>
                    <a:pt x="48" y="103"/>
                    <a:pt x="52" y="107"/>
                    <a:pt x="57" y="107"/>
                  </a:cubicBezTo>
                  <a:cubicBezTo>
                    <a:pt x="62" y="107"/>
                    <a:pt x="66" y="104"/>
                    <a:pt x="66" y="99"/>
                  </a:cubicBezTo>
                  <a:cubicBezTo>
                    <a:pt x="66" y="97"/>
                    <a:pt x="62" y="65"/>
                    <a:pt x="61" y="60"/>
                  </a:cubicBezTo>
                  <a:lnTo>
                    <a:pt x="101" y="84"/>
                  </a:lnTo>
                  <a:cubicBezTo>
                    <a:pt x="102" y="85"/>
                    <a:pt x="103" y="86"/>
                    <a:pt x="106" y="86"/>
                  </a:cubicBezTo>
                  <a:cubicBezTo>
                    <a:pt x="110" y="86"/>
                    <a:pt x="114" y="82"/>
                    <a:pt x="114" y="76"/>
                  </a:cubicBezTo>
                  <a:cubicBezTo>
                    <a:pt x="114" y="72"/>
                    <a:pt x="112" y="70"/>
                    <a:pt x="109" y="69"/>
                  </a:cubicBezTo>
                  <a:cubicBezTo>
                    <a:pt x="95" y="64"/>
                    <a:pt x="81" y="59"/>
                    <a:pt x="67" y="54"/>
                  </a:cubicBezTo>
                  <a:cubicBezTo>
                    <a:pt x="81" y="49"/>
                    <a:pt x="104" y="40"/>
                    <a:pt x="108" y="39"/>
                  </a:cubicBezTo>
                  <a:cubicBezTo>
                    <a:pt x="110" y="38"/>
                    <a:pt x="114" y="36"/>
                    <a:pt x="114" y="31"/>
                  </a:cubicBezTo>
                  <a:cubicBezTo>
                    <a:pt x="114" y="25"/>
                    <a:pt x="110" y="22"/>
                    <a:pt x="106" y="22"/>
                  </a:cubicBezTo>
                  <a:cubicBezTo>
                    <a:pt x="103" y="22"/>
                    <a:pt x="102" y="22"/>
                    <a:pt x="100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37">
              <a:extLst>
                <a:ext uri="{FF2B5EF4-FFF2-40B4-BE49-F238E27FC236}">
                  <a16:creationId xmlns:a16="http://schemas.microsoft.com/office/drawing/2014/main" id="{E7281B6C-E81A-C07E-4802-23718E215D9A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071938" y="4167188"/>
              <a:ext cx="17463" cy="6032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38">
              <a:extLst>
                <a:ext uri="{FF2B5EF4-FFF2-40B4-BE49-F238E27FC236}">
                  <a16:creationId xmlns:a16="http://schemas.microsoft.com/office/drawing/2014/main" id="{25FA2F2A-0D41-7C6B-CE16-57768F65DD03}"/>
                </a:ext>
              </a:extLst>
            </p:cNvPr>
            <p:cNvSpPr>
              <a:spLocks noEditPoints="1"/>
            </p:cNvSpPr>
            <p:nvPr>
              <p:custDataLst>
                <p:tags r:id="rId163"/>
              </p:custDataLst>
            </p:nvPr>
          </p:nvSpPr>
          <p:spPr bwMode="auto">
            <a:xfrm>
              <a:off x="4132263" y="4046538"/>
              <a:ext cx="90488" cy="146050"/>
            </a:xfrm>
            <a:custGeom>
              <a:avLst/>
              <a:gdLst>
                <a:gd name="T0" fmla="*/ 310 w 310"/>
                <a:gd name="T1" fmla="*/ 185 h 368"/>
                <a:gd name="T2" fmla="*/ 155 w 310"/>
                <a:gd name="T3" fmla="*/ 0 h 368"/>
                <a:gd name="T4" fmla="*/ 0 w 310"/>
                <a:gd name="T5" fmla="*/ 185 h 368"/>
                <a:gd name="T6" fmla="*/ 155 w 310"/>
                <a:gd name="T7" fmla="*/ 368 h 368"/>
                <a:gd name="T8" fmla="*/ 310 w 310"/>
                <a:gd name="T9" fmla="*/ 185 h 368"/>
                <a:gd name="T10" fmla="*/ 155 w 310"/>
                <a:gd name="T11" fmla="*/ 335 h 368"/>
                <a:gd name="T12" fmla="*/ 44 w 310"/>
                <a:gd name="T13" fmla="*/ 177 h 368"/>
                <a:gd name="T14" fmla="*/ 155 w 310"/>
                <a:gd name="T15" fmla="*/ 32 h 368"/>
                <a:gd name="T16" fmla="*/ 266 w 310"/>
                <a:gd name="T17" fmla="*/ 177 h 368"/>
                <a:gd name="T18" fmla="*/ 155 w 310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68">
                  <a:moveTo>
                    <a:pt x="310" y="185"/>
                  </a:moveTo>
                  <a:cubicBezTo>
                    <a:pt x="310" y="80"/>
                    <a:pt x="238" y="0"/>
                    <a:pt x="155" y="0"/>
                  </a:cubicBezTo>
                  <a:cubicBezTo>
                    <a:pt x="71" y="0"/>
                    <a:pt x="0" y="81"/>
                    <a:pt x="0" y="185"/>
                  </a:cubicBezTo>
                  <a:cubicBezTo>
                    <a:pt x="0" y="290"/>
                    <a:pt x="74" y="368"/>
                    <a:pt x="155" y="368"/>
                  </a:cubicBezTo>
                  <a:cubicBezTo>
                    <a:pt x="238" y="368"/>
                    <a:pt x="310" y="289"/>
                    <a:pt x="310" y="185"/>
                  </a:cubicBezTo>
                  <a:close/>
                  <a:moveTo>
                    <a:pt x="155" y="335"/>
                  </a:moveTo>
                  <a:cubicBezTo>
                    <a:pt x="97" y="335"/>
                    <a:pt x="44" y="273"/>
                    <a:pt x="44" y="177"/>
                  </a:cubicBezTo>
                  <a:cubicBezTo>
                    <a:pt x="44" y="86"/>
                    <a:pt x="99" y="32"/>
                    <a:pt x="155" y="32"/>
                  </a:cubicBezTo>
                  <a:cubicBezTo>
                    <a:pt x="213" y="32"/>
                    <a:pt x="266" y="88"/>
                    <a:pt x="266" y="177"/>
                  </a:cubicBezTo>
                  <a:cubicBezTo>
                    <a:pt x="266" y="274"/>
                    <a:pt x="212" y="335"/>
                    <a:pt x="155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39">
              <a:extLst>
                <a:ext uri="{FF2B5EF4-FFF2-40B4-BE49-F238E27FC236}">
                  <a16:creationId xmlns:a16="http://schemas.microsoft.com/office/drawing/2014/main" id="{3A5E2AE0-DF58-59D1-A457-17930FE95100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4244975" y="4051301"/>
              <a:ext cx="71438" cy="141288"/>
            </a:xfrm>
            <a:custGeom>
              <a:avLst/>
              <a:gdLst>
                <a:gd name="T0" fmla="*/ 248 w 248"/>
                <a:gd name="T1" fmla="*/ 0 h 357"/>
                <a:gd name="T2" fmla="*/ 209 w 248"/>
                <a:gd name="T3" fmla="*/ 0 h 357"/>
                <a:gd name="T4" fmla="*/ 209 w 248"/>
                <a:gd name="T5" fmla="*/ 230 h 357"/>
                <a:gd name="T6" fmla="*/ 126 w 248"/>
                <a:gd name="T7" fmla="*/ 329 h 357"/>
                <a:gd name="T8" fmla="*/ 44 w 248"/>
                <a:gd name="T9" fmla="*/ 230 h 357"/>
                <a:gd name="T10" fmla="*/ 44 w 248"/>
                <a:gd name="T11" fmla="*/ 0 h 357"/>
                <a:gd name="T12" fmla="*/ 0 w 248"/>
                <a:gd name="T13" fmla="*/ 0 h 357"/>
                <a:gd name="T14" fmla="*/ 0 w 248"/>
                <a:gd name="T15" fmla="*/ 229 h 357"/>
                <a:gd name="T16" fmla="*/ 125 w 248"/>
                <a:gd name="T17" fmla="*/ 357 h 357"/>
                <a:gd name="T18" fmla="*/ 248 w 248"/>
                <a:gd name="T19" fmla="*/ 229 h 357"/>
                <a:gd name="T20" fmla="*/ 248 w 248"/>
                <a:gd name="T2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57">
                  <a:moveTo>
                    <a:pt x="248" y="0"/>
                  </a:moveTo>
                  <a:lnTo>
                    <a:pt x="209" y="0"/>
                  </a:lnTo>
                  <a:lnTo>
                    <a:pt x="209" y="230"/>
                  </a:lnTo>
                  <a:cubicBezTo>
                    <a:pt x="209" y="296"/>
                    <a:pt x="168" y="329"/>
                    <a:pt x="126" y="329"/>
                  </a:cubicBezTo>
                  <a:cubicBezTo>
                    <a:pt x="85" y="329"/>
                    <a:pt x="44" y="297"/>
                    <a:pt x="44" y="230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29"/>
                  </a:lnTo>
                  <a:cubicBezTo>
                    <a:pt x="0" y="302"/>
                    <a:pt x="58" y="357"/>
                    <a:pt x="125" y="357"/>
                  </a:cubicBezTo>
                  <a:cubicBezTo>
                    <a:pt x="192" y="357"/>
                    <a:pt x="248" y="302"/>
                    <a:pt x="248" y="229"/>
                  </a:cubicBezTo>
                  <a:lnTo>
                    <a:pt x="24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40">
              <a:extLst>
                <a:ext uri="{FF2B5EF4-FFF2-40B4-BE49-F238E27FC236}">
                  <a16:creationId xmlns:a16="http://schemas.microsoft.com/office/drawing/2014/main" id="{B9816CBE-12A2-9B0A-C0E3-13E6181E7130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335463" y="4052888"/>
              <a:ext cx="88900" cy="136525"/>
            </a:xfrm>
            <a:custGeom>
              <a:avLst/>
              <a:gdLst>
                <a:gd name="T0" fmla="*/ 174 w 303"/>
                <a:gd name="T1" fmla="*/ 31 h 343"/>
                <a:gd name="T2" fmla="*/ 218 w 303"/>
                <a:gd name="T3" fmla="*/ 31 h 343"/>
                <a:gd name="T4" fmla="*/ 236 w 303"/>
                <a:gd name="T5" fmla="*/ 32 h 343"/>
                <a:gd name="T6" fmla="*/ 303 w 303"/>
                <a:gd name="T7" fmla="*/ 32 h 343"/>
                <a:gd name="T8" fmla="*/ 303 w 303"/>
                <a:gd name="T9" fmla="*/ 0 h 343"/>
                <a:gd name="T10" fmla="*/ 0 w 303"/>
                <a:gd name="T11" fmla="*/ 0 h 343"/>
                <a:gd name="T12" fmla="*/ 0 w 303"/>
                <a:gd name="T13" fmla="*/ 32 h 343"/>
                <a:gd name="T14" fmla="*/ 67 w 303"/>
                <a:gd name="T15" fmla="*/ 32 h 343"/>
                <a:gd name="T16" fmla="*/ 85 w 303"/>
                <a:gd name="T17" fmla="*/ 31 h 343"/>
                <a:gd name="T18" fmla="*/ 130 w 303"/>
                <a:gd name="T19" fmla="*/ 31 h 343"/>
                <a:gd name="T20" fmla="*/ 130 w 303"/>
                <a:gd name="T21" fmla="*/ 343 h 343"/>
                <a:gd name="T22" fmla="*/ 174 w 303"/>
                <a:gd name="T23" fmla="*/ 343 h 343"/>
                <a:gd name="T24" fmla="*/ 174 w 303"/>
                <a:gd name="T25" fmla="*/ 3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3">
                  <a:moveTo>
                    <a:pt x="174" y="31"/>
                  </a:moveTo>
                  <a:lnTo>
                    <a:pt x="218" y="31"/>
                  </a:lnTo>
                  <a:cubicBezTo>
                    <a:pt x="224" y="31"/>
                    <a:pt x="230" y="32"/>
                    <a:pt x="236" y="32"/>
                  </a:cubicBezTo>
                  <a:lnTo>
                    <a:pt x="303" y="32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67" y="32"/>
                  </a:lnTo>
                  <a:cubicBezTo>
                    <a:pt x="73" y="32"/>
                    <a:pt x="79" y="31"/>
                    <a:pt x="85" y="31"/>
                  </a:cubicBezTo>
                  <a:lnTo>
                    <a:pt x="130" y="31"/>
                  </a:lnTo>
                  <a:lnTo>
                    <a:pt x="130" y="343"/>
                  </a:lnTo>
                  <a:lnTo>
                    <a:pt x="174" y="343"/>
                  </a:lnTo>
                  <a:lnTo>
                    <a:pt x="174" y="3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41">
              <a:extLst>
                <a:ext uri="{FF2B5EF4-FFF2-40B4-BE49-F238E27FC236}">
                  <a16:creationId xmlns:a16="http://schemas.microsoft.com/office/drawing/2014/main" id="{7C3787C7-C67A-6B7C-552E-FD65A0DE8E3F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437063" y="4122738"/>
              <a:ext cx="79375" cy="98425"/>
            </a:xfrm>
            <a:custGeom>
              <a:avLst/>
              <a:gdLst>
                <a:gd name="T0" fmla="*/ 222 w 272"/>
                <a:gd name="T1" fmla="*/ 42 h 245"/>
                <a:gd name="T2" fmla="*/ 264 w 272"/>
                <a:gd name="T3" fmla="*/ 13 h 245"/>
                <a:gd name="T4" fmla="*/ 272 w 272"/>
                <a:gd name="T5" fmla="*/ 5 h 245"/>
                <a:gd name="T6" fmla="*/ 268 w 272"/>
                <a:gd name="T7" fmla="*/ 0 h 245"/>
                <a:gd name="T8" fmla="*/ 240 w 272"/>
                <a:gd name="T9" fmla="*/ 1 h 245"/>
                <a:gd name="T10" fmla="*/ 203 w 272"/>
                <a:gd name="T11" fmla="*/ 0 h 245"/>
                <a:gd name="T12" fmla="*/ 196 w 272"/>
                <a:gd name="T13" fmla="*/ 8 h 245"/>
                <a:gd name="T14" fmla="*/ 203 w 272"/>
                <a:gd name="T15" fmla="*/ 13 h 245"/>
                <a:gd name="T16" fmla="*/ 217 w 272"/>
                <a:gd name="T17" fmla="*/ 23 h 245"/>
                <a:gd name="T18" fmla="*/ 211 w 272"/>
                <a:gd name="T19" fmla="*/ 37 h 245"/>
                <a:gd name="T20" fmla="*/ 96 w 272"/>
                <a:gd name="T21" fmla="*/ 206 h 245"/>
                <a:gd name="T22" fmla="*/ 65 w 272"/>
                <a:gd name="T23" fmla="*/ 27 h 245"/>
                <a:gd name="T24" fmla="*/ 64 w 272"/>
                <a:gd name="T25" fmla="*/ 22 h 245"/>
                <a:gd name="T26" fmla="*/ 86 w 272"/>
                <a:gd name="T27" fmla="*/ 13 h 245"/>
                <a:gd name="T28" fmla="*/ 96 w 272"/>
                <a:gd name="T29" fmla="*/ 5 h 245"/>
                <a:gd name="T30" fmla="*/ 90 w 272"/>
                <a:gd name="T31" fmla="*/ 0 h 245"/>
                <a:gd name="T32" fmla="*/ 45 w 272"/>
                <a:gd name="T33" fmla="*/ 1 h 245"/>
                <a:gd name="T34" fmla="*/ 7 w 272"/>
                <a:gd name="T35" fmla="*/ 0 h 245"/>
                <a:gd name="T36" fmla="*/ 0 w 272"/>
                <a:gd name="T37" fmla="*/ 8 h 245"/>
                <a:gd name="T38" fmla="*/ 9 w 272"/>
                <a:gd name="T39" fmla="*/ 13 h 245"/>
                <a:gd name="T40" fmla="*/ 30 w 272"/>
                <a:gd name="T41" fmla="*/ 24 h 245"/>
                <a:gd name="T42" fmla="*/ 68 w 272"/>
                <a:gd name="T43" fmla="*/ 236 h 245"/>
                <a:gd name="T44" fmla="*/ 77 w 272"/>
                <a:gd name="T45" fmla="*/ 245 h 245"/>
                <a:gd name="T46" fmla="*/ 88 w 272"/>
                <a:gd name="T47" fmla="*/ 238 h 245"/>
                <a:gd name="T48" fmla="*/ 222 w 272"/>
                <a:gd name="T49" fmla="*/ 4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2" h="245">
                  <a:moveTo>
                    <a:pt x="222" y="42"/>
                  </a:moveTo>
                  <a:cubicBezTo>
                    <a:pt x="234" y="23"/>
                    <a:pt x="246" y="14"/>
                    <a:pt x="264" y="13"/>
                  </a:cubicBezTo>
                  <a:cubicBezTo>
                    <a:pt x="269" y="12"/>
                    <a:pt x="272" y="12"/>
                    <a:pt x="272" y="5"/>
                  </a:cubicBezTo>
                  <a:cubicBezTo>
                    <a:pt x="272" y="4"/>
                    <a:pt x="272" y="0"/>
                    <a:pt x="268" y="0"/>
                  </a:cubicBezTo>
                  <a:cubicBezTo>
                    <a:pt x="259" y="0"/>
                    <a:pt x="248" y="1"/>
                    <a:pt x="240" y="1"/>
                  </a:cubicBezTo>
                  <a:cubicBezTo>
                    <a:pt x="229" y="1"/>
                    <a:pt x="214" y="0"/>
                    <a:pt x="203" y="0"/>
                  </a:cubicBezTo>
                  <a:cubicBezTo>
                    <a:pt x="200" y="0"/>
                    <a:pt x="196" y="1"/>
                    <a:pt x="196" y="8"/>
                  </a:cubicBezTo>
                  <a:cubicBezTo>
                    <a:pt x="196" y="12"/>
                    <a:pt x="201" y="13"/>
                    <a:pt x="203" y="13"/>
                  </a:cubicBezTo>
                  <a:cubicBezTo>
                    <a:pt x="214" y="13"/>
                    <a:pt x="217" y="17"/>
                    <a:pt x="217" y="23"/>
                  </a:cubicBezTo>
                  <a:cubicBezTo>
                    <a:pt x="217" y="28"/>
                    <a:pt x="215" y="31"/>
                    <a:pt x="211" y="37"/>
                  </a:cubicBezTo>
                  <a:lnTo>
                    <a:pt x="96" y="206"/>
                  </a:lnTo>
                  <a:lnTo>
                    <a:pt x="65" y="27"/>
                  </a:lnTo>
                  <a:cubicBezTo>
                    <a:pt x="64" y="24"/>
                    <a:pt x="64" y="23"/>
                    <a:pt x="64" y="22"/>
                  </a:cubicBezTo>
                  <a:cubicBezTo>
                    <a:pt x="64" y="13"/>
                    <a:pt x="83" y="13"/>
                    <a:pt x="86" y="13"/>
                  </a:cubicBezTo>
                  <a:cubicBezTo>
                    <a:pt x="92" y="13"/>
                    <a:pt x="96" y="13"/>
                    <a:pt x="96" y="5"/>
                  </a:cubicBezTo>
                  <a:cubicBezTo>
                    <a:pt x="96" y="5"/>
                    <a:pt x="96" y="0"/>
                    <a:pt x="90" y="0"/>
                  </a:cubicBezTo>
                  <a:cubicBezTo>
                    <a:pt x="80" y="0"/>
                    <a:pt x="56" y="1"/>
                    <a:pt x="45" y="1"/>
                  </a:cubicBezTo>
                  <a:cubicBezTo>
                    <a:pt x="37" y="1"/>
                    <a:pt x="15" y="0"/>
                    <a:pt x="7" y="0"/>
                  </a:cubicBezTo>
                  <a:cubicBezTo>
                    <a:pt x="4" y="0"/>
                    <a:pt x="0" y="1"/>
                    <a:pt x="0" y="8"/>
                  </a:cubicBezTo>
                  <a:cubicBezTo>
                    <a:pt x="0" y="13"/>
                    <a:pt x="5" y="13"/>
                    <a:pt x="9" y="13"/>
                  </a:cubicBezTo>
                  <a:cubicBezTo>
                    <a:pt x="28" y="13"/>
                    <a:pt x="28" y="15"/>
                    <a:pt x="30" y="24"/>
                  </a:cubicBezTo>
                  <a:lnTo>
                    <a:pt x="68" y="236"/>
                  </a:lnTo>
                  <a:cubicBezTo>
                    <a:pt x="70" y="243"/>
                    <a:pt x="70" y="245"/>
                    <a:pt x="77" y="245"/>
                  </a:cubicBezTo>
                  <a:cubicBezTo>
                    <a:pt x="83" y="245"/>
                    <a:pt x="85" y="243"/>
                    <a:pt x="88" y="238"/>
                  </a:cubicBezTo>
                  <a:lnTo>
                    <a:pt x="222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42">
              <a:extLst>
                <a:ext uri="{FF2B5EF4-FFF2-40B4-BE49-F238E27FC236}">
                  <a16:creationId xmlns:a16="http://schemas.microsoft.com/office/drawing/2014/main" id="{A413B943-E93F-F164-6356-B9C70A6C0C3C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4541838" y="4167188"/>
              <a:ext cx="17463" cy="60325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43">
              <a:extLst>
                <a:ext uri="{FF2B5EF4-FFF2-40B4-BE49-F238E27FC236}">
                  <a16:creationId xmlns:a16="http://schemas.microsoft.com/office/drawing/2014/main" id="{5B296ED8-2388-E91A-66D9-C58A84CF8982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598988" y="4100513"/>
              <a:ext cx="95250" cy="90488"/>
            </a:xfrm>
            <a:custGeom>
              <a:avLst/>
              <a:gdLst>
                <a:gd name="T0" fmla="*/ 216 w 330"/>
                <a:gd name="T1" fmla="*/ 52 h 226"/>
                <a:gd name="T2" fmla="*/ 224 w 330"/>
                <a:gd name="T3" fmla="*/ 19 h 226"/>
                <a:gd name="T4" fmla="*/ 209 w 330"/>
                <a:gd name="T5" fmla="*/ 6 h 226"/>
                <a:gd name="T6" fmla="*/ 191 w 330"/>
                <a:gd name="T7" fmla="*/ 20 h 226"/>
                <a:gd name="T8" fmla="*/ 162 w 330"/>
                <a:gd name="T9" fmla="*/ 131 h 226"/>
                <a:gd name="T10" fmla="*/ 158 w 330"/>
                <a:gd name="T11" fmla="*/ 164 h 226"/>
                <a:gd name="T12" fmla="*/ 158 w 330"/>
                <a:gd name="T13" fmla="*/ 173 h 226"/>
                <a:gd name="T14" fmla="*/ 112 w 330"/>
                <a:gd name="T15" fmla="*/ 215 h 226"/>
                <a:gd name="T16" fmla="*/ 73 w 330"/>
                <a:gd name="T17" fmla="*/ 170 h 226"/>
                <a:gd name="T18" fmla="*/ 98 w 330"/>
                <a:gd name="T19" fmla="*/ 73 h 226"/>
                <a:gd name="T20" fmla="*/ 107 w 330"/>
                <a:gd name="T21" fmla="*/ 41 h 226"/>
                <a:gd name="T22" fmla="*/ 66 w 330"/>
                <a:gd name="T23" fmla="*/ 0 h 226"/>
                <a:gd name="T24" fmla="*/ 0 w 330"/>
                <a:gd name="T25" fmla="*/ 77 h 226"/>
                <a:gd name="T26" fmla="*/ 6 w 330"/>
                <a:gd name="T27" fmla="*/ 82 h 226"/>
                <a:gd name="T28" fmla="*/ 14 w 330"/>
                <a:gd name="T29" fmla="*/ 73 h 226"/>
                <a:gd name="T30" fmla="*/ 65 w 330"/>
                <a:gd name="T31" fmla="*/ 11 h 226"/>
                <a:gd name="T32" fmla="*/ 77 w 330"/>
                <a:gd name="T33" fmla="*/ 28 h 226"/>
                <a:gd name="T34" fmla="*/ 68 w 330"/>
                <a:gd name="T35" fmla="*/ 63 h 226"/>
                <a:gd name="T36" fmla="*/ 40 w 330"/>
                <a:gd name="T37" fmla="*/ 163 h 226"/>
                <a:gd name="T38" fmla="*/ 111 w 330"/>
                <a:gd name="T39" fmla="*/ 226 h 226"/>
                <a:gd name="T40" fmla="*/ 163 w 330"/>
                <a:gd name="T41" fmla="*/ 191 h 226"/>
                <a:gd name="T42" fmla="*/ 225 w 330"/>
                <a:gd name="T43" fmla="*/ 226 h 226"/>
                <a:gd name="T44" fmla="*/ 297 w 330"/>
                <a:gd name="T45" fmla="*/ 165 h 226"/>
                <a:gd name="T46" fmla="*/ 330 w 330"/>
                <a:gd name="T47" fmla="*/ 35 h 226"/>
                <a:gd name="T48" fmla="*/ 308 w 330"/>
                <a:gd name="T49" fmla="*/ 0 h 226"/>
                <a:gd name="T50" fmla="*/ 283 w 330"/>
                <a:gd name="T51" fmla="*/ 24 h 226"/>
                <a:gd name="T52" fmla="*/ 291 w 330"/>
                <a:gd name="T53" fmla="*/ 38 h 226"/>
                <a:gd name="T54" fmla="*/ 309 w 330"/>
                <a:gd name="T55" fmla="*/ 80 h 226"/>
                <a:gd name="T56" fmla="*/ 281 w 330"/>
                <a:gd name="T57" fmla="*/ 171 h 226"/>
                <a:gd name="T58" fmla="*/ 227 w 330"/>
                <a:gd name="T59" fmla="*/ 215 h 226"/>
                <a:gd name="T60" fmla="*/ 190 w 330"/>
                <a:gd name="T61" fmla="*/ 172 h 226"/>
                <a:gd name="T62" fmla="*/ 195 w 330"/>
                <a:gd name="T63" fmla="*/ 135 h 226"/>
                <a:gd name="T64" fmla="*/ 216 w 330"/>
                <a:gd name="T65" fmla="*/ 5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0" h="226">
                  <a:moveTo>
                    <a:pt x="216" y="52"/>
                  </a:moveTo>
                  <a:cubicBezTo>
                    <a:pt x="219" y="41"/>
                    <a:pt x="224" y="22"/>
                    <a:pt x="224" y="19"/>
                  </a:cubicBezTo>
                  <a:cubicBezTo>
                    <a:pt x="224" y="10"/>
                    <a:pt x="217" y="6"/>
                    <a:pt x="209" y="6"/>
                  </a:cubicBezTo>
                  <a:cubicBezTo>
                    <a:pt x="203" y="6"/>
                    <a:pt x="194" y="10"/>
                    <a:pt x="191" y="20"/>
                  </a:cubicBezTo>
                  <a:cubicBezTo>
                    <a:pt x="189" y="23"/>
                    <a:pt x="166" y="118"/>
                    <a:pt x="162" y="131"/>
                  </a:cubicBezTo>
                  <a:cubicBezTo>
                    <a:pt x="159" y="146"/>
                    <a:pt x="158" y="155"/>
                    <a:pt x="158" y="164"/>
                  </a:cubicBezTo>
                  <a:cubicBezTo>
                    <a:pt x="158" y="170"/>
                    <a:pt x="158" y="171"/>
                    <a:pt x="158" y="173"/>
                  </a:cubicBezTo>
                  <a:cubicBezTo>
                    <a:pt x="147" y="200"/>
                    <a:pt x="132" y="215"/>
                    <a:pt x="112" y="215"/>
                  </a:cubicBezTo>
                  <a:cubicBezTo>
                    <a:pt x="73" y="215"/>
                    <a:pt x="73" y="178"/>
                    <a:pt x="73" y="170"/>
                  </a:cubicBezTo>
                  <a:cubicBezTo>
                    <a:pt x="73" y="154"/>
                    <a:pt x="75" y="134"/>
                    <a:pt x="98" y="73"/>
                  </a:cubicBezTo>
                  <a:cubicBezTo>
                    <a:pt x="104" y="58"/>
                    <a:pt x="107" y="51"/>
                    <a:pt x="107" y="41"/>
                  </a:cubicBezTo>
                  <a:cubicBezTo>
                    <a:pt x="107" y="19"/>
                    <a:pt x="90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8" y="27"/>
                    <a:pt x="47" y="11"/>
                    <a:pt x="65" y="11"/>
                  </a:cubicBezTo>
                  <a:cubicBezTo>
                    <a:pt x="69" y="11"/>
                    <a:pt x="77" y="12"/>
                    <a:pt x="77" y="28"/>
                  </a:cubicBezTo>
                  <a:cubicBezTo>
                    <a:pt x="77" y="40"/>
                    <a:pt x="72" y="54"/>
                    <a:pt x="68" y="63"/>
                  </a:cubicBezTo>
                  <a:cubicBezTo>
                    <a:pt x="46" y="121"/>
                    <a:pt x="40" y="144"/>
                    <a:pt x="40" y="163"/>
                  </a:cubicBezTo>
                  <a:cubicBezTo>
                    <a:pt x="40" y="209"/>
                    <a:pt x="74" y="226"/>
                    <a:pt x="111" y="226"/>
                  </a:cubicBezTo>
                  <a:cubicBezTo>
                    <a:pt x="119" y="226"/>
                    <a:pt x="143" y="226"/>
                    <a:pt x="163" y="191"/>
                  </a:cubicBezTo>
                  <a:cubicBezTo>
                    <a:pt x="176" y="223"/>
                    <a:pt x="210" y="226"/>
                    <a:pt x="225" y="226"/>
                  </a:cubicBezTo>
                  <a:cubicBezTo>
                    <a:pt x="262" y="226"/>
                    <a:pt x="284" y="195"/>
                    <a:pt x="297" y="165"/>
                  </a:cubicBezTo>
                  <a:cubicBezTo>
                    <a:pt x="314" y="126"/>
                    <a:pt x="330" y="59"/>
                    <a:pt x="330" y="35"/>
                  </a:cubicBezTo>
                  <a:cubicBezTo>
                    <a:pt x="330" y="8"/>
                    <a:pt x="317" y="0"/>
                    <a:pt x="308" y="0"/>
                  </a:cubicBezTo>
                  <a:cubicBezTo>
                    <a:pt x="296" y="0"/>
                    <a:pt x="283" y="13"/>
                    <a:pt x="283" y="24"/>
                  </a:cubicBezTo>
                  <a:cubicBezTo>
                    <a:pt x="283" y="31"/>
                    <a:pt x="286" y="34"/>
                    <a:pt x="291" y="38"/>
                  </a:cubicBezTo>
                  <a:cubicBezTo>
                    <a:pt x="296" y="43"/>
                    <a:pt x="309" y="56"/>
                    <a:pt x="309" y="80"/>
                  </a:cubicBezTo>
                  <a:cubicBezTo>
                    <a:pt x="309" y="97"/>
                    <a:pt x="294" y="146"/>
                    <a:pt x="281" y="171"/>
                  </a:cubicBezTo>
                  <a:cubicBezTo>
                    <a:pt x="268" y="198"/>
                    <a:pt x="251" y="215"/>
                    <a:pt x="227" y="215"/>
                  </a:cubicBezTo>
                  <a:cubicBezTo>
                    <a:pt x="203" y="215"/>
                    <a:pt x="190" y="200"/>
                    <a:pt x="190" y="172"/>
                  </a:cubicBezTo>
                  <a:cubicBezTo>
                    <a:pt x="190" y="158"/>
                    <a:pt x="193" y="142"/>
                    <a:pt x="195" y="135"/>
                  </a:cubicBezTo>
                  <a:lnTo>
                    <a:pt x="216" y="5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44">
              <a:extLst>
                <a:ext uri="{FF2B5EF4-FFF2-40B4-BE49-F238E27FC236}">
                  <a16:creationId xmlns:a16="http://schemas.microsoft.com/office/drawing/2014/main" id="{F35CBEFD-DE2D-C109-F385-C71AAC860272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710113" y="4040188"/>
              <a:ext cx="33338" cy="1984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45">
              <a:extLst>
                <a:ext uri="{FF2B5EF4-FFF2-40B4-BE49-F238E27FC236}">
                  <a16:creationId xmlns:a16="http://schemas.microsoft.com/office/drawing/2014/main" id="{4180AE04-F5C7-C6E9-75A1-63A77C68073D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4806950" y="4087813"/>
              <a:ext cx="128588" cy="103188"/>
            </a:xfrm>
            <a:custGeom>
              <a:avLst/>
              <a:gdLst>
                <a:gd name="T0" fmla="*/ 424 w 442"/>
                <a:gd name="T1" fmla="*/ 140 h 260"/>
                <a:gd name="T2" fmla="*/ 442 w 442"/>
                <a:gd name="T3" fmla="*/ 130 h 260"/>
                <a:gd name="T4" fmla="*/ 424 w 442"/>
                <a:gd name="T5" fmla="*/ 120 h 260"/>
                <a:gd name="T6" fmla="*/ 54 w 442"/>
                <a:gd name="T7" fmla="*/ 120 h 260"/>
                <a:gd name="T8" fmla="*/ 99 w 442"/>
                <a:gd name="T9" fmla="*/ 72 h 260"/>
                <a:gd name="T10" fmla="*/ 125 w 442"/>
                <a:gd name="T11" fmla="*/ 6 h 260"/>
                <a:gd name="T12" fmla="*/ 115 w 442"/>
                <a:gd name="T13" fmla="*/ 0 h 260"/>
                <a:gd name="T14" fmla="*/ 104 w 442"/>
                <a:gd name="T15" fmla="*/ 10 h 260"/>
                <a:gd name="T16" fmla="*/ 7 w 442"/>
                <a:gd name="T17" fmla="*/ 123 h 260"/>
                <a:gd name="T18" fmla="*/ 0 w 442"/>
                <a:gd name="T19" fmla="*/ 130 h 260"/>
                <a:gd name="T20" fmla="*/ 7 w 442"/>
                <a:gd name="T21" fmla="*/ 136 h 260"/>
                <a:gd name="T22" fmla="*/ 105 w 442"/>
                <a:gd name="T23" fmla="*/ 253 h 260"/>
                <a:gd name="T24" fmla="*/ 115 w 442"/>
                <a:gd name="T25" fmla="*/ 260 h 260"/>
                <a:gd name="T26" fmla="*/ 125 w 442"/>
                <a:gd name="T27" fmla="*/ 254 h 260"/>
                <a:gd name="T28" fmla="*/ 100 w 442"/>
                <a:gd name="T29" fmla="*/ 188 h 260"/>
                <a:gd name="T30" fmla="*/ 54 w 442"/>
                <a:gd name="T31" fmla="*/ 140 h 260"/>
                <a:gd name="T32" fmla="*/ 424 w 442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0">
                  <a:moveTo>
                    <a:pt x="424" y="140"/>
                  </a:moveTo>
                  <a:cubicBezTo>
                    <a:pt x="433" y="140"/>
                    <a:pt x="442" y="140"/>
                    <a:pt x="442" y="130"/>
                  </a:cubicBezTo>
                  <a:cubicBezTo>
                    <a:pt x="442" y="120"/>
                    <a:pt x="433" y="120"/>
                    <a:pt x="424" y="120"/>
                  </a:cubicBezTo>
                  <a:lnTo>
                    <a:pt x="54" y="120"/>
                  </a:lnTo>
                  <a:cubicBezTo>
                    <a:pt x="81" y="99"/>
                    <a:pt x="95" y="79"/>
                    <a:pt x="99" y="72"/>
                  </a:cubicBezTo>
                  <a:cubicBezTo>
                    <a:pt x="121" y="38"/>
                    <a:pt x="125" y="6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6" y="1"/>
                    <a:pt x="104" y="10"/>
                  </a:cubicBezTo>
                  <a:cubicBezTo>
                    <a:pt x="93" y="59"/>
                    <a:pt x="63" y="100"/>
                    <a:pt x="7" y="123"/>
                  </a:cubicBezTo>
                  <a:cubicBezTo>
                    <a:pt x="2" y="125"/>
                    <a:pt x="0" y="126"/>
                    <a:pt x="0" y="130"/>
                  </a:cubicBezTo>
                  <a:cubicBezTo>
                    <a:pt x="0" y="133"/>
                    <a:pt x="2" y="134"/>
                    <a:pt x="7" y="136"/>
                  </a:cubicBezTo>
                  <a:cubicBezTo>
                    <a:pt x="59" y="158"/>
                    <a:pt x="92" y="197"/>
                    <a:pt x="105" y="253"/>
                  </a:cubicBezTo>
                  <a:cubicBezTo>
                    <a:pt x="106" y="259"/>
                    <a:pt x="107" y="260"/>
                    <a:pt x="115" y="260"/>
                  </a:cubicBezTo>
                  <a:cubicBezTo>
                    <a:pt x="119" y="260"/>
                    <a:pt x="125" y="260"/>
                    <a:pt x="125" y="254"/>
                  </a:cubicBezTo>
                  <a:cubicBezTo>
                    <a:pt x="125" y="253"/>
                    <a:pt x="121" y="222"/>
                    <a:pt x="100" y="188"/>
                  </a:cubicBezTo>
                  <a:cubicBezTo>
                    <a:pt x="90" y="173"/>
                    <a:pt x="75" y="156"/>
                    <a:pt x="54" y="140"/>
                  </a:cubicBezTo>
                  <a:lnTo>
                    <a:pt x="424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46">
              <a:extLst>
                <a:ext uri="{FF2B5EF4-FFF2-40B4-BE49-F238E27FC236}">
                  <a16:creationId xmlns:a16="http://schemas.microsoft.com/office/drawing/2014/main" id="{441F6368-8967-C8F9-A287-78DA57F70BE0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989513" y="4052888"/>
              <a:ext cx="144463" cy="144463"/>
            </a:xfrm>
            <a:custGeom>
              <a:avLst/>
              <a:gdLst>
                <a:gd name="T0" fmla="*/ 103 w 500"/>
                <a:gd name="T1" fmla="*/ 276 h 363"/>
                <a:gd name="T2" fmla="*/ 114 w 500"/>
                <a:gd name="T3" fmla="*/ 151 h 363"/>
                <a:gd name="T4" fmla="*/ 97 w 500"/>
                <a:gd name="T5" fmla="*/ 45 h 363"/>
                <a:gd name="T6" fmla="*/ 35 w 500"/>
                <a:gd name="T7" fmla="*/ 0 h 363"/>
                <a:gd name="T8" fmla="*/ 0 w 500"/>
                <a:gd name="T9" fmla="*/ 21 h 363"/>
                <a:gd name="T10" fmla="*/ 9 w 500"/>
                <a:gd name="T11" fmla="*/ 25 h 363"/>
                <a:gd name="T12" fmla="*/ 66 w 500"/>
                <a:gd name="T13" fmla="*/ 78 h 363"/>
                <a:gd name="T14" fmla="*/ 78 w 500"/>
                <a:gd name="T15" fmla="*/ 169 h 363"/>
                <a:gd name="T16" fmla="*/ 57 w 500"/>
                <a:gd name="T17" fmla="*/ 342 h 363"/>
                <a:gd name="T18" fmla="*/ 55 w 500"/>
                <a:gd name="T19" fmla="*/ 355 h 363"/>
                <a:gd name="T20" fmla="*/ 59 w 500"/>
                <a:gd name="T21" fmla="*/ 363 h 363"/>
                <a:gd name="T22" fmla="*/ 70 w 500"/>
                <a:gd name="T23" fmla="*/ 353 h 363"/>
                <a:gd name="T24" fmla="*/ 234 w 500"/>
                <a:gd name="T25" fmla="*/ 117 h 363"/>
                <a:gd name="T26" fmla="*/ 269 w 500"/>
                <a:gd name="T27" fmla="*/ 53 h 363"/>
                <a:gd name="T28" fmla="*/ 310 w 500"/>
                <a:gd name="T29" fmla="*/ 249 h 363"/>
                <a:gd name="T30" fmla="*/ 316 w 500"/>
                <a:gd name="T31" fmla="*/ 333 h 363"/>
                <a:gd name="T32" fmla="*/ 317 w 500"/>
                <a:gd name="T33" fmla="*/ 359 h 363"/>
                <a:gd name="T34" fmla="*/ 320 w 500"/>
                <a:gd name="T35" fmla="*/ 363 h 363"/>
                <a:gd name="T36" fmla="*/ 331 w 500"/>
                <a:gd name="T37" fmla="*/ 354 h 363"/>
                <a:gd name="T38" fmla="*/ 500 w 500"/>
                <a:gd name="T39" fmla="*/ 53 h 363"/>
                <a:gd name="T40" fmla="*/ 463 w 500"/>
                <a:gd name="T41" fmla="*/ 0 h 363"/>
                <a:gd name="T42" fmla="*/ 442 w 500"/>
                <a:gd name="T43" fmla="*/ 38 h 363"/>
                <a:gd name="T44" fmla="*/ 448 w 500"/>
                <a:gd name="T45" fmla="*/ 46 h 363"/>
                <a:gd name="T46" fmla="*/ 478 w 500"/>
                <a:gd name="T47" fmla="*/ 83 h 363"/>
                <a:gd name="T48" fmla="*/ 353 w 500"/>
                <a:gd name="T49" fmla="*/ 294 h 363"/>
                <a:gd name="T50" fmla="*/ 352 w 500"/>
                <a:gd name="T51" fmla="*/ 282 h 363"/>
                <a:gd name="T52" fmla="*/ 297 w 500"/>
                <a:gd name="T53" fmla="*/ 6 h 363"/>
                <a:gd name="T54" fmla="*/ 290 w 500"/>
                <a:gd name="T55" fmla="*/ 0 h 363"/>
                <a:gd name="T56" fmla="*/ 259 w 500"/>
                <a:gd name="T57" fmla="*/ 21 h 363"/>
                <a:gd name="T58" fmla="*/ 262 w 500"/>
                <a:gd name="T59" fmla="*/ 30 h 363"/>
                <a:gd name="T60" fmla="*/ 104 w 500"/>
                <a:gd name="T61" fmla="*/ 276 h 363"/>
                <a:gd name="T62" fmla="*/ 103 w 500"/>
                <a:gd name="T63" fmla="*/ 27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3">
                  <a:moveTo>
                    <a:pt x="103" y="276"/>
                  </a:moveTo>
                  <a:cubicBezTo>
                    <a:pt x="110" y="235"/>
                    <a:pt x="114" y="194"/>
                    <a:pt x="114" y="151"/>
                  </a:cubicBezTo>
                  <a:cubicBezTo>
                    <a:pt x="114" y="137"/>
                    <a:pt x="114" y="81"/>
                    <a:pt x="97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4"/>
                    <a:pt x="3" y="24"/>
                    <a:pt x="9" y="25"/>
                  </a:cubicBezTo>
                  <a:cubicBezTo>
                    <a:pt x="31" y="27"/>
                    <a:pt x="52" y="37"/>
                    <a:pt x="66" y="78"/>
                  </a:cubicBezTo>
                  <a:cubicBezTo>
                    <a:pt x="76" y="109"/>
                    <a:pt x="78" y="147"/>
                    <a:pt x="78" y="169"/>
                  </a:cubicBezTo>
                  <a:cubicBezTo>
                    <a:pt x="78" y="244"/>
                    <a:pt x="60" y="331"/>
                    <a:pt x="57" y="342"/>
                  </a:cubicBezTo>
                  <a:cubicBezTo>
                    <a:pt x="56" y="349"/>
                    <a:pt x="55" y="351"/>
                    <a:pt x="55" y="355"/>
                  </a:cubicBezTo>
                  <a:cubicBezTo>
                    <a:pt x="55" y="357"/>
                    <a:pt x="55" y="363"/>
                    <a:pt x="59" y="363"/>
                  </a:cubicBezTo>
                  <a:cubicBezTo>
                    <a:pt x="61" y="363"/>
                    <a:pt x="62" y="363"/>
                    <a:pt x="70" y="353"/>
                  </a:cubicBezTo>
                  <a:cubicBezTo>
                    <a:pt x="125" y="287"/>
                    <a:pt x="180" y="211"/>
                    <a:pt x="234" y="117"/>
                  </a:cubicBezTo>
                  <a:cubicBezTo>
                    <a:pt x="254" y="82"/>
                    <a:pt x="267" y="56"/>
                    <a:pt x="269" y="53"/>
                  </a:cubicBezTo>
                  <a:cubicBezTo>
                    <a:pt x="284" y="99"/>
                    <a:pt x="301" y="168"/>
                    <a:pt x="310" y="249"/>
                  </a:cubicBezTo>
                  <a:cubicBezTo>
                    <a:pt x="313" y="276"/>
                    <a:pt x="316" y="306"/>
                    <a:pt x="316" y="333"/>
                  </a:cubicBezTo>
                  <a:cubicBezTo>
                    <a:pt x="316" y="335"/>
                    <a:pt x="317" y="358"/>
                    <a:pt x="317" y="359"/>
                  </a:cubicBezTo>
                  <a:cubicBezTo>
                    <a:pt x="317" y="361"/>
                    <a:pt x="319" y="363"/>
                    <a:pt x="320" y="363"/>
                  </a:cubicBezTo>
                  <a:cubicBezTo>
                    <a:pt x="323" y="363"/>
                    <a:pt x="323" y="363"/>
                    <a:pt x="331" y="354"/>
                  </a:cubicBezTo>
                  <a:cubicBezTo>
                    <a:pt x="393" y="284"/>
                    <a:pt x="500" y="139"/>
                    <a:pt x="500" y="53"/>
                  </a:cubicBezTo>
                  <a:cubicBezTo>
                    <a:pt x="500" y="13"/>
                    <a:pt x="478" y="0"/>
                    <a:pt x="463" y="0"/>
                  </a:cubicBezTo>
                  <a:cubicBezTo>
                    <a:pt x="449" y="0"/>
                    <a:pt x="442" y="30"/>
                    <a:pt x="442" y="38"/>
                  </a:cubicBezTo>
                  <a:cubicBezTo>
                    <a:pt x="442" y="45"/>
                    <a:pt x="444" y="45"/>
                    <a:pt x="448" y="46"/>
                  </a:cubicBezTo>
                  <a:cubicBezTo>
                    <a:pt x="455" y="47"/>
                    <a:pt x="478" y="50"/>
                    <a:pt x="478" y="83"/>
                  </a:cubicBezTo>
                  <a:cubicBezTo>
                    <a:pt x="478" y="140"/>
                    <a:pt x="356" y="294"/>
                    <a:pt x="353" y="294"/>
                  </a:cubicBezTo>
                  <a:cubicBezTo>
                    <a:pt x="352" y="294"/>
                    <a:pt x="352" y="293"/>
                    <a:pt x="352" y="282"/>
                  </a:cubicBezTo>
                  <a:cubicBezTo>
                    <a:pt x="346" y="175"/>
                    <a:pt x="317" y="60"/>
                    <a:pt x="297" y="6"/>
                  </a:cubicBezTo>
                  <a:cubicBezTo>
                    <a:pt x="295" y="2"/>
                    <a:pt x="295" y="0"/>
                    <a:pt x="290" y="0"/>
                  </a:cubicBezTo>
                  <a:cubicBezTo>
                    <a:pt x="280" y="0"/>
                    <a:pt x="259" y="13"/>
                    <a:pt x="259" y="21"/>
                  </a:cubicBezTo>
                  <a:cubicBezTo>
                    <a:pt x="259" y="23"/>
                    <a:pt x="261" y="28"/>
                    <a:pt x="262" y="30"/>
                  </a:cubicBezTo>
                  <a:cubicBezTo>
                    <a:pt x="231" y="88"/>
                    <a:pt x="187" y="172"/>
                    <a:pt x="104" y="276"/>
                  </a:cubicBezTo>
                  <a:lnTo>
                    <a:pt x="103" y="2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47">
              <a:extLst>
                <a:ext uri="{FF2B5EF4-FFF2-40B4-BE49-F238E27FC236}">
                  <a16:creationId xmlns:a16="http://schemas.microsoft.com/office/drawing/2014/main" id="{5F9C3881-C03F-5672-EC36-AC21EA9B5841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5143500" y="4048126"/>
              <a:ext cx="77788" cy="1444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1 h 363"/>
                <a:gd name="T4" fmla="*/ 84 w 268"/>
                <a:gd name="T5" fmla="*/ 363 h 363"/>
                <a:gd name="T6" fmla="*/ 234 w 268"/>
                <a:gd name="T7" fmla="*/ 273 h 363"/>
                <a:gd name="T8" fmla="*/ 229 w 268"/>
                <a:gd name="T9" fmla="*/ 270 h 363"/>
                <a:gd name="T10" fmla="*/ 193 w 268"/>
                <a:gd name="T11" fmla="*/ 292 h 363"/>
                <a:gd name="T12" fmla="*/ 117 w 268"/>
                <a:gd name="T13" fmla="*/ 335 h 363"/>
                <a:gd name="T14" fmla="*/ 43 w 268"/>
                <a:gd name="T15" fmla="*/ 279 h 363"/>
                <a:gd name="T16" fmla="*/ 149 w 268"/>
                <a:gd name="T17" fmla="*/ 178 h 363"/>
                <a:gd name="T18" fmla="*/ 190 w 268"/>
                <a:gd name="T19" fmla="*/ 154 h 363"/>
                <a:gd name="T20" fmla="*/ 185 w 268"/>
                <a:gd name="T21" fmla="*/ 151 h 363"/>
                <a:gd name="T22" fmla="*/ 101 w 268"/>
                <a:gd name="T23" fmla="*/ 93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8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9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6" y="224"/>
                    <a:pt x="0" y="289"/>
                    <a:pt x="0" y="301"/>
                  </a:cubicBezTo>
                  <a:cubicBezTo>
                    <a:pt x="0" y="339"/>
                    <a:pt x="37" y="363"/>
                    <a:pt x="84" y="363"/>
                  </a:cubicBezTo>
                  <a:cubicBezTo>
                    <a:pt x="168" y="363"/>
                    <a:pt x="234" y="284"/>
                    <a:pt x="234" y="273"/>
                  </a:cubicBezTo>
                  <a:cubicBezTo>
                    <a:pt x="234" y="270"/>
                    <a:pt x="232" y="270"/>
                    <a:pt x="229" y="270"/>
                  </a:cubicBezTo>
                  <a:cubicBezTo>
                    <a:pt x="223" y="270"/>
                    <a:pt x="204" y="276"/>
                    <a:pt x="193" y="292"/>
                  </a:cubicBezTo>
                  <a:cubicBezTo>
                    <a:pt x="183" y="306"/>
                    <a:pt x="162" y="335"/>
                    <a:pt x="117" y="335"/>
                  </a:cubicBezTo>
                  <a:cubicBezTo>
                    <a:pt x="82" y="335"/>
                    <a:pt x="43" y="317"/>
                    <a:pt x="43" y="279"/>
                  </a:cubicBezTo>
                  <a:cubicBezTo>
                    <a:pt x="43" y="255"/>
                    <a:pt x="70" y="181"/>
                    <a:pt x="149" y="178"/>
                  </a:cubicBezTo>
                  <a:cubicBezTo>
                    <a:pt x="173" y="177"/>
                    <a:pt x="190" y="160"/>
                    <a:pt x="190" y="154"/>
                  </a:cubicBezTo>
                  <a:cubicBezTo>
                    <a:pt x="190" y="151"/>
                    <a:pt x="188" y="151"/>
                    <a:pt x="185" y="151"/>
                  </a:cubicBezTo>
                  <a:cubicBezTo>
                    <a:pt x="115" y="148"/>
                    <a:pt x="101" y="113"/>
                    <a:pt x="101" y="93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8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4"/>
                    <a:pt x="217" y="77"/>
                    <a:pt x="217" y="78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2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9" y="54"/>
                    <a:pt x="59" y="115"/>
                  </a:cubicBezTo>
                  <a:cubicBezTo>
                    <a:pt x="59" y="144"/>
                    <a:pt x="81" y="162"/>
                    <a:pt x="105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48">
              <a:extLst>
                <a:ext uri="{FF2B5EF4-FFF2-40B4-BE49-F238E27FC236}">
                  <a16:creationId xmlns:a16="http://schemas.microsoft.com/office/drawing/2014/main" id="{1FE00B6E-9B95-20C1-765B-CDBB09DEE281}"/>
                </a:ext>
              </a:extLst>
            </p:cNvPr>
            <p:cNvSpPr>
              <a:spLocks noEditPoints="1"/>
            </p:cNvSpPr>
            <p:nvPr>
              <p:custDataLst>
                <p:tags r:id="rId173"/>
              </p:custDataLst>
            </p:nvPr>
          </p:nvSpPr>
          <p:spPr bwMode="auto">
            <a:xfrm>
              <a:off x="5235575" y="4006851"/>
              <a:ext cx="77788" cy="95250"/>
            </a:xfrm>
            <a:custGeom>
              <a:avLst/>
              <a:gdLst>
                <a:gd name="T0" fmla="*/ 95 w 266"/>
                <a:gd name="T1" fmla="*/ 130 h 238"/>
                <a:gd name="T2" fmla="*/ 158 w 266"/>
                <a:gd name="T3" fmla="*/ 130 h 238"/>
                <a:gd name="T4" fmla="*/ 266 w 266"/>
                <a:gd name="T5" fmla="*/ 54 h 238"/>
                <a:gd name="T6" fmla="*/ 190 w 266"/>
                <a:gd name="T7" fmla="*/ 0 h 238"/>
                <a:gd name="T8" fmla="*/ 68 w 266"/>
                <a:gd name="T9" fmla="*/ 0 h 238"/>
                <a:gd name="T10" fmla="*/ 57 w 266"/>
                <a:gd name="T11" fmla="*/ 8 h 238"/>
                <a:gd name="T12" fmla="*/ 68 w 266"/>
                <a:gd name="T13" fmla="*/ 12 h 238"/>
                <a:gd name="T14" fmla="*/ 82 w 266"/>
                <a:gd name="T15" fmla="*/ 13 h 238"/>
                <a:gd name="T16" fmla="*/ 89 w 266"/>
                <a:gd name="T17" fmla="*/ 18 h 238"/>
                <a:gd name="T18" fmla="*/ 88 w 266"/>
                <a:gd name="T19" fmla="*/ 26 h 238"/>
                <a:gd name="T20" fmla="*/ 42 w 266"/>
                <a:gd name="T21" fmla="*/ 210 h 238"/>
                <a:gd name="T22" fmla="*/ 11 w 266"/>
                <a:gd name="T23" fmla="*/ 226 h 238"/>
                <a:gd name="T24" fmla="*/ 0 w 266"/>
                <a:gd name="T25" fmla="*/ 233 h 238"/>
                <a:gd name="T26" fmla="*/ 6 w 266"/>
                <a:gd name="T27" fmla="*/ 238 h 238"/>
                <a:gd name="T28" fmla="*/ 51 w 266"/>
                <a:gd name="T29" fmla="*/ 237 h 238"/>
                <a:gd name="T30" fmla="*/ 75 w 266"/>
                <a:gd name="T31" fmla="*/ 237 h 238"/>
                <a:gd name="T32" fmla="*/ 98 w 266"/>
                <a:gd name="T33" fmla="*/ 238 h 238"/>
                <a:gd name="T34" fmla="*/ 105 w 266"/>
                <a:gd name="T35" fmla="*/ 230 h 238"/>
                <a:gd name="T36" fmla="*/ 94 w 266"/>
                <a:gd name="T37" fmla="*/ 226 h 238"/>
                <a:gd name="T38" fmla="*/ 81 w 266"/>
                <a:gd name="T39" fmla="*/ 225 h 238"/>
                <a:gd name="T40" fmla="*/ 73 w 266"/>
                <a:gd name="T41" fmla="*/ 220 h 238"/>
                <a:gd name="T42" fmla="*/ 74 w 266"/>
                <a:gd name="T43" fmla="*/ 212 h 238"/>
                <a:gd name="T44" fmla="*/ 95 w 266"/>
                <a:gd name="T45" fmla="*/ 130 h 238"/>
                <a:gd name="T46" fmla="*/ 120 w 266"/>
                <a:gd name="T47" fmla="*/ 24 h 238"/>
                <a:gd name="T48" fmla="*/ 137 w 266"/>
                <a:gd name="T49" fmla="*/ 12 h 238"/>
                <a:gd name="T50" fmla="*/ 178 w 266"/>
                <a:gd name="T51" fmla="*/ 12 h 238"/>
                <a:gd name="T52" fmla="*/ 231 w 266"/>
                <a:gd name="T53" fmla="*/ 47 h 238"/>
                <a:gd name="T54" fmla="*/ 209 w 266"/>
                <a:gd name="T55" fmla="*/ 101 h 238"/>
                <a:gd name="T56" fmla="*/ 152 w 266"/>
                <a:gd name="T57" fmla="*/ 119 h 238"/>
                <a:gd name="T58" fmla="*/ 96 w 266"/>
                <a:gd name="T59" fmla="*/ 119 h 238"/>
                <a:gd name="T60" fmla="*/ 120 w 266"/>
                <a:gd name="T61" fmla="*/ 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8">
                  <a:moveTo>
                    <a:pt x="95" y="130"/>
                  </a:moveTo>
                  <a:lnTo>
                    <a:pt x="158" y="130"/>
                  </a:lnTo>
                  <a:cubicBezTo>
                    <a:pt x="217" y="130"/>
                    <a:pt x="266" y="92"/>
                    <a:pt x="266" y="54"/>
                  </a:cubicBezTo>
                  <a:cubicBezTo>
                    <a:pt x="266" y="25"/>
                    <a:pt x="238" y="0"/>
                    <a:pt x="190" y="0"/>
                  </a:cubicBezTo>
                  <a:lnTo>
                    <a:pt x="68" y="0"/>
                  </a:lnTo>
                  <a:cubicBezTo>
                    <a:pt x="61" y="0"/>
                    <a:pt x="57" y="0"/>
                    <a:pt x="57" y="8"/>
                  </a:cubicBezTo>
                  <a:cubicBezTo>
                    <a:pt x="57" y="12"/>
                    <a:pt x="61" y="12"/>
                    <a:pt x="68" y="12"/>
                  </a:cubicBezTo>
                  <a:cubicBezTo>
                    <a:pt x="74" y="12"/>
                    <a:pt x="75" y="12"/>
                    <a:pt x="82" y="13"/>
                  </a:cubicBezTo>
                  <a:cubicBezTo>
                    <a:pt x="89" y="14"/>
                    <a:pt x="89" y="14"/>
                    <a:pt x="89" y="18"/>
                  </a:cubicBezTo>
                  <a:cubicBezTo>
                    <a:pt x="89" y="19"/>
                    <a:pt x="89" y="20"/>
                    <a:pt x="88" y="26"/>
                  </a:cubicBezTo>
                  <a:lnTo>
                    <a:pt x="42" y="210"/>
                  </a:lnTo>
                  <a:cubicBezTo>
                    <a:pt x="38" y="223"/>
                    <a:pt x="38" y="226"/>
                    <a:pt x="11" y="226"/>
                  </a:cubicBezTo>
                  <a:cubicBezTo>
                    <a:pt x="5" y="226"/>
                    <a:pt x="0" y="226"/>
                    <a:pt x="0" y="233"/>
                  </a:cubicBezTo>
                  <a:cubicBezTo>
                    <a:pt x="0" y="234"/>
                    <a:pt x="0" y="238"/>
                    <a:pt x="6" y="238"/>
                  </a:cubicBezTo>
                  <a:cubicBezTo>
                    <a:pt x="16" y="238"/>
                    <a:pt x="41" y="237"/>
                    <a:pt x="51" y="237"/>
                  </a:cubicBezTo>
                  <a:cubicBezTo>
                    <a:pt x="57" y="237"/>
                    <a:pt x="69" y="237"/>
                    <a:pt x="75" y="237"/>
                  </a:cubicBezTo>
                  <a:cubicBezTo>
                    <a:pt x="82" y="237"/>
                    <a:pt x="91" y="238"/>
                    <a:pt x="98" y="238"/>
                  </a:cubicBezTo>
                  <a:cubicBezTo>
                    <a:pt x="100" y="238"/>
                    <a:pt x="105" y="238"/>
                    <a:pt x="105" y="230"/>
                  </a:cubicBezTo>
                  <a:cubicBezTo>
                    <a:pt x="105" y="226"/>
                    <a:pt x="101" y="226"/>
                    <a:pt x="94" y="226"/>
                  </a:cubicBezTo>
                  <a:cubicBezTo>
                    <a:pt x="94" y="226"/>
                    <a:pt x="87" y="226"/>
                    <a:pt x="81" y="225"/>
                  </a:cubicBezTo>
                  <a:cubicBezTo>
                    <a:pt x="73" y="224"/>
                    <a:pt x="73" y="223"/>
                    <a:pt x="73" y="220"/>
                  </a:cubicBezTo>
                  <a:cubicBezTo>
                    <a:pt x="73" y="219"/>
                    <a:pt x="73" y="217"/>
                    <a:pt x="74" y="212"/>
                  </a:cubicBezTo>
                  <a:lnTo>
                    <a:pt x="95" y="130"/>
                  </a:lnTo>
                  <a:close/>
                  <a:moveTo>
                    <a:pt x="120" y="24"/>
                  </a:moveTo>
                  <a:cubicBezTo>
                    <a:pt x="122" y="13"/>
                    <a:pt x="123" y="12"/>
                    <a:pt x="137" y="12"/>
                  </a:cubicBezTo>
                  <a:lnTo>
                    <a:pt x="178" y="12"/>
                  </a:lnTo>
                  <a:cubicBezTo>
                    <a:pt x="211" y="12"/>
                    <a:pt x="231" y="22"/>
                    <a:pt x="231" y="47"/>
                  </a:cubicBezTo>
                  <a:cubicBezTo>
                    <a:pt x="231" y="58"/>
                    <a:pt x="227" y="85"/>
                    <a:pt x="209" y="101"/>
                  </a:cubicBezTo>
                  <a:cubicBezTo>
                    <a:pt x="197" y="112"/>
                    <a:pt x="177" y="119"/>
                    <a:pt x="152" y="119"/>
                  </a:cubicBezTo>
                  <a:lnTo>
                    <a:pt x="96" y="119"/>
                  </a:lnTo>
                  <a:lnTo>
                    <a:pt x="120" y="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49">
              <a:extLst>
                <a:ext uri="{FF2B5EF4-FFF2-40B4-BE49-F238E27FC236}">
                  <a16:creationId xmlns:a16="http://schemas.microsoft.com/office/drawing/2014/main" id="{8D63D8A6-F597-4B76-F870-011BDB62E08F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5327650" y="3995738"/>
              <a:ext cx="33338" cy="42863"/>
            </a:xfrm>
            <a:custGeom>
              <a:avLst/>
              <a:gdLst>
                <a:gd name="T0" fmla="*/ 62 w 114"/>
                <a:gd name="T1" fmla="*/ 47 h 107"/>
                <a:gd name="T2" fmla="*/ 66 w 114"/>
                <a:gd name="T3" fmla="*/ 8 h 107"/>
                <a:gd name="T4" fmla="*/ 57 w 114"/>
                <a:gd name="T5" fmla="*/ 0 h 107"/>
                <a:gd name="T6" fmla="*/ 49 w 114"/>
                <a:gd name="T7" fmla="*/ 8 h 107"/>
                <a:gd name="T8" fmla="*/ 53 w 114"/>
                <a:gd name="T9" fmla="*/ 47 h 107"/>
                <a:gd name="T10" fmla="*/ 15 w 114"/>
                <a:gd name="T11" fmla="*/ 24 h 107"/>
                <a:gd name="T12" fmla="*/ 9 w 114"/>
                <a:gd name="T13" fmla="*/ 22 h 107"/>
                <a:gd name="T14" fmla="*/ 0 w 114"/>
                <a:gd name="T15" fmla="*/ 31 h 107"/>
                <a:gd name="T16" fmla="*/ 6 w 114"/>
                <a:gd name="T17" fmla="*/ 38 h 107"/>
                <a:gd name="T18" fmla="*/ 47 w 114"/>
                <a:gd name="T19" fmla="*/ 53 h 107"/>
                <a:gd name="T20" fmla="*/ 6 w 114"/>
                <a:gd name="T21" fmla="*/ 69 h 107"/>
                <a:gd name="T22" fmla="*/ 0 w 114"/>
                <a:gd name="T23" fmla="*/ 76 h 107"/>
                <a:gd name="T24" fmla="*/ 9 w 114"/>
                <a:gd name="T25" fmla="*/ 86 h 107"/>
                <a:gd name="T26" fmla="*/ 53 w 114"/>
                <a:gd name="T27" fmla="*/ 60 h 107"/>
                <a:gd name="T28" fmla="*/ 49 w 114"/>
                <a:gd name="T29" fmla="*/ 100 h 107"/>
                <a:gd name="T30" fmla="*/ 57 w 114"/>
                <a:gd name="T31" fmla="*/ 107 h 107"/>
                <a:gd name="T32" fmla="*/ 66 w 114"/>
                <a:gd name="T33" fmla="*/ 99 h 107"/>
                <a:gd name="T34" fmla="*/ 62 w 114"/>
                <a:gd name="T35" fmla="*/ 60 h 107"/>
                <a:gd name="T36" fmla="*/ 101 w 114"/>
                <a:gd name="T37" fmla="*/ 84 h 107"/>
                <a:gd name="T38" fmla="*/ 106 w 114"/>
                <a:gd name="T39" fmla="*/ 86 h 107"/>
                <a:gd name="T40" fmla="*/ 114 w 114"/>
                <a:gd name="T41" fmla="*/ 76 h 107"/>
                <a:gd name="T42" fmla="*/ 109 w 114"/>
                <a:gd name="T43" fmla="*/ 69 h 107"/>
                <a:gd name="T44" fmla="*/ 67 w 114"/>
                <a:gd name="T45" fmla="*/ 54 h 107"/>
                <a:gd name="T46" fmla="*/ 108 w 114"/>
                <a:gd name="T47" fmla="*/ 39 h 107"/>
                <a:gd name="T48" fmla="*/ 114 w 114"/>
                <a:gd name="T49" fmla="*/ 31 h 107"/>
                <a:gd name="T50" fmla="*/ 106 w 114"/>
                <a:gd name="T51" fmla="*/ 22 h 107"/>
                <a:gd name="T52" fmla="*/ 100 w 114"/>
                <a:gd name="T53" fmla="*/ 24 h 107"/>
                <a:gd name="T54" fmla="*/ 62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2" y="47"/>
                  </a:moveTo>
                  <a:cubicBezTo>
                    <a:pt x="62" y="42"/>
                    <a:pt x="66" y="10"/>
                    <a:pt x="66" y="8"/>
                  </a:cubicBezTo>
                  <a:cubicBezTo>
                    <a:pt x="66" y="3"/>
                    <a:pt x="62" y="0"/>
                    <a:pt x="57" y="0"/>
                  </a:cubicBezTo>
                  <a:cubicBezTo>
                    <a:pt x="52" y="0"/>
                    <a:pt x="49" y="4"/>
                    <a:pt x="49" y="8"/>
                  </a:cubicBezTo>
                  <a:cubicBezTo>
                    <a:pt x="49" y="10"/>
                    <a:pt x="52" y="42"/>
                    <a:pt x="53" y="47"/>
                  </a:cubicBezTo>
                  <a:lnTo>
                    <a:pt x="15" y="24"/>
                  </a:lnTo>
                  <a:cubicBezTo>
                    <a:pt x="12" y="22"/>
                    <a:pt x="11" y="22"/>
                    <a:pt x="9" y="22"/>
                  </a:cubicBezTo>
                  <a:cubicBezTo>
                    <a:pt x="5" y="22"/>
                    <a:pt x="0" y="25"/>
                    <a:pt x="0" y="31"/>
                  </a:cubicBezTo>
                  <a:cubicBezTo>
                    <a:pt x="0" y="35"/>
                    <a:pt x="3" y="37"/>
                    <a:pt x="6" y="38"/>
                  </a:cubicBezTo>
                  <a:cubicBezTo>
                    <a:pt x="19" y="44"/>
                    <a:pt x="34" y="49"/>
                    <a:pt x="47" y="53"/>
                  </a:cubicBezTo>
                  <a:cubicBezTo>
                    <a:pt x="34" y="59"/>
                    <a:pt x="11" y="67"/>
                    <a:pt x="6" y="69"/>
                  </a:cubicBezTo>
                  <a:cubicBezTo>
                    <a:pt x="5" y="69"/>
                    <a:pt x="0" y="71"/>
                    <a:pt x="0" y="76"/>
                  </a:cubicBezTo>
                  <a:cubicBezTo>
                    <a:pt x="0" y="82"/>
                    <a:pt x="5" y="86"/>
                    <a:pt x="9" y="86"/>
                  </a:cubicBezTo>
                  <a:cubicBezTo>
                    <a:pt x="12" y="86"/>
                    <a:pt x="19" y="81"/>
                    <a:pt x="53" y="60"/>
                  </a:cubicBezTo>
                  <a:cubicBezTo>
                    <a:pt x="52" y="65"/>
                    <a:pt x="49" y="97"/>
                    <a:pt x="49" y="100"/>
                  </a:cubicBezTo>
                  <a:cubicBezTo>
                    <a:pt x="49" y="103"/>
                    <a:pt x="52" y="107"/>
                    <a:pt x="57" y="107"/>
                  </a:cubicBezTo>
                  <a:cubicBezTo>
                    <a:pt x="62" y="107"/>
                    <a:pt x="66" y="104"/>
                    <a:pt x="66" y="99"/>
                  </a:cubicBezTo>
                  <a:cubicBezTo>
                    <a:pt x="66" y="97"/>
                    <a:pt x="62" y="65"/>
                    <a:pt x="62" y="60"/>
                  </a:cubicBezTo>
                  <a:lnTo>
                    <a:pt x="101" y="84"/>
                  </a:lnTo>
                  <a:cubicBezTo>
                    <a:pt x="103" y="85"/>
                    <a:pt x="104" y="86"/>
                    <a:pt x="106" y="86"/>
                  </a:cubicBezTo>
                  <a:cubicBezTo>
                    <a:pt x="110" y="86"/>
                    <a:pt x="114" y="82"/>
                    <a:pt x="114" y="76"/>
                  </a:cubicBezTo>
                  <a:cubicBezTo>
                    <a:pt x="114" y="72"/>
                    <a:pt x="112" y="70"/>
                    <a:pt x="109" y="69"/>
                  </a:cubicBezTo>
                  <a:cubicBezTo>
                    <a:pt x="95" y="63"/>
                    <a:pt x="81" y="58"/>
                    <a:pt x="67" y="54"/>
                  </a:cubicBezTo>
                  <a:cubicBezTo>
                    <a:pt x="81" y="48"/>
                    <a:pt x="104" y="40"/>
                    <a:pt x="108" y="39"/>
                  </a:cubicBezTo>
                  <a:cubicBezTo>
                    <a:pt x="110" y="38"/>
                    <a:pt x="114" y="36"/>
                    <a:pt x="114" y="31"/>
                  </a:cubicBezTo>
                  <a:cubicBezTo>
                    <a:pt x="114" y="25"/>
                    <a:pt x="110" y="22"/>
                    <a:pt x="106" y="22"/>
                  </a:cubicBezTo>
                  <a:cubicBezTo>
                    <a:pt x="104" y="22"/>
                    <a:pt x="103" y="22"/>
                    <a:pt x="100" y="24"/>
                  </a:cubicBezTo>
                  <a:lnTo>
                    <a:pt x="62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50">
              <a:extLst>
                <a:ext uri="{FF2B5EF4-FFF2-40B4-BE49-F238E27FC236}">
                  <a16:creationId xmlns:a16="http://schemas.microsoft.com/office/drawing/2014/main" id="{12EF17C5-DB29-19EC-A7A8-8792DC6F863E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5391150" y="3997326"/>
              <a:ext cx="25400" cy="139700"/>
            </a:xfrm>
            <a:custGeom>
              <a:avLst/>
              <a:gdLst>
                <a:gd name="T0" fmla="*/ 84 w 91"/>
                <a:gd name="T1" fmla="*/ 0 h 349"/>
                <a:gd name="T2" fmla="*/ 0 w 91"/>
                <a:gd name="T3" fmla="*/ 175 h 349"/>
                <a:gd name="T4" fmla="*/ 84 w 91"/>
                <a:gd name="T5" fmla="*/ 349 h 349"/>
                <a:gd name="T6" fmla="*/ 91 w 91"/>
                <a:gd name="T7" fmla="*/ 345 h 349"/>
                <a:gd name="T8" fmla="*/ 87 w 91"/>
                <a:gd name="T9" fmla="*/ 340 h 349"/>
                <a:gd name="T10" fmla="*/ 24 w 91"/>
                <a:gd name="T11" fmla="*/ 175 h 349"/>
                <a:gd name="T12" fmla="*/ 88 w 91"/>
                <a:gd name="T13" fmla="*/ 9 h 349"/>
                <a:gd name="T14" fmla="*/ 91 w 91"/>
                <a:gd name="T15" fmla="*/ 5 h 349"/>
                <a:gd name="T16" fmla="*/ 84 w 91"/>
                <a:gd name="T1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9">
                  <a:moveTo>
                    <a:pt x="84" y="0"/>
                  </a:moveTo>
                  <a:cubicBezTo>
                    <a:pt x="18" y="47"/>
                    <a:pt x="0" y="121"/>
                    <a:pt x="0" y="175"/>
                  </a:cubicBezTo>
                  <a:cubicBezTo>
                    <a:pt x="0" y="224"/>
                    <a:pt x="15" y="300"/>
                    <a:pt x="84" y="349"/>
                  </a:cubicBezTo>
                  <a:cubicBezTo>
                    <a:pt x="87" y="349"/>
                    <a:pt x="91" y="349"/>
                    <a:pt x="91" y="345"/>
                  </a:cubicBezTo>
                  <a:cubicBezTo>
                    <a:pt x="91" y="343"/>
                    <a:pt x="90" y="342"/>
                    <a:pt x="87" y="340"/>
                  </a:cubicBezTo>
                  <a:cubicBezTo>
                    <a:pt x="41" y="298"/>
                    <a:pt x="24" y="238"/>
                    <a:pt x="24" y="175"/>
                  </a:cubicBezTo>
                  <a:cubicBezTo>
                    <a:pt x="24" y="81"/>
                    <a:pt x="60" y="35"/>
                    <a:pt x="88" y="9"/>
                  </a:cubicBezTo>
                  <a:cubicBezTo>
                    <a:pt x="90" y="7"/>
                    <a:pt x="91" y="6"/>
                    <a:pt x="91" y="5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51">
              <a:extLst>
                <a:ext uri="{FF2B5EF4-FFF2-40B4-BE49-F238E27FC236}">
                  <a16:creationId xmlns:a16="http://schemas.microsoft.com/office/drawing/2014/main" id="{62E69DC6-B3EB-9405-61A9-178D74AF6791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5429250" y="4040188"/>
              <a:ext cx="53975" cy="63500"/>
            </a:xfrm>
            <a:custGeom>
              <a:avLst/>
              <a:gdLst>
                <a:gd name="T0" fmla="*/ 70 w 186"/>
                <a:gd name="T1" fmla="*/ 117 h 158"/>
                <a:gd name="T2" fmla="*/ 37 w 186"/>
                <a:gd name="T3" fmla="*/ 148 h 158"/>
                <a:gd name="T4" fmla="*/ 18 w 186"/>
                <a:gd name="T5" fmla="*/ 143 h 158"/>
                <a:gd name="T6" fmla="*/ 33 w 186"/>
                <a:gd name="T7" fmla="*/ 124 h 158"/>
                <a:gd name="T8" fmla="*/ 19 w 186"/>
                <a:gd name="T9" fmla="*/ 111 h 158"/>
                <a:gd name="T10" fmla="*/ 0 w 186"/>
                <a:gd name="T11" fmla="*/ 132 h 158"/>
                <a:gd name="T12" fmla="*/ 36 w 186"/>
                <a:gd name="T13" fmla="*/ 158 h 158"/>
                <a:gd name="T14" fmla="*/ 75 w 186"/>
                <a:gd name="T15" fmla="*/ 133 h 158"/>
                <a:gd name="T16" fmla="*/ 117 w 186"/>
                <a:gd name="T17" fmla="*/ 158 h 158"/>
                <a:gd name="T18" fmla="*/ 178 w 186"/>
                <a:gd name="T19" fmla="*/ 104 h 158"/>
                <a:gd name="T20" fmla="*/ 173 w 186"/>
                <a:gd name="T21" fmla="*/ 100 h 158"/>
                <a:gd name="T22" fmla="*/ 166 w 186"/>
                <a:gd name="T23" fmla="*/ 106 h 158"/>
                <a:gd name="T24" fmla="*/ 118 w 186"/>
                <a:gd name="T25" fmla="*/ 148 h 158"/>
                <a:gd name="T26" fmla="*/ 97 w 186"/>
                <a:gd name="T27" fmla="*/ 125 h 158"/>
                <a:gd name="T28" fmla="*/ 115 w 186"/>
                <a:gd name="T29" fmla="*/ 46 h 158"/>
                <a:gd name="T30" fmla="*/ 149 w 186"/>
                <a:gd name="T31" fmla="*/ 10 h 158"/>
                <a:gd name="T32" fmla="*/ 168 w 186"/>
                <a:gd name="T33" fmla="*/ 15 h 158"/>
                <a:gd name="T34" fmla="*/ 153 w 186"/>
                <a:gd name="T35" fmla="*/ 34 h 158"/>
                <a:gd name="T36" fmla="*/ 167 w 186"/>
                <a:gd name="T37" fmla="*/ 47 h 158"/>
                <a:gd name="T38" fmla="*/ 186 w 186"/>
                <a:gd name="T39" fmla="*/ 26 h 158"/>
                <a:gd name="T40" fmla="*/ 150 w 186"/>
                <a:gd name="T41" fmla="*/ 0 h 158"/>
                <a:gd name="T42" fmla="*/ 111 w 186"/>
                <a:gd name="T43" fmla="*/ 25 h 158"/>
                <a:gd name="T44" fmla="*/ 69 w 186"/>
                <a:gd name="T45" fmla="*/ 0 h 158"/>
                <a:gd name="T46" fmla="*/ 8 w 186"/>
                <a:gd name="T47" fmla="*/ 54 h 158"/>
                <a:gd name="T48" fmla="*/ 14 w 186"/>
                <a:gd name="T49" fmla="*/ 58 h 158"/>
                <a:gd name="T50" fmla="*/ 20 w 186"/>
                <a:gd name="T51" fmla="*/ 52 h 158"/>
                <a:gd name="T52" fmla="*/ 68 w 186"/>
                <a:gd name="T53" fmla="*/ 10 h 158"/>
                <a:gd name="T54" fmla="*/ 89 w 186"/>
                <a:gd name="T55" fmla="*/ 33 h 158"/>
                <a:gd name="T56" fmla="*/ 82 w 186"/>
                <a:gd name="T57" fmla="*/ 69 h 158"/>
                <a:gd name="T58" fmla="*/ 70 w 186"/>
                <a:gd name="T59" fmla="*/ 11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6" h="158">
                  <a:moveTo>
                    <a:pt x="70" y="117"/>
                  </a:moveTo>
                  <a:cubicBezTo>
                    <a:pt x="66" y="129"/>
                    <a:pt x="55" y="148"/>
                    <a:pt x="37" y="148"/>
                  </a:cubicBezTo>
                  <a:cubicBezTo>
                    <a:pt x="36" y="148"/>
                    <a:pt x="25" y="148"/>
                    <a:pt x="18" y="143"/>
                  </a:cubicBezTo>
                  <a:cubicBezTo>
                    <a:pt x="32" y="138"/>
                    <a:pt x="33" y="126"/>
                    <a:pt x="33" y="124"/>
                  </a:cubicBezTo>
                  <a:cubicBezTo>
                    <a:pt x="33" y="116"/>
                    <a:pt x="28" y="111"/>
                    <a:pt x="19" y="111"/>
                  </a:cubicBezTo>
                  <a:cubicBezTo>
                    <a:pt x="10" y="111"/>
                    <a:pt x="0" y="119"/>
                    <a:pt x="0" y="132"/>
                  </a:cubicBezTo>
                  <a:cubicBezTo>
                    <a:pt x="0" y="150"/>
                    <a:pt x="19" y="158"/>
                    <a:pt x="36" y="158"/>
                  </a:cubicBezTo>
                  <a:cubicBezTo>
                    <a:pt x="52" y="158"/>
                    <a:pt x="67" y="148"/>
                    <a:pt x="75" y="133"/>
                  </a:cubicBezTo>
                  <a:cubicBezTo>
                    <a:pt x="84" y="151"/>
                    <a:pt x="103" y="158"/>
                    <a:pt x="117" y="158"/>
                  </a:cubicBezTo>
                  <a:cubicBezTo>
                    <a:pt x="157" y="158"/>
                    <a:pt x="178" y="114"/>
                    <a:pt x="178" y="104"/>
                  </a:cubicBezTo>
                  <a:cubicBezTo>
                    <a:pt x="178" y="100"/>
                    <a:pt x="174" y="100"/>
                    <a:pt x="173" y="100"/>
                  </a:cubicBezTo>
                  <a:cubicBezTo>
                    <a:pt x="168" y="100"/>
                    <a:pt x="167" y="101"/>
                    <a:pt x="166" y="106"/>
                  </a:cubicBezTo>
                  <a:cubicBezTo>
                    <a:pt x="159" y="130"/>
                    <a:pt x="138" y="148"/>
                    <a:pt x="118" y="148"/>
                  </a:cubicBezTo>
                  <a:cubicBezTo>
                    <a:pt x="104" y="148"/>
                    <a:pt x="97" y="138"/>
                    <a:pt x="97" y="125"/>
                  </a:cubicBezTo>
                  <a:cubicBezTo>
                    <a:pt x="97" y="116"/>
                    <a:pt x="105" y="84"/>
                    <a:pt x="115" y="46"/>
                  </a:cubicBezTo>
                  <a:cubicBezTo>
                    <a:pt x="122" y="19"/>
                    <a:pt x="138" y="10"/>
                    <a:pt x="149" y="10"/>
                  </a:cubicBezTo>
                  <a:cubicBezTo>
                    <a:pt x="150" y="10"/>
                    <a:pt x="161" y="10"/>
                    <a:pt x="168" y="15"/>
                  </a:cubicBezTo>
                  <a:cubicBezTo>
                    <a:pt x="157" y="18"/>
                    <a:pt x="153" y="28"/>
                    <a:pt x="153" y="34"/>
                  </a:cubicBezTo>
                  <a:cubicBezTo>
                    <a:pt x="153" y="42"/>
                    <a:pt x="159" y="47"/>
                    <a:pt x="167" y="47"/>
                  </a:cubicBezTo>
                  <a:cubicBezTo>
                    <a:pt x="175" y="47"/>
                    <a:pt x="186" y="40"/>
                    <a:pt x="186" y="26"/>
                  </a:cubicBezTo>
                  <a:cubicBezTo>
                    <a:pt x="186" y="6"/>
                    <a:pt x="164" y="0"/>
                    <a:pt x="150" y="0"/>
                  </a:cubicBezTo>
                  <a:cubicBezTo>
                    <a:pt x="132" y="0"/>
                    <a:pt x="119" y="12"/>
                    <a:pt x="111" y="25"/>
                  </a:cubicBezTo>
                  <a:cubicBezTo>
                    <a:pt x="105" y="11"/>
                    <a:pt x="89" y="0"/>
                    <a:pt x="69" y="0"/>
                  </a:cubicBezTo>
                  <a:cubicBezTo>
                    <a:pt x="30" y="0"/>
                    <a:pt x="8" y="43"/>
                    <a:pt x="8" y="54"/>
                  </a:cubicBezTo>
                  <a:cubicBezTo>
                    <a:pt x="8" y="58"/>
                    <a:pt x="13" y="58"/>
                    <a:pt x="14" y="58"/>
                  </a:cubicBezTo>
                  <a:cubicBezTo>
                    <a:pt x="18" y="58"/>
                    <a:pt x="18" y="57"/>
                    <a:pt x="20" y="52"/>
                  </a:cubicBezTo>
                  <a:cubicBezTo>
                    <a:pt x="29" y="25"/>
                    <a:pt x="51" y="10"/>
                    <a:pt x="68" y="10"/>
                  </a:cubicBezTo>
                  <a:cubicBezTo>
                    <a:pt x="79" y="10"/>
                    <a:pt x="89" y="16"/>
                    <a:pt x="89" y="33"/>
                  </a:cubicBezTo>
                  <a:cubicBezTo>
                    <a:pt x="89" y="40"/>
                    <a:pt x="85" y="58"/>
                    <a:pt x="82" y="69"/>
                  </a:cubicBezTo>
                  <a:lnTo>
                    <a:pt x="70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52">
              <a:extLst>
                <a:ext uri="{FF2B5EF4-FFF2-40B4-BE49-F238E27FC236}">
                  <a16:creationId xmlns:a16="http://schemas.microsoft.com/office/drawing/2014/main" id="{34540BCB-DBEB-DD1D-1532-8BE6AC1ADA41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5500688" y="4086226"/>
              <a:ext cx="14288" cy="428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8 h 108"/>
                <a:gd name="T4" fmla="*/ 5 w 44"/>
                <a:gd name="T5" fmla="*/ 103 h 108"/>
                <a:gd name="T6" fmla="*/ 10 w 44"/>
                <a:gd name="T7" fmla="*/ 108 h 108"/>
                <a:gd name="T8" fmla="*/ 44 w 44"/>
                <a:gd name="T9" fmla="*/ 38 h 108"/>
                <a:gd name="T10" fmla="*/ 20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8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10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6"/>
                    <a:pt x="36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53">
              <a:extLst>
                <a:ext uri="{FF2B5EF4-FFF2-40B4-BE49-F238E27FC236}">
                  <a16:creationId xmlns:a16="http://schemas.microsoft.com/office/drawing/2014/main" id="{05019102-8110-DF8F-CBE2-E8C7B7438175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5530850" y="4040188"/>
              <a:ext cx="46038" cy="63500"/>
            </a:xfrm>
            <a:custGeom>
              <a:avLst/>
              <a:gdLst>
                <a:gd name="T0" fmla="*/ 38 w 161"/>
                <a:gd name="T1" fmla="*/ 123 h 158"/>
                <a:gd name="T2" fmla="*/ 82 w 161"/>
                <a:gd name="T3" fmla="*/ 84 h 158"/>
                <a:gd name="T4" fmla="*/ 126 w 161"/>
                <a:gd name="T5" fmla="*/ 47 h 158"/>
                <a:gd name="T6" fmla="*/ 161 w 161"/>
                <a:gd name="T7" fmla="*/ 4 h 158"/>
                <a:gd name="T8" fmla="*/ 155 w 161"/>
                <a:gd name="T9" fmla="*/ 0 h 158"/>
                <a:gd name="T10" fmla="*/ 149 w 161"/>
                <a:gd name="T11" fmla="*/ 4 h 158"/>
                <a:gd name="T12" fmla="*/ 122 w 161"/>
                <a:gd name="T13" fmla="*/ 25 h 158"/>
                <a:gd name="T14" fmla="*/ 102 w 161"/>
                <a:gd name="T15" fmla="*/ 15 h 158"/>
                <a:gd name="T16" fmla="*/ 75 w 161"/>
                <a:gd name="T17" fmla="*/ 0 h 158"/>
                <a:gd name="T18" fmla="*/ 28 w 161"/>
                <a:gd name="T19" fmla="*/ 41 h 158"/>
                <a:gd name="T20" fmla="*/ 34 w 161"/>
                <a:gd name="T21" fmla="*/ 45 h 158"/>
                <a:gd name="T22" fmla="*/ 40 w 161"/>
                <a:gd name="T23" fmla="*/ 40 h 158"/>
                <a:gd name="T24" fmla="*/ 71 w 161"/>
                <a:gd name="T25" fmla="*/ 27 h 158"/>
                <a:gd name="T26" fmla="*/ 93 w 161"/>
                <a:gd name="T27" fmla="*/ 31 h 158"/>
                <a:gd name="T28" fmla="*/ 123 w 161"/>
                <a:gd name="T29" fmla="*/ 35 h 158"/>
                <a:gd name="T30" fmla="*/ 74 w 161"/>
                <a:gd name="T31" fmla="*/ 77 h 158"/>
                <a:gd name="T32" fmla="*/ 31 w 161"/>
                <a:gd name="T33" fmla="*/ 114 h 158"/>
                <a:gd name="T34" fmla="*/ 0 w 161"/>
                <a:gd name="T35" fmla="*/ 153 h 158"/>
                <a:gd name="T36" fmla="*/ 6 w 161"/>
                <a:gd name="T37" fmla="*/ 158 h 158"/>
                <a:gd name="T38" fmla="*/ 12 w 161"/>
                <a:gd name="T39" fmla="*/ 154 h 158"/>
                <a:gd name="T40" fmla="*/ 44 w 161"/>
                <a:gd name="T41" fmla="*/ 133 h 158"/>
                <a:gd name="T42" fmla="*/ 63 w 161"/>
                <a:gd name="T43" fmla="*/ 142 h 158"/>
                <a:gd name="T44" fmla="*/ 92 w 161"/>
                <a:gd name="T45" fmla="*/ 158 h 158"/>
                <a:gd name="T46" fmla="*/ 153 w 161"/>
                <a:gd name="T47" fmla="*/ 104 h 158"/>
                <a:gd name="T48" fmla="*/ 147 w 161"/>
                <a:gd name="T49" fmla="*/ 99 h 158"/>
                <a:gd name="T50" fmla="*/ 140 w 161"/>
                <a:gd name="T51" fmla="*/ 105 h 158"/>
                <a:gd name="T52" fmla="*/ 96 w 161"/>
                <a:gd name="T53" fmla="*/ 130 h 158"/>
                <a:gd name="T54" fmla="*/ 71 w 161"/>
                <a:gd name="T55" fmla="*/ 127 h 158"/>
                <a:gd name="T56" fmla="*/ 46 w 161"/>
                <a:gd name="T57" fmla="*/ 123 h 158"/>
                <a:gd name="T58" fmla="*/ 38 w 161"/>
                <a:gd name="T59" fmla="*/ 12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1" h="158">
                  <a:moveTo>
                    <a:pt x="38" y="123"/>
                  </a:moveTo>
                  <a:cubicBezTo>
                    <a:pt x="47" y="114"/>
                    <a:pt x="53" y="108"/>
                    <a:pt x="82" y="84"/>
                  </a:cubicBezTo>
                  <a:cubicBezTo>
                    <a:pt x="90" y="78"/>
                    <a:pt x="116" y="57"/>
                    <a:pt x="126" y="47"/>
                  </a:cubicBezTo>
                  <a:cubicBezTo>
                    <a:pt x="147" y="26"/>
                    <a:pt x="161" y="9"/>
                    <a:pt x="161" y="4"/>
                  </a:cubicBezTo>
                  <a:cubicBezTo>
                    <a:pt x="161" y="0"/>
                    <a:pt x="156" y="0"/>
                    <a:pt x="155" y="0"/>
                  </a:cubicBezTo>
                  <a:cubicBezTo>
                    <a:pt x="152" y="0"/>
                    <a:pt x="150" y="1"/>
                    <a:pt x="149" y="4"/>
                  </a:cubicBezTo>
                  <a:cubicBezTo>
                    <a:pt x="138" y="20"/>
                    <a:pt x="131" y="25"/>
                    <a:pt x="122" y="25"/>
                  </a:cubicBezTo>
                  <a:cubicBezTo>
                    <a:pt x="118" y="25"/>
                    <a:pt x="113" y="25"/>
                    <a:pt x="102" y="15"/>
                  </a:cubicBezTo>
                  <a:cubicBezTo>
                    <a:pt x="91" y="3"/>
                    <a:pt x="83" y="0"/>
                    <a:pt x="75" y="0"/>
                  </a:cubicBezTo>
                  <a:cubicBezTo>
                    <a:pt x="47" y="0"/>
                    <a:pt x="28" y="31"/>
                    <a:pt x="28" y="41"/>
                  </a:cubicBezTo>
                  <a:cubicBezTo>
                    <a:pt x="28" y="44"/>
                    <a:pt x="32" y="45"/>
                    <a:pt x="34" y="45"/>
                  </a:cubicBezTo>
                  <a:cubicBezTo>
                    <a:pt x="38" y="45"/>
                    <a:pt x="39" y="44"/>
                    <a:pt x="40" y="40"/>
                  </a:cubicBezTo>
                  <a:cubicBezTo>
                    <a:pt x="46" y="28"/>
                    <a:pt x="65" y="27"/>
                    <a:pt x="71" y="27"/>
                  </a:cubicBezTo>
                  <a:cubicBezTo>
                    <a:pt x="79" y="27"/>
                    <a:pt x="88" y="30"/>
                    <a:pt x="93" y="31"/>
                  </a:cubicBezTo>
                  <a:cubicBezTo>
                    <a:pt x="112" y="35"/>
                    <a:pt x="114" y="35"/>
                    <a:pt x="123" y="35"/>
                  </a:cubicBezTo>
                  <a:cubicBezTo>
                    <a:pt x="114" y="44"/>
                    <a:pt x="108" y="51"/>
                    <a:pt x="74" y="77"/>
                  </a:cubicBezTo>
                  <a:cubicBezTo>
                    <a:pt x="47" y="99"/>
                    <a:pt x="38" y="107"/>
                    <a:pt x="31" y="114"/>
                  </a:cubicBezTo>
                  <a:cubicBezTo>
                    <a:pt x="10" y="135"/>
                    <a:pt x="0" y="150"/>
                    <a:pt x="0" y="153"/>
                  </a:cubicBezTo>
                  <a:cubicBezTo>
                    <a:pt x="0" y="158"/>
                    <a:pt x="5" y="158"/>
                    <a:pt x="6" y="158"/>
                  </a:cubicBezTo>
                  <a:cubicBezTo>
                    <a:pt x="10" y="158"/>
                    <a:pt x="10" y="157"/>
                    <a:pt x="12" y="154"/>
                  </a:cubicBezTo>
                  <a:cubicBezTo>
                    <a:pt x="21" y="141"/>
                    <a:pt x="32" y="133"/>
                    <a:pt x="44" y="133"/>
                  </a:cubicBezTo>
                  <a:cubicBezTo>
                    <a:pt x="48" y="133"/>
                    <a:pt x="54" y="133"/>
                    <a:pt x="63" y="142"/>
                  </a:cubicBezTo>
                  <a:cubicBezTo>
                    <a:pt x="74" y="152"/>
                    <a:pt x="81" y="158"/>
                    <a:pt x="92" y="158"/>
                  </a:cubicBezTo>
                  <a:cubicBezTo>
                    <a:pt x="129" y="158"/>
                    <a:pt x="153" y="115"/>
                    <a:pt x="153" y="104"/>
                  </a:cubicBezTo>
                  <a:cubicBezTo>
                    <a:pt x="153" y="99"/>
                    <a:pt x="149" y="99"/>
                    <a:pt x="147" y="99"/>
                  </a:cubicBezTo>
                  <a:cubicBezTo>
                    <a:pt x="142" y="99"/>
                    <a:pt x="142" y="101"/>
                    <a:pt x="140" y="105"/>
                  </a:cubicBezTo>
                  <a:cubicBezTo>
                    <a:pt x="134" y="122"/>
                    <a:pt x="113" y="130"/>
                    <a:pt x="96" y="130"/>
                  </a:cubicBezTo>
                  <a:cubicBezTo>
                    <a:pt x="88" y="130"/>
                    <a:pt x="79" y="129"/>
                    <a:pt x="71" y="127"/>
                  </a:cubicBezTo>
                  <a:cubicBezTo>
                    <a:pt x="55" y="123"/>
                    <a:pt x="52" y="123"/>
                    <a:pt x="46" y="123"/>
                  </a:cubicBezTo>
                  <a:cubicBezTo>
                    <a:pt x="45" y="123"/>
                    <a:pt x="40" y="123"/>
                    <a:pt x="38" y="12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54">
              <a:extLst>
                <a:ext uri="{FF2B5EF4-FFF2-40B4-BE49-F238E27FC236}">
                  <a16:creationId xmlns:a16="http://schemas.microsoft.com/office/drawing/2014/main" id="{ADAC48A9-7CA8-AE71-C0B0-0BF4835EDB75}"/>
                </a:ext>
              </a:extLst>
            </p:cNvPr>
            <p:cNvSpPr>
              <a:spLocks noEditPoints="1"/>
            </p:cNvSpPr>
            <p:nvPr>
              <p:custDataLst>
                <p:tags r:id="rId179"/>
              </p:custDataLst>
            </p:nvPr>
          </p:nvSpPr>
          <p:spPr bwMode="auto">
            <a:xfrm>
              <a:off x="5594350" y="4041776"/>
              <a:ext cx="12700" cy="87313"/>
            </a:xfrm>
            <a:custGeom>
              <a:avLst/>
              <a:gdLst>
                <a:gd name="T0" fmla="*/ 40 w 41"/>
                <a:gd name="T1" fmla="*/ 20 h 218"/>
                <a:gd name="T2" fmla="*/ 20 w 41"/>
                <a:gd name="T3" fmla="*/ 0 h 218"/>
                <a:gd name="T4" fmla="*/ 0 w 41"/>
                <a:gd name="T5" fmla="*/ 20 h 218"/>
                <a:gd name="T6" fmla="*/ 20 w 41"/>
                <a:gd name="T7" fmla="*/ 40 h 218"/>
                <a:gd name="T8" fmla="*/ 40 w 41"/>
                <a:gd name="T9" fmla="*/ 20 h 218"/>
                <a:gd name="T10" fmla="*/ 31 w 41"/>
                <a:gd name="T11" fmla="*/ 147 h 218"/>
                <a:gd name="T12" fmla="*/ 7 w 41"/>
                <a:gd name="T13" fmla="*/ 208 h 218"/>
                <a:gd name="T14" fmla="*/ 5 w 41"/>
                <a:gd name="T15" fmla="*/ 213 h 218"/>
                <a:gd name="T16" fmla="*/ 10 w 41"/>
                <a:gd name="T17" fmla="*/ 218 h 218"/>
                <a:gd name="T18" fmla="*/ 41 w 41"/>
                <a:gd name="T19" fmla="*/ 147 h 218"/>
                <a:gd name="T20" fmla="*/ 20 w 41"/>
                <a:gd name="T21" fmla="*/ 110 h 218"/>
                <a:gd name="T22" fmla="*/ 0 w 41"/>
                <a:gd name="T23" fmla="*/ 130 h 218"/>
                <a:gd name="T24" fmla="*/ 20 w 41"/>
                <a:gd name="T25" fmla="*/ 150 h 218"/>
                <a:gd name="T26" fmla="*/ 31 w 41"/>
                <a:gd name="T27" fmla="*/ 14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218">
                  <a:moveTo>
                    <a:pt x="40" y="20"/>
                  </a:moveTo>
                  <a:cubicBezTo>
                    <a:pt x="40" y="8"/>
                    <a:pt x="30" y="0"/>
                    <a:pt x="20" y="0"/>
                  </a:cubicBezTo>
                  <a:cubicBezTo>
                    <a:pt x="8" y="0"/>
                    <a:pt x="0" y="10"/>
                    <a:pt x="0" y="20"/>
                  </a:cubicBezTo>
                  <a:cubicBezTo>
                    <a:pt x="0" y="32"/>
                    <a:pt x="10" y="40"/>
                    <a:pt x="20" y="40"/>
                  </a:cubicBezTo>
                  <a:cubicBezTo>
                    <a:pt x="32" y="40"/>
                    <a:pt x="40" y="30"/>
                    <a:pt x="40" y="20"/>
                  </a:cubicBezTo>
                  <a:close/>
                  <a:moveTo>
                    <a:pt x="31" y="147"/>
                  </a:moveTo>
                  <a:cubicBezTo>
                    <a:pt x="31" y="172"/>
                    <a:pt x="23" y="191"/>
                    <a:pt x="7" y="208"/>
                  </a:cubicBezTo>
                  <a:cubicBezTo>
                    <a:pt x="5" y="211"/>
                    <a:pt x="5" y="211"/>
                    <a:pt x="5" y="213"/>
                  </a:cubicBezTo>
                  <a:cubicBezTo>
                    <a:pt x="5" y="215"/>
                    <a:pt x="7" y="218"/>
                    <a:pt x="10" y="218"/>
                  </a:cubicBezTo>
                  <a:cubicBezTo>
                    <a:pt x="14" y="218"/>
                    <a:pt x="41" y="190"/>
                    <a:pt x="41" y="147"/>
                  </a:cubicBezTo>
                  <a:cubicBezTo>
                    <a:pt x="41" y="136"/>
                    <a:pt x="39" y="110"/>
                    <a:pt x="20" y="110"/>
                  </a:cubicBezTo>
                  <a:cubicBezTo>
                    <a:pt x="7" y="110"/>
                    <a:pt x="0" y="121"/>
                    <a:pt x="0" y="130"/>
                  </a:cubicBezTo>
                  <a:cubicBezTo>
                    <a:pt x="0" y="140"/>
                    <a:pt x="6" y="150"/>
                    <a:pt x="20" y="150"/>
                  </a:cubicBezTo>
                  <a:cubicBezTo>
                    <a:pt x="26" y="150"/>
                    <a:pt x="30" y="148"/>
                    <a:pt x="31" y="1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55">
              <a:extLst>
                <a:ext uri="{FF2B5EF4-FFF2-40B4-BE49-F238E27FC236}">
                  <a16:creationId xmlns:a16="http://schemas.microsoft.com/office/drawing/2014/main" id="{F4B70349-4D86-3D54-F696-719645D0B1D6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5621338" y="4040188"/>
              <a:ext cx="47625" cy="63500"/>
            </a:xfrm>
            <a:custGeom>
              <a:avLst/>
              <a:gdLst>
                <a:gd name="T0" fmla="*/ 65 w 162"/>
                <a:gd name="T1" fmla="*/ 84 h 158"/>
                <a:gd name="T2" fmla="*/ 74 w 162"/>
                <a:gd name="T3" fmla="*/ 48 h 158"/>
                <a:gd name="T4" fmla="*/ 96 w 162"/>
                <a:gd name="T5" fmla="*/ 20 h 158"/>
                <a:gd name="T6" fmla="*/ 125 w 162"/>
                <a:gd name="T7" fmla="*/ 10 h 158"/>
                <a:gd name="T8" fmla="*/ 144 w 162"/>
                <a:gd name="T9" fmla="*/ 15 h 158"/>
                <a:gd name="T10" fmla="*/ 128 w 162"/>
                <a:gd name="T11" fmla="*/ 34 h 158"/>
                <a:gd name="T12" fmla="*/ 142 w 162"/>
                <a:gd name="T13" fmla="*/ 47 h 158"/>
                <a:gd name="T14" fmla="*/ 162 w 162"/>
                <a:gd name="T15" fmla="*/ 26 h 158"/>
                <a:gd name="T16" fmla="*/ 125 w 162"/>
                <a:gd name="T17" fmla="*/ 0 h 158"/>
                <a:gd name="T18" fmla="*/ 76 w 162"/>
                <a:gd name="T19" fmla="*/ 25 h 158"/>
                <a:gd name="T20" fmla="*/ 40 w 162"/>
                <a:gd name="T21" fmla="*/ 0 h 158"/>
                <a:gd name="T22" fmla="*/ 13 w 162"/>
                <a:gd name="T23" fmla="*/ 18 h 158"/>
                <a:gd name="T24" fmla="*/ 0 w 162"/>
                <a:gd name="T25" fmla="*/ 54 h 158"/>
                <a:gd name="T26" fmla="*/ 6 w 162"/>
                <a:gd name="T27" fmla="*/ 58 h 158"/>
                <a:gd name="T28" fmla="*/ 13 w 162"/>
                <a:gd name="T29" fmla="*/ 48 h 158"/>
                <a:gd name="T30" fmla="*/ 39 w 162"/>
                <a:gd name="T31" fmla="*/ 10 h 158"/>
                <a:gd name="T32" fmla="*/ 50 w 162"/>
                <a:gd name="T33" fmla="*/ 27 h 158"/>
                <a:gd name="T34" fmla="*/ 45 w 162"/>
                <a:gd name="T35" fmla="*/ 56 h 158"/>
                <a:gd name="T36" fmla="*/ 37 w 162"/>
                <a:gd name="T37" fmla="*/ 88 h 158"/>
                <a:gd name="T38" fmla="*/ 26 w 162"/>
                <a:gd name="T39" fmla="*/ 132 h 158"/>
                <a:gd name="T40" fmla="*/ 22 w 162"/>
                <a:gd name="T41" fmla="*/ 146 h 158"/>
                <a:gd name="T42" fmla="*/ 34 w 162"/>
                <a:gd name="T43" fmla="*/ 158 h 158"/>
                <a:gd name="T44" fmla="*/ 49 w 162"/>
                <a:gd name="T45" fmla="*/ 148 h 158"/>
                <a:gd name="T46" fmla="*/ 56 w 162"/>
                <a:gd name="T47" fmla="*/ 121 h 158"/>
                <a:gd name="T48" fmla="*/ 65 w 162"/>
                <a:gd name="T49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58">
                  <a:moveTo>
                    <a:pt x="65" y="84"/>
                  </a:moveTo>
                  <a:cubicBezTo>
                    <a:pt x="66" y="82"/>
                    <a:pt x="74" y="50"/>
                    <a:pt x="74" y="48"/>
                  </a:cubicBezTo>
                  <a:cubicBezTo>
                    <a:pt x="75" y="46"/>
                    <a:pt x="85" y="28"/>
                    <a:pt x="96" y="20"/>
                  </a:cubicBezTo>
                  <a:cubicBezTo>
                    <a:pt x="100" y="17"/>
                    <a:pt x="110" y="10"/>
                    <a:pt x="125" y="10"/>
                  </a:cubicBezTo>
                  <a:cubicBezTo>
                    <a:pt x="128" y="10"/>
                    <a:pt x="137" y="10"/>
                    <a:pt x="144" y="15"/>
                  </a:cubicBezTo>
                  <a:cubicBezTo>
                    <a:pt x="133" y="18"/>
                    <a:pt x="128" y="28"/>
                    <a:pt x="128" y="34"/>
                  </a:cubicBezTo>
                  <a:cubicBezTo>
                    <a:pt x="128" y="42"/>
                    <a:pt x="134" y="47"/>
                    <a:pt x="142" y="47"/>
                  </a:cubicBezTo>
                  <a:cubicBezTo>
                    <a:pt x="150" y="47"/>
                    <a:pt x="162" y="40"/>
                    <a:pt x="162" y="26"/>
                  </a:cubicBezTo>
                  <a:cubicBezTo>
                    <a:pt x="162" y="8"/>
                    <a:pt x="143" y="0"/>
                    <a:pt x="125" y="0"/>
                  </a:cubicBezTo>
                  <a:cubicBezTo>
                    <a:pt x="107" y="0"/>
                    <a:pt x="91" y="8"/>
                    <a:pt x="76" y="25"/>
                  </a:cubicBezTo>
                  <a:cubicBezTo>
                    <a:pt x="70" y="4"/>
                    <a:pt x="48" y="0"/>
                    <a:pt x="40" y="0"/>
                  </a:cubicBezTo>
                  <a:cubicBezTo>
                    <a:pt x="27" y="0"/>
                    <a:pt x="18" y="8"/>
                    <a:pt x="13" y="18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8"/>
                  </a:cubicBezTo>
                  <a:cubicBezTo>
                    <a:pt x="19" y="26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6"/>
                    <a:pt x="39" y="80"/>
                    <a:pt x="37" y="88"/>
                  </a:cubicBezTo>
                  <a:lnTo>
                    <a:pt x="26" y="132"/>
                  </a:lnTo>
                  <a:cubicBezTo>
                    <a:pt x="25" y="137"/>
                    <a:pt x="22" y="145"/>
                    <a:pt x="22" y="146"/>
                  </a:cubicBezTo>
                  <a:cubicBezTo>
                    <a:pt x="22" y="154"/>
                    <a:pt x="29" y="158"/>
                    <a:pt x="34" y="158"/>
                  </a:cubicBezTo>
                  <a:cubicBezTo>
                    <a:pt x="40" y="158"/>
                    <a:pt x="46" y="155"/>
                    <a:pt x="49" y="148"/>
                  </a:cubicBezTo>
                  <a:cubicBezTo>
                    <a:pt x="50" y="145"/>
                    <a:pt x="54" y="130"/>
                    <a:pt x="56" y="121"/>
                  </a:cubicBezTo>
                  <a:lnTo>
                    <a:pt x="65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56">
              <a:extLst>
                <a:ext uri="{FF2B5EF4-FFF2-40B4-BE49-F238E27FC236}">
                  <a16:creationId xmlns:a16="http://schemas.microsoft.com/office/drawing/2014/main" id="{38C12252-1985-1CFF-0239-B5C792ED1BB2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5681663" y="3997326"/>
              <a:ext cx="25400" cy="139700"/>
            </a:xfrm>
            <a:custGeom>
              <a:avLst/>
              <a:gdLst>
                <a:gd name="T0" fmla="*/ 6 w 90"/>
                <a:gd name="T1" fmla="*/ 0 h 349"/>
                <a:gd name="T2" fmla="*/ 0 w 90"/>
                <a:gd name="T3" fmla="*/ 5 h 349"/>
                <a:gd name="T4" fmla="*/ 3 w 90"/>
                <a:gd name="T5" fmla="*/ 10 h 349"/>
                <a:gd name="T6" fmla="*/ 66 w 90"/>
                <a:gd name="T7" fmla="*/ 175 h 349"/>
                <a:gd name="T8" fmla="*/ 6 w 90"/>
                <a:gd name="T9" fmla="*/ 337 h 349"/>
                <a:gd name="T10" fmla="*/ 0 w 90"/>
                <a:gd name="T11" fmla="*/ 345 h 349"/>
                <a:gd name="T12" fmla="*/ 4 w 90"/>
                <a:gd name="T13" fmla="*/ 349 h 349"/>
                <a:gd name="T14" fmla="*/ 65 w 90"/>
                <a:gd name="T15" fmla="*/ 282 h 349"/>
                <a:gd name="T16" fmla="*/ 90 w 90"/>
                <a:gd name="T17" fmla="*/ 175 h 349"/>
                <a:gd name="T18" fmla="*/ 6 w 90"/>
                <a:gd name="T1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9">
                  <a:moveTo>
                    <a:pt x="6" y="0"/>
                  </a:moveTo>
                  <a:cubicBezTo>
                    <a:pt x="4" y="0"/>
                    <a:pt x="0" y="0"/>
                    <a:pt x="0" y="5"/>
                  </a:cubicBezTo>
                  <a:cubicBezTo>
                    <a:pt x="0" y="6"/>
                    <a:pt x="1" y="7"/>
                    <a:pt x="3" y="10"/>
                  </a:cubicBezTo>
                  <a:cubicBezTo>
                    <a:pt x="33" y="37"/>
                    <a:pt x="66" y="85"/>
                    <a:pt x="66" y="175"/>
                  </a:cubicBezTo>
                  <a:cubicBezTo>
                    <a:pt x="66" y="248"/>
                    <a:pt x="44" y="303"/>
                    <a:pt x="6" y="337"/>
                  </a:cubicBezTo>
                  <a:cubicBezTo>
                    <a:pt x="0" y="343"/>
                    <a:pt x="0" y="343"/>
                    <a:pt x="0" y="345"/>
                  </a:cubicBezTo>
                  <a:cubicBezTo>
                    <a:pt x="0" y="347"/>
                    <a:pt x="1" y="349"/>
                    <a:pt x="4" y="349"/>
                  </a:cubicBezTo>
                  <a:cubicBezTo>
                    <a:pt x="9" y="349"/>
                    <a:pt x="42" y="326"/>
                    <a:pt x="65" y="282"/>
                  </a:cubicBezTo>
                  <a:cubicBezTo>
                    <a:pt x="80" y="253"/>
                    <a:pt x="90" y="216"/>
                    <a:pt x="90" y="175"/>
                  </a:cubicBezTo>
                  <a:cubicBezTo>
                    <a:pt x="90" y="126"/>
                    <a:pt x="75" y="49"/>
                    <a:pt x="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57">
              <a:extLst>
                <a:ext uri="{FF2B5EF4-FFF2-40B4-BE49-F238E27FC236}">
                  <a16:creationId xmlns:a16="http://schemas.microsoft.com/office/drawing/2014/main" id="{D9BCC9C5-44F8-0B96-32C6-982AAB8B0C44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5740400" y="4040188"/>
              <a:ext cx="34925" cy="1984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8">
              <a:extLst>
                <a:ext uri="{FF2B5EF4-FFF2-40B4-BE49-F238E27FC236}">
                  <a16:creationId xmlns:a16="http://schemas.microsoft.com/office/drawing/2014/main" id="{D739F1DA-F891-AB84-9072-766C925E8DEF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5786438" y="4100513"/>
              <a:ext cx="73025" cy="90488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59">
              <a:extLst>
                <a:ext uri="{FF2B5EF4-FFF2-40B4-BE49-F238E27FC236}">
                  <a16:creationId xmlns:a16="http://schemas.microsoft.com/office/drawing/2014/main" id="{F4205042-81B0-827B-34FC-B6BA697C35A6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5873750" y="4040188"/>
              <a:ext cx="33338" cy="1984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60">
              <a:extLst>
                <a:ext uri="{FF2B5EF4-FFF2-40B4-BE49-F238E27FC236}">
                  <a16:creationId xmlns:a16="http://schemas.microsoft.com/office/drawing/2014/main" id="{793C310C-0AE1-F36A-ACC4-031A2B72B4D1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5932488" y="4040188"/>
              <a:ext cx="52388" cy="198438"/>
            </a:xfrm>
            <a:custGeom>
              <a:avLst/>
              <a:gdLst>
                <a:gd name="T0" fmla="*/ 71 w 177"/>
                <a:gd name="T1" fmla="*/ 432 h 498"/>
                <a:gd name="T2" fmla="*/ 4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0 h 498"/>
                <a:gd name="T14" fmla="*/ 172 w 177"/>
                <a:gd name="T15" fmla="*/ 254 h 498"/>
                <a:gd name="T16" fmla="*/ 177 w 177"/>
                <a:gd name="T17" fmla="*/ 249 h 498"/>
                <a:gd name="T18" fmla="*/ 169 w 177"/>
                <a:gd name="T19" fmla="*/ 243 h 498"/>
                <a:gd name="T20" fmla="*/ 106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1 w 177"/>
                <a:gd name="T37" fmla="*/ 77 h 498"/>
                <a:gd name="T38" fmla="*/ 71 w 177"/>
                <a:gd name="T39" fmla="*/ 182 h 498"/>
                <a:gd name="T40" fmla="*/ 91 w 177"/>
                <a:gd name="T41" fmla="*/ 230 h 498"/>
                <a:gd name="T42" fmla="*/ 130 w 177"/>
                <a:gd name="T43" fmla="*/ 249 h 498"/>
                <a:gd name="T44" fmla="*/ 71 w 177"/>
                <a:gd name="T45" fmla="*/ 312 h 498"/>
                <a:gd name="T46" fmla="*/ 71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1" y="432"/>
                  </a:moveTo>
                  <a:cubicBezTo>
                    <a:pt x="71" y="452"/>
                    <a:pt x="58" y="484"/>
                    <a:pt x="4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5" y="498"/>
                    <a:pt x="10" y="498"/>
                  </a:cubicBezTo>
                  <a:cubicBezTo>
                    <a:pt x="58" y="498"/>
                    <a:pt x="104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0"/>
                  </a:cubicBezTo>
                  <a:cubicBezTo>
                    <a:pt x="142" y="256"/>
                    <a:pt x="161" y="255"/>
                    <a:pt x="172" y="254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3"/>
                  </a:cubicBezTo>
                  <a:cubicBezTo>
                    <a:pt x="136" y="241"/>
                    <a:pt x="112" y="224"/>
                    <a:pt x="106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39" y="13"/>
                    <a:pt x="63" y="29"/>
                    <a:pt x="70" y="54"/>
                  </a:cubicBezTo>
                  <a:cubicBezTo>
                    <a:pt x="71" y="58"/>
                    <a:pt x="71" y="59"/>
                    <a:pt x="71" y="77"/>
                  </a:cubicBezTo>
                  <a:lnTo>
                    <a:pt x="71" y="182"/>
                  </a:lnTo>
                  <a:cubicBezTo>
                    <a:pt x="71" y="205"/>
                    <a:pt x="75" y="214"/>
                    <a:pt x="91" y="230"/>
                  </a:cubicBezTo>
                  <a:cubicBezTo>
                    <a:pt x="102" y="240"/>
                    <a:pt x="116" y="245"/>
                    <a:pt x="130" y="249"/>
                  </a:cubicBezTo>
                  <a:cubicBezTo>
                    <a:pt x="89" y="260"/>
                    <a:pt x="71" y="283"/>
                    <a:pt x="71" y="312"/>
                  </a:cubicBezTo>
                  <a:lnTo>
                    <a:pt x="71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61">
              <a:extLst>
                <a:ext uri="{FF2B5EF4-FFF2-40B4-BE49-F238E27FC236}">
                  <a16:creationId xmlns:a16="http://schemas.microsoft.com/office/drawing/2014/main" id="{5A576431-FC52-5D91-49F5-2A8F82F2E2FE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5999163" y="4157663"/>
              <a:ext cx="53975" cy="61913"/>
            </a:xfrm>
            <a:custGeom>
              <a:avLst/>
              <a:gdLst>
                <a:gd name="T0" fmla="*/ 70 w 186"/>
                <a:gd name="T1" fmla="*/ 117 h 158"/>
                <a:gd name="T2" fmla="*/ 37 w 186"/>
                <a:gd name="T3" fmla="*/ 148 h 158"/>
                <a:gd name="T4" fmla="*/ 18 w 186"/>
                <a:gd name="T5" fmla="*/ 143 h 158"/>
                <a:gd name="T6" fmla="*/ 33 w 186"/>
                <a:gd name="T7" fmla="*/ 124 h 158"/>
                <a:gd name="T8" fmla="*/ 19 w 186"/>
                <a:gd name="T9" fmla="*/ 111 h 158"/>
                <a:gd name="T10" fmla="*/ 0 w 186"/>
                <a:gd name="T11" fmla="*/ 132 h 158"/>
                <a:gd name="T12" fmla="*/ 36 w 186"/>
                <a:gd name="T13" fmla="*/ 158 h 158"/>
                <a:gd name="T14" fmla="*/ 75 w 186"/>
                <a:gd name="T15" fmla="*/ 133 h 158"/>
                <a:gd name="T16" fmla="*/ 117 w 186"/>
                <a:gd name="T17" fmla="*/ 158 h 158"/>
                <a:gd name="T18" fmla="*/ 178 w 186"/>
                <a:gd name="T19" fmla="*/ 104 h 158"/>
                <a:gd name="T20" fmla="*/ 173 w 186"/>
                <a:gd name="T21" fmla="*/ 100 h 158"/>
                <a:gd name="T22" fmla="*/ 166 w 186"/>
                <a:gd name="T23" fmla="*/ 106 h 158"/>
                <a:gd name="T24" fmla="*/ 118 w 186"/>
                <a:gd name="T25" fmla="*/ 148 h 158"/>
                <a:gd name="T26" fmla="*/ 97 w 186"/>
                <a:gd name="T27" fmla="*/ 125 h 158"/>
                <a:gd name="T28" fmla="*/ 115 w 186"/>
                <a:gd name="T29" fmla="*/ 46 h 158"/>
                <a:gd name="T30" fmla="*/ 149 w 186"/>
                <a:gd name="T31" fmla="*/ 10 h 158"/>
                <a:gd name="T32" fmla="*/ 168 w 186"/>
                <a:gd name="T33" fmla="*/ 15 h 158"/>
                <a:gd name="T34" fmla="*/ 153 w 186"/>
                <a:gd name="T35" fmla="*/ 34 h 158"/>
                <a:gd name="T36" fmla="*/ 167 w 186"/>
                <a:gd name="T37" fmla="*/ 47 h 158"/>
                <a:gd name="T38" fmla="*/ 186 w 186"/>
                <a:gd name="T39" fmla="*/ 26 h 158"/>
                <a:gd name="T40" fmla="*/ 150 w 186"/>
                <a:gd name="T41" fmla="*/ 0 h 158"/>
                <a:gd name="T42" fmla="*/ 111 w 186"/>
                <a:gd name="T43" fmla="*/ 25 h 158"/>
                <a:gd name="T44" fmla="*/ 69 w 186"/>
                <a:gd name="T45" fmla="*/ 0 h 158"/>
                <a:gd name="T46" fmla="*/ 8 w 186"/>
                <a:gd name="T47" fmla="*/ 54 h 158"/>
                <a:gd name="T48" fmla="*/ 14 w 186"/>
                <a:gd name="T49" fmla="*/ 58 h 158"/>
                <a:gd name="T50" fmla="*/ 20 w 186"/>
                <a:gd name="T51" fmla="*/ 52 h 158"/>
                <a:gd name="T52" fmla="*/ 68 w 186"/>
                <a:gd name="T53" fmla="*/ 10 h 158"/>
                <a:gd name="T54" fmla="*/ 89 w 186"/>
                <a:gd name="T55" fmla="*/ 33 h 158"/>
                <a:gd name="T56" fmla="*/ 82 w 186"/>
                <a:gd name="T57" fmla="*/ 70 h 158"/>
                <a:gd name="T58" fmla="*/ 70 w 186"/>
                <a:gd name="T59" fmla="*/ 11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6" h="158">
                  <a:moveTo>
                    <a:pt x="70" y="117"/>
                  </a:moveTo>
                  <a:cubicBezTo>
                    <a:pt x="66" y="129"/>
                    <a:pt x="55" y="148"/>
                    <a:pt x="37" y="148"/>
                  </a:cubicBezTo>
                  <a:cubicBezTo>
                    <a:pt x="36" y="148"/>
                    <a:pt x="25" y="148"/>
                    <a:pt x="18" y="143"/>
                  </a:cubicBezTo>
                  <a:cubicBezTo>
                    <a:pt x="32" y="139"/>
                    <a:pt x="33" y="126"/>
                    <a:pt x="33" y="124"/>
                  </a:cubicBezTo>
                  <a:cubicBezTo>
                    <a:pt x="33" y="116"/>
                    <a:pt x="28" y="111"/>
                    <a:pt x="19" y="111"/>
                  </a:cubicBezTo>
                  <a:cubicBezTo>
                    <a:pt x="10" y="111"/>
                    <a:pt x="0" y="119"/>
                    <a:pt x="0" y="132"/>
                  </a:cubicBezTo>
                  <a:cubicBezTo>
                    <a:pt x="0" y="150"/>
                    <a:pt x="19" y="158"/>
                    <a:pt x="36" y="158"/>
                  </a:cubicBezTo>
                  <a:cubicBezTo>
                    <a:pt x="52" y="158"/>
                    <a:pt x="67" y="148"/>
                    <a:pt x="75" y="133"/>
                  </a:cubicBezTo>
                  <a:cubicBezTo>
                    <a:pt x="84" y="152"/>
                    <a:pt x="103" y="158"/>
                    <a:pt x="117" y="158"/>
                  </a:cubicBezTo>
                  <a:cubicBezTo>
                    <a:pt x="157" y="158"/>
                    <a:pt x="178" y="114"/>
                    <a:pt x="178" y="104"/>
                  </a:cubicBezTo>
                  <a:cubicBezTo>
                    <a:pt x="178" y="100"/>
                    <a:pt x="174" y="100"/>
                    <a:pt x="173" y="100"/>
                  </a:cubicBezTo>
                  <a:cubicBezTo>
                    <a:pt x="168" y="100"/>
                    <a:pt x="167" y="102"/>
                    <a:pt x="166" y="106"/>
                  </a:cubicBezTo>
                  <a:cubicBezTo>
                    <a:pt x="159" y="130"/>
                    <a:pt x="138" y="148"/>
                    <a:pt x="118" y="148"/>
                  </a:cubicBezTo>
                  <a:cubicBezTo>
                    <a:pt x="104" y="148"/>
                    <a:pt x="97" y="139"/>
                    <a:pt x="97" y="125"/>
                  </a:cubicBezTo>
                  <a:cubicBezTo>
                    <a:pt x="97" y="116"/>
                    <a:pt x="105" y="85"/>
                    <a:pt x="115" y="46"/>
                  </a:cubicBezTo>
                  <a:cubicBezTo>
                    <a:pt x="122" y="19"/>
                    <a:pt x="138" y="10"/>
                    <a:pt x="149" y="10"/>
                  </a:cubicBezTo>
                  <a:cubicBezTo>
                    <a:pt x="150" y="10"/>
                    <a:pt x="161" y="10"/>
                    <a:pt x="168" y="15"/>
                  </a:cubicBezTo>
                  <a:cubicBezTo>
                    <a:pt x="157" y="18"/>
                    <a:pt x="153" y="28"/>
                    <a:pt x="153" y="34"/>
                  </a:cubicBezTo>
                  <a:cubicBezTo>
                    <a:pt x="153" y="42"/>
                    <a:pt x="159" y="47"/>
                    <a:pt x="167" y="47"/>
                  </a:cubicBezTo>
                  <a:cubicBezTo>
                    <a:pt x="175" y="47"/>
                    <a:pt x="186" y="41"/>
                    <a:pt x="186" y="26"/>
                  </a:cubicBezTo>
                  <a:cubicBezTo>
                    <a:pt x="186" y="6"/>
                    <a:pt x="164" y="0"/>
                    <a:pt x="150" y="0"/>
                  </a:cubicBezTo>
                  <a:cubicBezTo>
                    <a:pt x="132" y="0"/>
                    <a:pt x="119" y="12"/>
                    <a:pt x="111" y="25"/>
                  </a:cubicBezTo>
                  <a:cubicBezTo>
                    <a:pt x="105" y="11"/>
                    <a:pt x="89" y="0"/>
                    <a:pt x="69" y="0"/>
                  </a:cubicBezTo>
                  <a:cubicBezTo>
                    <a:pt x="30" y="0"/>
                    <a:pt x="8" y="43"/>
                    <a:pt x="8" y="54"/>
                  </a:cubicBezTo>
                  <a:cubicBezTo>
                    <a:pt x="8" y="58"/>
                    <a:pt x="13" y="58"/>
                    <a:pt x="14" y="58"/>
                  </a:cubicBezTo>
                  <a:cubicBezTo>
                    <a:pt x="18" y="58"/>
                    <a:pt x="18" y="57"/>
                    <a:pt x="20" y="52"/>
                  </a:cubicBezTo>
                  <a:cubicBezTo>
                    <a:pt x="29" y="25"/>
                    <a:pt x="51" y="10"/>
                    <a:pt x="68" y="10"/>
                  </a:cubicBezTo>
                  <a:cubicBezTo>
                    <a:pt x="79" y="10"/>
                    <a:pt x="89" y="16"/>
                    <a:pt x="89" y="33"/>
                  </a:cubicBezTo>
                  <a:cubicBezTo>
                    <a:pt x="89" y="40"/>
                    <a:pt x="85" y="58"/>
                    <a:pt x="82" y="70"/>
                  </a:cubicBezTo>
                  <a:lnTo>
                    <a:pt x="70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62">
              <a:extLst>
                <a:ext uri="{FF2B5EF4-FFF2-40B4-BE49-F238E27FC236}">
                  <a16:creationId xmlns:a16="http://schemas.microsoft.com/office/drawing/2014/main" id="{DE36C03B-E8DB-0452-CFD8-EE9BAC351940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6072188" y="4202113"/>
              <a:ext cx="12700" cy="428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5 w 44"/>
                <a:gd name="T5" fmla="*/ 103 h 108"/>
                <a:gd name="T6" fmla="*/ 10 w 44"/>
                <a:gd name="T7" fmla="*/ 108 h 108"/>
                <a:gd name="T8" fmla="*/ 44 w 44"/>
                <a:gd name="T9" fmla="*/ 38 h 108"/>
                <a:gd name="T10" fmla="*/ 20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10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6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63">
              <a:extLst>
                <a:ext uri="{FF2B5EF4-FFF2-40B4-BE49-F238E27FC236}">
                  <a16:creationId xmlns:a16="http://schemas.microsoft.com/office/drawing/2014/main" id="{EA94FEA3-3D75-96BC-5BBC-B8848EE3385B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6100763" y="4157663"/>
              <a:ext cx="47625" cy="61913"/>
            </a:xfrm>
            <a:custGeom>
              <a:avLst/>
              <a:gdLst>
                <a:gd name="T0" fmla="*/ 38 w 161"/>
                <a:gd name="T1" fmla="*/ 124 h 158"/>
                <a:gd name="T2" fmla="*/ 82 w 161"/>
                <a:gd name="T3" fmla="*/ 84 h 158"/>
                <a:gd name="T4" fmla="*/ 126 w 161"/>
                <a:gd name="T5" fmla="*/ 48 h 158"/>
                <a:gd name="T6" fmla="*/ 161 w 161"/>
                <a:gd name="T7" fmla="*/ 5 h 158"/>
                <a:gd name="T8" fmla="*/ 155 w 161"/>
                <a:gd name="T9" fmla="*/ 0 h 158"/>
                <a:gd name="T10" fmla="*/ 149 w 161"/>
                <a:gd name="T11" fmla="*/ 4 h 158"/>
                <a:gd name="T12" fmla="*/ 122 w 161"/>
                <a:gd name="T13" fmla="*/ 25 h 158"/>
                <a:gd name="T14" fmla="*/ 102 w 161"/>
                <a:gd name="T15" fmla="*/ 15 h 158"/>
                <a:gd name="T16" fmla="*/ 75 w 161"/>
                <a:gd name="T17" fmla="*/ 0 h 158"/>
                <a:gd name="T18" fmla="*/ 28 w 161"/>
                <a:gd name="T19" fmla="*/ 41 h 158"/>
                <a:gd name="T20" fmla="*/ 34 w 161"/>
                <a:gd name="T21" fmla="*/ 45 h 158"/>
                <a:gd name="T22" fmla="*/ 40 w 161"/>
                <a:gd name="T23" fmla="*/ 41 h 158"/>
                <a:gd name="T24" fmla="*/ 71 w 161"/>
                <a:gd name="T25" fmla="*/ 28 h 158"/>
                <a:gd name="T26" fmla="*/ 93 w 161"/>
                <a:gd name="T27" fmla="*/ 31 h 158"/>
                <a:gd name="T28" fmla="*/ 123 w 161"/>
                <a:gd name="T29" fmla="*/ 35 h 158"/>
                <a:gd name="T30" fmla="*/ 74 w 161"/>
                <a:gd name="T31" fmla="*/ 77 h 158"/>
                <a:gd name="T32" fmla="*/ 31 w 161"/>
                <a:gd name="T33" fmla="*/ 115 h 158"/>
                <a:gd name="T34" fmla="*/ 0 w 161"/>
                <a:gd name="T35" fmla="*/ 154 h 158"/>
                <a:gd name="T36" fmla="*/ 6 w 161"/>
                <a:gd name="T37" fmla="*/ 158 h 158"/>
                <a:gd name="T38" fmla="*/ 12 w 161"/>
                <a:gd name="T39" fmla="*/ 154 h 158"/>
                <a:gd name="T40" fmla="*/ 44 w 161"/>
                <a:gd name="T41" fmla="*/ 133 h 158"/>
                <a:gd name="T42" fmla="*/ 63 w 161"/>
                <a:gd name="T43" fmla="*/ 142 h 158"/>
                <a:gd name="T44" fmla="*/ 92 w 161"/>
                <a:gd name="T45" fmla="*/ 158 h 158"/>
                <a:gd name="T46" fmla="*/ 153 w 161"/>
                <a:gd name="T47" fmla="*/ 104 h 158"/>
                <a:gd name="T48" fmla="*/ 147 w 161"/>
                <a:gd name="T49" fmla="*/ 99 h 158"/>
                <a:gd name="T50" fmla="*/ 140 w 161"/>
                <a:gd name="T51" fmla="*/ 105 h 158"/>
                <a:gd name="T52" fmla="*/ 96 w 161"/>
                <a:gd name="T53" fmla="*/ 131 h 158"/>
                <a:gd name="T54" fmla="*/ 71 w 161"/>
                <a:gd name="T55" fmla="*/ 127 h 158"/>
                <a:gd name="T56" fmla="*/ 46 w 161"/>
                <a:gd name="T57" fmla="*/ 123 h 158"/>
                <a:gd name="T58" fmla="*/ 38 w 161"/>
                <a:gd name="T59" fmla="*/ 1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1" h="158">
                  <a:moveTo>
                    <a:pt x="38" y="124"/>
                  </a:moveTo>
                  <a:cubicBezTo>
                    <a:pt x="47" y="115"/>
                    <a:pt x="53" y="108"/>
                    <a:pt x="82" y="84"/>
                  </a:cubicBezTo>
                  <a:cubicBezTo>
                    <a:pt x="90" y="78"/>
                    <a:pt x="116" y="57"/>
                    <a:pt x="126" y="48"/>
                  </a:cubicBezTo>
                  <a:cubicBezTo>
                    <a:pt x="147" y="27"/>
                    <a:pt x="161" y="9"/>
                    <a:pt x="161" y="5"/>
                  </a:cubicBezTo>
                  <a:cubicBezTo>
                    <a:pt x="161" y="0"/>
                    <a:pt x="156" y="0"/>
                    <a:pt x="155" y="0"/>
                  </a:cubicBezTo>
                  <a:cubicBezTo>
                    <a:pt x="152" y="0"/>
                    <a:pt x="150" y="1"/>
                    <a:pt x="149" y="4"/>
                  </a:cubicBezTo>
                  <a:cubicBezTo>
                    <a:pt x="138" y="20"/>
                    <a:pt x="131" y="25"/>
                    <a:pt x="122" y="25"/>
                  </a:cubicBezTo>
                  <a:cubicBezTo>
                    <a:pt x="118" y="25"/>
                    <a:pt x="113" y="25"/>
                    <a:pt x="102" y="15"/>
                  </a:cubicBezTo>
                  <a:cubicBezTo>
                    <a:pt x="91" y="3"/>
                    <a:pt x="83" y="0"/>
                    <a:pt x="75" y="0"/>
                  </a:cubicBezTo>
                  <a:cubicBezTo>
                    <a:pt x="47" y="0"/>
                    <a:pt x="28" y="31"/>
                    <a:pt x="28" y="41"/>
                  </a:cubicBezTo>
                  <a:cubicBezTo>
                    <a:pt x="28" y="44"/>
                    <a:pt x="32" y="45"/>
                    <a:pt x="34" y="45"/>
                  </a:cubicBezTo>
                  <a:cubicBezTo>
                    <a:pt x="38" y="45"/>
                    <a:pt x="39" y="44"/>
                    <a:pt x="40" y="41"/>
                  </a:cubicBezTo>
                  <a:cubicBezTo>
                    <a:pt x="46" y="28"/>
                    <a:pt x="65" y="28"/>
                    <a:pt x="71" y="28"/>
                  </a:cubicBezTo>
                  <a:cubicBezTo>
                    <a:pt x="79" y="28"/>
                    <a:pt x="88" y="30"/>
                    <a:pt x="93" y="31"/>
                  </a:cubicBezTo>
                  <a:cubicBezTo>
                    <a:pt x="112" y="35"/>
                    <a:pt x="114" y="35"/>
                    <a:pt x="123" y="35"/>
                  </a:cubicBezTo>
                  <a:cubicBezTo>
                    <a:pt x="114" y="44"/>
                    <a:pt x="108" y="51"/>
                    <a:pt x="74" y="77"/>
                  </a:cubicBezTo>
                  <a:cubicBezTo>
                    <a:pt x="47" y="99"/>
                    <a:pt x="38" y="108"/>
                    <a:pt x="31" y="115"/>
                  </a:cubicBezTo>
                  <a:cubicBezTo>
                    <a:pt x="10" y="135"/>
                    <a:pt x="0" y="150"/>
                    <a:pt x="0" y="154"/>
                  </a:cubicBezTo>
                  <a:cubicBezTo>
                    <a:pt x="0" y="158"/>
                    <a:pt x="5" y="158"/>
                    <a:pt x="6" y="158"/>
                  </a:cubicBezTo>
                  <a:cubicBezTo>
                    <a:pt x="10" y="158"/>
                    <a:pt x="10" y="157"/>
                    <a:pt x="12" y="154"/>
                  </a:cubicBezTo>
                  <a:cubicBezTo>
                    <a:pt x="21" y="141"/>
                    <a:pt x="32" y="133"/>
                    <a:pt x="44" y="133"/>
                  </a:cubicBezTo>
                  <a:cubicBezTo>
                    <a:pt x="48" y="133"/>
                    <a:pt x="54" y="133"/>
                    <a:pt x="63" y="142"/>
                  </a:cubicBezTo>
                  <a:cubicBezTo>
                    <a:pt x="74" y="153"/>
                    <a:pt x="81" y="158"/>
                    <a:pt x="92" y="158"/>
                  </a:cubicBezTo>
                  <a:cubicBezTo>
                    <a:pt x="129" y="158"/>
                    <a:pt x="153" y="116"/>
                    <a:pt x="153" y="104"/>
                  </a:cubicBezTo>
                  <a:cubicBezTo>
                    <a:pt x="153" y="100"/>
                    <a:pt x="149" y="99"/>
                    <a:pt x="147" y="99"/>
                  </a:cubicBezTo>
                  <a:cubicBezTo>
                    <a:pt x="142" y="99"/>
                    <a:pt x="142" y="101"/>
                    <a:pt x="140" y="105"/>
                  </a:cubicBezTo>
                  <a:cubicBezTo>
                    <a:pt x="134" y="122"/>
                    <a:pt x="113" y="131"/>
                    <a:pt x="96" y="131"/>
                  </a:cubicBezTo>
                  <a:cubicBezTo>
                    <a:pt x="88" y="131"/>
                    <a:pt x="79" y="129"/>
                    <a:pt x="71" y="127"/>
                  </a:cubicBezTo>
                  <a:cubicBezTo>
                    <a:pt x="55" y="123"/>
                    <a:pt x="52" y="123"/>
                    <a:pt x="46" y="123"/>
                  </a:cubicBezTo>
                  <a:cubicBezTo>
                    <a:pt x="45" y="123"/>
                    <a:pt x="40" y="123"/>
                    <a:pt x="38" y="12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64">
              <a:extLst>
                <a:ext uri="{FF2B5EF4-FFF2-40B4-BE49-F238E27FC236}">
                  <a16:creationId xmlns:a16="http://schemas.microsoft.com/office/drawing/2014/main" id="{C45EB768-79EC-0199-41FF-273BDF7ADF8D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6165850" y="4202113"/>
              <a:ext cx="12700" cy="428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5 w 44"/>
                <a:gd name="T5" fmla="*/ 103 h 108"/>
                <a:gd name="T6" fmla="*/ 9 w 44"/>
                <a:gd name="T7" fmla="*/ 108 h 108"/>
                <a:gd name="T8" fmla="*/ 44 w 44"/>
                <a:gd name="T9" fmla="*/ 38 h 108"/>
                <a:gd name="T10" fmla="*/ 20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9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6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65">
              <a:extLst>
                <a:ext uri="{FF2B5EF4-FFF2-40B4-BE49-F238E27FC236}">
                  <a16:creationId xmlns:a16="http://schemas.microsoft.com/office/drawing/2014/main" id="{1E07B47E-3B02-74B4-B4CD-23E42EAEB1B3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6194425" y="4157663"/>
              <a:ext cx="46038" cy="61913"/>
            </a:xfrm>
            <a:custGeom>
              <a:avLst/>
              <a:gdLst>
                <a:gd name="T0" fmla="*/ 66 w 162"/>
                <a:gd name="T1" fmla="*/ 84 h 158"/>
                <a:gd name="T2" fmla="*/ 75 w 162"/>
                <a:gd name="T3" fmla="*/ 49 h 158"/>
                <a:gd name="T4" fmla="*/ 97 w 162"/>
                <a:gd name="T5" fmla="*/ 20 h 158"/>
                <a:gd name="T6" fmla="*/ 125 w 162"/>
                <a:gd name="T7" fmla="*/ 10 h 158"/>
                <a:gd name="T8" fmla="*/ 144 w 162"/>
                <a:gd name="T9" fmla="*/ 15 h 158"/>
                <a:gd name="T10" fmla="*/ 129 w 162"/>
                <a:gd name="T11" fmla="*/ 34 h 158"/>
                <a:gd name="T12" fmla="*/ 143 w 162"/>
                <a:gd name="T13" fmla="*/ 47 h 158"/>
                <a:gd name="T14" fmla="*/ 162 w 162"/>
                <a:gd name="T15" fmla="*/ 26 h 158"/>
                <a:gd name="T16" fmla="*/ 126 w 162"/>
                <a:gd name="T17" fmla="*/ 0 h 158"/>
                <a:gd name="T18" fmla="*/ 76 w 162"/>
                <a:gd name="T19" fmla="*/ 25 h 158"/>
                <a:gd name="T20" fmla="*/ 40 w 162"/>
                <a:gd name="T21" fmla="*/ 0 h 158"/>
                <a:gd name="T22" fmla="*/ 13 w 162"/>
                <a:gd name="T23" fmla="*/ 18 h 158"/>
                <a:gd name="T24" fmla="*/ 0 w 162"/>
                <a:gd name="T25" fmla="*/ 54 h 158"/>
                <a:gd name="T26" fmla="*/ 6 w 162"/>
                <a:gd name="T27" fmla="*/ 58 h 158"/>
                <a:gd name="T28" fmla="*/ 14 w 162"/>
                <a:gd name="T29" fmla="*/ 48 h 158"/>
                <a:gd name="T30" fmla="*/ 39 w 162"/>
                <a:gd name="T31" fmla="*/ 10 h 158"/>
                <a:gd name="T32" fmla="*/ 51 w 162"/>
                <a:gd name="T33" fmla="*/ 27 h 158"/>
                <a:gd name="T34" fmla="*/ 45 w 162"/>
                <a:gd name="T35" fmla="*/ 56 h 158"/>
                <a:gd name="T36" fmla="*/ 38 w 162"/>
                <a:gd name="T37" fmla="*/ 88 h 158"/>
                <a:gd name="T38" fmla="*/ 26 w 162"/>
                <a:gd name="T39" fmla="*/ 132 h 158"/>
                <a:gd name="T40" fmla="*/ 23 w 162"/>
                <a:gd name="T41" fmla="*/ 147 h 158"/>
                <a:gd name="T42" fmla="*/ 35 w 162"/>
                <a:gd name="T43" fmla="*/ 158 h 158"/>
                <a:gd name="T44" fmla="*/ 50 w 162"/>
                <a:gd name="T45" fmla="*/ 148 h 158"/>
                <a:gd name="T46" fmla="*/ 56 w 162"/>
                <a:gd name="T47" fmla="*/ 122 h 158"/>
                <a:gd name="T48" fmla="*/ 66 w 162"/>
                <a:gd name="T49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58">
                  <a:moveTo>
                    <a:pt x="66" y="84"/>
                  </a:moveTo>
                  <a:cubicBezTo>
                    <a:pt x="66" y="82"/>
                    <a:pt x="74" y="50"/>
                    <a:pt x="75" y="49"/>
                  </a:cubicBezTo>
                  <a:cubicBezTo>
                    <a:pt x="76" y="46"/>
                    <a:pt x="86" y="28"/>
                    <a:pt x="97" y="20"/>
                  </a:cubicBezTo>
                  <a:cubicBezTo>
                    <a:pt x="101" y="17"/>
                    <a:pt x="110" y="10"/>
                    <a:pt x="125" y="10"/>
                  </a:cubicBezTo>
                  <a:cubicBezTo>
                    <a:pt x="129" y="10"/>
                    <a:pt x="137" y="11"/>
                    <a:pt x="144" y="15"/>
                  </a:cubicBezTo>
                  <a:cubicBezTo>
                    <a:pt x="133" y="18"/>
                    <a:pt x="129" y="28"/>
                    <a:pt x="129" y="34"/>
                  </a:cubicBezTo>
                  <a:cubicBezTo>
                    <a:pt x="129" y="42"/>
                    <a:pt x="135" y="47"/>
                    <a:pt x="143" y="47"/>
                  </a:cubicBezTo>
                  <a:cubicBezTo>
                    <a:pt x="151" y="47"/>
                    <a:pt x="162" y="41"/>
                    <a:pt x="162" y="26"/>
                  </a:cubicBezTo>
                  <a:cubicBezTo>
                    <a:pt x="162" y="8"/>
                    <a:pt x="143" y="0"/>
                    <a:pt x="126" y="0"/>
                  </a:cubicBezTo>
                  <a:cubicBezTo>
                    <a:pt x="107" y="0"/>
                    <a:pt x="92" y="8"/>
                    <a:pt x="76" y="25"/>
                  </a:cubicBezTo>
                  <a:cubicBezTo>
                    <a:pt x="70" y="4"/>
                    <a:pt x="49" y="0"/>
                    <a:pt x="40" y="0"/>
                  </a:cubicBezTo>
                  <a:cubicBezTo>
                    <a:pt x="28" y="0"/>
                    <a:pt x="19" y="8"/>
                    <a:pt x="13" y="18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2" y="57"/>
                    <a:pt x="14" y="48"/>
                  </a:cubicBezTo>
                  <a:cubicBezTo>
                    <a:pt x="19" y="27"/>
                    <a:pt x="26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8" y="47"/>
                    <a:pt x="45" y="56"/>
                  </a:cubicBezTo>
                  <a:cubicBezTo>
                    <a:pt x="43" y="66"/>
                    <a:pt x="39" y="80"/>
                    <a:pt x="38" y="88"/>
                  </a:cubicBezTo>
                  <a:lnTo>
                    <a:pt x="26" y="132"/>
                  </a:ln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0" y="158"/>
                    <a:pt x="47" y="155"/>
                    <a:pt x="50" y="148"/>
                  </a:cubicBezTo>
                  <a:cubicBezTo>
                    <a:pt x="51" y="146"/>
                    <a:pt x="54" y="130"/>
                    <a:pt x="56" y="122"/>
                  </a:cubicBezTo>
                  <a:lnTo>
                    <a:pt x="66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{(\msf{OUT}_{P^*},\msf{OUT}_{V}):(\msf{OUT}_{P^*}, \msf{OUT}_{V}) \leftarrow \langle P^*(x, z;r), V(x)\rangle \}_{x, z, r}$&#10;&#10;\end{document}" title="IguanaTex Vector Display">
            <a:extLst>
              <a:ext uri="{FF2B5EF4-FFF2-40B4-BE49-F238E27FC236}">
                <a16:creationId xmlns:a16="http://schemas.microsoft.com/office/drawing/2014/main" id="{965221B8-6012-8316-6FBD-0C29F75E65BB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029378" y="3200401"/>
            <a:ext cx="6315251" cy="294398"/>
            <a:chOff x="2540000" y="2540000"/>
            <a:chExt cx="4903788" cy="228600"/>
          </a:xfrm>
        </p:grpSpPr>
        <p:sp>
          <p:nvSpPr>
            <p:cNvPr id="88" name="Freeform 272">
              <a:extLst>
                <a:ext uri="{FF2B5EF4-FFF2-40B4-BE49-F238E27FC236}">
                  <a16:creationId xmlns:a16="http://schemas.microsoft.com/office/drawing/2014/main" id="{B07D47DD-63F1-B1F5-D007-21C810861D35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2540000" y="2540000"/>
              <a:ext cx="63500" cy="220663"/>
            </a:xfrm>
            <a:custGeom>
              <a:avLst/>
              <a:gdLst>
                <a:gd name="T0" fmla="*/ 105 w 177"/>
                <a:gd name="T1" fmla="*/ 66 h 498"/>
                <a:gd name="T2" fmla="*/ 172 w 177"/>
                <a:gd name="T3" fmla="*/ 11 h 498"/>
                <a:gd name="T4" fmla="*/ 177 w 177"/>
                <a:gd name="T5" fmla="*/ 5 h 498"/>
                <a:gd name="T6" fmla="*/ 167 w 177"/>
                <a:gd name="T7" fmla="*/ 0 h 498"/>
                <a:gd name="T8" fmla="*/ 71 w 177"/>
                <a:gd name="T9" fmla="*/ 62 h 498"/>
                <a:gd name="T10" fmla="*/ 71 w 177"/>
                <a:gd name="T11" fmla="*/ 176 h 498"/>
                <a:gd name="T12" fmla="*/ 52 w 177"/>
                <a:gd name="T13" fmla="*/ 227 h 498"/>
                <a:gd name="T14" fmla="*/ 4 w 177"/>
                <a:gd name="T15" fmla="*/ 243 h 498"/>
                <a:gd name="T16" fmla="*/ 0 w 177"/>
                <a:gd name="T17" fmla="*/ 249 h 498"/>
                <a:gd name="T18" fmla="*/ 8 w 177"/>
                <a:gd name="T19" fmla="*/ 254 h 498"/>
                <a:gd name="T20" fmla="*/ 70 w 177"/>
                <a:gd name="T21" fmla="*/ 299 h 498"/>
                <a:gd name="T22" fmla="*/ 71 w 177"/>
                <a:gd name="T23" fmla="*/ 323 h 498"/>
                <a:gd name="T24" fmla="*/ 71 w 177"/>
                <a:gd name="T25" fmla="*/ 422 h 498"/>
                <a:gd name="T26" fmla="*/ 95 w 177"/>
                <a:gd name="T27" fmla="*/ 478 h 498"/>
                <a:gd name="T28" fmla="*/ 167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6 w 177"/>
                <a:gd name="T35" fmla="*/ 444 h 498"/>
                <a:gd name="T36" fmla="*/ 105 w 177"/>
                <a:gd name="T37" fmla="*/ 420 h 498"/>
                <a:gd name="T38" fmla="*/ 105 w 177"/>
                <a:gd name="T39" fmla="*/ 316 h 498"/>
                <a:gd name="T40" fmla="*/ 85 w 177"/>
                <a:gd name="T41" fmla="*/ 268 h 498"/>
                <a:gd name="T42" fmla="*/ 46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5"/>
                    <a:pt x="71" y="211"/>
                    <a:pt x="52" y="227"/>
                  </a:cubicBezTo>
                  <a:cubicBezTo>
                    <a:pt x="34" y="242"/>
                    <a:pt x="15" y="243"/>
                    <a:pt x="4" y="243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4"/>
                  </a:cubicBezTo>
                  <a:cubicBezTo>
                    <a:pt x="41" y="256"/>
                    <a:pt x="64" y="274"/>
                    <a:pt x="70" y="299"/>
                  </a:cubicBezTo>
                  <a:cubicBezTo>
                    <a:pt x="71" y="304"/>
                    <a:pt x="71" y="305"/>
                    <a:pt x="71" y="323"/>
                  </a:cubicBezTo>
                  <a:lnTo>
                    <a:pt x="71" y="422"/>
                  </a:lnTo>
                  <a:cubicBezTo>
                    <a:pt x="71" y="443"/>
                    <a:pt x="71" y="459"/>
                    <a:pt x="95" y="478"/>
                  </a:cubicBezTo>
                  <a:cubicBezTo>
                    <a:pt x="115" y="493"/>
                    <a:pt x="148" y="498"/>
                    <a:pt x="167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7" y="485"/>
                    <a:pt x="113" y="469"/>
                    <a:pt x="106" y="444"/>
                  </a:cubicBezTo>
                  <a:cubicBezTo>
                    <a:pt x="105" y="439"/>
                    <a:pt x="105" y="438"/>
                    <a:pt x="105" y="420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8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7"/>
                    <a:pt x="105" y="214"/>
                    <a:pt x="105" y="186"/>
                  </a:cubicBezTo>
                  <a:lnTo>
                    <a:pt x="105" y="6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73">
              <a:extLst>
                <a:ext uri="{FF2B5EF4-FFF2-40B4-BE49-F238E27FC236}">
                  <a16:creationId xmlns:a16="http://schemas.microsoft.com/office/drawing/2014/main" id="{C31CEF1F-AD10-6E7B-F1E1-8B9F8A19CC18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2635250" y="2540000"/>
              <a:ext cx="41275" cy="22066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74">
              <a:extLst>
                <a:ext uri="{FF2B5EF4-FFF2-40B4-BE49-F238E27FC236}">
                  <a16:creationId xmlns:a16="http://schemas.microsoft.com/office/drawing/2014/main" id="{90640065-9806-8510-9A05-3E9F87ABE409}"/>
                </a:ext>
              </a:extLst>
            </p:cNvPr>
            <p:cNvSpPr>
              <a:spLocks noEditPoints="1"/>
            </p:cNvSpPr>
            <p:nvPr>
              <p:custDataLst>
                <p:tags r:id="rId95"/>
              </p:custDataLst>
            </p:nvPr>
          </p:nvSpPr>
          <p:spPr bwMode="auto">
            <a:xfrm>
              <a:off x="2697163" y="2547938"/>
              <a:ext cx="111125" cy="161925"/>
            </a:xfrm>
            <a:custGeom>
              <a:avLst/>
              <a:gdLst>
                <a:gd name="T0" fmla="*/ 310 w 310"/>
                <a:gd name="T1" fmla="*/ 185 h 368"/>
                <a:gd name="T2" fmla="*/ 155 w 310"/>
                <a:gd name="T3" fmla="*/ 0 h 368"/>
                <a:gd name="T4" fmla="*/ 0 w 310"/>
                <a:gd name="T5" fmla="*/ 185 h 368"/>
                <a:gd name="T6" fmla="*/ 155 w 310"/>
                <a:gd name="T7" fmla="*/ 368 h 368"/>
                <a:gd name="T8" fmla="*/ 310 w 310"/>
                <a:gd name="T9" fmla="*/ 185 h 368"/>
                <a:gd name="T10" fmla="*/ 155 w 310"/>
                <a:gd name="T11" fmla="*/ 335 h 368"/>
                <a:gd name="T12" fmla="*/ 44 w 310"/>
                <a:gd name="T13" fmla="*/ 177 h 368"/>
                <a:gd name="T14" fmla="*/ 155 w 310"/>
                <a:gd name="T15" fmla="*/ 31 h 368"/>
                <a:gd name="T16" fmla="*/ 266 w 310"/>
                <a:gd name="T17" fmla="*/ 177 h 368"/>
                <a:gd name="T18" fmla="*/ 155 w 310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68">
                  <a:moveTo>
                    <a:pt x="310" y="185"/>
                  </a:moveTo>
                  <a:cubicBezTo>
                    <a:pt x="310" y="80"/>
                    <a:pt x="238" y="0"/>
                    <a:pt x="155" y="0"/>
                  </a:cubicBezTo>
                  <a:cubicBezTo>
                    <a:pt x="70" y="0"/>
                    <a:pt x="0" y="81"/>
                    <a:pt x="0" y="185"/>
                  </a:cubicBezTo>
                  <a:cubicBezTo>
                    <a:pt x="0" y="290"/>
                    <a:pt x="73" y="368"/>
                    <a:pt x="155" y="368"/>
                  </a:cubicBezTo>
                  <a:cubicBezTo>
                    <a:pt x="238" y="368"/>
                    <a:pt x="310" y="289"/>
                    <a:pt x="310" y="185"/>
                  </a:cubicBezTo>
                  <a:close/>
                  <a:moveTo>
                    <a:pt x="155" y="335"/>
                  </a:moveTo>
                  <a:cubicBezTo>
                    <a:pt x="96" y="335"/>
                    <a:pt x="44" y="273"/>
                    <a:pt x="44" y="177"/>
                  </a:cubicBezTo>
                  <a:cubicBezTo>
                    <a:pt x="44" y="86"/>
                    <a:pt x="99" y="31"/>
                    <a:pt x="155" y="31"/>
                  </a:cubicBezTo>
                  <a:cubicBezTo>
                    <a:pt x="212" y="31"/>
                    <a:pt x="266" y="88"/>
                    <a:pt x="266" y="177"/>
                  </a:cubicBezTo>
                  <a:cubicBezTo>
                    <a:pt x="266" y="274"/>
                    <a:pt x="212" y="335"/>
                    <a:pt x="155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75">
              <a:extLst>
                <a:ext uri="{FF2B5EF4-FFF2-40B4-BE49-F238E27FC236}">
                  <a16:creationId xmlns:a16="http://schemas.microsoft.com/office/drawing/2014/main" id="{651C7B69-1195-33B2-E597-44C8BD64C81D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2835275" y="2552700"/>
              <a:ext cx="90488" cy="157163"/>
            </a:xfrm>
            <a:custGeom>
              <a:avLst/>
              <a:gdLst>
                <a:gd name="T0" fmla="*/ 249 w 249"/>
                <a:gd name="T1" fmla="*/ 0 h 358"/>
                <a:gd name="T2" fmla="*/ 210 w 249"/>
                <a:gd name="T3" fmla="*/ 0 h 358"/>
                <a:gd name="T4" fmla="*/ 210 w 249"/>
                <a:gd name="T5" fmla="*/ 231 h 358"/>
                <a:gd name="T6" fmla="*/ 126 w 249"/>
                <a:gd name="T7" fmla="*/ 330 h 358"/>
                <a:gd name="T8" fmla="*/ 44 w 249"/>
                <a:gd name="T9" fmla="*/ 231 h 358"/>
                <a:gd name="T10" fmla="*/ 44 w 249"/>
                <a:gd name="T11" fmla="*/ 0 h 358"/>
                <a:gd name="T12" fmla="*/ 0 w 249"/>
                <a:gd name="T13" fmla="*/ 0 h 358"/>
                <a:gd name="T14" fmla="*/ 0 w 249"/>
                <a:gd name="T15" fmla="*/ 230 h 358"/>
                <a:gd name="T16" fmla="*/ 126 w 249"/>
                <a:gd name="T17" fmla="*/ 358 h 358"/>
                <a:gd name="T18" fmla="*/ 249 w 249"/>
                <a:gd name="T19" fmla="*/ 230 h 358"/>
                <a:gd name="T20" fmla="*/ 249 w 249"/>
                <a:gd name="T21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358">
                  <a:moveTo>
                    <a:pt x="249" y="0"/>
                  </a:moveTo>
                  <a:lnTo>
                    <a:pt x="210" y="0"/>
                  </a:lnTo>
                  <a:lnTo>
                    <a:pt x="210" y="231"/>
                  </a:lnTo>
                  <a:cubicBezTo>
                    <a:pt x="210" y="297"/>
                    <a:pt x="168" y="330"/>
                    <a:pt x="126" y="330"/>
                  </a:cubicBezTo>
                  <a:cubicBezTo>
                    <a:pt x="85" y="330"/>
                    <a:pt x="44" y="298"/>
                    <a:pt x="44" y="231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30"/>
                  </a:lnTo>
                  <a:cubicBezTo>
                    <a:pt x="0" y="303"/>
                    <a:pt x="58" y="358"/>
                    <a:pt x="126" y="358"/>
                  </a:cubicBezTo>
                  <a:cubicBezTo>
                    <a:pt x="192" y="358"/>
                    <a:pt x="249" y="303"/>
                    <a:pt x="249" y="230"/>
                  </a:cubicBezTo>
                  <a:lnTo>
                    <a:pt x="24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76">
              <a:extLst>
                <a:ext uri="{FF2B5EF4-FFF2-40B4-BE49-F238E27FC236}">
                  <a16:creationId xmlns:a16="http://schemas.microsoft.com/office/drawing/2014/main" id="{3CB2929D-A59A-E03F-FD7E-35AA5645A893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949575" y="2552700"/>
              <a:ext cx="109538" cy="152400"/>
            </a:xfrm>
            <a:custGeom>
              <a:avLst/>
              <a:gdLst>
                <a:gd name="T0" fmla="*/ 174 w 303"/>
                <a:gd name="T1" fmla="*/ 32 h 344"/>
                <a:gd name="T2" fmla="*/ 218 w 303"/>
                <a:gd name="T3" fmla="*/ 32 h 344"/>
                <a:gd name="T4" fmla="*/ 236 w 303"/>
                <a:gd name="T5" fmla="*/ 33 h 344"/>
                <a:gd name="T6" fmla="*/ 303 w 303"/>
                <a:gd name="T7" fmla="*/ 33 h 344"/>
                <a:gd name="T8" fmla="*/ 303 w 303"/>
                <a:gd name="T9" fmla="*/ 0 h 344"/>
                <a:gd name="T10" fmla="*/ 0 w 303"/>
                <a:gd name="T11" fmla="*/ 0 h 344"/>
                <a:gd name="T12" fmla="*/ 0 w 303"/>
                <a:gd name="T13" fmla="*/ 33 h 344"/>
                <a:gd name="T14" fmla="*/ 66 w 303"/>
                <a:gd name="T15" fmla="*/ 33 h 344"/>
                <a:gd name="T16" fmla="*/ 84 w 303"/>
                <a:gd name="T17" fmla="*/ 32 h 344"/>
                <a:gd name="T18" fmla="*/ 129 w 303"/>
                <a:gd name="T19" fmla="*/ 32 h 344"/>
                <a:gd name="T20" fmla="*/ 129 w 303"/>
                <a:gd name="T21" fmla="*/ 344 h 344"/>
                <a:gd name="T22" fmla="*/ 174 w 303"/>
                <a:gd name="T23" fmla="*/ 344 h 344"/>
                <a:gd name="T24" fmla="*/ 174 w 303"/>
                <a:gd name="T25" fmla="*/ 3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4">
                  <a:moveTo>
                    <a:pt x="174" y="32"/>
                  </a:moveTo>
                  <a:lnTo>
                    <a:pt x="218" y="32"/>
                  </a:lnTo>
                  <a:cubicBezTo>
                    <a:pt x="224" y="32"/>
                    <a:pt x="230" y="33"/>
                    <a:pt x="236" y="33"/>
                  </a:cubicBezTo>
                  <a:lnTo>
                    <a:pt x="303" y="33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66" y="33"/>
                  </a:lnTo>
                  <a:cubicBezTo>
                    <a:pt x="72" y="33"/>
                    <a:pt x="78" y="32"/>
                    <a:pt x="84" y="32"/>
                  </a:cubicBezTo>
                  <a:lnTo>
                    <a:pt x="129" y="32"/>
                  </a:lnTo>
                  <a:lnTo>
                    <a:pt x="129" y="344"/>
                  </a:lnTo>
                  <a:lnTo>
                    <a:pt x="174" y="344"/>
                  </a:lnTo>
                  <a:lnTo>
                    <a:pt x="174" y="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77">
              <a:extLst>
                <a:ext uri="{FF2B5EF4-FFF2-40B4-BE49-F238E27FC236}">
                  <a16:creationId xmlns:a16="http://schemas.microsoft.com/office/drawing/2014/main" id="{C64B47D7-A185-5126-9476-8E2BB8F97C15}"/>
                </a:ext>
              </a:extLst>
            </p:cNvPr>
            <p:cNvSpPr>
              <a:spLocks noEditPoints="1"/>
            </p:cNvSpPr>
            <p:nvPr>
              <p:custDataLst>
                <p:tags r:id="rId98"/>
              </p:custDataLst>
            </p:nvPr>
          </p:nvSpPr>
          <p:spPr bwMode="auto">
            <a:xfrm>
              <a:off x="3073400" y="2633663"/>
              <a:ext cx="96838" cy="104775"/>
            </a:xfrm>
            <a:custGeom>
              <a:avLst/>
              <a:gdLst>
                <a:gd name="T0" fmla="*/ 95 w 267"/>
                <a:gd name="T1" fmla="*/ 130 h 238"/>
                <a:gd name="T2" fmla="*/ 158 w 267"/>
                <a:gd name="T3" fmla="*/ 130 h 238"/>
                <a:gd name="T4" fmla="*/ 267 w 267"/>
                <a:gd name="T5" fmla="*/ 54 h 238"/>
                <a:gd name="T6" fmla="*/ 190 w 267"/>
                <a:gd name="T7" fmla="*/ 0 h 238"/>
                <a:gd name="T8" fmla="*/ 68 w 267"/>
                <a:gd name="T9" fmla="*/ 0 h 238"/>
                <a:gd name="T10" fmla="*/ 57 w 267"/>
                <a:gd name="T11" fmla="*/ 8 h 238"/>
                <a:gd name="T12" fmla="*/ 68 w 267"/>
                <a:gd name="T13" fmla="*/ 12 h 238"/>
                <a:gd name="T14" fmla="*/ 82 w 267"/>
                <a:gd name="T15" fmla="*/ 13 h 238"/>
                <a:gd name="T16" fmla="*/ 89 w 267"/>
                <a:gd name="T17" fmla="*/ 18 h 238"/>
                <a:gd name="T18" fmla="*/ 88 w 267"/>
                <a:gd name="T19" fmla="*/ 26 h 238"/>
                <a:gd name="T20" fmla="*/ 42 w 267"/>
                <a:gd name="T21" fmla="*/ 210 h 238"/>
                <a:gd name="T22" fmla="*/ 11 w 267"/>
                <a:gd name="T23" fmla="*/ 226 h 238"/>
                <a:gd name="T24" fmla="*/ 0 w 267"/>
                <a:gd name="T25" fmla="*/ 233 h 238"/>
                <a:gd name="T26" fmla="*/ 6 w 267"/>
                <a:gd name="T27" fmla="*/ 238 h 238"/>
                <a:gd name="T28" fmla="*/ 51 w 267"/>
                <a:gd name="T29" fmla="*/ 237 h 238"/>
                <a:gd name="T30" fmla="*/ 75 w 267"/>
                <a:gd name="T31" fmla="*/ 237 h 238"/>
                <a:gd name="T32" fmla="*/ 98 w 267"/>
                <a:gd name="T33" fmla="*/ 238 h 238"/>
                <a:gd name="T34" fmla="*/ 105 w 267"/>
                <a:gd name="T35" fmla="*/ 231 h 238"/>
                <a:gd name="T36" fmla="*/ 94 w 267"/>
                <a:gd name="T37" fmla="*/ 226 h 238"/>
                <a:gd name="T38" fmla="*/ 81 w 267"/>
                <a:gd name="T39" fmla="*/ 225 h 238"/>
                <a:gd name="T40" fmla="*/ 73 w 267"/>
                <a:gd name="T41" fmla="*/ 220 h 238"/>
                <a:gd name="T42" fmla="*/ 74 w 267"/>
                <a:gd name="T43" fmla="*/ 212 h 238"/>
                <a:gd name="T44" fmla="*/ 95 w 267"/>
                <a:gd name="T45" fmla="*/ 130 h 238"/>
                <a:gd name="T46" fmla="*/ 120 w 267"/>
                <a:gd name="T47" fmla="*/ 24 h 238"/>
                <a:gd name="T48" fmla="*/ 138 w 267"/>
                <a:gd name="T49" fmla="*/ 12 h 238"/>
                <a:gd name="T50" fmla="*/ 178 w 267"/>
                <a:gd name="T51" fmla="*/ 12 h 238"/>
                <a:gd name="T52" fmla="*/ 231 w 267"/>
                <a:gd name="T53" fmla="*/ 47 h 238"/>
                <a:gd name="T54" fmla="*/ 209 w 267"/>
                <a:gd name="T55" fmla="*/ 101 h 238"/>
                <a:gd name="T56" fmla="*/ 152 w 267"/>
                <a:gd name="T57" fmla="*/ 119 h 238"/>
                <a:gd name="T58" fmla="*/ 96 w 267"/>
                <a:gd name="T59" fmla="*/ 119 h 238"/>
                <a:gd name="T60" fmla="*/ 120 w 267"/>
                <a:gd name="T61" fmla="*/ 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7" h="238">
                  <a:moveTo>
                    <a:pt x="95" y="130"/>
                  </a:moveTo>
                  <a:lnTo>
                    <a:pt x="158" y="130"/>
                  </a:lnTo>
                  <a:cubicBezTo>
                    <a:pt x="217" y="130"/>
                    <a:pt x="267" y="92"/>
                    <a:pt x="267" y="54"/>
                  </a:cubicBezTo>
                  <a:cubicBezTo>
                    <a:pt x="267" y="25"/>
                    <a:pt x="238" y="0"/>
                    <a:pt x="190" y="0"/>
                  </a:cubicBezTo>
                  <a:lnTo>
                    <a:pt x="68" y="0"/>
                  </a:lnTo>
                  <a:cubicBezTo>
                    <a:pt x="61" y="0"/>
                    <a:pt x="57" y="0"/>
                    <a:pt x="57" y="8"/>
                  </a:cubicBezTo>
                  <a:cubicBezTo>
                    <a:pt x="57" y="12"/>
                    <a:pt x="61" y="12"/>
                    <a:pt x="68" y="12"/>
                  </a:cubicBezTo>
                  <a:cubicBezTo>
                    <a:pt x="74" y="12"/>
                    <a:pt x="75" y="12"/>
                    <a:pt x="82" y="13"/>
                  </a:cubicBezTo>
                  <a:cubicBezTo>
                    <a:pt x="89" y="14"/>
                    <a:pt x="89" y="15"/>
                    <a:pt x="89" y="18"/>
                  </a:cubicBezTo>
                  <a:cubicBezTo>
                    <a:pt x="89" y="19"/>
                    <a:pt x="89" y="21"/>
                    <a:pt x="88" y="26"/>
                  </a:cubicBezTo>
                  <a:lnTo>
                    <a:pt x="42" y="210"/>
                  </a:lnTo>
                  <a:cubicBezTo>
                    <a:pt x="38" y="223"/>
                    <a:pt x="38" y="226"/>
                    <a:pt x="11" y="226"/>
                  </a:cubicBezTo>
                  <a:cubicBezTo>
                    <a:pt x="5" y="226"/>
                    <a:pt x="0" y="226"/>
                    <a:pt x="0" y="233"/>
                  </a:cubicBezTo>
                  <a:cubicBezTo>
                    <a:pt x="0" y="234"/>
                    <a:pt x="0" y="238"/>
                    <a:pt x="6" y="238"/>
                  </a:cubicBezTo>
                  <a:cubicBezTo>
                    <a:pt x="16" y="238"/>
                    <a:pt x="41" y="237"/>
                    <a:pt x="51" y="237"/>
                  </a:cubicBezTo>
                  <a:cubicBezTo>
                    <a:pt x="57" y="237"/>
                    <a:pt x="70" y="237"/>
                    <a:pt x="75" y="237"/>
                  </a:cubicBezTo>
                  <a:cubicBezTo>
                    <a:pt x="82" y="238"/>
                    <a:pt x="91" y="238"/>
                    <a:pt x="98" y="238"/>
                  </a:cubicBezTo>
                  <a:cubicBezTo>
                    <a:pt x="100" y="238"/>
                    <a:pt x="105" y="238"/>
                    <a:pt x="105" y="231"/>
                  </a:cubicBezTo>
                  <a:cubicBezTo>
                    <a:pt x="105" y="226"/>
                    <a:pt x="101" y="226"/>
                    <a:pt x="94" y="226"/>
                  </a:cubicBezTo>
                  <a:cubicBezTo>
                    <a:pt x="94" y="226"/>
                    <a:pt x="87" y="226"/>
                    <a:pt x="81" y="225"/>
                  </a:cubicBezTo>
                  <a:cubicBezTo>
                    <a:pt x="73" y="224"/>
                    <a:pt x="73" y="223"/>
                    <a:pt x="73" y="220"/>
                  </a:cubicBezTo>
                  <a:cubicBezTo>
                    <a:pt x="73" y="219"/>
                    <a:pt x="73" y="217"/>
                    <a:pt x="74" y="212"/>
                  </a:cubicBezTo>
                  <a:lnTo>
                    <a:pt x="95" y="130"/>
                  </a:lnTo>
                  <a:close/>
                  <a:moveTo>
                    <a:pt x="120" y="24"/>
                  </a:moveTo>
                  <a:cubicBezTo>
                    <a:pt x="123" y="14"/>
                    <a:pt x="123" y="12"/>
                    <a:pt x="138" y="12"/>
                  </a:cubicBezTo>
                  <a:lnTo>
                    <a:pt x="178" y="12"/>
                  </a:lnTo>
                  <a:cubicBezTo>
                    <a:pt x="211" y="12"/>
                    <a:pt x="231" y="22"/>
                    <a:pt x="231" y="47"/>
                  </a:cubicBezTo>
                  <a:cubicBezTo>
                    <a:pt x="231" y="58"/>
                    <a:pt x="227" y="85"/>
                    <a:pt x="209" y="101"/>
                  </a:cubicBezTo>
                  <a:cubicBezTo>
                    <a:pt x="197" y="112"/>
                    <a:pt x="177" y="119"/>
                    <a:pt x="152" y="119"/>
                  </a:cubicBezTo>
                  <a:lnTo>
                    <a:pt x="96" y="119"/>
                  </a:lnTo>
                  <a:lnTo>
                    <a:pt x="120" y="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78">
              <a:extLst>
                <a:ext uri="{FF2B5EF4-FFF2-40B4-BE49-F238E27FC236}">
                  <a16:creationId xmlns:a16="http://schemas.microsoft.com/office/drawing/2014/main" id="{404F4B4F-0B95-CD89-FC5D-EA81FEE6275A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3187700" y="2643188"/>
              <a:ext cx="41275" cy="47625"/>
            </a:xfrm>
            <a:custGeom>
              <a:avLst/>
              <a:gdLst>
                <a:gd name="T0" fmla="*/ 61 w 114"/>
                <a:gd name="T1" fmla="*/ 47 h 107"/>
                <a:gd name="T2" fmla="*/ 65 w 114"/>
                <a:gd name="T3" fmla="*/ 8 h 107"/>
                <a:gd name="T4" fmla="*/ 57 w 114"/>
                <a:gd name="T5" fmla="*/ 0 h 107"/>
                <a:gd name="T6" fmla="*/ 48 w 114"/>
                <a:gd name="T7" fmla="*/ 8 h 107"/>
                <a:gd name="T8" fmla="*/ 52 w 114"/>
                <a:gd name="T9" fmla="*/ 47 h 107"/>
                <a:gd name="T10" fmla="*/ 14 w 114"/>
                <a:gd name="T11" fmla="*/ 24 h 107"/>
                <a:gd name="T12" fmla="*/ 8 w 114"/>
                <a:gd name="T13" fmla="*/ 22 h 107"/>
                <a:gd name="T14" fmla="*/ 0 w 114"/>
                <a:gd name="T15" fmla="*/ 31 h 107"/>
                <a:gd name="T16" fmla="*/ 5 w 114"/>
                <a:gd name="T17" fmla="*/ 38 h 107"/>
                <a:gd name="T18" fmla="*/ 47 w 114"/>
                <a:gd name="T19" fmla="*/ 54 h 107"/>
                <a:gd name="T20" fmla="*/ 6 w 114"/>
                <a:gd name="T21" fmla="*/ 69 h 107"/>
                <a:gd name="T22" fmla="*/ 0 w 114"/>
                <a:gd name="T23" fmla="*/ 76 h 107"/>
                <a:gd name="T24" fmla="*/ 8 w 114"/>
                <a:gd name="T25" fmla="*/ 86 h 107"/>
                <a:gd name="T26" fmla="*/ 52 w 114"/>
                <a:gd name="T27" fmla="*/ 60 h 107"/>
                <a:gd name="T28" fmla="*/ 48 w 114"/>
                <a:gd name="T29" fmla="*/ 100 h 107"/>
                <a:gd name="T30" fmla="*/ 57 w 114"/>
                <a:gd name="T31" fmla="*/ 107 h 107"/>
                <a:gd name="T32" fmla="*/ 65 w 114"/>
                <a:gd name="T33" fmla="*/ 99 h 107"/>
                <a:gd name="T34" fmla="*/ 61 w 114"/>
                <a:gd name="T35" fmla="*/ 60 h 107"/>
                <a:gd name="T36" fmla="*/ 100 w 114"/>
                <a:gd name="T37" fmla="*/ 84 h 107"/>
                <a:gd name="T38" fmla="*/ 105 w 114"/>
                <a:gd name="T39" fmla="*/ 86 h 107"/>
                <a:gd name="T40" fmla="*/ 114 w 114"/>
                <a:gd name="T41" fmla="*/ 76 h 107"/>
                <a:gd name="T42" fmla="*/ 108 w 114"/>
                <a:gd name="T43" fmla="*/ 69 h 107"/>
                <a:gd name="T44" fmla="*/ 67 w 114"/>
                <a:gd name="T45" fmla="*/ 54 h 107"/>
                <a:gd name="T46" fmla="*/ 108 w 114"/>
                <a:gd name="T47" fmla="*/ 39 h 107"/>
                <a:gd name="T48" fmla="*/ 114 w 114"/>
                <a:gd name="T49" fmla="*/ 31 h 107"/>
                <a:gd name="T50" fmla="*/ 105 w 114"/>
                <a:gd name="T51" fmla="*/ 22 h 107"/>
                <a:gd name="T52" fmla="*/ 99 w 114"/>
                <a:gd name="T53" fmla="*/ 24 h 107"/>
                <a:gd name="T54" fmla="*/ 61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1" y="47"/>
                  </a:moveTo>
                  <a:cubicBezTo>
                    <a:pt x="61" y="42"/>
                    <a:pt x="65" y="10"/>
                    <a:pt x="65" y="8"/>
                  </a:cubicBezTo>
                  <a:cubicBezTo>
                    <a:pt x="65" y="3"/>
                    <a:pt x="62" y="0"/>
                    <a:pt x="57" y="0"/>
                  </a:cubicBezTo>
                  <a:cubicBezTo>
                    <a:pt x="51" y="0"/>
                    <a:pt x="48" y="4"/>
                    <a:pt x="48" y="8"/>
                  </a:cubicBezTo>
                  <a:cubicBezTo>
                    <a:pt x="48" y="10"/>
                    <a:pt x="52" y="42"/>
                    <a:pt x="52" y="47"/>
                  </a:cubicBezTo>
                  <a:lnTo>
                    <a:pt x="14" y="24"/>
                  </a:lnTo>
                  <a:cubicBezTo>
                    <a:pt x="11" y="22"/>
                    <a:pt x="10" y="22"/>
                    <a:pt x="8" y="22"/>
                  </a:cubicBezTo>
                  <a:cubicBezTo>
                    <a:pt x="4" y="22"/>
                    <a:pt x="0" y="25"/>
                    <a:pt x="0" y="31"/>
                  </a:cubicBezTo>
                  <a:cubicBezTo>
                    <a:pt x="0" y="35"/>
                    <a:pt x="2" y="37"/>
                    <a:pt x="5" y="38"/>
                  </a:cubicBezTo>
                  <a:cubicBezTo>
                    <a:pt x="19" y="44"/>
                    <a:pt x="33" y="49"/>
                    <a:pt x="47" y="54"/>
                  </a:cubicBezTo>
                  <a:cubicBezTo>
                    <a:pt x="33" y="59"/>
                    <a:pt x="10" y="67"/>
                    <a:pt x="6" y="69"/>
                  </a:cubicBezTo>
                  <a:cubicBezTo>
                    <a:pt x="4" y="69"/>
                    <a:pt x="0" y="71"/>
                    <a:pt x="0" y="76"/>
                  </a:cubicBezTo>
                  <a:cubicBezTo>
                    <a:pt x="0" y="82"/>
                    <a:pt x="4" y="86"/>
                    <a:pt x="8" y="86"/>
                  </a:cubicBezTo>
                  <a:cubicBezTo>
                    <a:pt x="11" y="86"/>
                    <a:pt x="19" y="81"/>
                    <a:pt x="52" y="60"/>
                  </a:cubicBezTo>
                  <a:cubicBezTo>
                    <a:pt x="52" y="65"/>
                    <a:pt x="48" y="97"/>
                    <a:pt x="48" y="100"/>
                  </a:cubicBezTo>
                  <a:cubicBezTo>
                    <a:pt x="48" y="103"/>
                    <a:pt x="51" y="107"/>
                    <a:pt x="57" y="107"/>
                  </a:cubicBezTo>
                  <a:cubicBezTo>
                    <a:pt x="62" y="107"/>
                    <a:pt x="65" y="104"/>
                    <a:pt x="65" y="99"/>
                  </a:cubicBezTo>
                  <a:cubicBezTo>
                    <a:pt x="65" y="97"/>
                    <a:pt x="61" y="65"/>
                    <a:pt x="61" y="60"/>
                  </a:cubicBezTo>
                  <a:lnTo>
                    <a:pt x="100" y="84"/>
                  </a:lnTo>
                  <a:cubicBezTo>
                    <a:pt x="102" y="85"/>
                    <a:pt x="103" y="86"/>
                    <a:pt x="105" y="86"/>
                  </a:cubicBezTo>
                  <a:cubicBezTo>
                    <a:pt x="109" y="86"/>
                    <a:pt x="114" y="82"/>
                    <a:pt x="114" y="76"/>
                  </a:cubicBezTo>
                  <a:cubicBezTo>
                    <a:pt x="114" y="72"/>
                    <a:pt x="111" y="70"/>
                    <a:pt x="108" y="69"/>
                  </a:cubicBezTo>
                  <a:cubicBezTo>
                    <a:pt x="95" y="63"/>
                    <a:pt x="81" y="58"/>
                    <a:pt x="67" y="54"/>
                  </a:cubicBezTo>
                  <a:cubicBezTo>
                    <a:pt x="81" y="49"/>
                    <a:pt x="103" y="40"/>
                    <a:pt x="108" y="39"/>
                  </a:cubicBezTo>
                  <a:cubicBezTo>
                    <a:pt x="109" y="38"/>
                    <a:pt x="114" y="36"/>
                    <a:pt x="114" y="31"/>
                  </a:cubicBezTo>
                  <a:cubicBezTo>
                    <a:pt x="114" y="25"/>
                    <a:pt x="109" y="22"/>
                    <a:pt x="105" y="22"/>
                  </a:cubicBezTo>
                  <a:cubicBezTo>
                    <a:pt x="103" y="22"/>
                    <a:pt x="102" y="22"/>
                    <a:pt x="99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79">
              <a:extLst>
                <a:ext uri="{FF2B5EF4-FFF2-40B4-BE49-F238E27FC236}">
                  <a16:creationId xmlns:a16="http://schemas.microsoft.com/office/drawing/2014/main" id="{5E888E28-0B83-8D65-8E8A-FDFB042D4CFF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3275013" y="2682875"/>
              <a:ext cx="20638" cy="650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80">
              <a:extLst>
                <a:ext uri="{FF2B5EF4-FFF2-40B4-BE49-F238E27FC236}">
                  <a16:creationId xmlns:a16="http://schemas.microsoft.com/office/drawing/2014/main" id="{6CB4B071-9559-A9E4-5CED-284C6702109E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3349625" y="2547938"/>
              <a:ext cx="112713" cy="161925"/>
            </a:xfrm>
            <a:custGeom>
              <a:avLst/>
              <a:gdLst>
                <a:gd name="T0" fmla="*/ 310 w 310"/>
                <a:gd name="T1" fmla="*/ 185 h 368"/>
                <a:gd name="T2" fmla="*/ 155 w 310"/>
                <a:gd name="T3" fmla="*/ 0 h 368"/>
                <a:gd name="T4" fmla="*/ 0 w 310"/>
                <a:gd name="T5" fmla="*/ 185 h 368"/>
                <a:gd name="T6" fmla="*/ 155 w 310"/>
                <a:gd name="T7" fmla="*/ 368 h 368"/>
                <a:gd name="T8" fmla="*/ 310 w 310"/>
                <a:gd name="T9" fmla="*/ 185 h 368"/>
                <a:gd name="T10" fmla="*/ 155 w 310"/>
                <a:gd name="T11" fmla="*/ 335 h 368"/>
                <a:gd name="T12" fmla="*/ 44 w 310"/>
                <a:gd name="T13" fmla="*/ 177 h 368"/>
                <a:gd name="T14" fmla="*/ 155 w 310"/>
                <a:gd name="T15" fmla="*/ 31 h 368"/>
                <a:gd name="T16" fmla="*/ 266 w 310"/>
                <a:gd name="T17" fmla="*/ 177 h 368"/>
                <a:gd name="T18" fmla="*/ 155 w 310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68">
                  <a:moveTo>
                    <a:pt x="310" y="185"/>
                  </a:moveTo>
                  <a:cubicBezTo>
                    <a:pt x="310" y="80"/>
                    <a:pt x="238" y="0"/>
                    <a:pt x="155" y="0"/>
                  </a:cubicBezTo>
                  <a:cubicBezTo>
                    <a:pt x="70" y="0"/>
                    <a:pt x="0" y="81"/>
                    <a:pt x="0" y="185"/>
                  </a:cubicBezTo>
                  <a:cubicBezTo>
                    <a:pt x="0" y="290"/>
                    <a:pt x="73" y="368"/>
                    <a:pt x="155" y="368"/>
                  </a:cubicBezTo>
                  <a:cubicBezTo>
                    <a:pt x="238" y="368"/>
                    <a:pt x="310" y="289"/>
                    <a:pt x="310" y="185"/>
                  </a:cubicBezTo>
                  <a:close/>
                  <a:moveTo>
                    <a:pt x="155" y="335"/>
                  </a:moveTo>
                  <a:cubicBezTo>
                    <a:pt x="96" y="335"/>
                    <a:pt x="44" y="273"/>
                    <a:pt x="44" y="177"/>
                  </a:cubicBezTo>
                  <a:cubicBezTo>
                    <a:pt x="44" y="86"/>
                    <a:pt x="99" y="31"/>
                    <a:pt x="155" y="31"/>
                  </a:cubicBezTo>
                  <a:cubicBezTo>
                    <a:pt x="212" y="31"/>
                    <a:pt x="266" y="88"/>
                    <a:pt x="266" y="177"/>
                  </a:cubicBezTo>
                  <a:cubicBezTo>
                    <a:pt x="266" y="274"/>
                    <a:pt x="212" y="335"/>
                    <a:pt x="155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81">
              <a:extLst>
                <a:ext uri="{FF2B5EF4-FFF2-40B4-BE49-F238E27FC236}">
                  <a16:creationId xmlns:a16="http://schemas.microsoft.com/office/drawing/2014/main" id="{4E42A808-0CDC-3B7B-E06D-217D8FDE7C4A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3489325" y="2552700"/>
              <a:ext cx="88900" cy="157163"/>
            </a:xfrm>
            <a:custGeom>
              <a:avLst/>
              <a:gdLst>
                <a:gd name="T0" fmla="*/ 249 w 249"/>
                <a:gd name="T1" fmla="*/ 0 h 358"/>
                <a:gd name="T2" fmla="*/ 210 w 249"/>
                <a:gd name="T3" fmla="*/ 0 h 358"/>
                <a:gd name="T4" fmla="*/ 210 w 249"/>
                <a:gd name="T5" fmla="*/ 231 h 358"/>
                <a:gd name="T6" fmla="*/ 126 w 249"/>
                <a:gd name="T7" fmla="*/ 330 h 358"/>
                <a:gd name="T8" fmla="*/ 45 w 249"/>
                <a:gd name="T9" fmla="*/ 231 h 358"/>
                <a:gd name="T10" fmla="*/ 45 w 249"/>
                <a:gd name="T11" fmla="*/ 0 h 358"/>
                <a:gd name="T12" fmla="*/ 0 w 249"/>
                <a:gd name="T13" fmla="*/ 0 h 358"/>
                <a:gd name="T14" fmla="*/ 0 w 249"/>
                <a:gd name="T15" fmla="*/ 230 h 358"/>
                <a:gd name="T16" fmla="*/ 126 w 249"/>
                <a:gd name="T17" fmla="*/ 358 h 358"/>
                <a:gd name="T18" fmla="*/ 249 w 249"/>
                <a:gd name="T19" fmla="*/ 230 h 358"/>
                <a:gd name="T20" fmla="*/ 249 w 249"/>
                <a:gd name="T21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358">
                  <a:moveTo>
                    <a:pt x="249" y="0"/>
                  </a:moveTo>
                  <a:lnTo>
                    <a:pt x="210" y="0"/>
                  </a:lnTo>
                  <a:lnTo>
                    <a:pt x="210" y="231"/>
                  </a:lnTo>
                  <a:cubicBezTo>
                    <a:pt x="210" y="297"/>
                    <a:pt x="168" y="330"/>
                    <a:pt x="126" y="330"/>
                  </a:cubicBezTo>
                  <a:cubicBezTo>
                    <a:pt x="85" y="330"/>
                    <a:pt x="45" y="298"/>
                    <a:pt x="45" y="231"/>
                  </a:cubicBezTo>
                  <a:lnTo>
                    <a:pt x="45" y="0"/>
                  </a:lnTo>
                  <a:lnTo>
                    <a:pt x="0" y="0"/>
                  </a:lnTo>
                  <a:lnTo>
                    <a:pt x="0" y="230"/>
                  </a:lnTo>
                  <a:cubicBezTo>
                    <a:pt x="0" y="303"/>
                    <a:pt x="58" y="358"/>
                    <a:pt x="126" y="358"/>
                  </a:cubicBezTo>
                  <a:cubicBezTo>
                    <a:pt x="193" y="358"/>
                    <a:pt x="249" y="303"/>
                    <a:pt x="249" y="230"/>
                  </a:cubicBezTo>
                  <a:lnTo>
                    <a:pt x="24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82">
              <a:extLst>
                <a:ext uri="{FF2B5EF4-FFF2-40B4-BE49-F238E27FC236}">
                  <a16:creationId xmlns:a16="http://schemas.microsoft.com/office/drawing/2014/main" id="{44BD80DE-C9E5-9288-2DDB-BFFDEEF7D875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3602038" y="2552700"/>
              <a:ext cx="109538" cy="152400"/>
            </a:xfrm>
            <a:custGeom>
              <a:avLst/>
              <a:gdLst>
                <a:gd name="T0" fmla="*/ 174 w 303"/>
                <a:gd name="T1" fmla="*/ 32 h 344"/>
                <a:gd name="T2" fmla="*/ 218 w 303"/>
                <a:gd name="T3" fmla="*/ 32 h 344"/>
                <a:gd name="T4" fmla="*/ 236 w 303"/>
                <a:gd name="T5" fmla="*/ 33 h 344"/>
                <a:gd name="T6" fmla="*/ 303 w 303"/>
                <a:gd name="T7" fmla="*/ 33 h 344"/>
                <a:gd name="T8" fmla="*/ 303 w 303"/>
                <a:gd name="T9" fmla="*/ 0 h 344"/>
                <a:gd name="T10" fmla="*/ 0 w 303"/>
                <a:gd name="T11" fmla="*/ 0 h 344"/>
                <a:gd name="T12" fmla="*/ 0 w 303"/>
                <a:gd name="T13" fmla="*/ 33 h 344"/>
                <a:gd name="T14" fmla="*/ 67 w 303"/>
                <a:gd name="T15" fmla="*/ 33 h 344"/>
                <a:gd name="T16" fmla="*/ 84 w 303"/>
                <a:gd name="T17" fmla="*/ 32 h 344"/>
                <a:gd name="T18" fmla="*/ 129 w 303"/>
                <a:gd name="T19" fmla="*/ 32 h 344"/>
                <a:gd name="T20" fmla="*/ 129 w 303"/>
                <a:gd name="T21" fmla="*/ 344 h 344"/>
                <a:gd name="T22" fmla="*/ 174 w 303"/>
                <a:gd name="T23" fmla="*/ 344 h 344"/>
                <a:gd name="T24" fmla="*/ 174 w 303"/>
                <a:gd name="T25" fmla="*/ 3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4">
                  <a:moveTo>
                    <a:pt x="174" y="32"/>
                  </a:moveTo>
                  <a:lnTo>
                    <a:pt x="218" y="32"/>
                  </a:lnTo>
                  <a:cubicBezTo>
                    <a:pt x="224" y="32"/>
                    <a:pt x="230" y="33"/>
                    <a:pt x="236" y="33"/>
                  </a:cubicBezTo>
                  <a:lnTo>
                    <a:pt x="303" y="33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67" y="33"/>
                  </a:lnTo>
                  <a:cubicBezTo>
                    <a:pt x="73" y="33"/>
                    <a:pt x="78" y="32"/>
                    <a:pt x="84" y="32"/>
                  </a:cubicBezTo>
                  <a:lnTo>
                    <a:pt x="129" y="32"/>
                  </a:lnTo>
                  <a:lnTo>
                    <a:pt x="129" y="344"/>
                  </a:lnTo>
                  <a:lnTo>
                    <a:pt x="174" y="344"/>
                  </a:lnTo>
                  <a:lnTo>
                    <a:pt x="174" y="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83">
              <a:extLst>
                <a:ext uri="{FF2B5EF4-FFF2-40B4-BE49-F238E27FC236}">
                  <a16:creationId xmlns:a16="http://schemas.microsoft.com/office/drawing/2014/main" id="{53ADF4E9-7FD3-F3D4-51FC-38830637C9E3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3727450" y="2633663"/>
              <a:ext cx="98425" cy="107950"/>
            </a:xfrm>
            <a:custGeom>
              <a:avLst/>
              <a:gdLst>
                <a:gd name="T0" fmla="*/ 222 w 273"/>
                <a:gd name="T1" fmla="*/ 41 h 245"/>
                <a:gd name="T2" fmla="*/ 265 w 273"/>
                <a:gd name="T3" fmla="*/ 12 h 245"/>
                <a:gd name="T4" fmla="*/ 273 w 273"/>
                <a:gd name="T5" fmla="*/ 5 h 245"/>
                <a:gd name="T6" fmla="*/ 268 w 273"/>
                <a:gd name="T7" fmla="*/ 0 h 245"/>
                <a:gd name="T8" fmla="*/ 240 w 273"/>
                <a:gd name="T9" fmla="*/ 1 h 245"/>
                <a:gd name="T10" fmla="*/ 204 w 273"/>
                <a:gd name="T11" fmla="*/ 0 h 245"/>
                <a:gd name="T12" fmla="*/ 197 w 273"/>
                <a:gd name="T13" fmla="*/ 8 h 245"/>
                <a:gd name="T14" fmla="*/ 203 w 273"/>
                <a:gd name="T15" fmla="*/ 12 h 245"/>
                <a:gd name="T16" fmla="*/ 218 w 273"/>
                <a:gd name="T17" fmla="*/ 23 h 245"/>
                <a:gd name="T18" fmla="*/ 211 w 273"/>
                <a:gd name="T19" fmla="*/ 37 h 245"/>
                <a:gd name="T20" fmla="*/ 97 w 273"/>
                <a:gd name="T21" fmla="*/ 205 h 245"/>
                <a:gd name="T22" fmla="*/ 65 w 273"/>
                <a:gd name="T23" fmla="*/ 27 h 245"/>
                <a:gd name="T24" fmla="*/ 65 w 273"/>
                <a:gd name="T25" fmla="*/ 22 h 245"/>
                <a:gd name="T26" fmla="*/ 87 w 273"/>
                <a:gd name="T27" fmla="*/ 12 h 245"/>
                <a:gd name="T28" fmla="*/ 97 w 273"/>
                <a:gd name="T29" fmla="*/ 5 h 245"/>
                <a:gd name="T30" fmla="*/ 91 w 273"/>
                <a:gd name="T31" fmla="*/ 0 h 245"/>
                <a:gd name="T32" fmla="*/ 46 w 273"/>
                <a:gd name="T33" fmla="*/ 1 h 245"/>
                <a:gd name="T34" fmla="*/ 7 w 273"/>
                <a:gd name="T35" fmla="*/ 0 h 245"/>
                <a:gd name="T36" fmla="*/ 0 w 273"/>
                <a:gd name="T37" fmla="*/ 8 h 245"/>
                <a:gd name="T38" fmla="*/ 9 w 273"/>
                <a:gd name="T39" fmla="*/ 12 h 245"/>
                <a:gd name="T40" fmla="*/ 31 w 273"/>
                <a:gd name="T41" fmla="*/ 24 h 245"/>
                <a:gd name="T42" fmla="*/ 69 w 273"/>
                <a:gd name="T43" fmla="*/ 236 h 245"/>
                <a:gd name="T44" fmla="*/ 77 w 273"/>
                <a:gd name="T45" fmla="*/ 245 h 245"/>
                <a:gd name="T46" fmla="*/ 89 w 273"/>
                <a:gd name="T47" fmla="*/ 238 h 245"/>
                <a:gd name="T48" fmla="*/ 222 w 273"/>
                <a:gd name="T49" fmla="*/ 4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3" h="245">
                  <a:moveTo>
                    <a:pt x="222" y="41"/>
                  </a:moveTo>
                  <a:cubicBezTo>
                    <a:pt x="235" y="23"/>
                    <a:pt x="246" y="14"/>
                    <a:pt x="265" y="12"/>
                  </a:cubicBezTo>
                  <a:cubicBezTo>
                    <a:pt x="269" y="12"/>
                    <a:pt x="273" y="12"/>
                    <a:pt x="273" y="5"/>
                  </a:cubicBezTo>
                  <a:cubicBezTo>
                    <a:pt x="273" y="4"/>
                    <a:pt x="272" y="0"/>
                    <a:pt x="268" y="0"/>
                  </a:cubicBezTo>
                  <a:cubicBezTo>
                    <a:pt x="260" y="0"/>
                    <a:pt x="249" y="1"/>
                    <a:pt x="240" y="1"/>
                  </a:cubicBezTo>
                  <a:cubicBezTo>
                    <a:pt x="229" y="1"/>
                    <a:pt x="215" y="0"/>
                    <a:pt x="204" y="0"/>
                  </a:cubicBezTo>
                  <a:cubicBezTo>
                    <a:pt x="201" y="0"/>
                    <a:pt x="197" y="1"/>
                    <a:pt x="197" y="8"/>
                  </a:cubicBezTo>
                  <a:cubicBezTo>
                    <a:pt x="197" y="12"/>
                    <a:pt x="202" y="12"/>
                    <a:pt x="203" y="12"/>
                  </a:cubicBezTo>
                  <a:cubicBezTo>
                    <a:pt x="215" y="13"/>
                    <a:pt x="218" y="17"/>
                    <a:pt x="218" y="23"/>
                  </a:cubicBezTo>
                  <a:cubicBezTo>
                    <a:pt x="218" y="28"/>
                    <a:pt x="215" y="31"/>
                    <a:pt x="211" y="37"/>
                  </a:cubicBezTo>
                  <a:lnTo>
                    <a:pt x="97" y="205"/>
                  </a:lnTo>
                  <a:lnTo>
                    <a:pt x="65" y="27"/>
                  </a:lnTo>
                  <a:cubicBezTo>
                    <a:pt x="65" y="24"/>
                    <a:pt x="65" y="23"/>
                    <a:pt x="65" y="22"/>
                  </a:cubicBezTo>
                  <a:cubicBezTo>
                    <a:pt x="65" y="12"/>
                    <a:pt x="84" y="12"/>
                    <a:pt x="87" y="12"/>
                  </a:cubicBezTo>
                  <a:cubicBezTo>
                    <a:pt x="92" y="12"/>
                    <a:pt x="97" y="12"/>
                    <a:pt x="97" y="5"/>
                  </a:cubicBezTo>
                  <a:cubicBezTo>
                    <a:pt x="97" y="4"/>
                    <a:pt x="97" y="0"/>
                    <a:pt x="91" y="0"/>
                  </a:cubicBezTo>
                  <a:cubicBezTo>
                    <a:pt x="81" y="0"/>
                    <a:pt x="56" y="1"/>
                    <a:pt x="46" y="1"/>
                  </a:cubicBezTo>
                  <a:cubicBezTo>
                    <a:pt x="37" y="1"/>
                    <a:pt x="16" y="0"/>
                    <a:pt x="7" y="0"/>
                  </a:cubicBezTo>
                  <a:cubicBezTo>
                    <a:pt x="4" y="0"/>
                    <a:pt x="0" y="1"/>
                    <a:pt x="0" y="8"/>
                  </a:cubicBezTo>
                  <a:cubicBezTo>
                    <a:pt x="0" y="12"/>
                    <a:pt x="5" y="12"/>
                    <a:pt x="9" y="12"/>
                  </a:cubicBezTo>
                  <a:cubicBezTo>
                    <a:pt x="29" y="12"/>
                    <a:pt x="29" y="15"/>
                    <a:pt x="31" y="24"/>
                  </a:cubicBezTo>
                  <a:lnTo>
                    <a:pt x="69" y="236"/>
                  </a:lnTo>
                  <a:cubicBezTo>
                    <a:pt x="70" y="243"/>
                    <a:pt x="70" y="245"/>
                    <a:pt x="77" y="245"/>
                  </a:cubicBezTo>
                  <a:cubicBezTo>
                    <a:pt x="84" y="245"/>
                    <a:pt x="85" y="243"/>
                    <a:pt x="89" y="238"/>
                  </a:cubicBezTo>
                  <a:lnTo>
                    <a:pt x="222" y="4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84">
              <a:extLst>
                <a:ext uri="{FF2B5EF4-FFF2-40B4-BE49-F238E27FC236}">
                  <a16:creationId xmlns:a16="http://schemas.microsoft.com/office/drawing/2014/main" id="{82867D18-F6C5-5B7B-48EE-5DC80C25AB06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3852863" y="2540000"/>
              <a:ext cx="42863" cy="220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85">
              <a:extLst>
                <a:ext uri="{FF2B5EF4-FFF2-40B4-BE49-F238E27FC236}">
                  <a16:creationId xmlns:a16="http://schemas.microsoft.com/office/drawing/2014/main" id="{F99E43F5-12A1-F139-F55D-908684D60681}"/>
                </a:ext>
              </a:extLst>
            </p:cNvPr>
            <p:cNvSpPr>
              <a:spLocks noEditPoints="1"/>
            </p:cNvSpPr>
            <p:nvPr>
              <p:custDataLst>
                <p:tags r:id="rId106"/>
              </p:custDataLst>
            </p:nvPr>
          </p:nvSpPr>
          <p:spPr bwMode="auto">
            <a:xfrm>
              <a:off x="3978275" y="2609850"/>
              <a:ext cx="19050" cy="95250"/>
            </a:xfrm>
            <a:custGeom>
              <a:avLst/>
              <a:gdLst>
                <a:gd name="T0" fmla="*/ 53 w 53"/>
                <a:gd name="T1" fmla="*/ 26 h 215"/>
                <a:gd name="T2" fmla="*/ 26 w 53"/>
                <a:gd name="T3" fmla="*/ 0 h 215"/>
                <a:gd name="T4" fmla="*/ 0 w 53"/>
                <a:gd name="T5" fmla="*/ 26 h 215"/>
                <a:gd name="T6" fmla="*/ 26 w 53"/>
                <a:gd name="T7" fmla="*/ 53 h 215"/>
                <a:gd name="T8" fmla="*/ 53 w 53"/>
                <a:gd name="T9" fmla="*/ 26 h 215"/>
                <a:gd name="T10" fmla="*/ 53 w 53"/>
                <a:gd name="T11" fmla="*/ 188 h 215"/>
                <a:gd name="T12" fmla="*/ 26 w 53"/>
                <a:gd name="T13" fmla="*/ 162 h 215"/>
                <a:gd name="T14" fmla="*/ 0 w 53"/>
                <a:gd name="T15" fmla="*/ 188 h 215"/>
                <a:gd name="T16" fmla="*/ 26 w 53"/>
                <a:gd name="T17" fmla="*/ 215 h 215"/>
                <a:gd name="T18" fmla="*/ 53 w 53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8"/>
                  </a:moveTo>
                  <a:cubicBezTo>
                    <a:pt x="53" y="174"/>
                    <a:pt x="41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1" y="215"/>
                    <a:pt x="53" y="203"/>
                    <a:pt x="53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86">
              <a:extLst>
                <a:ext uri="{FF2B5EF4-FFF2-40B4-BE49-F238E27FC236}">
                  <a16:creationId xmlns:a16="http://schemas.microsoft.com/office/drawing/2014/main" id="{8C31B5AC-AE84-8DF3-F4C9-91E43D53D127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4079875" y="2540000"/>
              <a:ext cx="42863" cy="22066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87">
              <a:extLst>
                <a:ext uri="{FF2B5EF4-FFF2-40B4-BE49-F238E27FC236}">
                  <a16:creationId xmlns:a16="http://schemas.microsoft.com/office/drawing/2014/main" id="{4D8741EA-E417-61F3-5E17-D6E37DDDFB63}"/>
                </a:ext>
              </a:extLst>
            </p:cNvPr>
            <p:cNvSpPr>
              <a:spLocks noEditPoints="1"/>
            </p:cNvSpPr>
            <p:nvPr>
              <p:custDataLst>
                <p:tags r:id="rId108"/>
              </p:custDataLst>
            </p:nvPr>
          </p:nvSpPr>
          <p:spPr bwMode="auto">
            <a:xfrm>
              <a:off x="4141788" y="2547938"/>
              <a:ext cx="112713" cy="161925"/>
            </a:xfrm>
            <a:custGeom>
              <a:avLst/>
              <a:gdLst>
                <a:gd name="T0" fmla="*/ 311 w 311"/>
                <a:gd name="T1" fmla="*/ 185 h 368"/>
                <a:gd name="T2" fmla="*/ 156 w 311"/>
                <a:gd name="T3" fmla="*/ 0 h 368"/>
                <a:gd name="T4" fmla="*/ 0 w 311"/>
                <a:gd name="T5" fmla="*/ 185 h 368"/>
                <a:gd name="T6" fmla="*/ 155 w 311"/>
                <a:gd name="T7" fmla="*/ 368 h 368"/>
                <a:gd name="T8" fmla="*/ 311 w 311"/>
                <a:gd name="T9" fmla="*/ 185 h 368"/>
                <a:gd name="T10" fmla="*/ 156 w 311"/>
                <a:gd name="T11" fmla="*/ 335 h 368"/>
                <a:gd name="T12" fmla="*/ 45 w 311"/>
                <a:gd name="T13" fmla="*/ 177 h 368"/>
                <a:gd name="T14" fmla="*/ 155 w 311"/>
                <a:gd name="T15" fmla="*/ 31 h 368"/>
                <a:gd name="T16" fmla="*/ 266 w 311"/>
                <a:gd name="T17" fmla="*/ 177 h 368"/>
                <a:gd name="T18" fmla="*/ 156 w 311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1" h="368">
                  <a:moveTo>
                    <a:pt x="311" y="185"/>
                  </a:moveTo>
                  <a:cubicBezTo>
                    <a:pt x="311" y="80"/>
                    <a:pt x="238" y="0"/>
                    <a:pt x="156" y="0"/>
                  </a:cubicBezTo>
                  <a:cubicBezTo>
                    <a:pt x="71" y="0"/>
                    <a:pt x="0" y="81"/>
                    <a:pt x="0" y="185"/>
                  </a:cubicBezTo>
                  <a:cubicBezTo>
                    <a:pt x="0" y="290"/>
                    <a:pt x="74" y="368"/>
                    <a:pt x="155" y="368"/>
                  </a:cubicBezTo>
                  <a:cubicBezTo>
                    <a:pt x="238" y="368"/>
                    <a:pt x="311" y="289"/>
                    <a:pt x="311" y="185"/>
                  </a:cubicBezTo>
                  <a:close/>
                  <a:moveTo>
                    <a:pt x="156" y="335"/>
                  </a:moveTo>
                  <a:cubicBezTo>
                    <a:pt x="97" y="335"/>
                    <a:pt x="45" y="273"/>
                    <a:pt x="45" y="177"/>
                  </a:cubicBezTo>
                  <a:cubicBezTo>
                    <a:pt x="45" y="86"/>
                    <a:pt x="99" y="31"/>
                    <a:pt x="155" y="31"/>
                  </a:cubicBezTo>
                  <a:cubicBezTo>
                    <a:pt x="213" y="31"/>
                    <a:pt x="266" y="88"/>
                    <a:pt x="266" y="177"/>
                  </a:cubicBezTo>
                  <a:cubicBezTo>
                    <a:pt x="266" y="274"/>
                    <a:pt x="212" y="335"/>
                    <a:pt x="156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88">
              <a:extLst>
                <a:ext uri="{FF2B5EF4-FFF2-40B4-BE49-F238E27FC236}">
                  <a16:creationId xmlns:a16="http://schemas.microsoft.com/office/drawing/2014/main" id="{34003149-2AEF-D189-4831-B37F3AE48162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4281488" y="2552700"/>
              <a:ext cx="90488" cy="157163"/>
            </a:xfrm>
            <a:custGeom>
              <a:avLst/>
              <a:gdLst>
                <a:gd name="T0" fmla="*/ 248 w 248"/>
                <a:gd name="T1" fmla="*/ 0 h 358"/>
                <a:gd name="T2" fmla="*/ 210 w 248"/>
                <a:gd name="T3" fmla="*/ 0 h 358"/>
                <a:gd name="T4" fmla="*/ 210 w 248"/>
                <a:gd name="T5" fmla="*/ 231 h 358"/>
                <a:gd name="T6" fmla="*/ 126 w 248"/>
                <a:gd name="T7" fmla="*/ 330 h 358"/>
                <a:gd name="T8" fmla="*/ 44 w 248"/>
                <a:gd name="T9" fmla="*/ 231 h 358"/>
                <a:gd name="T10" fmla="*/ 44 w 248"/>
                <a:gd name="T11" fmla="*/ 0 h 358"/>
                <a:gd name="T12" fmla="*/ 0 w 248"/>
                <a:gd name="T13" fmla="*/ 0 h 358"/>
                <a:gd name="T14" fmla="*/ 0 w 248"/>
                <a:gd name="T15" fmla="*/ 230 h 358"/>
                <a:gd name="T16" fmla="*/ 125 w 248"/>
                <a:gd name="T17" fmla="*/ 358 h 358"/>
                <a:gd name="T18" fmla="*/ 248 w 248"/>
                <a:gd name="T19" fmla="*/ 230 h 358"/>
                <a:gd name="T20" fmla="*/ 248 w 248"/>
                <a:gd name="T21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58">
                  <a:moveTo>
                    <a:pt x="248" y="0"/>
                  </a:moveTo>
                  <a:lnTo>
                    <a:pt x="210" y="0"/>
                  </a:lnTo>
                  <a:lnTo>
                    <a:pt x="210" y="231"/>
                  </a:lnTo>
                  <a:cubicBezTo>
                    <a:pt x="210" y="297"/>
                    <a:pt x="168" y="330"/>
                    <a:pt x="126" y="330"/>
                  </a:cubicBezTo>
                  <a:cubicBezTo>
                    <a:pt x="85" y="330"/>
                    <a:pt x="44" y="298"/>
                    <a:pt x="44" y="231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30"/>
                  </a:lnTo>
                  <a:cubicBezTo>
                    <a:pt x="0" y="303"/>
                    <a:pt x="58" y="358"/>
                    <a:pt x="125" y="358"/>
                  </a:cubicBezTo>
                  <a:cubicBezTo>
                    <a:pt x="192" y="358"/>
                    <a:pt x="248" y="303"/>
                    <a:pt x="248" y="230"/>
                  </a:cubicBezTo>
                  <a:lnTo>
                    <a:pt x="24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89">
              <a:extLst>
                <a:ext uri="{FF2B5EF4-FFF2-40B4-BE49-F238E27FC236}">
                  <a16:creationId xmlns:a16="http://schemas.microsoft.com/office/drawing/2014/main" id="{A249074F-B384-03B6-7D09-133EF6F1157D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4394200" y="2552700"/>
              <a:ext cx="109538" cy="152400"/>
            </a:xfrm>
            <a:custGeom>
              <a:avLst/>
              <a:gdLst>
                <a:gd name="T0" fmla="*/ 174 w 303"/>
                <a:gd name="T1" fmla="*/ 32 h 344"/>
                <a:gd name="T2" fmla="*/ 219 w 303"/>
                <a:gd name="T3" fmla="*/ 32 h 344"/>
                <a:gd name="T4" fmla="*/ 237 w 303"/>
                <a:gd name="T5" fmla="*/ 33 h 344"/>
                <a:gd name="T6" fmla="*/ 303 w 303"/>
                <a:gd name="T7" fmla="*/ 33 h 344"/>
                <a:gd name="T8" fmla="*/ 303 w 303"/>
                <a:gd name="T9" fmla="*/ 0 h 344"/>
                <a:gd name="T10" fmla="*/ 0 w 303"/>
                <a:gd name="T11" fmla="*/ 0 h 344"/>
                <a:gd name="T12" fmla="*/ 0 w 303"/>
                <a:gd name="T13" fmla="*/ 33 h 344"/>
                <a:gd name="T14" fmla="*/ 67 w 303"/>
                <a:gd name="T15" fmla="*/ 33 h 344"/>
                <a:gd name="T16" fmla="*/ 85 w 303"/>
                <a:gd name="T17" fmla="*/ 32 h 344"/>
                <a:gd name="T18" fmla="*/ 130 w 303"/>
                <a:gd name="T19" fmla="*/ 32 h 344"/>
                <a:gd name="T20" fmla="*/ 130 w 303"/>
                <a:gd name="T21" fmla="*/ 344 h 344"/>
                <a:gd name="T22" fmla="*/ 174 w 303"/>
                <a:gd name="T23" fmla="*/ 344 h 344"/>
                <a:gd name="T24" fmla="*/ 174 w 303"/>
                <a:gd name="T25" fmla="*/ 3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4">
                  <a:moveTo>
                    <a:pt x="174" y="32"/>
                  </a:moveTo>
                  <a:lnTo>
                    <a:pt x="219" y="32"/>
                  </a:lnTo>
                  <a:cubicBezTo>
                    <a:pt x="225" y="32"/>
                    <a:pt x="231" y="33"/>
                    <a:pt x="237" y="33"/>
                  </a:cubicBezTo>
                  <a:lnTo>
                    <a:pt x="303" y="33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67" y="33"/>
                  </a:lnTo>
                  <a:cubicBezTo>
                    <a:pt x="73" y="33"/>
                    <a:pt x="79" y="32"/>
                    <a:pt x="85" y="32"/>
                  </a:cubicBezTo>
                  <a:lnTo>
                    <a:pt x="130" y="32"/>
                  </a:lnTo>
                  <a:lnTo>
                    <a:pt x="130" y="344"/>
                  </a:lnTo>
                  <a:lnTo>
                    <a:pt x="174" y="344"/>
                  </a:lnTo>
                  <a:lnTo>
                    <a:pt x="174" y="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90">
              <a:extLst>
                <a:ext uri="{FF2B5EF4-FFF2-40B4-BE49-F238E27FC236}">
                  <a16:creationId xmlns:a16="http://schemas.microsoft.com/office/drawing/2014/main" id="{EA4381D2-0B55-0B23-C00F-D3C56D2AB5CA}"/>
                </a:ext>
              </a:extLst>
            </p:cNvPr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4519613" y="2633663"/>
              <a:ext cx="95250" cy="104775"/>
            </a:xfrm>
            <a:custGeom>
              <a:avLst/>
              <a:gdLst>
                <a:gd name="T0" fmla="*/ 94 w 266"/>
                <a:gd name="T1" fmla="*/ 130 h 238"/>
                <a:gd name="T2" fmla="*/ 158 w 266"/>
                <a:gd name="T3" fmla="*/ 130 h 238"/>
                <a:gd name="T4" fmla="*/ 266 w 266"/>
                <a:gd name="T5" fmla="*/ 54 h 238"/>
                <a:gd name="T6" fmla="*/ 190 w 266"/>
                <a:gd name="T7" fmla="*/ 0 h 238"/>
                <a:gd name="T8" fmla="*/ 68 w 266"/>
                <a:gd name="T9" fmla="*/ 0 h 238"/>
                <a:gd name="T10" fmla="*/ 57 w 266"/>
                <a:gd name="T11" fmla="*/ 8 h 238"/>
                <a:gd name="T12" fmla="*/ 68 w 266"/>
                <a:gd name="T13" fmla="*/ 12 h 238"/>
                <a:gd name="T14" fmla="*/ 82 w 266"/>
                <a:gd name="T15" fmla="*/ 13 h 238"/>
                <a:gd name="T16" fmla="*/ 89 w 266"/>
                <a:gd name="T17" fmla="*/ 18 h 238"/>
                <a:gd name="T18" fmla="*/ 88 w 266"/>
                <a:gd name="T19" fmla="*/ 26 h 238"/>
                <a:gd name="T20" fmla="*/ 42 w 266"/>
                <a:gd name="T21" fmla="*/ 210 h 238"/>
                <a:gd name="T22" fmla="*/ 11 w 266"/>
                <a:gd name="T23" fmla="*/ 226 h 238"/>
                <a:gd name="T24" fmla="*/ 0 w 266"/>
                <a:gd name="T25" fmla="*/ 233 h 238"/>
                <a:gd name="T26" fmla="*/ 6 w 266"/>
                <a:gd name="T27" fmla="*/ 238 h 238"/>
                <a:gd name="T28" fmla="*/ 51 w 266"/>
                <a:gd name="T29" fmla="*/ 237 h 238"/>
                <a:gd name="T30" fmla="*/ 75 w 266"/>
                <a:gd name="T31" fmla="*/ 237 h 238"/>
                <a:gd name="T32" fmla="*/ 98 w 266"/>
                <a:gd name="T33" fmla="*/ 238 h 238"/>
                <a:gd name="T34" fmla="*/ 105 w 266"/>
                <a:gd name="T35" fmla="*/ 231 h 238"/>
                <a:gd name="T36" fmla="*/ 94 w 266"/>
                <a:gd name="T37" fmla="*/ 226 h 238"/>
                <a:gd name="T38" fmla="*/ 80 w 266"/>
                <a:gd name="T39" fmla="*/ 225 h 238"/>
                <a:gd name="T40" fmla="*/ 72 w 266"/>
                <a:gd name="T41" fmla="*/ 220 h 238"/>
                <a:gd name="T42" fmla="*/ 74 w 266"/>
                <a:gd name="T43" fmla="*/ 212 h 238"/>
                <a:gd name="T44" fmla="*/ 94 w 266"/>
                <a:gd name="T45" fmla="*/ 130 h 238"/>
                <a:gd name="T46" fmla="*/ 120 w 266"/>
                <a:gd name="T47" fmla="*/ 24 h 238"/>
                <a:gd name="T48" fmla="*/ 137 w 266"/>
                <a:gd name="T49" fmla="*/ 12 h 238"/>
                <a:gd name="T50" fmla="*/ 178 w 266"/>
                <a:gd name="T51" fmla="*/ 12 h 238"/>
                <a:gd name="T52" fmla="*/ 231 w 266"/>
                <a:gd name="T53" fmla="*/ 47 h 238"/>
                <a:gd name="T54" fmla="*/ 209 w 266"/>
                <a:gd name="T55" fmla="*/ 101 h 238"/>
                <a:gd name="T56" fmla="*/ 152 w 266"/>
                <a:gd name="T57" fmla="*/ 119 h 238"/>
                <a:gd name="T58" fmla="*/ 96 w 266"/>
                <a:gd name="T59" fmla="*/ 119 h 238"/>
                <a:gd name="T60" fmla="*/ 120 w 266"/>
                <a:gd name="T61" fmla="*/ 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8">
                  <a:moveTo>
                    <a:pt x="94" y="130"/>
                  </a:moveTo>
                  <a:lnTo>
                    <a:pt x="158" y="130"/>
                  </a:lnTo>
                  <a:cubicBezTo>
                    <a:pt x="216" y="130"/>
                    <a:pt x="266" y="92"/>
                    <a:pt x="266" y="54"/>
                  </a:cubicBezTo>
                  <a:cubicBezTo>
                    <a:pt x="266" y="25"/>
                    <a:pt x="238" y="0"/>
                    <a:pt x="190" y="0"/>
                  </a:cubicBezTo>
                  <a:lnTo>
                    <a:pt x="68" y="0"/>
                  </a:lnTo>
                  <a:cubicBezTo>
                    <a:pt x="61" y="0"/>
                    <a:pt x="57" y="0"/>
                    <a:pt x="57" y="8"/>
                  </a:cubicBezTo>
                  <a:cubicBezTo>
                    <a:pt x="57" y="12"/>
                    <a:pt x="61" y="12"/>
                    <a:pt x="68" y="12"/>
                  </a:cubicBezTo>
                  <a:cubicBezTo>
                    <a:pt x="74" y="12"/>
                    <a:pt x="75" y="12"/>
                    <a:pt x="82" y="13"/>
                  </a:cubicBezTo>
                  <a:cubicBezTo>
                    <a:pt x="89" y="14"/>
                    <a:pt x="89" y="15"/>
                    <a:pt x="89" y="18"/>
                  </a:cubicBezTo>
                  <a:cubicBezTo>
                    <a:pt x="89" y="19"/>
                    <a:pt x="89" y="21"/>
                    <a:pt x="88" y="26"/>
                  </a:cubicBezTo>
                  <a:lnTo>
                    <a:pt x="42" y="210"/>
                  </a:lnTo>
                  <a:cubicBezTo>
                    <a:pt x="38" y="223"/>
                    <a:pt x="38" y="226"/>
                    <a:pt x="11" y="226"/>
                  </a:cubicBezTo>
                  <a:cubicBezTo>
                    <a:pt x="4" y="226"/>
                    <a:pt x="0" y="226"/>
                    <a:pt x="0" y="233"/>
                  </a:cubicBezTo>
                  <a:cubicBezTo>
                    <a:pt x="0" y="234"/>
                    <a:pt x="0" y="238"/>
                    <a:pt x="6" y="238"/>
                  </a:cubicBezTo>
                  <a:cubicBezTo>
                    <a:pt x="16" y="238"/>
                    <a:pt x="41" y="237"/>
                    <a:pt x="51" y="237"/>
                  </a:cubicBezTo>
                  <a:cubicBezTo>
                    <a:pt x="57" y="237"/>
                    <a:pt x="69" y="237"/>
                    <a:pt x="75" y="237"/>
                  </a:cubicBezTo>
                  <a:cubicBezTo>
                    <a:pt x="82" y="238"/>
                    <a:pt x="91" y="238"/>
                    <a:pt x="98" y="238"/>
                  </a:cubicBezTo>
                  <a:cubicBezTo>
                    <a:pt x="100" y="238"/>
                    <a:pt x="105" y="238"/>
                    <a:pt x="105" y="231"/>
                  </a:cubicBezTo>
                  <a:cubicBezTo>
                    <a:pt x="105" y="226"/>
                    <a:pt x="101" y="226"/>
                    <a:pt x="94" y="226"/>
                  </a:cubicBezTo>
                  <a:cubicBezTo>
                    <a:pt x="93" y="226"/>
                    <a:pt x="87" y="226"/>
                    <a:pt x="80" y="225"/>
                  </a:cubicBezTo>
                  <a:cubicBezTo>
                    <a:pt x="72" y="224"/>
                    <a:pt x="72" y="223"/>
                    <a:pt x="72" y="220"/>
                  </a:cubicBezTo>
                  <a:cubicBezTo>
                    <a:pt x="72" y="219"/>
                    <a:pt x="72" y="217"/>
                    <a:pt x="74" y="212"/>
                  </a:cubicBezTo>
                  <a:lnTo>
                    <a:pt x="94" y="130"/>
                  </a:lnTo>
                  <a:close/>
                  <a:moveTo>
                    <a:pt x="120" y="24"/>
                  </a:moveTo>
                  <a:cubicBezTo>
                    <a:pt x="122" y="14"/>
                    <a:pt x="123" y="12"/>
                    <a:pt x="137" y="12"/>
                  </a:cubicBezTo>
                  <a:lnTo>
                    <a:pt x="178" y="12"/>
                  </a:lnTo>
                  <a:cubicBezTo>
                    <a:pt x="211" y="12"/>
                    <a:pt x="231" y="22"/>
                    <a:pt x="231" y="47"/>
                  </a:cubicBezTo>
                  <a:cubicBezTo>
                    <a:pt x="231" y="58"/>
                    <a:pt x="227" y="85"/>
                    <a:pt x="209" y="101"/>
                  </a:cubicBezTo>
                  <a:cubicBezTo>
                    <a:pt x="197" y="112"/>
                    <a:pt x="177" y="119"/>
                    <a:pt x="152" y="119"/>
                  </a:cubicBezTo>
                  <a:lnTo>
                    <a:pt x="96" y="119"/>
                  </a:lnTo>
                  <a:lnTo>
                    <a:pt x="120" y="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91">
              <a:extLst>
                <a:ext uri="{FF2B5EF4-FFF2-40B4-BE49-F238E27FC236}">
                  <a16:creationId xmlns:a16="http://schemas.microsoft.com/office/drawing/2014/main" id="{BFAF6E0C-872C-B3B3-E7A3-19668151FE9E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4633913" y="2643188"/>
              <a:ext cx="41275" cy="47625"/>
            </a:xfrm>
            <a:custGeom>
              <a:avLst/>
              <a:gdLst>
                <a:gd name="T0" fmla="*/ 62 w 114"/>
                <a:gd name="T1" fmla="*/ 47 h 107"/>
                <a:gd name="T2" fmla="*/ 66 w 114"/>
                <a:gd name="T3" fmla="*/ 8 h 107"/>
                <a:gd name="T4" fmla="*/ 57 w 114"/>
                <a:gd name="T5" fmla="*/ 0 h 107"/>
                <a:gd name="T6" fmla="*/ 49 w 114"/>
                <a:gd name="T7" fmla="*/ 8 h 107"/>
                <a:gd name="T8" fmla="*/ 53 w 114"/>
                <a:gd name="T9" fmla="*/ 47 h 107"/>
                <a:gd name="T10" fmla="*/ 15 w 114"/>
                <a:gd name="T11" fmla="*/ 24 h 107"/>
                <a:gd name="T12" fmla="*/ 9 w 114"/>
                <a:gd name="T13" fmla="*/ 22 h 107"/>
                <a:gd name="T14" fmla="*/ 0 w 114"/>
                <a:gd name="T15" fmla="*/ 31 h 107"/>
                <a:gd name="T16" fmla="*/ 6 w 114"/>
                <a:gd name="T17" fmla="*/ 38 h 107"/>
                <a:gd name="T18" fmla="*/ 47 w 114"/>
                <a:gd name="T19" fmla="*/ 54 h 107"/>
                <a:gd name="T20" fmla="*/ 6 w 114"/>
                <a:gd name="T21" fmla="*/ 69 h 107"/>
                <a:gd name="T22" fmla="*/ 0 w 114"/>
                <a:gd name="T23" fmla="*/ 76 h 107"/>
                <a:gd name="T24" fmla="*/ 9 w 114"/>
                <a:gd name="T25" fmla="*/ 86 h 107"/>
                <a:gd name="T26" fmla="*/ 53 w 114"/>
                <a:gd name="T27" fmla="*/ 60 h 107"/>
                <a:gd name="T28" fmla="*/ 49 w 114"/>
                <a:gd name="T29" fmla="*/ 100 h 107"/>
                <a:gd name="T30" fmla="*/ 57 w 114"/>
                <a:gd name="T31" fmla="*/ 107 h 107"/>
                <a:gd name="T32" fmla="*/ 66 w 114"/>
                <a:gd name="T33" fmla="*/ 99 h 107"/>
                <a:gd name="T34" fmla="*/ 62 w 114"/>
                <a:gd name="T35" fmla="*/ 60 h 107"/>
                <a:gd name="T36" fmla="*/ 101 w 114"/>
                <a:gd name="T37" fmla="*/ 84 h 107"/>
                <a:gd name="T38" fmla="*/ 106 w 114"/>
                <a:gd name="T39" fmla="*/ 86 h 107"/>
                <a:gd name="T40" fmla="*/ 114 w 114"/>
                <a:gd name="T41" fmla="*/ 76 h 107"/>
                <a:gd name="T42" fmla="*/ 109 w 114"/>
                <a:gd name="T43" fmla="*/ 69 h 107"/>
                <a:gd name="T44" fmla="*/ 67 w 114"/>
                <a:gd name="T45" fmla="*/ 54 h 107"/>
                <a:gd name="T46" fmla="*/ 108 w 114"/>
                <a:gd name="T47" fmla="*/ 39 h 107"/>
                <a:gd name="T48" fmla="*/ 114 w 114"/>
                <a:gd name="T49" fmla="*/ 31 h 107"/>
                <a:gd name="T50" fmla="*/ 106 w 114"/>
                <a:gd name="T51" fmla="*/ 22 h 107"/>
                <a:gd name="T52" fmla="*/ 100 w 114"/>
                <a:gd name="T53" fmla="*/ 24 h 107"/>
                <a:gd name="T54" fmla="*/ 62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2" y="47"/>
                  </a:moveTo>
                  <a:cubicBezTo>
                    <a:pt x="62" y="42"/>
                    <a:pt x="66" y="10"/>
                    <a:pt x="66" y="8"/>
                  </a:cubicBezTo>
                  <a:cubicBezTo>
                    <a:pt x="66" y="3"/>
                    <a:pt x="62" y="0"/>
                    <a:pt x="57" y="0"/>
                  </a:cubicBezTo>
                  <a:cubicBezTo>
                    <a:pt x="52" y="0"/>
                    <a:pt x="49" y="4"/>
                    <a:pt x="49" y="8"/>
                  </a:cubicBezTo>
                  <a:cubicBezTo>
                    <a:pt x="49" y="10"/>
                    <a:pt x="52" y="42"/>
                    <a:pt x="53" y="47"/>
                  </a:cubicBezTo>
                  <a:lnTo>
                    <a:pt x="15" y="24"/>
                  </a:lnTo>
                  <a:cubicBezTo>
                    <a:pt x="12" y="22"/>
                    <a:pt x="11" y="22"/>
                    <a:pt x="9" y="22"/>
                  </a:cubicBezTo>
                  <a:cubicBezTo>
                    <a:pt x="5" y="22"/>
                    <a:pt x="0" y="25"/>
                    <a:pt x="0" y="31"/>
                  </a:cubicBezTo>
                  <a:cubicBezTo>
                    <a:pt x="0" y="35"/>
                    <a:pt x="3" y="37"/>
                    <a:pt x="6" y="38"/>
                  </a:cubicBezTo>
                  <a:cubicBezTo>
                    <a:pt x="19" y="44"/>
                    <a:pt x="33" y="49"/>
                    <a:pt x="47" y="54"/>
                  </a:cubicBezTo>
                  <a:cubicBezTo>
                    <a:pt x="33" y="59"/>
                    <a:pt x="11" y="67"/>
                    <a:pt x="6" y="69"/>
                  </a:cubicBezTo>
                  <a:cubicBezTo>
                    <a:pt x="5" y="69"/>
                    <a:pt x="0" y="71"/>
                    <a:pt x="0" y="76"/>
                  </a:cubicBezTo>
                  <a:cubicBezTo>
                    <a:pt x="0" y="82"/>
                    <a:pt x="5" y="86"/>
                    <a:pt x="9" y="86"/>
                  </a:cubicBezTo>
                  <a:cubicBezTo>
                    <a:pt x="12" y="86"/>
                    <a:pt x="19" y="81"/>
                    <a:pt x="53" y="60"/>
                  </a:cubicBezTo>
                  <a:cubicBezTo>
                    <a:pt x="52" y="65"/>
                    <a:pt x="49" y="97"/>
                    <a:pt x="49" y="100"/>
                  </a:cubicBezTo>
                  <a:cubicBezTo>
                    <a:pt x="49" y="103"/>
                    <a:pt x="52" y="107"/>
                    <a:pt x="57" y="107"/>
                  </a:cubicBezTo>
                  <a:cubicBezTo>
                    <a:pt x="62" y="107"/>
                    <a:pt x="66" y="104"/>
                    <a:pt x="66" y="99"/>
                  </a:cubicBezTo>
                  <a:cubicBezTo>
                    <a:pt x="66" y="97"/>
                    <a:pt x="62" y="65"/>
                    <a:pt x="62" y="60"/>
                  </a:cubicBezTo>
                  <a:lnTo>
                    <a:pt x="101" y="84"/>
                  </a:lnTo>
                  <a:cubicBezTo>
                    <a:pt x="103" y="85"/>
                    <a:pt x="104" y="86"/>
                    <a:pt x="106" y="86"/>
                  </a:cubicBezTo>
                  <a:cubicBezTo>
                    <a:pt x="110" y="86"/>
                    <a:pt x="114" y="82"/>
                    <a:pt x="114" y="76"/>
                  </a:cubicBezTo>
                  <a:cubicBezTo>
                    <a:pt x="114" y="72"/>
                    <a:pt x="112" y="70"/>
                    <a:pt x="109" y="69"/>
                  </a:cubicBezTo>
                  <a:cubicBezTo>
                    <a:pt x="95" y="63"/>
                    <a:pt x="81" y="58"/>
                    <a:pt x="67" y="54"/>
                  </a:cubicBezTo>
                  <a:cubicBezTo>
                    <a:pt x="81" y="49"/>
                    <a:pt x="104" y="40"/>
                    <a:pt x="108" y="39"/>
                  </a:cubicBezTo>
                  <a:cubicBezTo>
                    <a:pt x="110" y="38"/>
                    <a:pt x="114" y="36"/>
                    <a:pt x="114" y="31"/>
                  </a:cubicBezTo>
                  <a:cubicBezTo>
                    <a:pt x="114" y="25"/>
                    <a:pt x="110" y="22"/>
                    <a:pt x="106" y="22"/>
                  </a:cubicBezTo>
                  <a:cubicBezTo>
                    <a:pt x="104" y="22"/>
                    <a:pt x="103" y="22"/>
                    <a:pt x="100" y="24"/>
                  </a:cubicBezTo>
                  <a:lnTo>
                    <a:pt x="62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92">
              <a:extLst>
                <a:ext uri="{FF2B5EF4-FFF2-40B4-BE49-F238E27FC236}">
                  <a16:creationId xmlns:a16="http://schemas.microsoft.com/office/drawing/2014/main" id="{FE2D11F1-E628-C195-148F-20180ED708ED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4721225" y="2682875"/>
              <a:ext cx="20638" cy="650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93">
              <a:extLst>
                <a:ext uri="{FF2B5EF4-FFF2-40B4-BE49-F238E27FC236}">
                  <a16:creationId xmlns:a16="http://schemas.microsoft.com/office/drawing/2014/main" id="{F30F5221-6160-C01E-DAD2-74B6CD0F58C6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4795838" y="2547938"/>
              <a:ext cx="112713" cy="161925"/>
            </a:xfrm>
            <a:custGeom>
              <a:avLst/>
              <a:gdLst>
                <a:gd name="T0" fmla="*/ 311 w 311"/>
                <a:gd name="T1" fmla="*/ 185 h 368"/>
                <a:gd name="T2" fmla="*/ 156 w 311"/>
                <a:gd name="T3" fmla="*/ 0 h 368"/>
                <a:gd name="T4" fmla="*/ 0 w 311"/>
                <a:gd name="T5" fmla="*/ 185 h 368"/>
                <a:gd name="T6" fmla="*/ 155 w 311"/>
                <a:gd name="T7" fmla="*/ 368 h 368"/>
                <a:gd name="T8" fmla="*/ 311 w 311"/>
                <a:gd name="T9" fmla="*/ 185 h 368"/>
                <a:gd name="T10" fmla="*/ 156 w 311"/>
                <a:gd name="T11" fmla="*/ 335 h 368"/>
                <a:gd name="T12" fmla="*/ 44 w 311"/>
                <a:gd name="T13" fmla="*/ 177 h 368"/>
                <a:gd name="T14" fmla="*/ 155 w 311"/>
                <a:gd name="T15" fmla="*/ 31 h 368"/>
                <a:gd name="T16" fmla="*/ 266 w 311"/>
                <a:gd name="T17" fmla="*/ 177 h 368"/>
                <a:gd name="T18" fmla="*/ 156 w 311"/>
                <a:gd name="T19" fmla="*/ 33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1" h="368">
                  <a:moveTo>
                    <a:pt x="311" y="185"/>
                  </a:moveTo>
                  <a:cubicBezTo>
                    <a:pt x="311" y="80"/>
                    <a:pt x="238" y="0"/>
                    <a:pt x="156" y="0"/>
                  </a:cubicBezTo>
                  <a:cubicBezTo>
                    <a:pt x="71" y="0"/>
                    <a:pt x="0" y="81"/>
                    <a:pt x="0" y="185"/>
                  </a:cubicBezTo>
                  <a:cubicBezTo>
                    <a:pt x="0" y="290"/>
                    <a:pt x="74" y="368"/>
                    <a:pt x="155" y="368"/>
                  </a:cubicBezTo>
                  <a:cubicBezTo>
                    <a:pt x="238" y="368"/>
                    <a:pt x="311" y="289"/>
                    <a:pt x="311" y="185"/>
                  </a:cubicBezTo>
                  <a:close/>
                  <a:moveTo>
                    <a:pt x="156" y="335"/>
                  </a:moveTo>
                  <a:cubicBezTo>
                    <a:pt x="97" y="335"/>
                    <a:pt x="44" y="273"/>
                    <a:pt x="44" y="177"/>
                  </a:cubicBezTo>
                  <a:cubicBezTo>
                    <a:pt x="44" y="86"/>
                    <a:pt x="99" y="31"/>
                    <a:pt x="155" y="31"/>
                  </a:cubicBezTo>
                  <a:cubicBezTo>
                    <a:pt x="213" y="31"/>
                    <a:pt x="266" y="88"/>
                    <a:pt x="266" y="177"/>
                  </a:cubicBezTo>
                  <a:cubicBezTo>
                    <a:pt x="266" y="274"/>
                    <a:pt x="212" y="335"/>
                    <a:pt x="156" y="3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4">
              <a:extLst>
                <a:ext uri="{FF2B5EF4-FFF2-40B4-BE49-F238E27FC236}">
                  <a16:creationId xmlns:a16="http://schemas.microsoft.com/office/drawing/2014/main" id="{6BFACB7E-EB77-9FAC-1D78-45CA75948DD6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4935538" y="2552700"/>
              <a:ext cx="88900" cy="157163"/>
            </a:xfrm>
            <a:custGeom>
              <a:avLst/>
              <a:gdLst>
                <a:gd name="T0" fmla="*/ 248 w 248"/>
                <a:gd name="T1" fmla="*/ 0 h 358"/>
                <a:gd name="T2" fmla="*/ 210 w 248"/>
                <a:gd name="T3" fmla="*/ 0 h 358"/>
                <a:gd name="T4" fmla="*/ 210 w 248"/>
                <a:gd name="T5" fmla="*/ 231 h 358"/>
                <a:gd name="T6" fmla="*/ 126 w 248"/>
                <a:gd name="T7" fmla="*/ 330 h 358"/>
                <a:gd name="T8" fmla="*/ 44 w 248"/>
                <a:gd name="T9" fmla="*/ 231 h 358"/>
                <a:gd name="T10" fmla="*/ 44 w 248"/>
                <a:gd name="T11" fmla="*/ 0 h 358"/>
                <a:gd name="T12" fmla="*/ 0 w 248"/>
                <a:gd name="T13" fmla="*/ 0 h 358"/>
                <a:gd name="T14" fmla="*/ 0 w 248"/>
                <a:gd name="T15" fmla="*/ 230 h 358"/>
                <a:gd name="T16" fmla="*/ 125 w 248"/>
                <a:gd name="T17" fmla="*/ 358 h 358"/>
                <a:gd name="T18" fmla="*/ 248 w 248"/>
                <a:gd name="T19" fmla="*/ 230 h 358"/>
                <a:gd name="T20" fmla="*/ 248 w 248"/>
                <a:gd name="T21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58">
                  <a:moveTo>
                    <a:pt x="248" y="0"/>
                  </a:moveTo>
                  <a:lnTo>
                    <a:pt x="210" y="0"/>
                  </a:lnTo>
                  <a:lnTo>
                    <a:pt x="210" y="231"/>
                  </a:lnTo>
                  <a:cubicBezTo>
                    <a:pt x="210" y="297"/>
                    <a:pt x="168" y="330"/>
                    <a:pt x="126" y="330"/>
                  </a:cubicBezTo>
                  <a:cubicBezTo>
                    <a:pt x="85" y="330"/>
                    <a:pt x="44" y="298"/>
                    <a:pt x="44" y="231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30"/>
                  </a:lnTo>
                  <a:cubicBezTo>
                    <a:pt x="0" y="303"/>
                    <a:pt x="58" y="358"/>
                    <a:pt x="125" y="358"/>
                  </a:cubicBezTo>
                  <a:cubicBezTo>
                    <a:pt x="192" y="358"/>
                    <a:pt x="248" y="303"/>
                    <a:pt x="248" y="230"/>
                  </a:cubicBezTo>
                  <a:lnTo>
                    <a:pt x="24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95">
              <a:extLst>
                <a:ext uri="{FF2B5EF4-FFF2-40B4-BE49-F238E27FC236}">
                  <a16:creationId xmlns:a16="http://schemas.microsoft.com/office/drawing/2014/main" id="{B7B86D03-C958-AFE1-46C8-3B3B56BCDE8D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5048250" y="2552700"/>
              <a:ext cx="109538" cy="152400"/>
            </a:xfrm>
            <a:custGeom>
              <a:avLst/>
              <a:gdLst>
                <a:gd name="T0" fmla="*/ 174 w 303"/>
                <a:gd name="T1" fmla="*/ 32 h 344"/>
                <a:gd name="T2" fmla="*/ 219 w 303"/>
                <a:gd name="T3" fmla="*/ 32 h 344"/>
                <a:gd name="T4" fmla="*/ 237 w 303"/>
                <a:gd name="T5" fmla="*/ 33 h 344"/>
                <a:gd name="T6" fmla="*/ 303 w 303"/>
                <a:gd name="T7" fmla="*/ 33 h 344"/>
                <a:gd name="T8" fmla="*/ 303 w 303"/>
                <a:gd name="T9" fmla="*/ 0 h 344"/>
                <a:gd name="T10" fmla="*/ 0 w 303"/>
                <a:gd name="T11" fmla="*/ 0 h 344"/>
                <a:gd name="T12" fmla="*/ 0 w 303"/>
                <a:gd name="T13" fmla="*/ 33 h 344"/>
                <a:gd name="T14" fmla="*/ 67 w 303"/>
                <a:gd name="T15" fmla="*/ 33 h 344"/>
                <a:gd name="T16" fmla="*/ 85 w 303"/>
                <a:gd name="T17" fmla="*/ 32 h 344"/>
                <a:gd name="T18" fmla="*/ 130 w 303"/>
                <a:gd name="T19" fmla="*/ 32 h 344"/>
                <a:gd name="T20" fmla="*/ 130 w 303"/>
                <a:gd name="T21" fmla="*/ 344 h 344"/>
                <a:gd name="T22" fmla="*/ 174 w 303"/>
                <a:gd name="T23" fmla="*/ 344 h 344"/>
                <a:gd name="T24" fmla="*/ 174 w 303"/>
                <a:gd name="T25" fmla="*/ 3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4">
                  <a:moveTo>
                    <a:pt x="174" y="32"/>
                  </a:moveTo>
                  <a:lnTo>
                    <a:pt x="219" y="32"/>
                  </a:lnTo>
                  <a:cubicBezTo>
                    <a:pt x="225" y="32"/>
                    <a:pt x="231" y="33"/>
                    <a:pt x="237" y="33"/>
                  </a:cubicBezTo>
                  <a:lnTo>
                    <a:pt x="303" y="33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67" y="33"/>
                  </a:lnTo>
                  <a:cubicBezTo>
                    <a:pt x="73" y="33"/>
                    <a:pt x="79" y="32"/>
                    <a:pt x="85" y="32"/>
                  </a:cubicBezTo>
                  <a:lnTo>
                    <a:pt x="130" y="32"/>
                  </a:lnTo>
                  <a:lnTo>
                    <a:pt x="130" y="344"/>
                  </a:lnTo>
                  <a:lnTo>
                    <a:pt x="174" y="344"/>
                  </a:lnTo>
                  <a:lnTo>
                    <a:pt x="174" y="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96">
              <a:extLst>
                <a:ext uri="{FF2B5EF4-FFF2-40B4-BE49-F238E27FC236}">
                  <a16:creationId xmlns:a16="http://schemas.microsoft.com/office/drawing/2014/main" id="{5212AE80-DDCE-33B0-1A5F-A98CDC275D3D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5173663" y="2633663"/>
              <a:ext cx="98425" cy="107950"/>
            </a:xfrm>
            <a:custGeom>
              <a:avLst/>
              <a:gdLst>
                <a:gd name="T0" fmla="*/ 222 w 273"/>
                <a:gd name="T1" fmla="*/ 41 h 245"/>
                <a:gd name="T2" fmla="*/ 265 w 273"/>
                <a:gd name="T3" fmla="*/ 12 h 245"/>
                <a:gd name="T4" fmla="*/ 273 w 273"/>
                <a:gd name="T5" fmla="*/ 5 h 245"/>
                <a:gd name="T6" fmla="*/ 268 w 273"/>
                <a:gd name="T7" fmla="*/ 0 h 245"/>
                <a:gd name="T8" fmla="*/ 240 w 273"/>
                <a:gd name="T9" fmla="*/ 1 h 245"/>
                <a:gd name="T10" fmla="*/ 204 w 273"/>
                <a:gd name="T11" fmla="*/ 0 h 245"/>
                <a:gd name="T12" fmla="*/ 197 w 273"/>
                <a:gd name="T13" fmla="*/ 8 h 245"/>
                <a:gd name="T14" fmla="*/ 203 w 273"/>
                <a:gd name="T15" fmla="*/ 12 h 245"/>
                <a:gd name="T16" fmla="*/ 217 w 273"/>
                <a:gd name="T17" fmla="*/ 23 h 245"/>
                <a:gd name="T18" fmla="*/ 211 w 273"/>
                <a:gd name="T19" fmla="*/ 37 h 245"/>
                <a:gd name="T20" fmla="*/ 97 w 273"/>
                <a:gd name="T21" fmla="*/ 205 h 245"/>
                <a:gd name="T22" fmla="*/ 65 w 273"/>
                <a:gd name="T23" fmla="*/ 27 h 245"/>
                <a:gd name="T24" fmla="*/ 64 w 273"/>
                <a:gd name="T25" fmla="*/ 22 h 245"/>
                <a:gd name="T26" fmla="*/ 86 w 273"/>
                <a:gd name="T27" fmla="*/ 12 h 245"/>
                <a:gd name="T28" fmla="*/ 97 w 273"/>
                <a:gd name="T29" fmla="*/ 5 h 245"/>
                <a:gd name="T30" fmla="*/ 91 w 273"/>
                <a:gd name="T31" fmla="*/ 0 h 245"/>
                <a:gd name="T32" fmla="*/ 46 w 273"/>
                <a:gd name="T33" fmla="*/ 1 h 245"/>
                <a:gd name="T34" fmla="*/ 7 w 273"/>
                <a:gd name="T35" fmla="*/ 0 h 245"/>
                <a:gd name="T36" fmla="*/ 0 w 273"/>
                <a:gd name="T37" fmla="*/ 8 h 245"/>
                <a:gd name="T38" fmla="*/ 9 w 273"/>
                <a:gd name="T39" fmla="*/ 12 h 245"/>
                <a:gd name="T40" fmla="*/ 30 w 273"/>
                <a:gd name="T41" fmla="*/ 24 h 245"/>
                <a:gd name="T42" fmla="*/ 68 w 273"/>
                <a:gd name="T43" fmla="*/ 236 h 245"/>
                <a:gd name="T44" fmla="*/ 77 w 273"/>
                <a:gd name="T45" fmla="*/ 245 h 245"/>
                <a:gd name="T46" fmla="*/ 89 w 273"/>
                <a:gd name="T47" fmla="*/ 238 h 245"/>
                <a:gd name="T48" fmla="*/ 222 w 273"/>
                <a:gd name="T49" fmla="*/ 4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3" h="245">
                  <a:moveTo>
                    <a:pt x="222" y="41"/>
                  </a:moveTo>
                  <a:cubicBezTo>
                    <a:pt x="235" y="23"/>
                    <a:pt x="246" y="14"/>
                    <a:pt x="265" y="12"/>
                  </a:cubicBezTo>
                  <a:cubicBezTo>
                    <a:pt x="269" y="12"/>
                    <a:pt x="273" y="12"/>
                    <a:pt x="273" y="5"/>
                  </a:cubicBezTo>
                  <a:cubicBezTo>
                    <a:pt x="273" y="4"/>
                    <a:pt x="272" y="0"/>
                    <a:pt x="268" y="0"/>
                  </a:cubicBezTo>
                  <a:cubicBezTo>
                    <a:pt x="259" y="0"/>
                    <a:pt x="249" y="1"/>
                    <a:pt x="240" y="1"/>
                  </a:cubicBezTo>
                  <a:cubicBezTo>
                    <a:pt x="229" y="1"/>
                    <a:pt x="214" y="0"/>
                    <a:pt x="204" y="0"/>
                  </a:cubicBezTo>
                  <a:cubicBezTo>
                    <a:pt x="201" y="0"/>
                    <a:pt x="197" y="1"/>
                    <a:pt x="197" y="8"/>
                  </a:cubicBezTo>
                  <a:cubicBezTo>
                    <a:pt x="197" y="12"/>
                    <a:pt x="202" y="12"/>
                    <a:pt x="203" y="12"/>
                  </a:cubicBezTo>
                  <a:cubicBezTo>
                    <a:pt x="214" y="13"/>
                    <a:pt x="217" y="17"/>
                    <a:pt x="217" y="23"/>
                  </a:cubicBezTo>
                  <a:cubicBezTo>
                    <a:pt x="217" y="28"/>
                    <a:pt x="215" y="31"/>
                    <a:pt x="211" y="37"/>
                  </a:cubicBezTo>
                  <a:lnTo>
                    <a:pt x="97" y="205"/>
                  </a:lnTo>
                  <a:lnTo>
                    <a:pt x="65" y="27"/>
                  </a:lnTo>
                  <a:cubicBezTo>
                    <a:pt x="64" y="24"/>
                    <a:pt x="64" y="23"/>
                    <a:pt x="64" y="22"/>
                  </a:cubicBezTo>
                  <a:cubicBezTo>
                    <a:pt x="64" y="12"/>
                    <a:pt x="84" y="12"/>
                    <a:pt x="86" y="12"/>
                  </a:cubicBezTo>
                  <a:cubicBezTo>
                    <a:pt x="92" y="12"/>
                    <a:pt x="97" y="12"/>
                    <a:pt x="97" y="5"/>
                  </a:cubicBezTo>
                  <a:cubicBezTo>
                    <a:pt x="97" y="4"/>
                    <a:pt x="96" y="0"/>
                    <a:pt x="91" y="0"/>
                  </a:cubicBezTo>
                  <a:cubicBezTo>
                    <a:pt x="81" y="0"/>
                    <a:pt x="56" y="1"/>
                    <a:pt x="46" y="1"/>
                  </a:cubicBezTo>
                  <a:cubicBezTo>
                    <a:pt x="37" y="1"/>
                    <a:pt x="16" y="0"/>
                    <a:pt x="7" y="0"/>
                  </a:cubicBezTo>
                  <a:cubicBezTo>
                    <a:pt x="4" y="0"/>
                    <a:pt x="0" y="1"/>
                    <a:pt x="0" y="8"/>
                  </a:cubicBezTo>
                  <a:cubicBezTo>
                    <a:pt x="0" y="12"/>
                    <a:pt x="5" y="12"/>
                    <a:pt x="9" y="12"/>
                  </a:cubicBezTo>
                  <a:cubicBezTo>
                    <a:pt x="28" y="12"/>
                    <a:pt x="29" y="15"/>
                    <a:pt x="30" y="24"/>
                  </a:cubicBezTo>
                  <a:lnTo>
                    <a:pt x="68" y="236"/>
                  </a:lnTo>
                  <a:cubicBezTo>
                    <a:pt x="70" y="243"/>
                    <a:pt x="70" y="245"/>
                    <a:pt x="77" y="245"/>
                  </a:cubicBezTo>
                  <a:cubicBezTo>
                    <a:pt x="83" y="245"/>
                    <a:pt x="85" y="243"/>
                    <a:pt x="89" y="238"/>
                  </a:cubicBezTo>
                  <a:lnTo>
                    <a:pt x="222" y="4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97">
              <a:extLst>
                <a:ext uri="{FF2B5EF4-FFF2-40B4-BE49-F238E27FC236}">
                  <a16:creationId xmlns:a16="http://schemas.microsoft.com/office/drawing/2014/main" id="{B9EDDF0A-6652-B095-474D-79E6DC59AED8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5299075" y="2540000"/>
              <a:ext cx="41275" cy="220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98">
              <a:extLst>
                <a:ext uri="{FF2B5EF4-FFF2-40B4-BE49-F238E27FC236}">
                  <a16:creationId xmlns:a16="http://schemas.microsoft.com/office/drawing/2014/main" id="{D64E4401-9D26-4708-DE39-8E306984A5FE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5418138" y="2592388"/>
              <a:ext cx="160338" cy="115888"/>
            </a:xfrm>
            <a:custGeom>
              <a:avLst/>
              <a:gdLst>
                <a:gd name="T0" fmla="*/ 425 w 443"/>
                <a:gd name="T1" fmla="*/ 140 h 260"/>
                <a:gd name="T2" fmla="*/ 443 w 443"/>
                <a:gd name="T3" fmla="*/ 130 h 260"/>
                <a:gd name="T4" fmla="*/ 425 w 443"/>
                <a:gd name="T5" fmla="*/ 120 h 260"/>
                <a:gd name="T6" fmla="*/ 55 w 443"/>
                <a:gd name="T7" fmla="*/ 120 h 260"/>
                <a:gd name="T8" fmla="*/ 100 w 443"/>
                <a:gd name="T9" fmla="*/ 72 h 260"/>
                <a:gd name="T10" fmla="*/ 126 w 443"/>
                <a:gd name="T11" fmla="*/ 6 h 260"/>
                <a:gd name="T12" fmla="*/ 116 w 443"/>
                <a:gd name="T13" fmla="*/ 0 h 260"/>
                <a:gd name="T14" fmla="*/ 105 w 443"/>
                <a:gd name="T15" fmla="*/ 10 h 260"/>
                <a:gd name="T16" fmla="*/ 8 w 443"/>
                <a:gd name="T17" fmla="*/ 123 h 260"/>
                <a:gd name="T18" fmla="*/ 0 w 443"/>
                <a:gd name="T19" fmla="*/ 130 h 260"/>
                <a:gd name="T20" fmla="*/ 8 w 443"/>
                <a:gd name="T21" fmla="*/ 136 h 260"/>
                <a:gd name="T22" fmla="*/ 106 w 443"/>
                <a:gd name="T23" fmla="*/ 253 h 260"/>
                <a:gd name="T24" fmla="*/ 116 w 443"/>
                <a:gd name="T25" fmla="*/ 260 h 260"/>
                <a:gd name="T26" fmla="*/ 126 w 443"/>
                <a:gd name="T27" fmla="*/ 254 h 260"/>
                <a:gd name="T28" fmla="*/ 101 w 443"/>
                <a:gd name="T29" fmla="*/ 188 h 260"/>
                <a:gd name="T30" fmla="*/ 55 w 443"/>
                <a:gd name="T31" fmla="*/ 140 h 260"/>
                <a:gd name="T32" fmla="*/ 425 w 443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60">
                  <a:moveTo>
                    <a:pt x="425" y="140"/>
                  </a:moveTo>
                  <a:cubicBezTo>
                    <a:pt x="434" y="140"/>
                    <a:pt x="443" y="140"/>
                    <a:pt x="443" y="130"/>
                  </a:cubicBezTo>
                  <a:cubicBezTo>
                    <a:pt x="443" y="120"/>
                    <a:pt x="434" y="120"/>
                    <a:pt x="425" y="120"/>
                  </a:cubicBezTo>
                  <a:lnTo>
                    <a:pt x="55" y="120"/>
                  </a:lnTo>
                  <a:cubicBezTo>
                    <a:pt x="82" y="99"/>
                    <a:pt x="96" y="79"/>
                    <a:pt x="100" y="72"/>
                  </a:cubicBezTo>
                  <a:cubicBezTo>
                    <a:pt x="122" y="38"/>
                    <a:pt x="126" y="6"/>
                    <a:pt x="126" y="6"/>
                  </a:cubicBezTo>
                  <a:cubicBezTo>
                    <a:pt x="126" y="0"/>
                    <a:pt x="120" y="0"/>
                    <a:pt x="116" y="0"/>
                  </a:cubicBezTo>
                  <a:cubicBezTo>
                    <a:pt x="108" y="0"/>
                    <a:pt x="107" y="1"/>
                    <a:pt x="105" y="10"/>
                  </a:cubicBezTo>
                  <a:cubicBezTo>
                    <a:pt x="94" y="59"/>
                    <a:pt x="64" y="100"/>
                    <a:pt x="8" y="123"/>
                  </a:cubicBezTo>
                  <a:cubicBezTo>
                    <a:pt x="2" y="125"/>
                    <a:pt x="0" y="126"/>
                    <a:pt x="0" y="130"/>
                  </a:cubicBezTo>
                  <a:cubicBezTo>
                    <a:pt x="0" y="133"/>
                    <a:pt x="3" y="134"/>
                    <a:pt x="8" y="136"/>
                  </a:cubicBezTo>
                  <a:cubicBezTo>
                    <a:pt x="60" y="158"/>
                    <a:pt x="93" y="197"/>
                    <a:pt x="106" y="253"/>
                  </a:cubicBezTo>
                  <a:cubicBezTo>
                    <a:pt x="107" y="259"/>
                    <a:pt x="108" y="260"/>
                    <a:pt x="116" y="260"/>
                  </a:cubicBezTo>
                  <a:cubicBezTo>
                    <a:pt x="120" y="260"/>
                    <a:pt x="126" y="260"/>
                    <a:pt x="126" y="254"/>
                  </a:cubicBezTo>
                  <a:cubicBezTo>
                    <a:pt x="126" y="253"/>
                    <a:pt x="122" y="222"/>
                    <a:pt x="101" y="188"/>
                  </a:cubicBezTo>
                  <a:cubicBezTo>
                    <a:pt x="91" y="173"/>
                    <a:pt x="76" y="156"/>
                    <a:pt x="55" y="140"/>
                  </a:cubicBezTo>
                  <a:lnTo>
                    <a:pt x="425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99">
              <a:extLst>
                <a:ext uri="{FF2B5EF4-FFF2-40B4-BE49-F238E27FC236}">
                  <a16:creationId xmlns:a16="http://schemas.microsoft.com/office/drawing/2014/main" id="{41B65A89-9792-0AEE-5B37-47C8F28C1925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5657850" y="2540000"/>
              <a:ext cx="39688" cy="220663"/>
            </a:xfrm>
            <a:custGeom>
              <a:avLst/>
              <a:gdLst>
                <a:gd name="T0" fmla="*/ 109 w 111"/>
                <a:gd name="T1" fmla="*/ 19 h 498"/>
                <a:gd name="T2" fmla="*/ 111 w 111"/>
                <a:gd name="T3" fmla="*/ 10 h 498"/>
                <a:gd name="T4" fmla="*/ 101 w 111"/>
                <a:gd name="T5" fmla="*/ 0 h 498"/>
                <a:gd name="T6" fmla="*/ 90 w 111"/>
                <a:gd name="T7" fmla="*/ 11 h 498"/>
                <a:gd name="T8" fmla="*/ 2 w 111"/>
                <a:gd name="T9" fmla="*/ 240 h 498"/>
                <a:gd name="T10" fmla="*/ 0 w 111"/>
                <a:gd name="T11" fmla="*/ 249 h 498"/>
                <a:gd name="T12" fmla="*/ 2 w 111"/>
                <a:gd name="T13" fmla="*/ 257 h 498"/>
                <a:gd name="T14" fmla="*/ 90 w 111"/>
                <a:gd name="T15" fmla="*/ 486 h 498"/>
                <a:gd name="T16" fmla="*/ 101 w 111"/>
                <a:gd name="T17" fmla="*/ 498 h 498"/>
                <a:gd name="T18" fmla="*/ 111 w 111"/>
                <a:gd name="T19" fmla="*/ 488 h 498"/>
                <a:gd name="T20" fmla="*/ 109 w 111"/>
                <a:gd name="T21" fmla="*/ 480 h 498"/>
                <a:gd name="T22" fmla="*/ 20 w 111"/>
                <a:gd name="T23" fmla="*/ 249 h 498"/>
                <a:gd name="T24" fmla="*/ 109 w 111"/>
                <a:gd name="T25" fmla="*/ 1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498">
                  <a:moveTo>
                    <a:pt x="109" y="19"/>
                  </a:moveTo>
                  <a:cubicBezTo>
                    <a:pt x="111" y="13"/>
                    <a:pt x="111" y="12"/>
                    <a:pt x="111" y="10"/>
                  </a:cubicBezTo>
                  <a:cubicBezTo>
                    <a:pt x="111" y="4"/>
                    <a:pt x="107" y="0"/>
                    <a:pt x="101" y="0"/>
                  </a:cubicBezTo>
                  <a:cubicBezTo>
                    <a:pt x="97" y="0"/>
                    <a:pt x="93" y="2"/>
                    <a:pt x="90" y="11"/>
                  </a:cubicBezTo>
                  <a:lnTo>
                    <a:pt x="2" y="240"/>
                  </a:lnTo>
                  <a:cubicBezTo>
                    <a:pt x="1" y="243"/>
                    <a:pt x="0" y="246"/>
                    <a:pt x="0" y="249"/>
                  </a:cubicBezTo>
                  <a:cubicBezTo>
                    <a:pt x="0" y="250"/>
                    <a:pt x="0" y="251"/>
                    <a:pt x="2" y="257"/>
                  </a:cubicBezTo>
                  <a:lnTo>
                    <a:pt x="90" y="486"/>
                  </a:lnTo>
                  <a:cubicBezTo>
                    <a:pt x="92" y="492"/>
                    <a:pt x="94" y="498"/>
                    <a:pt x="101" y="498"/>
                  </a:cubicBezTo>
                  <a:cubicBezTo>
                    <a:pt x="107" y="498"/>
                    <a:pt x="111" y="494"/>
                    <a:pt x="111" y="488"/>
                  </a:cubicBezTo>
                  <a:cubicBezTo>
                    <a:pt x="111" y="487"/>
                    <a:pt x="111" y="486"/>
                    <a:pt x="109" y="480"/>
                  </a:cubicBezTo>
                  <a:lnTo>
                    <a:pt x="20" y="249"/>
                  </a:lnTo>
                  <a:lnTo>
                    <a:pt x="109" y="1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00">
              <a:extLst>
                <a:ext uri="{FF2B5EF4-FFF2-40B4-BE49-F238E27FC236}">
                  <a16:creationId xmlns:a16="http://schemas.microsoft.com/office/drawing/2014/main" id="{4BD404D1-BEC3-89D2-9BCD-2149A9A1BCF6}"/>
                </a:ext>
              </a:extLst>
            </p:cNvPr>
            <p:cNvSpPr>
              <a:spLocks noEditPoints="1"/>
            </p:cNvSpPr>
            <p:nvPr>
              <p:custDataLst>
                <p:tags r:id="rId121"/>
              </p:custDataLst>
            </p:nvPr>
          </p:nvSpPr>
          <p:spPr bwMode="auto">
            <a:xfrm>
              <a:off x="5715000" y="2554288"/>
              <a:ext cx="128588" cy="150813"/>
            </a:xfrm>
            <a:custGeom>
              <a:avLst/>
              <a:gdLst>
                <a:gd name="T0" fmla="*/ 131 w 355"/>
                <a:gd name="T1" fmla="*/ 183 h 341"/>
                <a:gd name="T2" fmla="*/ 215 w 355"/>
                <a:gd name="T3" fmla="*/ 183 h 341"/>
                <a:gd name="T4" fmla="*/ 355 w 355"/>
                <a:gd name="T5" fmla="*/ 75 h 341"/>
                <a:gd name="T6" fmla="*/ 257 w 355"/>
                <a:gd name="T7" fmla="*/ 0 h 341"/>
                <a:gd name="T8" fmla="*/ 96 w 355"/>
                <a:gd name="T9" fmla="*/ 0 h 341"/>
                <a:gd name="T10" fmla="*/ 81 w 355"/>
                <a:gd name="T11" fmla="*/ 9 h 341"/>
                <a:gd name="T12" fmla="*/ 95 w 355"/>
                <a:gd name="T13" fmla="*/ 15 h 341"/>
                <a:gd name="T14" fmla="*/ 117 w 355"/>
                <a:gd name="T15" fmla="*/ 16 h 341"/>
                <a:gd name="T16" fmla="*/ 128 w 355"/>
                <a:gd name="T17" fmla="*/ 24 h 341"/>
                <a:gd name="T18" fmla="*/ 126 w 355"/>
                <a:gd name="T19" fmla="*/ 34 h 341"/>
                <a:gd name="T20" fmla="*/ 59 w 355"/>
                <a:gd name="T21" fmla="*/ 302 h 341"/>
                <a:gd name="T22" fmla="*/ 14 w 355"/>
                <a:gd name="T23" fmla="*/ 325 h 341"/>
                <a:gd name="T24" fmla="*/ 0 w 355"/>
                <a:gd name="T25" fmla="*/ 335 h 341"/>
                <a:gd name="T26" fmla="*/ 7 w 355"/>
                <a:gd name="T27" fmla="*/ 341 h 341"/>
                <a:gd name="T28" fmla="*/ 71 w 355"/>
                <a:gd name="T29" fmla="*/ 339 h 341"/>
                <a:gd name="T30" fmla="*/ 102 w 355"/>
                <a:gd name="T31" fmla="*/ 340 h 341"/>
                <a:gd name="T32" fmla="*/ 135 w 355"/>
                <a:gd name="T33" fmla="*/ 341 h 341"/>
                <a:gd name="T34" fmla="*/ 145 w 355"/>
                <a:gd name="T35" fmla="*/ 331 h 341"/>
                <a:gd name="T36" fmla="*/ 131 w 355"/>
                <a:gd name="T37" fmla="*/ 325 h 341"/>
                <a:gd name="T38" fmla="*/ 98 w 355"/>
                <a:gd name="T39" fmla="*/ 316 h 341"/>
                <a:gd name="T40" fmla="*/ 100 w 355"/>
                <a:gd name="T41" fmla="*/ 308 h 341"/>
                <a:gd name="T42" fmla="*/ 131 w 355"/>
                <a:gd name="T43" fmla="*/ 183 h 341"/>
                <a:gd name="T44" fmla="*/ 167 w 355"/>
                <a:gd name="T45" fmla="*/ 34 h 341"/>
                <a:gd name="T46" fmla="*/ 194 w 355"/>
                <a:gd name="T47" fmla="*/ 15 h 341"/>
                <a:gd name="T48" fmla="*/ 241 w 355"/>
                <a:gd name="T49" fmla="*/ 15 h 341"/>
                <a:gd name="T50" fmla="*/ 309 w 355"/>
                <a:gd name="T51" fmla="*/ 63 h 341"/>
                <a:gd name="T52" fmla="*/ 280 w 355"/>
                <a:gd name="T53" fmla="*/ 144 h 341"/>
                <a:gd name="T54" fmla="*/ 203 w 355"/>
                <a:gd name="T55" fmla="*/ 170 h 341"/>
                <a:gd name="T56" fmla="*/ 133 w 355"/>
                <a:gd name="T57" fmla="*/ 170 h 341"/>
                <a:gd name="T58" fmla="*/ 167 w 355"/>
                <a:gd name="T59" fmla="*/ 3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5" h="341">
                  <a:moveTo>
                    <a:pt x="131" y="183"/>
                  </a:moveTo>
                  <a:lnTo>
                    <a:pt x="215" y="183"/>
                  </a:lnTo>
                  <a:cubicBezTo>
                    <a:pt x="286" y="183"/>
                    <a:pt x="355" y="131"/>
                    <a:pt x="355" y="75"/>
                  </a:cubicBezTo>
                  <a:cubicBezTo>
                    <a:pt x="355" y="37"/>
                    <a:pt x="323" y="0"/>
                    <a:pt x="257" y="0"/>
                  </a:cubicBezTo>
                  <a:lnTo>
                    <a:pt x="96" y="0"/>
                  </a:lnTo>
                  <a:cubicBezTo>
                    <a:pt x="86" y="0"/>
                    <a:pt x="81" y="0"/>
                    <a:pt x="81" y="9"/>
                  </a:cubicBezTo>
                  <a:cubicBezTo>
                    <a:pt x="81" y="15"/>
                    <a:pt x="85" y="15"/>
                    <a:pt x="95" y="15"/>
                  </a:cubicBezTo>
                  <a:cubicBezTo>
                    <a:pt x="102" y="15"/>
                    <a:pt x="111" y="16"/>
                    <a:pt x="117" y="16"/>
                  </a:cubicBezTo>
                  <a:cubicBezTo>
                    <a:pt x="125" y="17"/>
                    <a:pt x="128" y="19"/>
                    <a:pt x="128" y="24"/>
                  </a:cubicBezTo>
                  <a:cubicBezTo>
                    <a:pt x="128" y="26"/>
                    <a:pt x="127" y="28"/>
                    <a:pt x="126" y="34"/>
                  </a:cubicBezTo>
                  <a:lnTo>
                    <a:pt x="59" y="302"/>
                  </a:lnTo>
                  <a:cubicBezTo>
                    <a:pt x="54" y="321"/>
                    <a:pt x="53" y="325"/>
                    <a:pt x="14" y="325"/>
                  </a:cubicBezTo>
                  <a:cubicBezTo>
                    <a:pt x="5" y="325"/>
                    <a:pt x="0" y="325"/>
                    <a:pt x="0" y="335"/>
                  </a:cubicBezTo>
                  <a:cubicBezTo>
                    <a:pt x="0" y="341"/>
                    <a:pt x="6" y="341"/>
                    <a:pt x="7" y="341"/>
                  </a:cubicBezTo>
                  <a:cubicBezTo>
                    <a:pt x="21" y="341"/>
                    <a:pt x="57" y="339"/>
                    <a:pt x="71" y="339"/>
                  </a:cubicBezTo>
                  <a:cubicBezTo>
                    <a:pt x="81" y="339"/>
                    <a:pt x="92" y="340"/>
                    <a:pt x="102" y="340"/>
                  </a:cubicBezTo>
                  <a:cubicBezTo>
                    <a:pt x="113" y="340"/>
                    <a:pt x="124" y="341"/>
                    <a:pt x="135" y="341"/>
                  </a:cubicBezTo>
                  <a:cubicBezTo>
                    <a:pt x="138" y="341"/>
                    <a:pt x="145" y="341"/>
                    <a:pt x="145" y="331"/>
                  </a:cubicBezTo>
                  <a:cubicBezTo>
                    <a:pt x="145" y="325"/>
                    <a:pt x="140" y="325"/>
                    <a:pt x="131" y="325"/>
                  </a:cubicBezTo>
                  <a:cubicBezTo>
                    <a:pt x="112" y="325"/>
                    <a:pt x="98" y="325"/>
                    <a:pt x="98" y="316"/>
                  </a:cubicBezTo>
                  <a:cubicBezTo>
                    <a:pt x="98" y="313"/>
                    <a:pt x="99" y="311"/>
                    <a:pt x="100" y="308"/>
                  </a:cubicBezTo>
                  <a:lnTo>
                    <a:pt x="131" y="183"/>
                  </a:lnTo>
                  <a:close/>
                  <a:moveTo>
                    <a:pt x="167" y="34"/>
                  </a:moveTo>
                  <a:cubicBezTo>
                    <a:pt x="171" y="17"/>
                    <a:pt x="172" y="15"/>
                    <a:pt x="194" y="15"/>
                  </a:cubicBezTo>
                  <a:lnTo>
                    <a:pt x="241" y="15"/>
                  </a:lnTo>
                  <a:cubicBezTo>
                    <a:pt x="283" y="15"/>
                    <a:pt x="309" y="29"/>
                    <a:pt x="309" y="63"/>
                  </a:cubicBezTo>
                  <a:cubicBezTo>
                    <a:pt x="309" y="83"/>
                    <a:pt x="299" y="126"/>
                    <a:pt x="280" y="144"/>
                  </a:cubicBezTo>
                  <a:cubicBezTo>
                    <a:pt x="255" y="166"/>
                    <a:pt x="225" y="170"/>
                    <a:pt x="203" y="170"/>
                  </a:cubicBezTo>
                  <a:lnTo>
                    <a:pt x="133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301">
              <a:extLst>
                <a:ext uri="{FF2B5EF4-FFF2-40B4-BE49-F238E27FC236}">
                  <a16:creationId xmlns:a16="http://schemas.microsoft.com/office/drawing/2014/main" id="{838161B8-C14D-2AE6-AA81-05DA249F3119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5859463" y="2552700"/>
              <a:ext cx="50800" cy="66675"/>
            </a:xfrm>
            <a:custGeom>
              <a:avLst/>
              <a:gdLst>
                <a:gd name="T0" fmla="*/ 81 w 141"/>
                <a:gd name="T1" fmla="*/ 76 h 151"/>
                <a:gd name="T2" fmla="*/ 132 w 141"/>
                <a:gd name="T3" fmla="*/ 54 h 151"/>
                <a:gd name="T4" fmla="*/ 141 w 141"/>
                <a:gd name="T5" fmla="*/ 43 h 151"/>
                <a:gd name="T6" fmla="*/ 131 w 141"/>
                <a:gd name="T7" fmla="*/ 32 h 151"/>
                <a:gd name="T8" fmla="*/ 123 w 141"/>
                <a:gd name="T9" fmla="*/ 35 h 151"/>
                <a:gd name="T10" fmla="*/ 76 w 141"/>
                <a:gd name="T11" fmla="*/ 67 h 151"/>
                <a:gd name="T12" fmla="*/ 81 w 141"/>
                <a:gd name="T13" fmla="*/ 15 h 151"/>
                <a:gd name="T14" fmla="*/ 71 w 141"/>
                <a:gd name="T15" fmla="*/ 0 h 151"/>
                <a:gd name="T16" fmla="*/ 60 w 141"/>
                <a:gd name="T17" fmla="*/ 11 h 151"/>
                <a:gd name="T18" fmla="*/ 62 w 141"/>
                <a:gd name="T19" fmla="*/ 28 h 151"/>
                <a:gd name="T20" fmla="*/ 65 w 141"/>
                <a:gd name="T21" fmla="*/ 67 h 151"/>
                <a:gd name="T22" fmla="*/ 18 w 141"/>
                <a:gd name="T23" fmla="*/ 35 h 151"/>
                <a:gd name="T24" fmla="*/ 11 w 141"/>
                <a:gd name="T25" fmla="*/ 32 h 151"/>
                <a:gd name="T26" fmla="*/ 0 w 141"/>
                <a:gd name="T27" fmla="*/ 43 h 151"/>
                <a:gd name="T28" fmla="*/ 7 w 141"/>
                <a:gd name="T29" fmla="*/ 53 h 151"/>
                <a:gd name="T30" fmla="*/ 60 w 141"/>
                <a:gd name="T31" fmla="*/ 75 h 151"/>
                <a:gd name="T32" fmla="*/ 10 w 141"/>
                <a:gd name="T33" fmla="*/ 97 h 151"/>
                <a:gd name="T34" fmla="*/ 0 w 141"/>
                <a:gd name="T35" fmla="*/ 108 h 151"/>
                <a:gd name="T36" fmla="*/ 11 w 141"/>
                <a:gd name="T37" fmla="*/ 119 h 151"/>
                <a:gd name="T38" fmla="*/ 18 w 141"/>
                <a:gd name="T39" fmla="*/ 116 h 151"/>
                <a:gd name="T40" fmla="*/ 65 w 141"/>
                <a:gd name="T41" fmla="*/ 84 h 151"/>
                <a:gd name="T42" fmla="*/ 60 w 141"/>
                <a:gd name="T43" fmla="*/ 140 h 151"/>
                <a:gd name="T44" fmla="*/ 71 w 141"/>
                <a:gd name="T45" fmla="*/ 151 h 151"/>
                <a:gd name="T46" fmla="*/ 81 w 141"/>
                <a:gd name="T47" fmla="*/ 140 h 151"/>
                <a:gd name="T48" fmla="*/ 80 w 141"/>
                <a:gd name="T49" fmla="*/ 123 h 151"/>
                <a:gd name="T50" fmla="*/ 76 w 141"/>
                <a:gd name="T51" fmla="*/ 84 h 151"/>
                <a:gd name="T52" fmla="*/ 118 w 141"/>
                <a:gd name="T53" fmla="*/ 112 h 151"/>
                <a:gd name="T54" fmla="*/ 131 w 141"/>
                <a:gd name="T55" fmla="*/ 119 h 151"/>
                <a:gd name="T56" fmla="*/ 141 w 141"/>
                <a:gd name="T57" fmla="*/ 108 h 151"/>
                <a:gd name="T58" fmla="*/ 134 w 141"/>
                <a:gd name="T59" fmla="*/ 98 h 151"/>
                <a:gd name="T60" fmla="*/ 81 w 141"/>
                <a:gd name="T6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151">
                  <a:moveTo>
                    <a:pt x="81" y="76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8" y="51"/>
                    <a:pt x="141" y="50"/>
                    <a:pt x="141" y="43"/>
                  </a:cubicBezTo>
                  <a:cubicBezTo>
                    <a:pt x="141" y="37"/>
                    <a:pt x="137" y="32"/>
                    <a:pt x="131" y="32"/>
                  </a:cubicBezTo>
                  <a:cubicBezTo>
                    <a:pt x="128" y="32"/>
                    <a:pt x="127" y="32"/>
                    <a:pt x="123" y="35"/>
                  </a:cubicBezTo>
                  <a:lnTo>
                    <a:pt x="76" y="67"/>
                  </a:lnTo>
                  <a:lnTo>
                    <a:pt x="81" y="15"/>
                  </a:lnTo>
                  <a:cubicBezTo>
                    <a:pt x="82" y="9"/>
                    <a:pt x="81" y="0"/>
                    <a:pt x="71" y="0"/>
                  </a:cubicBezTo>
                  <a:cubicBezTo>
                    <a:pt x="66" y="0"/>
                    <a:pt x="60" y="3"/>
                    <a:pt x="60" y="11"/>
                  </a:cubicBezTo>
                  <a:cubicBezTo>
                    <a:pt x="60" y="14"/>
                    <a:pt x="61" y="24"/>
                    <a:pt x="62" y="28"/>
                  </a:cubicBezTo>
                  <a:cubicBezTo>
                    <a:pt x="62" y="34"/>
                    <a:pt x="65" y="59"/>
                    <a:pt x="65" y="67"/>
                  </a:cubicBezTo>
                  <a:lnTo>
                    <a:pt x="18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4" y="32"/>
                    <a:pt x="0" y="37"/>
                    <a:pt x="0" y="43"/>
                  </a:cubicBezTo>
                  <a:cubicBezTo>
                    <a:pt x="0" y="50"/>
                    <a:pt x="4" y="52"/>
                    <a:pt x="7" y="53"/>
                  </a:cubicBezTo>
                  <a:lnTo>
                    <a:pt x="60" y="75"/>
                  </a:lnTo>
                  <a:cubicBezTo>
                    <a:pt x="31" y="88"/>
                    <a:pt x="18" y="93"/>
                    <a:pt x="10" y="97"/>
                  </a:cubicBezTo>
                  <a:cubicBezTo>
                    <a:pt x="3" y="100"/>
                    <a:pt x="0" y="101"/>
                    <a:pt x="0" y="108"/>
                  </a:cubicBezTo>
                  <a:cubicBezTo>
                    <a:pt x="0" y="114"/>
                    <a:pt x="4" y="119"/>
                    <a:pt x="11" y="119"/>
                  </a:cubicBezTo>
                  <a:cubicBezTo>
                    <a:pt x="13" y="119"/>
                    <a:pt x="14" y="119"/>
                    <a:pt x="18" y="116"/>
                  </a:cubicBezTo>
                  <a:lnTo>
                    <a:pt x="65" y="84"/>
                  </a:lnTo>
                  <a:lnTo>
                    <a:pt x="60" y="140"/>
                  </a:lnTo>
                  <a:cubicBezTo>
                    <a:pt x="60" y="148"/>
                    <a:pt x="66" y="151"/>
                    <a:pt x="71" y="151"/>
                  </a:cubicBezTo>
                  <a:cubicBezTo>
                    <a:pt x="75" y="151"/>
                    <a:pt x="81" y="148"/>
                    <a:pt x="81" y="140"/>
                  </a:cubicBezTo>
                  <a:cubicBezTo>
                    <a:pt x="81" y="137"/>
                    <a:pt x="80" y="127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7" y="119"/>
                    <a:pt x="131" y="119"/>
                  </a:cubicBezTo>
                  <a:cubicBezTo>
                    <a:pt x="137" y="119"/>
                    <a:pt x="141" y="114"/>
                    <a:pt x="141" y="108"/>
                  </a:cubicBezTo>
                  <a:cubicBezTo>
                    <a:pt x="141" y="101"/>
                    <a:pt x="137" y="99"/>
                    <a:pt x="134" y="98"/>
                  </a:cubicBezTo>
                  <a:lnTo>
                    <a:pt x="81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302">
              <a:extLst>
                <a:ext uri="{FF2B5EF4-FFF2-40B4-BE49-F238E27FC236}">
                  <a16:creationId xmlns:a16="http://schemas.microsoft.com/office/drawing/2014/main" id="{DE5E5166-A880-9E22-C783-1EB85F604BF3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5948363" y="2540000"/>
              <a:ext cx="42863" cy="220663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303">
              <a:extLst>
                <a:ext uri="{FF2B5EF4-FFF2-40B4-BE49-F238E27FC236}">
                  <a16:creationId xmlns:a16="http://schemas.microsoft.com/office/drawing/2014/main" id="{F825ED2F-D985-1D59-2A39-526C948CB705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6005513" y="2608263"/>
              <a:ext cx="90488" cy="1000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304">
              <a:extLst>
                <a:ext uri="{FF2B5EF4-FFF2-40B4-BE49-F238E27FC236}">
                  <a16:creationId xmlns:a16="http://schemas.microsoft.com/office/drawing/2014/main" id="{52F34E63-847E-1012-FB60-9DB094323BAC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6119813" y="2682875"/>
              <a:ext cx="20638" cy="65088"/>
            </a:xfrm>
            <a:custGeom>
              <a:avLst/>
              <a:gdLst>
                <a:gd name="T0" fmla="*/ 58 w 58"/>
                <a:gd name="T1" fmla="*/ 52 h 149"/>
                <a:gd name="T2" fmla="*/ 27 w 58"/>
                <a:gd name="T3" fmla="*/ 0 h 149"/>
                <a:gd name="T4" fmla="*/ 0 w 58"/>
                <a:gd name="T5" fmla="*/ 26 h 149"/>
                <a:gd name="T6" fmla="*/ 27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4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305">
              <a:extLst>
                <a:ext uri="{FF2B5EF4-FFF2-40B4-BE49-F238E27FC236}">
                  <a16:creationId xmlns:a16="http://schemas.microsoft.com/office/drawing/2014/main" id="{5BDEF68F-DFF5-7E72-08B6-10790781891A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6191250" y="2608263"/>
              <a:ext cx="76200" cy="100013"/>
            </a:xfrm>
            <a:custGeom>
              <a:avLst/>
              <a:gdLst>
                <a:gd name="T0" fmla="*/ 45 w 212"/>
                <a:gd name="T1" fmla="*/ 179 h 226"/>
                <a:gd name="T2" fmla="*/ 104 w 212"/>
                <a:gd name="T3" fmla="*/ 122 h 226"/>
                <a:gd name="T4" fmla="*/ 153 w 212"/>
                <a:gd name="T5" fmla="*/ 77 h 226"/>
                <a:gd name="T6" fmla="*/ 212 w 212"/>
                <a:gd name="T7" fmla="*/ 5 h 226"/>
                <a:gd name="T8" fmla="*/ 206 w 212"/>
                <a:gd name="T9" fmla="*/ 0 h 226"/>
                <a:gd name="T10" fmla="*/ 199 w 212"/>
                <a:gd name="T11" fmla="*/ 6 h 226"/>
                <a:gd name="T12" fmla="*/ 161 w 212"/>
                <a:gd name="T13" fmla="*/ 38 h 226"/>
                <a:gd name="T14" fmla="*/ 136 w 212"/>
                <a:gd name="T15" fmla="*/ 22 h 226"/>
                <a:gd name="T16" fmla="*/ 101 w 212"/>
                <a:gd name="T17" fmla="*/ 0 h 226"/>
                <a:gd name="T18" fmla="*/ 41 w 212"/>
                <a:gd name="T19" fmla="*/ 57 h 226"/>
                <a:gd name="T20" fmla="*/ 47 w 212"/>
                <a:gd name="T21" fmla="*/ 62 h 226"/>
                <a:gd name="T22" fmla="*/ 54 w 212"/>
                <a:gd name="T23" fmla="*/ 57 h 226"/>
                <a:gd name="T24" fmla="*/ 96 w 212"/>
                <a:gd name="T25" fmla="*/ 34 h 226"/>
                <a:gd name="T26" fmla="*/ 127 w 212"/>
                <a:gd name="T27" fmla="*/ 41 h 226"/>
                <a:gd name="T28" fmla="*/ 166 w 212"/>
                <a:gd name="T29" fmla="*/ 49 h 226"/>
                <a:gd name="T30" fmla="*/ 96 w 212"/>
                <a:gd name="T31" fmla="*/ 114 h 226"/>
                <a:gd name="T32" fmla="*/ 52 w 212"/>
                <a:gd name="T33" fmla="*/ 156 h 226"/>
                <a:gd name="T34" fmla="*/ 0 w 212"/>
                <a:gd name="T35" fmla="*/ 221 h 226"/>
                <a:gd name="T36" fmla="*/ 6 w 212"/>
                <a:gd name="T37" fmla="*/ 226 h 226"/>
                <a:gd name="T38" fmla="*/ 14 w 212"/>
                <a:gd name="T39" fmla="*/ 220 h 226"/>
                <a:gd name="T40" fmla="*/ 57 w 212"/>
                <a:gd name="T41" fmla="*/ 189 h 226"/>
                <a:gd name="T42" fmla="*/ 85 w 212"/>
                <a:gd name="T43" fmla="*/ 208 h 226"/>
                <a:gd name="T44" fmla="*/ 117 w 212"/>
                <a:gd name="T45" fmla="*/ 226 h 226"/>
                <a:gd name="T46" fmla="*/ 196 w 212"/>
                <a:gd name="T47" fmla="*/ 149 h 226"/>
                <a:gd name="T48" fmla="*/ 190 w 212"/>
                <a:gd name="T49" fmla="*/ 144 h 226"/>
                <a:gd name="T50" fmla="*/ 183 w 212"/>
                <a:gd name="T51" fmla="*/ 151 h 226"/>
                <a:gd name="T52" fmla="*/ 123 w 212"/>
                <a:gd name="T53" fmla="*/ 193 h 226"/>
                <a:gd name="T54" fmla="*/ 93 w 212"/>
                <a:gd name="T55" fmla="*/ 186 h 226"/>
                <a:gd name="T56" fmla="*/ 59 w 212"/>
                <a:gd name="T57" fmla="*/ 178 h 226"/>
                <a:gd name="T58" fmla="*/ 45 w 212"/>
                <a:gd name="T59" fmla="*/ 17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6">
                  <a:moveTo>
                    <a:pt x="45" y="179"/>
                  </a:moveTo>
                  <a:cubicBezTo>
                    <a:pt x="72" y="150"/>
                    <a:pt x="86" y="138"/>
                    <a:pt x="104" y="122"/>
                  </a:cubicBezTo>
                  <a:cubicBezTo>
                    <a:pt x="104" y="122"/>
                    <a:pt x="135" y="95"/>
                    <a:pt x="153" y="77"/>
                  </a:cubicBezTo>
                  <a:cubicBezTo>
                    <a:pt x="201" y="31"/>
                    <a:pt x="212" y="7"/>
                    <a:pt x="212" y="5"/>
                  </a:cubicBezTo>
                  <a:cubicBezTo>
                    <a:pt x="212" y="0"/>
                    <a:pt x="207" y="0"/>
                    <a:pt x="206" y="0"/>
                  </a:cubicBezTo>
                  <a:cubicBezTo>
                    <a:pt x="203" y="0"/>
                    <a:pt x="201" y="1"/>
                    <a:pt x="199" y="6"/>
                  </a:cubicBezTo>
                  <a:cubicBezTo>
                    <a:pt x="184" y="30"/>
                    <a:pt x="173" y="38"/>
                    <a:pt x="161" y="38"/>
                  </a:cubicBezTo>
                  <a:cubicBezTo>
                    <a:pt x="149" y="38"/>
                    <a:pt x="143" y="30"/>
                    <a:pt x="136" y="22"/>
                  </a:cubicBezTo>
                  <a:cubicBezTo>
                    <a:pt x="126" y="10"/>
                    <a:pt x="118" y="0"/>
                    <a:pt x="101" y="0"/>
                  </a:cubicBezTo>
                  <a:cubicBezTo>
                    <a:pt x="64" y="0"/>
                    <a:pt x="41" y="47"/>
                    <a:pt x="41" y="57"/>
                  </a:cubicBezTo>
                  <a:cubicBezTo>
                    <a:pt x="41" y="60"/>
                    <a:pt x="43" y="62"/>
                    <a:pt x="47" y="62"/>
                  </a:cubicBezTo>
                  <a:cubicBezTo>
                    <a:pt x="52" y="62"/>
                    <a:pt x="53" y="60"/>
                    <a:pt x="54" y="57"/>
                  </a:cubicBezTo>
                  <a:cubicBezTo>
                    <a:pt x="63" y="34"/>
                    <a:pt x="92" y="34"/>
                    <a:pt x="96" y="34"/>
                  </a:cubicBezTo>
                  <a:cubicBezTo>
                    <a:pt x="106" y="34"/>
                    <a:pt x="116" y="37"/>
                    <a:pt x="127" y="41"/>
                  </a:cubicBezTo>
                  <a:cubicBezTo>
                    <a:pt x="147" y="49"/>
                    <a:pt x="153" y="49"/>
                    <a:pt x="166" y="49"/>
                  </a:cubicBezTo>
                  <a:cubicBezTo>
                    <a:pt x="148" y="70"/>
                    <a:pt x="106" y="106"/>
                    <a:pt x="96" y="114"/>
                  </a:cubicBezTo>
                  <a:lnTo>
                    <a:pt x="52" y="156"/>
                  </a:lnTo>
                  <a:cubicBezTo>
                    <a:pt x="18" y="189"/>
                    <a:pt x="0" y="218"/>
                    <a:pt x="0" y="221"/>
                  </a:cubicBezTo>
                  <a:cubicBezTo>
                    <a:pt x="0" y="226"/>
                    <a:pt x="5" y="226"/>
                    <a:pt x="6" y="226"/>
                  </a:cubicBezTo>
                  <a:cubicBezTo>
                    <a:pt x="10" y="226"/>
                    <a:pt x="11" y="225"/>
                    <a:pt x="14" y="220"/>
                  </a:cubicBezTo>
                  <a:cubicBezTo>
                    <a:pt x="26" y="202"/>
                    <a:pt x="41" y="189"/>
                    <a:pt x="57" y="189"/>
                  </a:cubicBezTo>
                  <a:cubicBezTo>
                    <a:pt x="68" y="189"/>
                    <a:pt x="73" y="193"/>
                    <a:pt x="85" y="208"/>
                  </a:cubicBezTo>
                  <a:cubicBezTo>
                    <a:pt x="94" y="218"/>
                    <a:pt x="103" y="226"/>
                    <a:pt x="117" y="226"/>
                  </a:cubicBezTo>
                  <a:cubicBezTo>
                    <a:pt x="167" y="226"/>
                    <a:pt x="196" y="163"/>
                    <a:pt x="196" y="149"/>
                  </a:cubicBezTo>
                  <a:cubicBezTo>
                    <a:pt x="196" y="147"/>
                    <a:pt x="194" y="144"/>
                    <a:pt x="190" y="144"/>
                  </a:cubicBezTo>
                  <a:cubicBezTo>
                    <a:pt x="185" y="144"/>
                    <a:pt x="184" y="147"/>
                    <a:pt x="183" y="151"/>
                  </a:cubicBezTo>
                  <a:cubicBezTo>
                    <a:pt x="171" y="183"/>
                    <a:pt x="139" y="193"/>
                    <a:pt x="123" y="193"/>
                  </a:cubicBezTo>
                  <a:cubicBezTo>
                    <a:pt x="113" y="193"/>
                    <a:pt x="104" y="190"/>
                    <a:pt x="93" y="186"/>
                  </a:cubicBezTo>
                  <a:cubicBezTo>
                    <a:pt x="77" y="180"/>
                    <a:pt x="69" y="178"/>
                    <a:pt x="59" y="178"/>
                  </a:cubicBezTo>
                  <a:cubicBezTo>
                    <a:pt x="58" y="178"/>
                    <a:pt x="50" y="178"/>
                    <a:pt x="45" y="17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306">
              <a:extLst>
                <a:ext uri="{FF2B5EF4-FFF2-40B4-BE49-F238E27FC236}">
                  <a16:creationId xmlns:a16="http://schemas.microsoft.com/office/drawing/2014/main" id="{83542939-81BC-B91E-E70E-7EE39A0E83B9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6291263" y="2609850"/>
              <a:ext cx="19050" cy="138113"/>
            </a:xfrm>
            <a:custGeom>
              <a:avLst/>
              <a:gdLst>
                <a:gd name="T0" fmla="*/ 53 w 54"/>
                <a:gd name="T1" fmla="*/ 26 h 311"/>
                <a:gd name="T2" fmla="*/ 27 w 54"/>
                <a:gd name="T3" fmla="*/ 0 h 311"/>
                <a:gd name="T4" fmla="*/ 0 w 54"/>
                <a:gd name="T5" fmla="*/ 26 h 311"/>
                <a:gd name="T6" fmla="*/ 27 w 54"/>
                <a:gd name="T7" fmla="*/ 53 h 311"/>
                <a:gd name="T8" fmla="*/ 53 w 54"/>
                <a:gd name="T9" fmla="*/ 26 h 311"/>
                <a:gd name="T10" fmla="*/ 43 w 54"/>
                <a:gd name="T11" fmla="*/ 209 h 311"/>
                <a:gd name="T12" fmla="*/ 12 w 54"/>
                <a:gd name="T13" fmla="*/ 299 h 311"/>
                <a:gd name="T14" fmla="*/ 8 w 54"/>
                <a:gd name="T15" fmla="*/ 305 h 311"/>
                <a:gd name="T16" fmla="*/ 13 w 54"/>
                <a:gd name="T17" fmla="*/ 311 h 311"/>
                <a:gd name="T18" fmla="*/ 54 w 54"/>
                <a:gd name="T19" fmla="*/ 213 h 311"/>
                <a:gd name="T20" fmla="*/ 27 w 54"/>
                <a:gd name="T21" fmla="*/ 162 h 311"/>
                <a:gd name="T22" fmla="*/ 0 w 54"/>
                <a:gd name="T23" fmla="*/ 188 h 311"/>
                <a:gd name="T24" fmla="*/ 27 w 54"/>
                <a:gd name="T25" fmla="*/ 215 h 311"/>
                <a:gd name="T26" fmla="*/ 31 w 54"/>
                <a:gd name="T27" fmla="*/ 214 h 311"/>
                <a:gd name="T28" fmla="*/ 43 w 54"/>
                <a:gd name="T29" fmla="*/ 20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11">
                  <a:moveTo>
                    <a:pt x="53" y="26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43" y="209"/>
                  </a:moveTo>
                  <a:cubicBezTo>
                    <a:pt x="43" y="223"/>
                    <a:pt x="43" y="262"/>
                    <a:pt x="12" y="299"/>
                  </a:cubicBezTo>
                  <a:cubicBezTo>
                    <a:pt x="8" y="303"/>
                    <a:pt x="8" y="304"/>
                    <a:pt x="8" y="305"/>
                  </a:cubicBezTo>
                  <a:cubicBezTo>
                    <a:pt x="8" y="309"/>
                    <a:pt x="11" y="311"/>
                    <a:pt x="13" y="311"/>
                  </a:cubicBezTo>
                  <a:cubicBezTo>
                    <a:pt x="19" y="311"/>
                    <a:pt x="54" y="271"/>
                    <a:pt x="54" y="213"/>
                  </a:cubicBezTo>
                  <a:cubicBezTo>
                    <a:pt x="54" y="199"/>
                    <a:pt x="53" y="162"/>
                    <a:pt x="27" y="162"/>
                  </a:cubicBezTo>
                  <a:cubicBezTo>
                    <a:pt x="9" y="162"/>
                    <a:pt x="0" y="175"/>
                    <a:pt x="0" y="188"/>
                  </a:cubicBezTo>
                  <a:cubicBezTo>
                    <a:pt x="0" y="201"/>
                    <a:pt x="9" y="215"/>
                    <a:pt x="27" y="215"/>
                  </a:cubicBezTo>
                  <a:cubicBezTo>
                    <a:pt x="29" y="215"/>
                    <a:pt x="30" y="215"/>
                    <a:pt x="31" y="214"/>
                  </a:cubicBezTo>
                  <a:cubicBezTo>
                    <a:pt x="34" y="214"/>
                    <a:pt x="39" y="213"/>
                    <a:pt x="43" y="2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307">
              <a:extLst>
                <a:ext uri="{FF2B5EF4-FFF2-40B4-BE49-F238E27FC236}">
                  <a16:creationId xmlns:a16="http://schemas.microsoft.com/office/drawing/2014/main" id="{1EA6E6E8-1B14-6E8D-833B-D7F23D4756F7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6359525" y="2608263"/>
              <a:ext cx="74613" cy="100013"/>
            </a:xfrm>
            <a:custGeom>
              <a:avLst/>
              <a:gdLst>
                <a:gd name="T0" fmla="*/ 30 w 203"/>
                <a:gd name="T1" fmla="*/ 191 h 226"/>
                <a:gd name="T2" fmla="*/ 25 w 203"/>
                <a:gd name="T3" fmla="*/ 213 h 226"/>
                <a:gd name="T4" fmla="*/ 39 w 203"/>
                <a:gd name="T5" fmla="*/ 226 h 226"/>
                <a:gd name="T6" fmla="*/ 58 w 203"/>
                <a:gd name="T7" fmla="*/ 212 h 226"/>
                <a:gd name="T8" fmla="*/ 78 w 203"/>
                <a:gd name="T9" fmla="*/ 133 h 226"/>
                <a:gd name="T10" fmla="*/ 94 w 203"/>
                <a:gd name="T11" fmla="*/ 68 h 226"/>
                <a:gd name="T12" fmla="*/ 122 w 203"/>
                <a:gd name="T13" fmla="*/ 28 h 226"/>
                <a:gd name="T14" fmla="*/ 162 w 203"/>
                <a:gd name="T15" fmla="*/ 11 h 226"/>
                <a:gd name="T16" fmla="*/ 182 w 203"/>
                <a:gd name="T17" fmla="*/ 17 h 226"/>
                <a:gd name="T18" fmla="*/ 157 w 203"/>
                <a:gd name="T19" fmla="*/ 45 h 226"/>
                <a:gd name="T20" fmla="*/ 175 w 203"/>
                <a:gd name="T21" fmla="*/ 62 h 226"/>
                <a:gd name="T22" fmla="*/ 203 w 203"/>
                <a:gd name="T23" fmla="*/ 33 h 226"/>
                <a:gd name="T24" fmla="*/ 162 w 203"/>
                <a:gd name="T25" fmla="*/ 0 h 226"/>
                <a:gd name="T26" fmla="*/ 98 w 203"/>
                <a:gd name="T27" fmla="*/ 39 h 226"/>
                <a:gd name="T28" fmla="*/ 52 w 203"/>
                <a:gd name="T29" fmla="*/ 0 h 226"/>
                <a:gd name="T30" fmla="*/ 16 w 203"/>
                <a:gd name="T31" fmla="*/ 29 h 226"/>
                <a:gd name="T32" fmla="*/ 0 w 203"/>
                <a:gd name="T33" fmla="*/ 77 h 226"/>
                <a:gd name="T34" fmla="*/ 6 w 203"/>
                <a:gd name="T35" fmla="*/ 82 h 226"/>
                <a:gd name="T36" fmla="*/ 15 w 203"/>
                <a:gd name="T37" fmla="*/ 70 h 226"/>
                <a:gd name="T38" fmla="*/ 51 w 203"/>
                <a:gd name="T39" fmla="*/ 11 h 226"/>
                <a:gd name="T40" fmla="*/ 66 w 203"/>
                <a:gd name="T41" fmla="*/ 34 h 226"/>
                <a:gd name="T42" fmla="*/ 58 w 203"/>
                <a:gd name="T43" fmla="*/ 76 h 226"/>
                <a:gd name="T44" fmla="*/ 30 w 203"/>
                <a:gd name="T4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9" y="210"/>
                    <a:pt x="76" y="142"/>
                    <a:pt x="78" y="133"/>
                  </a:cubicBezTo>
                  <a:cubicBezTo>
                    <a:pt x="82" y="117"/>
                    <a:pt x="91" y="82"/>
                    <a:pt x="94" y="68"/>
                  </a:cubicBezTo>
                  <a:cubicBezTo>
                    <a:pt x="96" y="62"/>
                    <a:pt x="110" y="39"/>
                    <a:pt x="122" y="28"/>
                  </a:cubicBezTo>
                  <a:cubicBezTo>
                    <a:pt x="126" y="24"/>
                    <a:pt x="140" y="11"/>
                    <a:pt x="162" y="11"/>
                  </a:cubicBezTo>
                  <a:cubicBezTo>
                    <a:pt x="175" y="11"/>
                    <a:pt x="182" y="17"/>
                    <a:pt x="182" y="17"/>
                  </a:cubicBezTo>
                  <a:cubicBezTo>
                    <a:pt x="168" y="20"/>
                    <a:pt x="157" y="32"/>
                    <a:pt x="157" y="45"/>
                  </a:cubicBezTo>
                  <a:cubicBezTo>
                    <a:pt x="157" y="53"/>
                    <a:pt x="162" y="62"/>
                    <a:pt x="175" y="62"/>
                  </a:cubicBezTo>
                  <a:cubicBezTo>
                    <a:pt x="189" y="62"/>
                    <a:pt x="203" y="51"/>
                    <a:pt x="203" y="33"/>
                  </a:cubicBezTo>
                  <a:cubicBezTo>
                    <a:pt x="203" y="15"/>
                    <a:pt x="187" y="0"/>
                    <a:pt x="162" y="0"/>
                  </a:cubicBezTo>
                  <a:cubicBezTo>
                    <a:pt x="129" y="0"/>
                    <a:pt x="107" y="25"/>
                    <a:pt x="98" y="39"/>
                  </a:cubicBezTo>
                  <a:cubicBezTo>
                    <a:pt x="94" y="16"/>
                    <a:pt x="76" y="0"/>
                    <a:pt x="52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308">
              <a:extLst>
                <a:ext uri="{FF2B5EF4-FFF2-40B4-BE49-F238E27FC236}">
                  <a16:creationId xmlns:a16="http://schemas.microsoft.com/office/drawing/2014/main" id="{A6EFF25F-B45B-B9F6-B840-F459CA0E4017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6451600" y="2540000"/>
              <a:ext cx="41275" cy="220663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309">
              <a:extLst>
                <a:ext uri="{FF2B5EF4-FFF2-40B4-BE49-F238E27FC236}">
                  <a16:creationId xmlns:a16="http://schemas.microsoft.com/office/drawing/2014/main" id="{B0DE94B7-96D1-0154-2869-8DE6A4218C89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6526213" y="2682875"/>
              <a:ext cx="20638" cy="650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310">
              <a:extLst>
                <a:ext uri="{FF2B5EF4-FFF2-40B4-BE49-F238E27FC236}">
                  <a16:creationId xmlns:a16="http://schemas.microsoft.com/office/drawing/2014/main" id="{1AC95583-8301-9C46-14EA-26F5E06F47C7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6600825" y="2554288"/>
              <a:ext cx="128588" cy="155575"/>
            </a:xfrm>
            <a:custGeom>
              <a:avLst/>
              <a:gdLst>
                <a:gd name="T0" fmla="*/ 285 w 356"/>
                <a:gd name="T1" fmla="*/ 57 h 352"/>
                <a:gd name="T2" fmla="*/ 349 w 356"/>
                <a:gd name="T3" fmla="*/ 15 h 352"/>
                <a:gd name="T4" fmla="*/ 356 w 356"/>
                <a:gd name="T5" fmla="*/ 6 h 352"/>
                <a:gd name="T6" fmla="*/ 349 w 356"/>
                <a:gd name="T7" fmla="*/ 0 h 352"/>
                <a:gd name="T8" fmla="*/ 308 w 356"/>
                <a:gd name="T9" fmla="*/ 1 h 352"/>
                <a:gd name="T10" fmla="*/ 259 w 356"/>
                <a:gd name="T11" fmla="*/ 0 h 352"/>
                <a:gd name="T12" fmla="*/ 250 w 356"/>
                <a:gd name="T13" fmla="*/ 9 h 352"/>
                <a:gd name="T14" fmla="*/ 257 w 356"/>
                <a:gd name="T15" fmla="*/ 15 h 352"/>
                <a:gd name="T16" fmla="*/ 280 w 356"/>
                <a:gd name="T17" fmla="*/ 32 h 352"/>
                <a:gd name="T18" fmla="*/ 273 w 356"/>
                <a:gd name="T19" fmla="*/ 51 h 352"/>
                <a:gd name="T20" fmla="*/ 120 w 356"/>
                <a:gd name="T21" fmla="*/ 294 h 352"/>
                <a:gd name="T22" fmla="*/ 86 w 356"/>
                <a:gd name="T23" fmla="*/ 30 h 352"/>
                <a:gd name="T24" fmla="*/ 120 w 356"/>
                <a:gd name="T25" fmla="*/ 15 h 352"/>
                <a:gd name="T26" fmla="*/ 133 w 356"/>
                <a:gd name="T27" fmla="*/ 5 h 352"/>
                <a:gd name="T28" fmla="*/ 126 w 356"/>
                <a:gd name="T29" fmla="*/ 0 h 352"/>
                <a:gd name="T30" fmla="*/ 64 w 356"/>
                <a:gd name="T31" fmla="*/ 1 h 352"/>
                <a:gd name="T32" fmla="*/ 37 w 356"/>
                <a:gd name="T33" fmla="*/ 1 h 352"/>
                <a:gd name="T34" fmla="*/ 10 w 356"/>
                <a:gd name="T35" fmla="*/ 0 h 352"/>
                <a:gd name="T36" fmla="*/ 0 w 356"/>
                <a:gd name="T37" fmla="*/ 9 h 352"/>
                <a:gd name="T38" fmla="*/ 13 w 356"/>
                <a:gd name="T39" fmla="*/ 15 h 352"/>
                <a:gd name="T40" fmla="*/ 43 w 356"/>
                <a:gd name="T41" fmla="*/ 32 h 352"/>
                <a:gd name="T42" fmla="*/ 82 w 356"/>
                <a:gd name="T43" fmla="*/ 340 h 352"/>
                <a:gd name="T44" fmla="*/ 92 w 356"/>
                <a:gd name="T45" fmla="*/ 352 h 352"/>
                <a:gd name="T46" fmla="*/ 106 w 356"/>
                <a:gd name="T47" fmla="*/ 343 h 352"/>
                <a:gd name="T48" fmla="*/ 285 w 356"/>
                <a:gd name="T49" fmla="*/ 5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6" h="352">
                  <a:moveTo>
                    <a:pt x="285" y="57"/>
                  </a:moveTo>
                  <a:cubicBezTo>
                    <a:pt x="310" y="18"/>
                    <a:pt x="331" y="16"/>
                    <a:pt x="349" y="15"/>
                  </a:cubicBezTo>
                  <a:cubicBezTo>
                    <a:pt x="355" y="15"/>
                    <a:pt x="356" y="6"/>
                    <a:pt x="356" y="6"/>
                  </a:cubicBezTo>
                  <a:cubicBezTo>
                    <a:pt x="356" y="2"/>
                    <a:pt x="353" y="0"/>
                    <a:pt x="349" y="0"/>
                  </a:cubicBezTo>
                  <a:cubicBezTo>
                    <a:pt x="336" y="0"/>
                    <a:pt x="322" y="1"/>
                    <a:pt x="308" y="1"/>
                  </a:cubicBezTo>
                  <a:cubicBezTo>
                    <a:pt x="292" y="1"/>
                    <a:pt x="275" y="0"/>
                    <a:pt x="259" y="0"/>
                  </a:cubicBezTo>
                  <a:cubicBezTo>
                    <a:pt x="256" y="0"/>
                    <a:pt x="250" y="0"/>
                    <a:pt x="250" y="9"/>
                  </a:cubicBezTo>
                  <a:cubicBezTo>
                    <a:pt x="250" y="15"/>
                    <a:pt x="254" y="15"/>
                    <a:pt x="257" y="15"/>
                  </a:cubicBezTo>
                  <a:cubicBezTo>
                    <a:pt x="271" y="16"/>
                    <a:pt x="280" y="21"/>
                    <a:pt x="280" y="32"/>
                  </a:cubicBezTo>
                  <a:cubicBezTo>
                    <a:pt x="280" y="39"/>
                    <a:pt x="273" y="50"/>
                    <a:pt x="273" y="51"/>
                  </a:cubicBezTo>
                  <a:lnTo>
                    <a:pt x="120" y="294"/>
                  </a:lnTo>
                  <a:lnTo>
                    <a:pt x="86" y="30"/>
                  </a:lnTo>
                  <a:cubicBezTo>
                    <a:pt x="86" y="22"/>
                    <a:pt x="98" y="15"/>
                    <a:pt x="120" y="15"/>
                  </a:cubicBezTo>
                  <a:cubicBezTo>
                    <a:pt x="127" y="15"/>
                    <a:pt x="133" y="15"/>
                    <a:pt x="133" y="5"/>
                  </a:cubicBezTo>
                  <a:cubicBezTo>
                    <a:pt x="133" y="1"/>
                    <a:pt x="129" y="0"/>
                    <a:pt x="126" y="0"/>
                  </a:cubicBezTo>
                  <a:cubicBezTo>
                    <a:pt x="106" y="0"/>
                    <a:pt x="85" y="1"/>
                    <a:pt x="64" y="1"/>
                  </a:cubicBezTo>
                  <a:cubicBezTo>
                    <a:pt x="55" y="1"/>
                    <a:pt x="46" y="1"/>
                    <a:pt x="37" y="1"/>
                  </a:cubicBezTo>
                  <a:cubicBezTo>
                    <a:pt x="28" y="1"/>
                    <a:pt x="18" y="0"/>
                    <a:pt x="10" y="0"/>
                  </a:cubicBezTo>
                  <a:cubicBezTo>
                    <a:pt x="6" y="0"/>
                    <a:pt x="0" y="0"/>
                    <a:pt x="0" y="9"/>
                  </a:cubicBezTo>
                  <a:cubicBezTo>
                    <a:pt x="0" y="15"/>
                    <a:pt x="5" y="15"/>
                    <a:pt x="13" y="15"/>
                  </a:cubicBezTo>
                  <a:cubicBezTo>
                    <a:pt x="41" y="15"/>
                    <a:pt x="41" y="20"/>
                    <a:pt x="43" y="32"/>
                  </a:cubicBezTo>
                  <a:lnTo>
                    <a:pt x="82" y="340"/>
                  </a:lnTo>
                  <a:cubicBezTo>
                    <a:pt x="84" y="350"/>
                    <a:pt x="86" y="352"/>
                    <a:pt x="92" y="352"/>
                  </a:cubicBezTo>
                  <a:cubicBezTo>
                    <a:pt x="100" y="352"/>
                    <a:pt x="102" y="349"/>
                    <a:pt x="106" y="343"/>
                  </a:cubicBezTo>
                  <a:lnTo>
                    <a:pt x="285" y="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311">
              <a:extLst>
                <a:ext uri="{FF2B5EF4-FFF2-40B4-BE49-F238E27FC236}">
                  <a16:creationId xmlns:a16="http://schemas.microsoft.com/office/drawing/2014/main" id="{6D584EE5-5BC1-4A86-B53C-3A763BD4A22C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6753225" y="2540000"/>
              <a:ext cx="41275" cy="22066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1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1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312">
              <a:extLst>
                <a:ext uri="{FF2B5EF4-FFF2-40B4-BE49-F238E27FC236}">
                  <a16:creationId xmlns:a16="http://schemas.microsoft.com/office/drawing/2014/main" id="{0812CA37-BC25-F682-7FB9-EA3399FC2E4C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6810375" y="2608263"/>
              <a:ext cx="90488" cy="1000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5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7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8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2" y="162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13">
              <a:extLst>
                <a:ext uri="{FF2B5EF4-FFF2-40B4-BE49-F238E27FC236}">
                  <a16:creationId xmlns:a16="http://schemas.microsoft.com/office/drawing/2014/main" id="{E0FC1DDF-7206-0D37-7FBC-77D1349EDFDA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6918325" y="2540000"/>
              <a:ext cx="41275" cy="220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14">
              <a:extLst>
                <a:ext uri="{FF2B5EF4-FFF2-40B4-BE49-F238E27FC236}">
                  <a16:creationId xmlns:a16="http://schemas.microsoft.com/office/drawing/2014/main" id="{3F4AA530-56E2-A4ED-2257-12E0324BAF48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6988175" y="2540000"/>
              <a:ext cx="39688" cy="220663"/>
            </a:xfrm>
            <a:custGeom>
              <a:avLst/>
              <a:gdLst>
                <a:gd name="T0" fmla="*/ 109 w 111"/>
                <a:gd name="T1" fmla="*/ 257 h 498"/>
                <a:gd name="T2" fmla="*/ 111 w 111"/>
                <a:gd name="T3" fmla="*/ 249 h 498"/>
                <a:gd name="T4" fmla="*/ 109 w 111"/>
                <a:gd name="T5" fmla="*/ 240 h 498"/>
                <a:gd name="T6" fmla="*/ 22 w 111"/>
                <a:gd name="T7" fmla="*/ 11 h 498"/>
                <a:gd name="T8" fmla="*/ 10 w 111"/>
                <a:gd name="T9" fmla="*/ 0 h 498"/>
                <a:gd name="T10" fmla="*/ 0 w 111"/>
                <a:gd name="T11" fmla="*/ 10 h 498"/>
                <a:gd name="T12" fmla="*/ 3 w 111"/>
                <a:gd name="T13" fmla="*/ 18 h 498"/>
                <a:gd name="T14" fmla="*/ 91 w 111"/>
                <a:gd name="T15" fmla="*/ 249 h 498"/>
                <a:gd name="T16" fmla="*/ 3 w 111"/>
                <a:gd name="T17" fmla="*/ 479 h 498"/>
                <a:gd name="T18" fmla="*/ 0 w 111"/>
                <a:gd name="T19" fmla="*/ 488 h 498"/>
                <a:gd name="T20" fmla="*/ 10 w 111"/>
                <a:gd name="T21" fmla="*/ 498 h 498"/>
                <a:gd name="T22" fmla="*/ 21 w 111"/>
                <a:gd name="T23" fmla="*/ 488 h 498"/>
                <a:gd name="T24" fmla="*/ 109 w 111"/>
                <a:gd name="T25" fmla="*/ 25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498">
                  <a:moveTo>
                    <a:pt x="109" y="257"/>
                  </a:moveTo>
                  <a:cubicBezTo>
                    <a:pt x="111" y="251"/>
                    <a:pt x="111" y="250"/>
                    <a:pt x="111" y="249"/>
                  </a:cubicBezTo>
                  <a:cubicBezTo>
                    <a:pt x="111" y="247"/>
                    <a:pt x="111" y="246"/>
                    <a:pt x="109" y="240"/>
                  </a:cubicBezTo>
                  <a:lnTo>
                    <a:pt x="22" y="11"/>
                  </a:lnTo>
                  <a:cubicBezTo>
                    <a:pt x="19" y="3"/>
                    <a:pt x="16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1"/>
                    <a:pt x="0" y="12"/>
                    <a:pt x="3" y="18"/>
                  </a:cubicBezTo>
                  <a:lnTo>
                    <a:pt x="91" y="249"/>
                  </a:lnTo>
                  <a:lnTo>
                    <a:pt x="3" y="479"/>
                  </a:lnTo>
                  <a:cubicBezTo>
                    <a:pt x="0" y="485"/>
                    <a:pt x="0" y="486"/>
                    <a:pt x="0" y="488"/>
                  </a:cubicBezTo>
                  <a:cubicBezTo>
                    <a:pt x="0" y="494"/>
                    <a:pt x="5" y="498"/>
                    <a:pt x="10" y="498"/>
                  </a:cubicBezTo>
                  <a:cubicBezTo>
                    <a:pt x="17" y="498"/>
                    <a:pt x="19" y="493"/>
                    <a:pt x="21" y="488"/>
                  </a:cubicBezTo>
                  <a:lnTo>
                    <a:pt x="109" y="25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15">
              <a:extLst>
                <a:ext uri="{FF2B5EF4-FFF2-40B4-BE49-F238E27FC236}">
                  <a16:creationId xmlns:a16="http://schemas.microsoft.com/office/drawing/2014/main" id="{56828467-BE34-5A7B-2964-FEEDEAD78075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7061200" y="2540000"/>
              <a:ext cx="63500" cy="220663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0 h 498"/>
                <a:gd name="T14" fmla="*/ 173 w 177"/>
                <a:gd name="T15" fmla="*/ 254 h 498"/>
                <a:gd name="T16" fmla="*/ 177 w 177"/>
                <a:gd name="T17" fmla="*/ 249 h 498"/>
                <a:gd name="T18" fmla="*/ 169 w 177"/>
                <a:gd name="T19" fmla="*/ 243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2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1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29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0"/>
                  </a:cubicBezTo>
                  <a:cubicBezTo>
                    <a:pt x="143" y="256"/>
                    <a:pt x="162" y="255"/>
                    <a:pt x="173" y="254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3"/>
                  </a:cubicBezTo>
                  <a:cubicBezTo>
                    <a:pt x="136" y="241"/>
                    <a:pt x="112" y="223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2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8"/>
                    <a:pt x="71" y="54"/>
                  </a:cubicBezTo>
                  <a:cubicBezTo>
                    <a:pt x="72" y="58"/>
                    <a:pt x="72" y="59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3"/>
                    <a:pt x="92" y="229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0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316">
              <a:extLst>
                <a:ext uri="{FF2B5EF4-FFF2-40B4-BE49-F238E27FC236}">
                  <a16:creationId xmlns:a16="http://schemas.microsoft.com/office/drawing/2014/main" id="{8D0E3F47-2B9C-D61C-0C46-33520447B84F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7143750" y="2670175"/>
              <a:ext cx="68263" cy="69850"/>
            </a:xfrm>
            <a:custGeom>
              <a:avLst/>
              <a:gdLst>
                <a:gd name="T0" fmla="*/ 70 w 187"/>
                <a:gd name="T1" fmla="*/ 117 h 158"/>
                <a:gd name="T2" fmla="*/ 38 w 187"/>
                <a:gd name="T3" fmla="*/ 148 h 158"/>
                <a:gd name="T4" fmla="*/ 19 w 187"/>
                <a:gd name="T5" fmla="*/ 143 h 158"/>
                <a:gd name="T6" fmla="*/ 34 w 187"/>
                <a:gd name="T7" fmla="*/ 124 h 158"/>
                <a:gd name="T8" fmla="*/ 20 w 187"/>
                <a:gd name="T9" fmla="*/ 111 h 158"/>
                <a:gd name="T10" fmla="*/ 0 w 187"/>
                <a:gd name="T11" fmla="*/ 132 h 158"/>
                <a:gd name="T12" fmla="*/ 37 w 187"/>
                <a:gd name="T13" fmla="*/ 158 h 158"/>
                <a:gd name="T14" fmla="*/ 76 w 187"/>
                <a:gd name="T15" fmla="*/ 133 h 158"/>
                <a:gd name="T16" fmla="*/ 117 w 187"/>
                <a:gd name="T17" fmla="*/ 158 h 158"/>
                <a:gd name="T18" fmla="*/ 179 w 187"/>
                <a:gd name="T19" fmla="*/ 104 h 158"/>
                <a:gd name="T20" fmla="*/ 173 w 187"/>
                <a:gd name="T21" fmla="*/ 100 h 158"/>
                <a:gd name="T22" fmla="*/ 167 w 187"/>
                <a:gd name="T23" fmla="*/ 106 h 158"/>
                <a:gd name="T24" fmla="*/ 119 w 187"/>
                <a:gd name="T25" fmla="*/ 148 h 158"/>
                <a:gd name="T26" fmla="*/ 98 w 187"/>
                <a:gd name="T27" fmla="*/ 125 h 158"/>
                <a:gd name="T28" fmla="*/ 116 w 187"/>
                <a:gd name="T29" fmla="*/ 46 h 158"/>
                <a:gd name="T30" fmla="*/ 150 w 187"/>
                <a:gd name="T31" fmla="*/ 10 h 158"/>
                <a:gd name="T32" fmla="*/ 169 w 187"/>
                <a:gd name="T33" fmla="*/ 15 h 158"/>
                <a:gd name="T34" fmla="*/ 153 w 187"/>
                <a:gd name="T35" fmla="*/ 34 h 158"/>
                <a:gd name="T36" fmla="*/ 167 w 187"/>
                <a:gd name="T37" fmla="*/ 47 h 158"/>
                <a:gd name="T38" fmla="*/ 187 w 187"/>
                <a:gd name="T39" fmla="*/ 26 h 158"/>
                <a:gd name="T40" fmla="*/ 151 w 187"/>
                <a:gd name="T41" fmla="*/ 0 h 158"/>
                <a:gd name="T42" fmla="*/ 112 w 187"/>
                <a:gd name="T43" fmla="*/ 25 h 158"/>
                <a:gd name="T44" fmla="*/ 70 w 187"/>
                <a:gd name="T45" fmla="*/ 0 h 158"/>
                <a:gd name="T46" fmla="*/ 8 w 187"/>
                <a:gd name="T47" fmla="*/ 54 h 158"/>
                <a:gd name="T48" fmla="*/ 14 w 187"/>
                <a:gd name="T49" fmla="*/ 58 h 158"/>
                <a:gd name="T50" fmla="*/ 21 w 187"/>
                <a:gd name="T51" fmla="*/ 52 h 158"/>
                <a:gd name="T52" fmla="*/ 69 w 187"/>
                <a:gd name="T53" fmla="*/ 10 h 158"/>
                <a:gd name="T54" fmla="*/ 90 w 187"/>
                <a:gd name="T55" fmla="*/ 33 h 158"/>
                <a:gd name="T56" fmla="*/ 82 w 187"/>
                <a:gd name="T57" fmla="*/ 69 h 158"/>
                <a:gd name="T58" fmla="*/ 70 w 187"/>
                <a:gd name="T59" fmla="*/ 11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7" h="158">
                  <a:moveTo>
                    <a:pt x="70" y="117"/>
                  </a:moveTo>
                  <a:cubicBezTo>
                    <a:pt x="67" y="129"/>
                    <a:pt x="55" y="148"/>
                    <a:pt x="38" y="148"/>
                  </a:cubicBezTo>
                  <a:cubicBezTo>
                    <a:pt x="37" y="148"/>
                    <a:pt x="26" y="148"/>
                    <a:pt x="19" y="143"/>
                  </a:cubicBezTo>
                  <a:cubicBezTo>
                    <a:pt x="33" y="139"/>
                    <a:pt x="34" y="126"/>
                    <a:pt x="34" y="124"/>
                  </a:cubicBezTo>
                  <a:cubicBezTo>
                    <a:pt x="34" y="116"/>
                    <a:pt x="28" y="111"/>
                    <a:pt x="20" y="111"/>
                  </a:cubicBezTo>
                  <a:cubicBezTo>
                    <a:pt x="10" y="111"/>
                    <a:pt x="0" y="119"/>
                    <a:pt x="0" y="132"/>
                  </a:cubicBezTo>
                  <a:cubicBezTo>
                    <a:pt x="0" y="150"/>
                    <a:pt x="20" y="158"/>
                    <a:pt x="37" y="158"/>
                  </a:cubicBezTo>
                  <a:cubicBezTo>
                    <a:pt x="53" y="158"/>
                    <a:pt x="67" y="148"/>
                    <a:pt x="76" y="133"/>
                  </a:cubicBezTo>
                  <a:cubicBezTo>
                    <a:pt x="84" y="152"/>
                    <a:pt x="104" y="158"/>
                    <a:pt x="117" y="158"/>
                  </a:cubicBezTo>
                  <a:cubicBezTo>
                    <a:pt x="158" y="158"/>
                    <a:pt x="179" y="114"/>
                    <a:pt x="179" y="104"/>
                  </a:cubicBezTo>
                  <a:cubicBezTo>
                    <a:pt x="179" y="100"/>
                    <a:pt x="174" y="100"/>
                    <a:pt x="173" y="100"/>
                  </a:cubicBezTo>
                  <a:cubicBezTo>
                    <a:pt x="168" y="100"/>
                    <a:pt x="168" y="102"/>
                    <a:pt x="167" y="106"/>
                  </a:cubicBezTo>
                  <a:cubicBezTo>
                    <a:pt x="159" y="130"/>
                    <a:pt x="138" y="148"/>
                    <a:pt x="119" y="148"/>
                  </a:cubicBezTo>
                  <a:cubicBezTo>
                    <a:pt x="105" y="148"/>
                    <a:pt x="98" y="139"/>
                    <a:pt x="98" y="125"/>
                  </a:cubicBezTo>
                  <a:cubicBezTo>
                    <a:pt x="98" y="116"/>
                    <a:pt x="106" y="85"/>
                    <a:pt x="116" y="46"/>
                  </a:cubicBezTo>
                  <a:cubicBezTo>
                    <a:pt x="123" y="19"/>
                    <a:pt x="138" y="10"/>
                    <a:pt x="150" y="10"/>
                  </a:cubicBezTo>
                  <a:cubicBezTo>
                    <a:pt x="151" y="10"/>
                    <a:pt x="161" y="10"/>
                    <a:pt x="169" y="15"/>
                  </a:cubicBezTo>
                  <a:cubicBezTo>
                    <a:pt x="158" y="18"/>
                    <a:pt x="153" y="28"/>
                    <a:pt x="153" y="34"/>
                  </a:cubicBezTo>
                  <a:cubicBezTo>
                    <a:pt x="153" y="42"/>
                    <a:pt x="159" y="47"/>
                    <a:pt x="167" y="47"/>
                  </a:cubicBezTo>
                  <a:cubicBezTo>
                    <a:pt x="175" y="47"/>
                    <a:pt x="187" y="41"/>
                    <a:pt x="187" y="26"/>
                  </a:cubicBezTo>
                  <a:cubicBezTo>
                    <a:pt x="187" y="6"/>
                    <a:pt x="165" y="0"/>
                    <a:pt x="151" y="0"/>
                  </a:cubicBezTo>
                  <a:cubicBezTo>
                    <a:pt x="133" y="0"/>
                    <a:pt x="119" y="12"/>
                    <a:pt x="112" y="25"/>
                  </a:cubicBezTo>
                  <a:cubicBezTo>
                    <a:pt x="105" y="11"/>
                    <a:pt x="89" y="0"/>
                    <a:pt x="70" y="0"/>
                  </a:cubicBezTo>
                  <a:cubicBezTo>
                    <a:pt x="31" y="0"/>
                    <a:pt x="8" y="43"/>
                    <a:pt x="8" y="54"/>
                  </a:cubicBezTo>
                  <a:cubicBezTo>
                    <a:pt x="8" y="58"/>
                    <a:pt x="13" y="58"/>
                    <a:pt x="14" y="58"/>
                  </a:cubicBezTo>
                  <a:cubicBezTo>
                    <a:pt x="19" y="58"/>
                    <a:pt x="19" y="57"/>
                    <a:pt x="21" y="52"/>
                  </a:cubicBezTo>
                  <a:cubicBezTo>
                    <a:pt x="30" y="25"/>
                    <a:pt x="52" y="10"/>
                    <a:pt x="69" y="10"/>
                  </a:cubicBezTo>
                  <a:cubicBezTo>
                    <a:pt x="80" y="10"/>
                    <a:pt x="90" y="16"/>
                    <a:pt x="90" y="33"/>
                  </a:cubicBezTo>
                  <a:cubicBezTo>
                    <a:pt x="90" y="40"/>
                    <a:pt x="85" y="58"/>
                    <a:pt x="82" y="69"/>
                  </a:cubicBezTo>
                  <a:lnTo>
                    <a:pt x="70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17">
              <a:extLst>
                <a:ext uri="{FF2B5EF4-FFF2-40B4-BE49-F238E27FC236}">
                  <a16:creationId xmlns:a16="http://schemas.microsoft.com/office/drawing/2014/main" id="{0F647D0C-F285-2B42-FB35-6F18723C702A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7234238" y="2720975"/>
              <a:ext cx="15875" cy="47625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4 w 44"/>
                <a:gd name="T5" fmla="*/ 103 h 108"/>
                <a:gd name="T6" fmla="*/ 9 w 44"/>
                <a:gd name="T7" fmla="*/ 108 h 108"/>
                <a:gd name="T8" fmla="*/ 44 w 44"/>
                <a:gd name="T9" fmla="*/ 38 h 108"/>
                <a:gd name="T10" fmla="*/ 19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5" y="100"/>
                    <a:pt x="4" y="101"/>
                    <a:pt x="4" y="103"/>
                  </a:cubicBezTo>
                  <a:cubicBezTo>
                    <a:pt x="4" y="105"/>
                    <a:pt x="7" y="108"/>
                    <a:pt x="9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5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8">
              <a:extLst>
                <a:ext uri="{FF2B5EF4-FFF2-40B4-BE49-F238E27FC236}">
                  <a16:creationId xmlns:a16="http://schemas.microsoft.com/office/drawing/2014/main" id="{43C7BEEE-449B-E9E2-08A1-D809F3F1D18B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7269163" y="2670175"/>
              <a:ext cx="58738" cy="69850"/>
            </a:xfrm>
            <a:custGeom>
              <a:avLst/>
              <a:gdLst>
                <a:gd name="T0" fmla="*/ 37 w 160"/>
                <a:gd name="T1" fmla="*/ 124 h 158"/>
                <a:gd name="T2" fmla="*/ 82 w 160"/>
                <a:gd name="T3" fmla="*/ 84 h 158"/>
                <a:gd name="T4" fmla="*/ 126 w 160"/>
                <a:gd name="T5" fmla="*/ 48 h 158"/>
                <a:gd name="T6" fmla="*/ 160 w 160"/>
                <a:gd name="T7" fmla="*/ 5 h 158"/>
                <a:gd name="T8" fmla="*/ 155 w 160"/>
                <a:gd name="T9" fmla="*/ 0 h 158"/>
                <a:gd name="T10" fmla="*/ 149 w 160"/>
                <a:gd name="T11" fmla="*/ 4 h 158"/>
                <a:gd name="T12" fmla="*/ 122 w 160"/>
                <a:gd name="T13" fmla="*/ 25 h 158"/>
                <a:gd name="T14" fmla="*/ 102 w 160"/>
                <a:gd name="T15" fmla="*/ 15 h 158"/>
                <a:gd name="T16" fmla="*/ 75 w 160"/>
                <a:gd name="T17" fmla="*/ 0 h 158"/>
                <a:gd name="T18" fmla="*/ 28 w 160"/>
                <a:gd name="T19" fmla="*/ 41 h 158"/>
                <a:gd name="T20" fmla="*/ 34 w 160"/>
                <a:gd name="T21" fmla="*/ 45 h 158"/>
                <a:gd name="T22" fmla="*/ 40 w 160"/>
                <a:gd name="T23" fmla="*/ 41 h 158"/>
                <a:gd name="T24" fmla="*/ 71 w 160"/>
                <a:gd name="T25" fmla="*/ 28 h 158"/>
                <a:gd name="T26" fmla="*/ 92 w 160"/>
                <a:gd name="T27" fmla="*/ 31 h 158"/>
                <a:gd name="T28" fmla="*/ 123 w 160"/>
                <a:gd name="T29" fmla="*/ 35 h 158"/>
                <a:gd name="T30" fmla="*/ 74 w 160"/>
                <a:gd name="T31" fmla="*/ 77 h 158"/>
                <a:gd name="T32" fmla="*/ 31 w 160"/>
                <a:gd name="T33" fmla="*/ 115 h 158"/>
                <a:gd name="T34" fmla="*/ 0 w 160"/>
                <a:gd name="T35" fmla="*/ 154 h 158"/>
                <a:gd name="T36" fmla="*/ 6 w 160"/>
                <a:gd name="T37" fmla="*/ 158 h 158"/>
                <a:gd name="T38" fmla="*/ 12 w 160"/>
                <a:gd name="T39" fmla="*/ 154 h 158"/>
                <a:gd name="T40" fmla="*/ 44 w 160"/>
                <a:gd name="T41" fmla="*/ 133 h 158"/>
                <a:gd name="T42" fmla="*/ 63 w 160"/>
                <a:gd name="T43" fmla="*/ 142 h 158"/>
                <a:gd name="T44" fmla="*/ 92 w 160"/>
                <a:gd name="T45" fmla="*/ 158 h 158"/>
                <a:gd name="T46" fmla="*/ 152 w 160"/>
                <a:gd name="T47" fmla="*/ 104 h 158"/>
                <a:gd name="T48" fmla="*/ 147 w 160"/>
                <a:gd name="T49" fmla="*/ 99 h 158"/>
                <a:gd name="T50" fmla="*/ 140 w 160"/>
                <a:gd name="T51" fmla="*/ 105 h 158"/>
                <a:gd name="T52" fmla="*/ 96 w 160"/>
                <a:gd name="T53" fmla="*/ 131 h 158"/>
                <a:gd name="T54" fmla="*/ 71 w 160"/>
                <a:gd name="T55" fmla="*/ 127 h 158"/>
                <a:gd name="T56" fmla="*/ 45 w 160"/>
                <a:gd name="T57" fmla="*/ 123 h 158"/>
                <a:gd name="T58" fmla="*/ 37 w 160"/>
                <a:gd name="T59" fmla="*/ 1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0" h="158">
                  <a:moveTo>
                    <a:pt x="37" y="124"/>
                  </a:moveTo>
                  <a:cubicBezTo>
                    <a:pt x="46" y="115"/>
                    <a:pt x="53" y="108"/>
                    <a:pt x="82" y="84"/>
                  </a:cubicBezTo>
                  <a:cubicBezTo>
                    <a:pt x="90" y="78"/>
                    <a:pt x="116" y="57"/>
                    <a:pt x="126" y="48"/>
                  </a:cubicBezTo>
                  <a:cubicBezTo>
                    <a:pt x="147" y="27"/>
                    <a:pt x="160" y="9"/>
                    <a:pt x="160" y="5"/>
                  </a:cubicBezTo>
                  <a:cubicBezTo>
                    <a:pt x="160" y="0"/>
                    <a:pt x="156" y="0"/>
                    <a:pt x="155" y="0"/>
                  </a:cubicBezTo>
                  <a:cubicBezTo>
                    <a:pt x="151" y="0"/>
                    <a:pt x="150" y="1"/>
                    <a:pt x="149" y="4"/>
                  </a:cubicBezTo>
                  <a:cubicBezTo>
                    <a:pt x="138" y="20"/>
                    <a:pt x="130" y="25"/>
                    <a:pt x="122" y="25"/>
                  </a:cubicBezTo>
                  <a:cubicBezTo>
                    <a:pt x="118" y="25"/>
                    <a:pt x="113" y="25"/>
                    <a:pt x="102" y="15"/>
                  </a:cubicBezTo>
                  <a:cubicBezTo>
                    <a:pt x="90" y="3"/>
                    <a:pt x="83" y="0"/>
                    <a:pt x="75" y="0"/>
                  </a:cubicBezTo>
                  <a:cubicBezTo>
                    <a:pt x="47" y="0"/>
                    <a:pt x="28" y="31"/>
                    <a:pt x="28" y="41"/>
                  </a:cubicBezTo>
                  <a:cubicBezTo>
                    <a:pt x="28" y="44"/>
                    <a:pt x="31" y="45"/>
                    <a:pt x="34" y="45"/>
                  </a:cubicBezTo>
                  <a:cubicBezTo>
                    <a:pt x="38" y="45"/>
                    <a:pt x="39" y="44"/>
                    <a:pt x="40" y="41"/>
                  </a:cubicBezTo>
                  <a:cubicBezTo>
                    <a:pt x="45" y="28"/>
                    <a:pt x="65" y="28"/>
                    <a:pt x="71" y="28"/>
                  </a:cubicBezTo>
                  <a:cubicBezTo>
                    <a:pt x="79" y="28"/>
                    <a:pt x="88" y="30"/>
                    <a:pt x="92" y="31"/>
                  </a:cubicBezTo>
                  <a:cubicBezTo>
                    <a:pt x="112" y="35"/>
                    <a:pt x="114" y="35"/>
                    <a:pt x="123" y="35"/>
                  </a:cubicBezTo>
                  <a:cubicBezTo>
                    <a:pt x="114" y="44"/>
                    <a:pt x="107" y="51"/>
                    <a:pt x="74" y="77"/>
                  </a:cubicBezTo>
                  <a:cubicBezTo>
                    <a:pt x="47" y="99"/>
                    <a:pt x="38" y="108"/>
                    <a:pt x="31" y="115"/>
                  </a:cubicBezTo>
                  <a:cubicBezTo>
                    <a:pt x="10" y="135"/>
                    <a:pt x="0" y="150"/>
                    <a:pt x="0" y="154"/>
                  </a:cubicBezTo>
                  <a:cubicBezTo>
                    <a:pt x="0" y="158"/>
                    <a:pt x="5" y="158"/>
                    <a:pt x="6" y="158"/>
                  </a:cubicBezTo>
                  <a:cubicBezTo>
                    <a:pt x="9" y="158"/>
                    <a:pt x="10" y="157"/>
                    <a:pt x="12" y="154"/>
                  </a:cubicBezTo>
                  <a:cubicBezTo>
                    <a:pt x="21" y="141"/>
                    <a:pt x="32" y="133"/>
                    <a:pt x="44" y="133"/>
                  </a:cubicBezTo>
                  <a:cubicBezTo>
                    <a:pt x="48" y="133"/>
                    <a:pt x="53" y="133"/>
                    <a:pt x="63" y="142"/>
                  </a:cubicBezTo>
                  <a:cubicBezTo>
                    <a:pt x="74" y="153"/>
                    <a:pt x="81" y="158"/>
                    <a:pt x="92" y="158"/>
                  </a:cubicBezTo>
                  <a:cubicBezTo>
                    <a:pt x="129" y="158"/>
                    <a:pt x="152" y="116"/>
                    <a:pt x="152" y="104"/>
                  </a:cubicBezTo>
                  <a:cubicBezTo>
                    <a:pt x="152" y="100"/>
                    <a:pt x="149" y="99"/>
                    <a:pt x="147" y="99"/>
                  </a:cubicBezTo>
                  <a:cubicBezTo>
                    <a:pt x="142" y="99"/>
                    <a:pt x="142" y="101"/>
                    <a:pt x="140" y="105"/>
                  </a:cubicBezTo>
                  <a:cubicBezTo>
                    <a:pt x="134" y="122"/>
                    <a:pt x="113" y="131"/>
                    <a:pt x="96" y="131"/>
                  </a:cubicBezTo>
                  <a:cubicBezTo>
                    <a:pt x="88" y="131"/>
                    <a:pt x="79" y="129"/>
                    <a:pt x="71" y="127"/>
                  </a:cubicBezTo>
                  <a:cubicBezTo>
                    <a:pt x="54" y="123"/>
                    <a:pt x="52" y="123"/>
                    <a:pt x="45" y="123"/>
                  </a:cubicBezTo>
                  <a:cubicBezTo>
                    <a:pt x="45" y="123"/>
                    <a:pt x="39" y="123"/>
                    <a:pt x="37" y="12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19">
              <a:extLst>
                <a:ext uri="{FF2B5EF4-FFF2-40B4-BE49-F238E27FC236}">
                  <a16:creationId xmlns:a16="http://schemas.microsoft.com/office/drawing/2014/main" id="{03844DE0-0195-CF91-D790-B5443764B511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7350125" y="2720975"/>
              <a:ext cx="15875" cy="47625"/>
            </a:xfrm>
            <a:custGeom>
              <a:avLst/>
              <a:gdLst>
                <a:gd name="T0" fmla="*/ 35 w 45"/>
                <a:gd name="T1" fmla="*/ 35 h 108"/>
                <a:gd name="T2" fmla="*/ 8 w 45"/>
                <a:gd name="T3" fmla="*/ 99 h 108"/>
                <a:gd name="T4" fmla="*/ 5 w 45"/>
                <a:gd name="T5" fmla="*/ 103 h 108"/>
                <a:gd name="T6" fmla="*/ 10 w 45"/>
                <a:gd name="T7" fmla="*/ 108 h 108"/>
                <a:gd name="T8" fmla="*/ 45 w 45"/>
                <a:gd name="T9" fmla="*/ 38 h 108"/>
                <a:gd name="T10" fmla="*/ 20 w 45"/>
                <a:gd name="T11" fmla="*/ 0 h 108"/>
                <a:gd name="T12" fmla="*/ 0 w 45"/>
                <a:gd name="T13" fmla="*/ 20 h 108"/>
                <a:gd name="T14" fmla="*/ 21 w 45"/>
                <a:gd name="T15" fmla="*/ 40 h 108"/>
                <a:gd name="T16" fmla="*/ 35 w 45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108">
                  <a:moveTo>
                    <a:pt x="35" y="35"/>
                  </a:moveTo>
                  <a:cubicBezTo>
                    <a:pt x="35" y="54"/>
                    <a:pt x="31" y="76"/>
                    <a:pt x="8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8" y="108"/>
                    <a:pt x="10" y="108"/>
                  </a:cubicBezTo>
                  <a:cubicBezTo>
                    <a:pt x="15" y="108"/>
                    <a:pt x="45" y="80"/>
                    <a:pt x="45" y="38"/>
                  </a:cubicBezTo>
                  <a:cubicBezTo>
                    <a:pt x="45" y="17"/>
                    <a:pt x="36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8" y="40"/>
                    <a:pt x="21" y="40"/>
                  </a:cubicBezTo>
                  <a:cubicBezTo>
                    <a:pt x="29" y="40"/>
                    <a:pt x="35" y="35"/>
                    <a:pt x="35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20">
              <a:extLst>
                <a:ext uri="{FF2B5EF4-FFF2-40B4-BE49-F238E27FC236}">
                  <a16:creationId xmlns:a16="http://schemas.microsoft.com/office/drawing/2014/main" id="{689DA3FE-8F5A-C8B9-CCB5-2092668A313E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7385050" y="2670175"/>
              <a:ext cx="58738" cy="69850"/>
            </a:xfrm>
            <a:custGeom>
              <a:avLst/>
              <a:gdLst>
                <a:gd name="T0" fmla="*/ 66 w 162"/>
                <a:gd name="T1" fmla="*/ 84 h 158"/>
                <a:gd name="T2" fmla="*/ 75 w 162"/>
                <a:gd name="T3" fmla="*/ 49 h 158"/>
                <a:gd name="T4" fmla="*/ 97 w 162"/>
                <a:gd name="T5" fmla="*/ 20 h 158"/>
                <a:gd name="T6" fmla="*/ 125 w 162"/>
                <a:gd name="T7" fmla="*/ 10 h 158"/>
                <a:gd name="T8" fmla="*/ 144 w 162"/>
                <a:gd name="T9" fmla="*/ 15 h 158"/>
                <a:gd name="T10" fmla="*/ 129 w 162"/>
                <a:gd name="T11" fmla="*/ 34 h 158"/>
                <a:gd name="T12" fmla="*/ 143 w 162"/>
                <a:gd name="T13" fmla="*/ 47 h 158"/>
                <a:gd name="T14" fmla="*/ 162 w 162"/>
                <a:gd name="T15" fmla="*/ 26 h 158"/>
                <a:gd name="T16" fmla="*/ 125 w 162"/>
                <a:gd name="T17" fmla="*/ 0 h 158"/>
                <a:gd name="T18" fmla="*/ 76 w 162"/>
                <a:gd name="T19" fmla="*/ 25 h 158"/>
                <a:gd name="T20" fmla="*/ 40 w 162"/>
                <a:gd name="T21" fmla="*/ 0 h 158"/>
                <a:gd name="T22" fmla="*/ 13 w 162"/>
                <a:gd name="T23" fmla="*/ 18 h 158"/>
                <a:gd name="T24" fmla="*/ 0 w 162"/>
                <a:gd name="T25" fmla="*/ 54 h 158"/>
                <a:gd name="T26" fmla="*/ 6 w 162"/>
                <a:gd name="T27" fmla="*/ 58 h 158"/>
                <a:gd name="T28" fmla="*/ 14 w 162"/>
                <a:gd name="T29" fmla="*/ 48 h 158"/>
                <a:gd name="T30" fmla="*/ 39 w 162"/>
                <a:gd name="T31" fmla="*/ 10 h 158"/>
                <a:gd name="T32" fmla="*/ 51 w 162"/>
                <a:gd name="T33" fmla="*/ 27 h 158"/>
                <a:gd name="T34" fmla="*/ 45 w 162"/>
                <a:gd name="T35" fmla="*/ 56 h 158"/>
                <a:gd name="T36" fmla="*/ 37 w 162"/>
                <a:gd name="T37" fmla="*/ 88 h 158"/>
                <a:gd name="T38" fmla="*/ 26 w 162"/>
                <a:gd name="T39" fmla="*/ 132 h 158"/>
                <a:gd name="T40" fmla="*/ 23 w 162"/>
                <a:gd name="T41" fmla="*/ 147 h 158"/>
                <a:gd name="T42" fmla="*/ 35 w 162"/>
                <a:gd name="T43" fmla="*/ 158 h 158"/>
                <a:gd name="T44" fmla="*/ 50 w 162"/>
                <a:gd name="T45" fmla="*/ 148 h 158"/>
                <a:gd name="T46" fmla="*/ 56 w 162"/>
                <a:gd name="T47" fmla="*/ 121 h 158"/>
                <a:gd name="T48" fmla="*/ 66 w 162"/>
                <a:gd name="T49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58">
                  <a:moveTo>
                    <a:pt x="66" y="84"/>
                  </a:moveTo>
                  <a:cubicBezTo>
                    <a:pt x="66" y="82"/>
                    <a:pt x="74" y="50"/>
                    <a:pt x="75" y="49"/>
                  </a:cubicBezTo>
                  <a:cubicBezTo>
                    <a:pt x="75" y="46"/>
                    <a:pt x="85" y="28"/>
                    <a:pt x="97" y="20"/>
                  </a:cubicBezTo>
                  <a:cubicBezTo>
                    <a:pt x="100" y="17"/>
                    <a:pt x="110" y="10"/>
                    <a:pt x="125" y="10"/>
                  </a:cubicBezTo>
                  <a:cubicBezTo>
                    <a:pt x="128" y="10"/>
                    <a:pt x="137" y="11"/>
                    <a:pt x="144" y="15"/>
                  </a:cubicBezTo>
                  <a:cubicBezTo>
                    <a:pt x="133" y="18"/>
                    <a:pt x="129" y="28"/>
                    <a:pt x="129" y="34"/>
                  </a:cubicBezTo>
                  <a:cubicBezTo>
                    <a:pt x="129" y="42"/>
                    <a:pt x="135" y="47"/>
                    <a:pt x="143" y="47"/>
                  </a:cubicBezTo>
                  <a:cubicBezTo>
                    <a:pt x="151" y="47"/>
                    <a:pt x="162" y="41"/>
                    <a:pt x="162" y="26"/>
                  </a:cubicBezTo>
                  <a:cubicBezTo>
                    <a:pt x="162" y="8"/>
                    <a:pt x="143" y="0"/>
                    <a:pt x="125" y="0"/>
                  </a:cubicBezTo>
                  <a:cubicBezTo>
                    <a:pt x="107" y="0"/>
                    <a:pt x="91" y="8"/>
                    <a:pt x="76" y="25"/>
                  </a:cubicBezTo>
                  <a:cubicBezTo>
                    <a:pt x="70" y="4"/>
                    <a:pt x="48" y="0"/>
                    <a:pt x="40" y="0"/>
                  </a:cubicBezTo>
                  <a:cubicBezTo>
                    <a:pt x="27" y="0"/>
                    <a:pt x="19" y="8"/>
                    <a:pt x="13" y="18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4" y="48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1" y="18"/>
                    <a:pt x="51" y="27"/>
                  </a:cubicBezTo>
                  <a:cubicBezTo>
                    <a:pt x="51" y="34"/>
                    <a:pt x="47" y="47"/>
                    <a:pt x="45" y="56"/>
                  </a:cubicBezTo>
                  <a:cubicBezTo>
                    <a:pt x="43" y="66"/>
                    <a:pt x="39" y="80"/>
                    <a:pt x="37" y="88"/>
                  </a:cubicBezTo>
                  <a:lnTo>
                    <a:pt x="26" y="132"/>
                  </a:lnTo>
                  <a:cubicBezTo>
                    <a:pt x="25" y="137"/>
                    <a:pt x="23" y="146"/>
                    <a:pt x="23" y="147"/>
                  </a:cubicBezTo>
                  <a:cubicBezTo>
                    <a:pt x="23" y="154"/>
                    <a:pt x="29" y="158"/>
                    <a:pt x="35" y="158"/>
                  </a:cubicBezTo>
                  <a:cubicBezTo>
                    <a:pt x="40" y="158"/>
                    <a:pt x="47" y="155"/>
                    <a:pt x="50" y="148"/>
                  </a:cubicBezTo>
                  <a:cubicBezTo>
                    <a:pt x="50" y="146"/>
                    <a:pt x="54" y="130"/>
                    <a:pt x="56" y="121"/>
                  </a:cubicBezTo>
                  <a:lnTo>
                    <a:pt x="66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7" name="Freeform 327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quiv$&#10;&#10;\end{document}" title="IguanaTex Vector Display">
            <a:extLst>
              <a:ext uri="{FF2B5EF4-FFF2-40B4-BE49-F238E27FC236}">
                <a16:creationId xmlns:a16="http://schemas.microsoft.com/office/drawing/2014/main" id="{82B3BAD4-EA26-810E-2879-1E71DCA165BA}"/>
              </a:ext>
            </a:extLst>
          </p:cNvPr>
          <p:cNvSpPr>
            <a:spLocks noChangeAspect="1" noEditPoints="1"/>
          </p:cNvSpPr>
          <p:nvPr>
            <p:custDataLst>
              <p:tags r:id="rId4"/>
            </p:custDataLst>
          </p:nvPr>
        </p:nvSpPr>
        <p:spPr bwMode="auto">
          <a:xfrm>
            <a:off x="3717166" y="3666111"/>
            <a:ext cx="227577" cy="136505"/>
          </a:xfrm>
          <a:custGeom>
            <a:avLst/>
            <a:gdLst>
              <a:gd name="T0" fmla="*/ 315 w 333"/>
              <a:gd name="T1" fmla="*/ 20 h 214"/>
              <a:gd name="T2" fmla="*/ 333 w 333"/>
              <a:gd name="T3" fmla="*/ 10 h 214"/>
              <a:gd name="T4" fmla="*/ 315 w 333"/>
              <a:gd name="T5" fmla="*/ 0 h 214"/>
              <a:gd name="T6" fmla="*/ 18 w 333"/>
              <a:gd name="T7" fmla="*/ 0 h 214"/>
              <a:gd name="T8" fmla="*/ 0 w 333"/>
              <a:gd name="T9" fmla="*/ 10 h 214"/>
              <a:gd name="T10" fmla="*/ 18 w 333"/>
              <a:gd name="T11" fmla="*/ 20 h 214"/>
              <a:gd name="T12" fmla="*/ 315 w 333"/>
              <a:gd name="T13" fmla="*/ 20 h 214"/>
              <a:gd name="T14" fmla="*/ 315 w 333"/>
              <a:gd name="T15" fmla="*/ 214 h 214"/>
              <a:gd name="T16" fmla="*/ 333 w 333"/>
              <a:gd name="T17" fmla="*/ 204 h 214"/>
              <a:gd name="T18" fmla="*/ 315 w 333"/>
              <a:gd name="T19" fmla="*/ 194 h 214"/>
              <a:gd name="T20" fmla="*/ 18 w 333"/>
              <a:gd name="T21" fmla="*/ 194 h 214"/>
              <a:gd name="T22" fmla="*/ 0 w 333"/>
              <a:gd name="T23" fmla="*/ 204 h 214"/>
              <a:gd name="T24" fmla="*/ 18 w 333"/>
              <a:gd name="T25" fmla="*/ 214 h 214"/>
              <a:gd name="T26" fmla="*/ 315 w 333"/>
              <a:gd name="T27" fmla="*/ 214 h 214"/>
              <a:gd name="T28" fmla="*/ 315 w 333"/>
              <a:gd name="T29" fmla="*/ 117 h 214"/>
              <a:gd name="T30" fmla="*/ 333 w 333"/>
              <a:gd name="T31" fmla="*/ 107 h 214"/>
              <a:gd name="T32" fmla="*/ 315 w 333"/>
              <a:gd name="T33" fmla="*/ 97 h 214"/>
              <a:gd name="T34" fmla="*/ 18 w 333"/>
              <a:gd name="T35" fmla="*/ 97 h 214"/>
              <a:gd name="T36" fmla="*/ 0 w 333"/>
              <a:gd name="T37" fmla="*/ 107 h 214"/>
              <a:gd name="T38" fmla="*/ 18 w 333"/>
              <a:gd name="T39" fmla="*/ 117 h 214"/>
              <a:gd name="T40" fmla="*/ 315 w 333"/>
              <a:gd name="T41" fmla="*/ 117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214">
                <a:moveTo>
                  <a:pt x="315" y="20"/>
                </a:moveTo>
                <a:cubicBezTo>
                  <a:pt x="323" y="20"/>
                  <a:pt x="333" y="20"/>
                  <a:pt x="333" y="10"/>
                </a:cubicBezTo>
                <a:cubicBezTo>
                  <a:pt x="333" y="0"/>
                  <a:pt x="324" y="0"/>
                  <a:pt x="315" y="0"/>
                </a:cubicBezTo>
                <a:lnTo>
                  <a:pt x="18" y="0"/>
                </a:lnTo>
                <a:cubicBezTo>
                  <a:pt x="9" y="0"/>
                  <a:pt x="0" y="0"/>
                  <a:pt x="0" y="10"/>
                </a:cubicBezTo>
                <a:cubicBezTo>
                  <a:pt x="0" y="20"/>
                  <a:pt x="10" y="20"/>
                  <a:pt x="18" y="20"/>
                </a:cubicBezTo>
                <a:lnTo>
                  <a:pt x="315" y="20"/>
                </a:lnTo>
                <a:close/>
                <a:moveTo>
                  <a:pt x="315" y="214"/>
                </a:moveTo>
                <a:cubicBezTo>
                  <a:pt x="324" y="214"/>
                  <a:pt x="333" y="214"/>
                  <a:pt x="333" y="204"/>
                </a:cubicBezTo>
                <a:cubicBezTo>
                  <a:pt x="333" y="194"/>
                  <a:pt x="323" y="194"/>
                  <a:pt x="315" y="194"/>
                </a:cubicBezTo>
                <a:lnTo>
                  <a:pt x="18" y="194"/>
                </a:lnTo>
                <a:cubicBezTo>
                  <a:pt x="10" y="194"/>
                  <a:pt x="0" y="194"/>
                  <a:pt x="0" y="204"/>
                </a:cubicBezTo>
                <a:cubicBezTo>
                  <a:pt x="0" y="214"/>
                  <a:pt x="9" y="214"/>
                  <a:pt x="18" y="214"/>
                </a:cubicBezTo>
                <a:lnTo>
                  <a:pt x="315" y="214"/>
                </a:lnTo>
                <a:close/>
                <a:moveTo>
                  <a:pt x="315" y="117"/>
                </a:moveTo>
                <a:cubicBezTo>
                  <a:pt x="324" y="117"/>
                  <a:pt x="333" y="117"/>
                  <a:pt x="333" y="107"/>
                </a:cubicBezTo>
                <a:cubicBezTo>
                  <a:pt x="333" y="97"/>
                  <a:pt x="324" y="97"/>
                  <a:pt x="315" y="97"/>
                </a:cubicBezTo>
                <a:lnTo>
                  <a:pt x="18" y="97"/>
                </a:lnTo>
                <a:cubicBezTo>
                  <a:pt x="9" y="97"/>
                  <a:pt x="0" y="97"/>
                  <a:pt x="0" y="107"/>
                </a:cubicBezTo>
                <a:cubicBezTo>
                  <a:pt x="0" y="117"/>
                  <a:pt x="9" y="117"/>
                  <a:pt x="18" y="117"/>
                </a:cubicBezTo>
                <a:lnTo>
                  <a:pt x="315" y="117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01" name="Group 200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If $P^*$ convinces V w.p.\ $\delta(\secpar)$, then&#10;&#10;\end{document}" title="IguanaTex Vector Display">
            <a:extLst>
              <a:ext uri="{FF2B5EF4-FFF2-40B4-BE49-F238E27FC236}">
                <a16:creationId xmlns:a16="http://schemas.microsoft.com/office/drawing/2014/main" id="{2A06E2D1-C30C-16DC-3A4F-267EFF5460D5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873460" y="4727834"/>
            <a:ext cx="3865848" cy="311306"/>
            <a:chOff x="3724275" y="4897438"/>
            <a:chExt cx="3252788" cy="261938"/>
          </a:xfrm>
        </p:grpSpPr>
        <p:sp>
          <p:nvSpPr>
            <p:cNvPr id="173" name="Freeform 57">
              <a:extLst>
                <a:ext uri="{FF2B5EF4-FFF2-40B4-BE49-F238E27FC236}">
                  <a16:creationId xmlns:a16="http://schemas.microsoft.com/office/drawing/2014/main" id="{D8438FEC-A724-7CF8-EE94-0C158B0E110B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3724275" y="4914901"/>
              <a:ext cx="68263" cy="179388"/>
            </a:xfrm>
            <a:custGeom>
              <a:avLst/>
              <a:gdLst>
                <a:gd name="T0" fmla="*/ 98 w 152"/>
                <a:gd name="T1" fmla="*/ 39 h 341"/>
                <a:gd name="T2" fmla="*/ 139 w 152"/>
                <a:gd name="T3" fmla="*/ 15 h 341"/>
                <a:gd name="T4" fmla="*/ 152 w 152"/>
                <a:gd name="T5" fmla="*/ 15 h 341"/>
                <a:gd name="T6" fmla="*/ 152 w 152"/>
                <a:gd name="T7" fmla="*/ 0 h 341"/>
                <a:gd name="T8" fmla="*/ 77 w 152"/>
                <a:gd name="T9" fmla="*/ 1 h 341"/>
                <a:gd name="T10" fmla="*/ 0 w 152"/>
                <a:gd name="T11" fmla="*/ 0 h 341"/>
                <a:gd name="T12" fmla="*/ 0 w 152"/>
                <a:gd name="T13" fmla="*/ 15 h 341"/>
                <a:gd name="T14" fmla="*/ 13 w 152"/>
                <a:gd name="T15" fmla="*/ 15 h 341"/>
                <a:gd name="T16" fmla="*/ 54 w 152"/>
                <a:gd name="T17" fmla="*/ 39 h 341"/>
                <a:gd name="T18" fmla="*/ 54 w 152"/>
                <a:gd name="T19" fmla="*/ 302 h 341"/>
                <a:gd name="T20" fmla="*/ 13 w 152"/>
                <a:gd name="T21" fmla="*/ 325 h 341"/>
                <a:gd name="T22" fmla="*/ 0 w 152"/>
                <a:gd name="T23" fmla="*/ 325 h 341"/>
                <a:gd name="T24" fmla="*/ 0 w 152"/>
                <a:gd name="T25" fmla="*/ 341 h 341"/>
                <a:gd name="T26" fmla="*/ 76 w 152"/>
                <a:gd name="T27" fmla="*/ 339 h 341"/>
                <a:gd name="T28" fmla="*/ 152 w 152"/>
                <a:gd name="T29" fmla="*/ 341 h 341"/>
                <a:gd name="T30" fmla="*/ 152 w 152"/>
                <a:gd name="T31" fmla="*/ 325 h 341"/>
                <a:gd name="T32" fmla="*/ 139 w 152"/>
                <a:gd name="T33" fmla="*/ 325 h 341"/>
                <a:gd name="T34" fmla="*/ 98 w 152"/>
                <a:gd name="T35" fmla="*/ 302 h 341"/>
                <a:gd name="T36" fmla="*/ 98 w 152"/>
                <a:gd name="T3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1">
                  <a:moveTo>
                    <a:pt x="98" y="39"/>
                  </a:moveTo>
                  <a:cubicBezTo>
                    <a:pt x="98" y="21"/>
                    <a:pt x="100" y="15"/>
                    <a:pt x="139" y="15"/>
                  </a:cubicBezTo>
                  <a:lnTo>
                    <a:pt x="152" y="15"/>
                  </a:lnTo>
                  <a:lnTo>
                    <a:pt x="152" y="0"/>
                  </a:lnTo>
                  <a:cubicBezTo>
                    <a:pt x="135" y="1"/>
                    <a:pt x="95" y="1"/>
                    <a:pt x="77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3" y="15"/>
                  </a:lnTo>
                  <a:cubicBezTo>
                    <a:pt x="53" y="15"/>
                    <a:pt x="54" y="21"/>
                    <a:pt x="54" y="39"/>
                  </a:cubicBezTo>
                  <a:lnTo>
                    <a:pt x="54" y="302"/>
                  </a:lnTo>
                  <a:cubicBezTo>
                    <a:pt x="54" y="320"/>
                    <a:pt x="53" y="325"/>
                    <a:pt x="13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1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58">
              <a:extLst>
                <a:ext uri="{FF2B5EF4-FFF2-40B4-BE49-F238E27FC236}">
                  <a16:creationId xmlns:a16="http://schemas.microsoft.com/office/drawing/2014/main" id="{ECC5ADEF-1295-069B-DC69-559E07CDDC4A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3805238" y="4908551"/>
              <a:ext cx="73025" cy="185738"/>
            </a:xfrm>
            <a:custGeom>
              <a:avLst/>
              <a:gdLst>
                <a:gd name="T0" fmla="*/ 70 w 161"/>
                <a:gd name="T1" fmla="*/ 137 h 352"/>
                <a:gd name="T2" fmla="*/ 70 w 161"/>
                <a:gd name="T3" fmla="*/ 79 h 352"/>
                <a:gd name="T4" fmla="*/ 116 w 161"/>
                <a:gd name="T5" fmla="*/ 11 h 352"/>
                <a:gd name="T6" fmla="*/ 133 w 161"/>
                <a:gd name="T7" fmla="*/ 14 h 352"/>
                <a:gd name="T8" fmla="*/ 118 w 161"/>
                <a:gd name="T9" fmla="*/ 35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79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2 h 352"/>
                <a:gd name="T24" fmla="*/ 39 w 161"/>
                <a:gd name="T25" fmla="*/ 152 h 352"/>
                <a:gd name="T26" fmla="*/ 39 w 161"/>
                <a:gd name="T27" fmla="*/ 314 h 352"/>
                <a:gd name="T28" fmla="*/ 0 w 161"/>
                <a:gd name="T29" fmla="*/ 336 h 352"/>
                <a:gd name="T30" fmla="*/ 0 w 161"/>
                <a:gd name="T31" fmla="*/ 352 h 352"/>
                <a:gd name="T32" fmla="*/ 57 w 161"/>
                <a:gd name="T33" fmla="*/ 350 h 352"/>
                <a:gd name="T34" fmla="*/ 120 w 161"/>
                <a:gd name="T35" fmla="*/ 352 h 352"/>
                <a:gd name="T36" fmla="*/ 120 w 161"/>
                <a:gd name="T37" fmla="*/ 336 h 352"/>
                <a:gd name="T38" fmla="*/ 110 w 161"/>
                <a:gd name="T39" fmla="*/ 336 h 352"/>
                <a:gd name="T40" fmla="*/ 72 w 161"/>
                <a:gd name="T41" fmla="*/ 313 h 352"/>
                <a:gd name="T42" fmla="*/ 72 w 161"/>
                <a:gd name="T43" fmla="*/ 152 h 352"/>
                <a:gd name="T44" fmla="*/ 129 w 161"/>
                <a:gd name="T45" fmla="*/ 152 h 352"/>
                <a:gd name="T46" fmla="*/ 129 w 161"/>
                <a:gd name="T47" fmla="*/ 137 h 352"/>
                <a:gd name="T48" fmla="*/ 70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0" y="137"/>
                  </a:moveTo>
                  <a:lnTo>
                    <a:pt x="70" y="79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2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2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0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59">
              <a:extLst>
                <a:ext uri="{FF2B5EF4-FFF2-40B4-BE49-F238E27FC236}">
                  <a16:creationId xmlns:a16="http://schemas.microsoft.com/office/drawing/2014/main" id="{FDA4B534-C714-3F00-4851-E5C1594D7B3A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3949700" y="4914901"/>
              <a:ext cx="158750" cy="179388"/>
            </a:xfrm>
            <a:custGeom>
              <a:avLst/>
              <a:gdLst>
                <a:gd name="T0" fmla="*/ 132 w 356"/>
                <a:gd name="T1" fmla="*/ 183 h 341"/>
                <a:gd name="T2" fmla="*/ 216 w 356"/>
                <a:gd name="T3" fmla="*/ 183 h 341"/>
                <a:gd name="T4" fmla="*/ 356 w 356"/>
                <a:gd name="T5" fmla="*/ 75 h 341"/>
                <a:gd name="T6" fmla="*/ 258 w 356"/>
                <a:gd name="T7" fmla="*/ 0 h 341"/>
                <a:gd name="T8" fmla="*/ 97 w 356"/>
                <a:gd name="T9" fmla="*/ 0 h 341"/>
                <a:gd name="T10" fmla="*/ 82 w 356"/>
                <a:gd name="T11" fmla="*/ 9 h 341"/>
                <a:gd name="T12" fmla="*/ 96 w 356"/>
                <a:gd name="T13" fmla="*/ 15 h 341"/>
                <a:gd name="T14" fmla="*/ 118 w 356"/>
                <a:gd name="T15" fmla="*/ 16 h 341"/>
                <a:gd name="T16" fmla="*/ 129 w 356"/>
                <a:gd name="T17" fmla="*/ 24 h 341"/>
                <a:gd name="T18" fmla="*/ 127 w 356"/>
                <a:gd name="T19" fmla="*/ 34 h 341"/>
                <a:gd name="T20" fmla="*/ 60 w 356"/>
                <a:gd name="T21" fmla="*/ 302 h 341"/>
                <a:gd name="T22" fmla="*/ 14 w 356"/>
                <a:gd name="T23" fmla="*/ 325 h 341"/>
                <a:gd name="T24" fmla="*/ 0 w 356"/>
                <a:gd name="T25" fmla="*/ 335 h 341"/>
                <a:gd name="T26" fmla="*/ 8 w 356"/>
                <a:gd name="T27" fmla="*/ 341 h 341"/>
                <a:gd name="T28" fmla="*/ 71 w 356"/>
                <a:gd name="T29" fmla="*/ 339 h 341"/>
                <a:gd name="T30" fmla="*/ 103 w 356"/>
                <a:gd name="T31" fmla="*/ 340 h 341"/>
                <a:gd name="T32" fmla="*/ 136 w 356"/>
                <a:gd name="T33" fmla="*/ 341 h 341"/>
                <a:gd name="T34" fmla="*/ 145 w 356"/>
                <a:gd name="T35" fmla="*/ 331 h 341"/>
                <a:gd name="T36" fmla="*/ 132 w 356"/>
                <a:gd name="T37" fmla="*/ 325 h 341"/>
                <a:gd name="T38" fmla="*/ 99 w 356"/>
                <a:gd name="T39" fmla="*/ 316 h 341"/>
                <a:gd name="T40" fmla="*/ 101 w 356"/>
                <a:gd name="T41" fmla="*/ 308 h 341"/>
                <a:gd name="T42" fmla="*/ 132 w 356"/>
                <a:gd name="T43" fmla="*/ 183 h 341"/>
                <a:gd name="T44" fmla="*/ 167 w 356"/>
                <a:gd name="T45" fmla="*/ 34 h 341"/>
                <a:gd name="T46" fmla="*/ 194 w 356"/>
                <a:gd name="T47" fmla="*/ 15 h 341"/>
                <a:gd name="T48" fmla="*/ 242 w 356"/>
                <a:gd name="T49" fmla="*/ 15 h 341"/>
                <a:gd name="T50" fmla="*/ 310 w 356"/>
                <a:gd name="T51" fmla="*/ 63 h 341"/>
                <a:gd name="T52" fmla="*/ 281 w 356"/>
                <a:gd name="T53" fmla="*/ 144 h 341"/>
                <a:gd name="T54" fmla="*/ 204 w 356"/>
                <a:gd name="T55" fmla="*/ 170 h 341"/>
                <a:gd name="T56" fmla="*/ 134 w 356"/>
                <a:gd name="T57" fmla="*/ 170 h 341"/>
                <a:gd name="T58" fmla="*/ 167 w 356"/>
                <a:gd name="T59" fmla="*/ 3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6" h="341">
                  <a:moveTo>
                    <a:pt x="132" y="183"/>
                  </a:moveTo>
                  <a:lnTo>
                    <a:pt x="216" y="183"/>
                  </a:lnTo>
                  <a:cubicBezTo>
                    <a:pt x="287" y="183"/>
                    <a:pt x="356" y="131"/>
                    <a:pt x="356" y="75"/>
                  </a:cubicBezTo>
                  <a:cubicBezTo>
                    <a:pt x="356" y="37"/>
                    <a:pt x="323" y="0"/>
                    <a:pt x="258" y="0"/>
                  </a:cubicBezTo>
                  <a:lnTo>
                    <a:pt x="97" y="0"/>
                  </a:lnTo>
                  <a:cubicBezTo>
                    <a:pt x="87" y="0"/>
                    <a:pt x="82" y="0"/>
                    <a:pt x="82" y="9"/>
                  </a:cubicBezTo>
                  <a:cubicBezTo>
                    <a:pt x="82" y="15"/>
                    <a:pt x="86" y="15"/>
                    <a:pt x="96" y="15"/>
                  </a:cubicBezTo>
                  <a:cubicBezTo>
                    <a:pt x="103" y="15"/>
                    <a:pt x="112" y="16"/>
                    <a:pt x="118" y="16"/>
                  </a:cubicBezTo>
                  <a:cubicBezTo>
                    <a:pt x="126" y="17"/>
                    <a:pt x="129" y="19"/>
                    <a:pt x="129" y="24"/>
                  </a:cubicBezTo>
                  <a:cubicBezTo>
                    <a:pt x="129" y="26"/>
                    <a:pt x="128" y="28"/>
                    <a:pt x="127" y="34"/>
                  </a:cubicBezTo>
                  <a:lnTo>
                    <a:pt x="60" y="302"/>
                  </a:lnTo>
                  <a:cubicBezTo>
                    <a:pt x="55" y="321"/>
                    <a:pt x="54" y="325"/>
                    <a:pt x="14" y="325"/>
                  </a:cubicBezTo>
                  <a:cubicBezTo>
                    <a:pt x="6" y="325"/>
                    <a:pt x="0" y="325"/>
                    <a:pt x="0" y="335"/>
                  </a:cubicBezTo>
                  <a:cubicBezTo>
                    <a:pt x="0" y="341"/>
                    <a:pt x="6" y="341"/>
                    <a:pt x="8" y="341"/>
                  </a:cubicBezTo>
                  <a:cubicBezTo>
                    <a:pt x="22" y="341"/>
                    <a:pt x="57" y="339"/>
                    <a:pt x="71" y="339"/>
                  </a:cubicBezTo>
                  <a:cubicBezTo>
                    <a:pt x="82" y="339"/>
                    <a:pt x="93" y="340"/>
                    <a:pt x="103" y="340"/>
                  </a:cubicBezTo>
                  <a:cubicBezTo>
                    <a:pt x="114" y="340"/>
                    <a:pt x="125" y="341"/>
                    <a:pt x="136" y="341"/>
                  </a:cubicBezTo>
                  <a:cubicBezTo>
                    <a:pt x="139" y="341"/>
                    <a:pt x="145" y="341"/>
                    <a:pt x="145" y="331"/>
                  </a:cubicBezTo>
                  <a:cubicBezTo>
                    <a:pt x="145" y="325"/>
                    <a:pt x="141" y="325"/>
                    <a:pt x="132" y="325"/>
                  </a:cubicBezTo>
                  <a:cubicBezTo>
                    <a:pt x="113" y="325"/>
                    <a:pt x="99" y="325"/>
                    <a:pt x="99" y="316"/>
                  </a:cubicBezTo>
                  <a:cubicBezTo>
                    <a:pt x="99" y="313"/>
                    <a:pt x="100" y="311"/>
                    <a:pt x="101" y="308"/>
                  </a:cubicBezTo>
                  <a:lnTo>
                    <a:pt x="132" y="183"/>
                  </a:lnTo>
                  <a:close/>
                  <a:moveTo>
                    <a:pt x="167" y="34"/>
                  </a:moveTo>
                  <a:cubicBezTo>
                    <a:pt x="172" y="17"/>
                    <a:pt x="173" y="15"/>
                    <a:pt x="194" y="15"/>
                  </a:cubicBezTo>
                  <a:lnTo>
                    <a:pt x="242" y="15"/>
                  </a:lnTo>
                  <a:cubicBezTo>
                    <a:pt x="284" y="15"/>
                    <a:pt x="310" y="29"/>
                    <a:pt x="310" y="63"/>
                  </a:cubicBezTo>
                  <a:cubicBezTo>
                    <a:pt x="310" y="83"/>
                    <a:pt x="300" y="126"/>
                    <a:pt x="281" y="144"/>
                  </a:cubicBezTo>
                  <a:cubicBezTo>
                    <a:pt x="256" y="166"/>
                    <a:pt x="226" y="170"/>
                    <a:pt x="204" y="170"/>
                  </a:cubicBezTo>
                  <a:lnTo>
                    <a:pt x="134" y="170"/>
                  </a:lnTo>
                  <a:lnTo>
                    <a:pt x="167" y="3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60">
              <a:extLst>
                <a:ext uri="{FF2B5EF4-FFF2-40B4-BE49-F238E27FC236}">
                  <a16:creationId xmlns:a16="http://schemas.microsoft.com/office/drawing/2014/main" id="{BC8E8897-0CFC-AD1A-0207-A6CEE545B533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4127500" y="4913313"/>
              <a:ext cx="63500" cy="79375"/>
            </a:xfrm>
            <a:custGeom>
              <a:avLst/>
              <a:gdLst>
                <a:gd name="T0" fmla="*/ 82 w 142"/>
                <a:gd name="T1" fmla="*/ 76 h 151"/>
                <a:gd name="T2" fmla="*/ 132 w 142"/>
                <a:gd name="T3" fmla="*/ 54 h 151"/>
                <a:gd name="T4" fmla="*/ 142 w 142"/>
                <a:gd name="T5" fmla="*/ 43 h 151"/>
                <a:gd name="T6" fmla="*/ 131 w 142"/>
                <a:gd name="T7" fmla="*/ 32 h 151"/>
                <a:gd name="T8" fmla="*/ 124 w 142"/>
                <a:gd name="T9" fmla="*/ 35 h 151"/>
                <a:gd name="T10" fmla="*/ 76 w 142"/>
                <a:gd name="T11" fmla="*/ 67 h 151"/>
                <a:gd name="T12" fmla="*/ 82 w 142"/>
                <a:gd name="T13" fmla="*/ 15 h 151"/>
                <a:gd name="T14" fmla="*/ 71 w 142"/>
                <a:gd name="T15" fmla="*/ 0 h 151"/>
                <a:gd name="T16" fmla="*/ 60 w 142"/>
                <a:gd name="T17" fmla="*/ 11 h 151"/>
                <a:gd name="T18" fmla="*/ 62 w 142"/>
                <a:gd name="T19" fmla="*/ 28 h 151"/>
                <a:gd name="T20" fmla="*/ 66 w 142"/>
                <a:gd name="T21" fmla="*/ 67 h 151"/>
                <a:gd name="T22" fmla="*/ 19 w 142"/>
                <a:gd name="T23" fmla="*/ 35 h 151"/>
                <a:gd name="T24" fmla="*/ 11 w 142"/>
                <a:gd name="T25" fmla="*/ 32 h 151"/>
                <a:gd name="T26" fmla="*/ 0 w 142"/>
                <a:gd name="T27" fmla="*/ 43 h 151"/>
                <a:gd name="T28" fmla="*/ 8 w 142"/>
                <a:gd name="T29" fmla="*/ 53 h 151"/>
                <a:gd name="T30" fmla="*/ 60 w 142"/>
                <a:gd name="T31" fmla="*/ 75 h 151"/>
                <a:gd name="T32" fmla="*/ 10 w 142"/>
                <a:gd name="T33" fmla="*/ 97 h 151"/>
                <a:gd name="T34" fmla="*/ 0 w 142"/>
                <a:gd name="T35" fmla="*/ 108 h 151"/>
                <a:gd name="T36" fmla="*/ 11 w 142"/>
                <a:gd name="T37" fmla="*/ 119 h 151"/>
                <a:gd name="T38" fmla="*/ 19 w 142"/>
                <a:gd name="T39" fmla="*/ 116 h 151"/>
                <a:gd name="T40" fmla="*/ 66 w 142"/>
                <a:gd name="T41" fmla="*/ 84 h 151"/>
                <a:gd name="T42" fmla="*/ 60 w 142"/>
                <a:gd name="T43" fmla="*/ 140 h 151"/>
                <a:gd name="T44" fmla="*/ 71 w 142"/>
                <a:gd name="T45" fmla="*/ 151 h 151"/>
                <a:gd name="T46" fmla="*/ 82 w 142"/>
                <a:gd name="T47" fmla="*/ 140 h 151"/>
                <a:gd name="T48" fmla="*/ 80 w 142"/>
                <a:gd name="T49" fmla="*/ 123 h 151"/>
                <a:gd name="T50" fmla="*/ 76 w 142"/>
                <a:gd name="T51" fmla="*/ 84 h 151"/>
                <a:gd name="T52" fmla="*/ 118 w 142"/>
                <a:gd name="T53" fmla="*/ 112 h 151"/>
                <a:gd name="T54" fmla="*/ 131 w 142"/>
                <a:gd name="T55" fmla="*/ 119 h 151"/>
                <a:gd name="T56" fmla="*/ 142 w 142"/>
                <a:gd name="T57" fmla="*/ 108 h 151"/>
                <a:gd name="T58" fmla="*/ 135 w 142"/>
                <a:gd name="T59" fmla="*/ 98 h 151"/>
                <a:gd name="T60" fmla="*/ 82 w 142"/>
                <a:gd name="T6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2" h="151">
                  <a:moveTo>
                    <a:pt x="82" y="76"/>
                  </a:moveTo>
                  <a:cubicBezTo>
                    <a:pt x="111" y="63"/>
                    <a:pt x="124" y="58"/>
                    <a:pt x="132" y="54"/>
                  </a:cubicBezTo>
                  <a:cubicBezTo>
                    <a:pt x="139" y="51"/>
                    <a:pt x="142" y="50"/>
                    <a:pt x="142" y="43"/>
                  </a:cubicBezTo>
                  <a:cubicBezTo>
                    <a:pt x="142" y="37"/>
                    <a:pt x="138" y="32"/>
                    <a:pt x="131" y="32"/>
                  </a:cubicBezTo>
                  <a:cubicBezTo>
                    <a:pt x="129" y="32"/>
                    <a:pt x="128" y="32"/>
                    <a:pt x="124" y="35"/>
                  </a:cubicBezTo>
                  <a:lnTo>
                    <a:pt x="76" y="67"/>
                  </a:lnTo>
                  <a:lnTo>
                    <a:pt x="82" y="15"/>
                  </a:lnTo>
                  <a:cubicBezTo>
                    <a:pt x="82" y="9"/>
                    <a:pt x="82" y="0"/>
                    <a:pt x="71" y="0"/>
                  </a:cubicBezTo>
                  <a:cubicBezTo>
                    <a:pt x="67" y="0"/>
                    <a:pt x="60" y="3"/>
                    <a:pt x="60" y="11"/>
                  </a:cubicBezTo>
                  <a:cubicBezTo>
                    <a:pt x="60" y="14"/>
                    <a:pt x="62" y="24"/>
                    <a:pt x="62" y="28"/>
                  </a:cubicBezTo>
                  <a:cubicBezTo>
                    <a:pt x="63" y="34"/>
                    <a:pt x="65" y="59"/>
                    <a:pt x="66" y="67"/>
                  </a:cubicBezTo>
                  <a:lnTo>
                    <a:pt x="19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5" y="32"/>
                    <a:pt x="0" y="37"/>
                    <a:pt x="0" y="43"/>
                  </a:cubicBezTo>
                  <a:cubicBezTo>
                    <a:pt x="0" y="50"/>
                    <a:pt x="5" y="52"/>
                    <a:pt x="8" y="53"/>
                  </a:cubicBezTo>
                  <a:lnTo>
                    <a:pt x="60" y="75"/>
                  </a:lnTo>
                  <a:cubicBezTo>
                    <a:pt x="32" y="88"/>
                    <a:pt x="19" y="93"/>
                    <a:pt x="10" y="97"/>
                  </a:cubicBezTo>
                  <a:cubicBezTo>
                    <a:pt x="4" y="100"/>
                    <a:pt x="0" y="101"/>
                    <a:pt x="0" y="108"/>
                  </a:cubicBezTo>
                  <a:cubicBezTo>
                    <a:pt x="0" y="114"/>
                    <a:pt x="5" y="119"/>
                    <a:pt x="11" y="119"/>
                  </a:cubicBezTo>
                  <a:cubicBezTo>
                    <a:pt x="14" y="119"/>
                    <a:pt x="14" y="119"/>
                    <a:pt x="19" y="116"/>
                  </a:cubicBezTo>
                  <a:lnTo>
                    <a:pt x="66" y="84"/>
                  </a:lnTo>
                  <a:lnTo>
                    <a:pt x="60" y="140"/>
                  </a:lnTo>
                  <a:cubicBezTo>
                    <a:pt x="60" y="148"/>
                    <a:pt x="67" y="151"/>
                    <a:pt x="71" y="151"/>
                  </a:cubicBezTo>
                  <a:cubicBezTo>
                    <a:pt x="75" y="151"/>
                    <a:pt x="82" y="148"/>
                    <a:pt x="82" y="140"/>
                  </a:cubicBezTo>
                  <a:cubicBezTo>
                    <a:pt x="82" y="137"/>
                    <a:pt x="81" y="127"/>
                    <a:pt x="80" y="123"/>
                  </a:cubicBezTo>
                  <a:cubicBezTo>
                    <a:pt x="80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8" y="119"/>
                    <a:pt x="131" y="119"/>
                  </a:cubicBezTo>
                  <a:cubicBezTo>
                    <a:pt x="138" y="119"/>
                    <a:pt x="142" y="114"/>
                    <a:pt x="142" y="108"/>
                  </a:cubicBezTo>
                  <a:cubicBezTo>
                    <a:pt x="142" y="101"/>
                    <a:pt x="138" y="99"/>
                    <a:pt x="135" y="98"/>
                  </a:cubicBezTo>
                  <a:lnTo>
                    <a:pt x="82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61">
              <a:extLst>
                <a:ext uri="{FF2B5EF4-FFF2-40B4-BE49-F238E27FC236}">
                  <a16:creationId xmlns:a16="http://schemas.microsoft.com/office/drawing/2014/main" id="{93381BB5-60CE-FCE9-6B35-3125EDEF324F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298950" y="4976813"/>
              <a:ext cx="84138" cy="119063"/>
            </a:xfrm>
            <a:custGeom>
              <a:avLst/>
              <a:gdLst>
                <a:gd name="T0" fmla="*/ 41 w 189"/>
                <a:gd name="T1" fmla="*/ 115 h 229"/>
                <a:gd name="T2" fmla="*/ 108 w 189"/>
                <a:gd name="T3" fmla="*/ 13 h 229"/>
                <a:gd name="T4" fmla="*/ 161 w 189"/>
                <a:gd name="T5" fmla="*/ 31 h 229"/>
                <a:gd name="T6" fmla="*/ 138 w 189"/>
                <a:gd name="T7" fmla="*/ 54 h 229"/>
                <a:gd name="T8" fmla="*/ 161 w 189"/>
                <a:gd name="T9" fmla="*/ 77 h 229"/>
                <a:gd name="T10" fmla="*/ 184 w 189"/>
                <a:gd name="T11" fmla="*/ 54 h 229"/>
                <a:gd name="T12" fmla="*/ 108 w 189"/>
                <a:gd name="T13" fmla="*/ 0 h 229"/>
                <a:gd name="T14" fmla="*/ 0 w 189"/>
                <a:gd name="T15" fmla="*/ 116 h 229"/>
                <a:gd name="T16" fmla="*/ 107 w 189"/>
                <a:gd name="T17" fmla="*/ 229 h 229"/>
                <a:gd name="T18" fmla="*/ 189 w 189"/>
                <a:gd name="T19" fmla="*/ 164 h 229"/>
                <a:gd name="T20" fmla="*/ 183 w 189"/>
                <a:gd name="T21" fmla="*/ 159 h 229"/>
                <a:gd name="T22" fmla="*/ 176 w 189"/>
                <a:gd name="T23" fmla="*/ 164 h 229"/>
                <a:gd name="T24" fmla="*/ 111 w 189"/>
                <a:gd name="T25" fmla="*/ 217 h 229"/>
                <a:gd name="T26" fmla="*/ 41 w 189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29">
                  <a:moveTo>
                    <a:pt x="41" y="115"/>
                  </a:moveTo>
                  <a:cubicBezTo>
                    <a:pt x="41" y="34"/>
                    <a:pt x="82" y="13"/>
                    <a:pt x="108" y="13"/>
                  </a:cubicBezTo>
                  <a:cubicBezTo>
                    <a:pt x="113" y="13"/>
                    <a:pt x="144" y="13"/>
                    <a:pt x="161" y="31"/>
                  </a:cubicBezTo>
                  <a:cubicBezTo>
                    <a:pt x="141" y="33"/>
                    <a:pt x="138" y="48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3" y="229"/>
                    <a:pt x="189" y="169"/>
                    <a:pt x="189" y="164"/>
                  </a:cubicBezTo>
                  <a:cubicBezTo>
                    <a:pt x="189" y="159"/>
                    <a:pt x="184" y="159"/>
                    <a:pt x="183" y="159"/>
                  </a:cubicBezTo>
                  <a:cubicBezTo>
                    <a:pt x="178" y="159"/>
                    <a:pt x="177" y="161"/>
                    <a:pt x="176" y="164"/>
                  </a:cubicBezTo>
                  <a:cubicBezTo>
                    <a:pt x="162" y="211"/>
                    <a:pt x="130" y="217"/>
                    <a:pt x="111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62">
              <a:extLst>
                <a:ext uri="{FF2B5EF4-FFF2-40B4-BE49-F238E27FC236}">
                  <a16:creationId xmlns:a16="http://schemas.microsoft.com/office/drawing/2014/main" id="{932D2AB8-93D8-D3E0-4AD7-2555E4274079}"/>
                </a:ext>
              </a:extLst>
            </p:cNvPr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4395788" y="4976813"/>
              <a:ext cx="98425" cy="119063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63">
              <a:extLst>
                <a:ext uri="{FF2B5EF4-FFF2-40B4-BE49-F238E27FC236}">
                  <a16:creationId xmlns:a16="http://schemas.microsoft.com/office/drawing/2014/main" id="{33FC52F6-AFA3-91F4-0F57-F85D5D12F48F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4508500" y="4978401"/>
              <a:ext cx="111125" cy="11588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64">
              <a:extLst>
                <a:ext uri="{FF2B5EF4-FFF2-40B4-BE49-F238E27FC236}">
                  <a16:creationId xmlns:a16="http://schemas.microsoft.com/office/drawing/2014/main" id="{C726473E-5A84-EA0D-564D-4E917982DBEE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622800" y="4981576"/>
              <a:ext cx="107950" cy="114300"/>
            </a:xfrm>
            <a:custGeom>
              <a:avLst/>
              <a:gdLst>
                <a:gd name="T0" fmla="*/ 198 w 244"/>
                <a:gd name="T1" fmla="*/ 49 h 220"/>
                <a:gd name="T2" fmla="*/ 244 w 244"/>
                <a:gd name="T3" fmla="*/ 15 h 220"/>
                <a:gd name="T4" fmla="*/ 244 w 244"/>
                <a:gd name="T5" fmla="*/ 0 h 220"/>
                <a:gd name="T6" fmla="*/ 207 w 244"/>
                <a:gd name="T7" fmla="*/ 1 h 220"/>
                <a:gd name="T8" fmla="*/ 163 w 244"/>
                <a:gd name="T9" fmla="*/ 0 h 220"/>
                <a:gd name="T10" fmla="*/ 163 w 244"/>
                <a:gd name="T11" fmla="*/ 15 h 220"/>
                <a:gd name="T12" fmla="*/ 187 w 244"/>
                <a:gd name="T13" fmla="*/ 37 h 220"/>
                <a:gd name="T14" fmla="*/ 184 w 244"/>
                <a:gd name="T15" fmla="*/ 49 h 220"/>
                <a:gd name="T16" fmla="*/ 133 w 244"/>
                <a:gd name="T17" fmla="*/ 176 h 220"/>
                <a:gd name="T18" fmla="*/ 78 w 244"/>
                <a:gd name="T19" fmla="*/ 37 h 220"/>
                <a:gd name="T20" fmla="*/ 75 w 244"/>
                <a:gd name="T21" fmla="*/ 28 h 220"/>
                <a:gd name="T22" fmla="*/ 103 w 244"/>
                <a:gd name="T23" fmla="*/ 15 h 220"/>
                <a:gd name="T24" fmla="*/ 103 w 244"/>
                <a:gd name="T25" fmla="*/ 0 h 220"/>
                <a:gd name="T26" fmla="*/ 49 w 244"/>
                <a:gd name="T27" fmla="*/ 1 h 220"/>
                <a:gd name="T28" fmla="*/ 0 w 244"/>
                <a:gd name="T29" fmla="*/ 0 h 220"/>
                <a:gd name="T30" fmla="*/ 0 w 244"/>
                <a:gd name="T31" fmla="*/ 15 h 220"/>
                <a:gd name="T32" fmla="*/ 40 w 244"/>
                <a:gd name="T33" fmla="*/ 34 h 220"/>
                <a:gd name="T34" fmla="*/ 112 w 244"/>
                <a:gd name="T35" fmla="*/ 211 h 220"/>
                <a:gd name="T36" fmla="*/ 122 w 244"/>
                <a:gd name="T37" fmla="*/ 220 h 220"/>
                <a:gd name="T38" fmla="*/ 133 w 244"/>
                <a:gd name="T39" fmla="*/ 211 h 220"/>
                <a:gd name="T40" fmla="*/ 198 w 244"/>
                <a:gd name="T4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220">
                  <a:moveTo>
                    <a:pt x="198" y="49"/>
                  </a:moveTo>
                  <a:cubicBezTo>
                    <a:pt x="203" y="37"/>
                    <a:pt x="211" y="16"/>
                    <a:pt x="244" y="15"/>
                  </a:cubicBezTo>
                  <a:lnTo>
                    <a:pt x="244" y="0"/>
                  </a:lnTo>
                  <a:cubicBezTo>
                    <a:pt x="233" y="1"/>
                    <a:pt x="218" y="1"/>
                    <a:pt x="207" y="1"/>
                  </a:cubicBezTo>
                  <a:cubicBezTo>
                    <a:pt x="195" y="1"/>
                    <a:pt x="172" y="0"/>
                    <a:pt x="163" y="0"/>
                  </a:cubicBezTo>
                  <a:lnTo>
                    <a:pt x="163" y="15"/>
                  </a:lnTo>
                  <a:cubicBezTo>
                    <a:pt x="182" y="16"/>
                    <a:pt x="187" y="27"/>
                    <a:pt x="187" y="37"/>
                  </a:cubicBezTo>
                  <a:cubicBezTo>
                    <a:pt x="187" y="41"/>
                    <a:pt x="186" y="43"/>
                    <a:pt x="184" y="49"/>
                  </a:cubicBezTo>
                  <a:lnTo>
                    <a:pt x="133" y="176"/>
                  </a:lnTo>
                  <a:lnTo>
                    <a:pt x="78" y="37"/>
                  </a:lnTo>
                  <a:cubicBezTo>
                    <a:pt x="75" y="30"/>
                    <a:pt x="75" y="29"/>
                    <a:pt x="75" y="28"/>
                  </a:cubicBezTo>
                  <a:cubicBezTo>
                    <a:pt x="75" y="15"/>
                    <a:pt x="94" y="15"/>
                    <a:pt x="103" y="15"/>
                  </a:cubicBezTo>
                  <a:lnTo>
                    <a:pt x="103" y="0"/>
                  </a:lnTo>
                  <a:cubicBezTo>
                    <a:pt x="88" y="0"/>
                    <a:pt x="60" y="1"/>
                    <a:pt x="49" y="1"/>
                  </a:cubicBezTo>
                  <a:cubicBezTo>
                    <a:pt x="35" y="1"/>
                    <a:pt x="15" y="1"/>
                    <a:pt x="0" y="0"/>
                  </a:cubicBezTo>
                  <a:lnTo>
                    <a:pt x="0" y="15"/>
                  </a:lnTo>
                  <a:cubicBezTo>
                    <a:pt x="32" y="15"/>
                    <a:pt x="34" y="18"/>
                    <a:pt x="40" y="34"/>
                  </a:cubicBezTo>
                  <a:lnTo>
                    <a:pt x="112" y="211"/>
                  </a:lnTo>
                  <a:cubicBezTo>
                    <a:pt x="115" y="218"/>
                    <a:pt x="116" y="220"/>
                    <a:pt x="122" y="220"/>
                  </a:cubicBezTo>
                  <a:cubicBezTo>
                    <a:pt x="129" y="220"/>
                    <a:pt x="131" y="216"/>
                    <a:pt x="133" y="211"/>
                  </a:cubicBezTo>
                  <a:lnTo>
                    <a:pt x="198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65">
              <a:extLst>
                <a:ext uri="{FF2B5EF4-FFF2-40B4-BE49-F238E27FC236}">
                  <a16:creationId xmlns:a16="http://schemas.microsoft.com/office/drawing/2014/main" id="{D4CDF117-E6F9-21D0-A3C1-C043800A73B3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4741863" y="4918076"/>
              <a:ext cx="49213" cy="1762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2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66">
              <a:extLst>
                <a:ext uri="{FF2B5EF4-FFF2-40B4-BE49-F238E27FC236}">
                  <a16:creationId xmlns:a16="http://schemas.microsoft.com/office/drawing/2014/main" id="{ABD182ED-56A9-0988-E27D-8E889B99AEB5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4803775" y="4978401"/>
              <a:ext cx="112713" cy="11588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8 w 251"/>
                <a:gd name="T21" fmla="*/ 66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67">
              <a:extLst>
                <a:ext uri="{FF2B5EF4-FFF2-40B4-BE49-F238E27FC236}">
                  <a16:creationId xmlns:a16="http://schemas.microsoft.com/office/drawing/2014/main" id="{7A868640-B1D2-C775-485B-315C0B452532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927600" y="4976813"/>
              <a:ext cx="85725" cy="119063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1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4" y="13"/>
                    <a:pt x="162" y="31"/>
                  </a:cubicBezTo>
                  <a:cubicBezTo>
                    <a:pt x="141" y="33"/>
                    <a:pt x="139" y="48"/>
                    <a:pt x="139" y="54"/>
                  </a:cubicBezTo>
                  <a:cubicBezTo>
                    <a:pt x="139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4"/>
                  </a:cubicBezTo>
                  <a:cubicBezTo>
                    <a:pt x="184" y="20"/>
                    <a:pt x="146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68">
              <a:extLst>
                <a:ext uri="{FF2B5EF4-FFF2-40B4-BE49-F238E27FC236}">
                  <a16:creationId xmlns:a16="http://schemas.microsoft.com/office/drawing/2014/main" id="{4E761747-D63A-EFBA-42A6-38842CAD68BD}"/>
                </a:ext>
              </a:extLst>
            </p:cNvPr>
            <p:cNvSpPr>
              <a:spLocks noEditPoints="1"/>
            </p:cNvSpPr>
            <p:nvPr>
              <p:custDataLst>
                <p:tags r:id="rId77"/>
              </p:custDataLst>
            </p:nvPr>
          </p:nvSpPr>
          <p:spPr bwMode="auto">
            <a:xfrm>
              <a:off x="5026025" y="4976813"/>
              <a:ext cx="85725" cy="11906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69">
              <a:extLst>
                <a:ext uri="{FF2B5EF4-FFF2-40B4-BE49-F238E27FC236}">
                  <a16:creationId xmlns:a16="http://schemas.microsoft.com/office/drawing/2014/main" id="{2AC101C5-A04D-43C6-215E-A6B9D23C134D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5126038" y="4976813"/>
              <a:ext cx="73025" cy="11906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8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70">
              <a:extLst>
                <a:ext uri="{FF2B5EF4-FFF2-40B4-BE49-F238E27FC236}">
                  <a16:creationId xmlns:a16="http://schemas.microsoft.com/office/drawing/2014/main" id="{647AD3E4-60A1-C6B6-28B7-0282EFB2482F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5284788" y="4914901"/>
              <a:ext cx="157163" cy="184150"/>
            </a:xfrm>
            <a:custGeom>
              <a:avLst/>
              <a:gdLst>
                <a:gd name="T0" fmla="*/ 300 w 354"/>
                <a:gd name="T1" fmla="*/ 49 h 352"/>
                <a:gd name="T2" fmla="*/ 354 w 354"/>
                <a:gd name="T3" fmla="*/ 15 h 352"/>
                <a:gd name="T4" fmla="*/ 354 w 354"/>
                <a:gd name="T5" fmla="*/ 0 h 352"/>
                <a:gd name="T6" fmla="*/ 306 w 354"/>
                <a:gd name="T7" fmla="*/ 1 h 352"/>
                <a:gd name="T8" fmla="*/ 249 w 354"/>
                <a:gd name="T9" fmla="*/ 0 h 352"/>
                <a:gd name="T10" fmla="*/ 249 w 354"/>
                <a:gd name="T11" fmla="*/ 15 h 352"/>
                <a:gd name="T12" fmla="*/ 286 w 354"/>
                <a:gd name="T13" fmla="*/ 40 h 352"/>
                <a:gd name="T14" fmla="*/ 283 w 354"/>
                <a:gd name="T15" fmla="*/ 50 h 352"/>
                <a:gd name="T16" fmla="*/ 192 w 354"/>
                <a:gd name="T17" fmla="*/ 291 h 352"/>
                <a:gd name="T18" fmla="*/ 97 w 354"/>
                <a:gd name="T19" fmla="*/ 39 h 352"/>
                <a:gd name="T20" fmla="*/ 94 w 354"/>
                <a:gd name="T21" fmla="*/ 30 h 352"/>
                <a:gd name="T22" fmla="*/ 135 w 354"/>
                <a:gd name="T23" fmla="*/ 15 h 352"/>
                <a:gd name="T24" fmla="*/ 135 w 354"/>
                <a:gd name="T25" fmla="*/ 0 h 352"/>
                <a:gd name="T26" fmla="*/ 63 w 354"/>
                <a:gd name="T27" fmla="*/ 1 h 352"/>
                <a:gd name="T28" fmla="*/ 0 w 354"/>
                <a:gd name="T29" fmla="*/ 0 h 352"/>
                <a:gd name="T30" fmla="*/ 0 w 354"/>
                <a:gd name="T31" fmla="*/ 15 h 352"/>
                <a:gd name="T32" fmla="*/ 49 w 354"/>
                <a:gd name="T33" fmla="*/ 34 h 352"/>
                <a:gd name="T34" fmla="*/ 165 w 354"/>
                <a:gd name="T35" fmla="*/ 341 h 352"/>
                <a:gd name="T36" fmla="*/ 177 w 354"/>
                <a:gd name="T37" fmla="*/ 352 h 352"/>
                <a:gd name="T38" fmla="*/ 189 w 354"/>
                <a:gd name="T39" fmla="*/ 342 h 352"/>
                <a:gd name="T40" fmla="*/ 300 w 354"/>
                <a:gd name="T41" fmla="*/ 4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4" h="352">
                  <a:moveTo>
                    <a:pt x="300" y="49"/>
                  </a:moveTo>
                  <a:cubicBezTo>
                    <a:pt x="307" y="30"/>
                    <a:pt x="321" y="16"/>
                    <a:pt x="354" y="15"/>
                  </a:cubicBezTo>
                  <a:lnTo>
                    <a:pt x="354" y="0"/>
                  </a:lnTo>
                  <a:cubicBezTo>
                    <a:pt x="339" y="1"/>
                    <a:pt x="319" y="1"/>
                    <a:pt x="306" y="1"/>
                  </a:cubicBezTo>
                  <a:cubicBezTo>
                    <a:pt x="291" y="1"/>
                    <a:pt x="262" y="0"/>
                    <a:pt x="249" y="0"/>
                  </a:cubicBezTo>
                  <a:lnTo>
                    <a:pt x="249" y="15"/>
                  </a:lnTo>
                  <a:cubicBezTo>
                    <a:pt x="275" y="16"/>
                    <a:pt x="286" y="29"/>
                    <a:pt x="286" y="40"/>
                  </a:cubicBezTo>
                  <a:cubicBezTo>
                    <a:pt x="286" y="44"/>
                    <a:pt x="284" y="47"/>
                    <a:pt x="283" y="50"/>
                  </a:cubicBezTo>
                  <a:lnTo>
                    <a:pt x="192" y="291"/>
                  </a:lnTo>
                  <a:lnTo>
                    <a:pt x="97" y="39"/>
                  </a:lnTo>
                  <a:cubicBezTo>
                    <a:pt x="94" y="32"/>
                    <a:pt x="94" y="31"/>
                    <a:pt x="94" y="30"/>
                  </a:cubicBezTo>
                  <a:cubicBezTo>
                    <a:pt x="94" y="15"/>
                    <a:pt x="122" y="15"/>
                    <a:pt x="135" y="15"/>
                  </a:cubicBezTo>
                  <a:lnTo>
                    <a:pt x="135" y="0"/>
                  </a:lnTo>
                  <a:cubicBezTo>
                    <a:pt x="117" y="1"/>
                    <a:pt x="82" y="1"/>
                    <a:pt x="63" y="1"/>
                  </a:cubicBezTo>
                  <a:cubicBezTo>
                    <a:pt x="40" y="1"/>
                    <a:pt x="18" y="0"/>
                    <a:pt x="0" y="0"/>
                  </a:cubicBezTo>
                  <a:lnTo>
                    <a:pt x="0" y="15"/>
                  </a:lnTo>
                  <a:cubicBezTo>
                    <a:pt x="33" y="15"/>
                    <a:pt x="42" y="15"/>
                    <a:pt x="49" y="34"/>
                  </a:cubicBezTo>
                  <a:lnTo>
                    <a:pt x="165" y="341"/>
                  </a:lnTo>
                  <a:cubicBezTo>
                    <a:pt x="168" y="350"/>
                    <a:pt x="171" y="352"/>
                    <a:pt x="177" y="352"/>
                  </a:cubicBezTo>
                  <a:cubicBezTo>
                    <a:pt x="185" y="352"/>
                    <a:pt x="186" y="349"/>
                    <a:pt x="189" y="342"/>
                  </a:cubicBezTo>
                  <a:lnTo>
                    <a:pt x="300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71">
              <a:extLst>
                <a:ext uri="{FF2B5EF4-FFF2-40B4-BE49-F238E27FC236}">
                  <a16:creationId xmlns:a16="http://schemas.microsoft.com/office/drawing/2014/main" id="{8D876B20-079D-BC43-8DD2-43C00F704220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5524500" y="4981576"/>
              <a:ext cx="152400" cy="114300"/>
            </a:xfrm>
            <a:custGeom>
              <a:avLst/>
              <a:gdLst>
                <a:gd name="T0" fmla="*/ 300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9 w 341"/>
                <a:gd name="T9" fmla="*/ 0 h 220"/>
                <a:gd name="T10" fmla="*/ 259 w 341"/>
                <a:gd name="T11" fmla="*/ 15 h 220"/>
                <a:gd name="T12" fmla="*/ 288 w 341"/>
                <a:gd name="T13" fmla="*/ 39 h 220"/>
                <a:gd name="T14" fmla="*/ 285 w 341"/>
                <a:gd name="T15" fmla="*/ 50 h 220"/>
                <a:gd name="T16" fmla="*/ 240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3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1 w 341"/>
                <a:gd name="T43" fmla="*/ 15 h 220"/>
                <a:gd name="T44" fmla="*/ 101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100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300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300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1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7" y="16"/>
                    <a:pt x="288" y="25"/>
                    <a:pt x="288" y="39"/>
                  </a:cubicBezTo>
                  <a:cubicBezTo>
                    <a:pt x="288" y="42"/>
                    <a:pt x="288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1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40" y="15"/>
                    <a:pt x="148" y="16"/>
                    <a:pt x="153" y="23"/>
                  </a:cubicBezTo>
                  <a:cubicBezTo>
                    <a:pt x="155" y="26"/>
                    <a:pt x="161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1" y="15"/>
                    <a:pt x="101" y="15"/>
                  </a:cubicBezTo>
                  <a:lnTo>
                    <a:pt x="101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100" y="209"/>
                  </a:lnTo>
                  <a:cubicBezTo>
                    <a:pt x="102" y="216"/>
                    <a:pt x="104" y="220"/>
                    <a:pt x="110" y="220"/>
                  </a:cubicBezTo>
                  <a:cubicBezTo>
                    <a:pt x="117" y="220"/>
                    <a:pt x="118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300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Oval 72">
              <a:extLst>
                <a:ext uri="{FF2B5EF4-FFF2-40B4-BE49-F238E27FC236}">
                  <a16:creationId xmlns:a16="http://schemas.microsoft.com/office/drawing/2014/main" id="{D2DC7716-8EA2-256F-D0F7-BD2C733249B0}"/>
                </a:ext>
              </a:extLst>
            </p:cNvPr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5700713" y="50657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3">
              <a:extLst>
                <a:ext uri="{FF2B5EF4-FFF2-40B4-BE49-F238E27FC236}">
                  <a16:creationId xmlns:a16="http://schemas.microsoft.com/office/drawing/2014/main" id="{40C18767-3D09-2D4E-DA40-B0297C0BDC14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5749925" y="4978401"/>
              <a:ext cx="109538" cy="165100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4 w 246"/>
                <a:gd name="T23" fmla="*/ 279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3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Oval 74">
              <a:extLst>
                <a:ext uri="{FF2B5EF4-FFF2-40B4-BE49-F238E27FC236}">
                  <a16:creationId xmlns:a16="http://schemas.microsoft.com/office/drawing/2014/main" id="{1D976E6F-2B09-1355-1273-55C03A729B99}"/>
                </a:ext>
              </a:extLst>
            </p:cNvPr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5886450" y="5065713"/>
              <a:ext cx="23813" cy="28575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75">
              <a:extLst>
                <a:ext uri="{FF2B5EF4-FFF2-40B4-BE49-F238E27FC236}">
                  <a16:creationId xmlns:a16="http://schemas.microsoft.com/office/drawing/2014/main" id="{1779B91E-32FA-2DE3-BE41-EA8E15FA57C8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6011863" y="4906963"/>
              <a:ext cx="92075" cy="190500"/>
            </a:xfrm>
            <a:custGeom>
              <a:avLst/>
              <a:gdLst>
                <a:gd name="T0" fmla="*/ 111 w 205"/>
                <a:gd name="T1" fmla="*/ 137 h 361"/>
                <a:gd name="T2" fmla="*/ 0 w 205"/>
                <a:gd name="T3" fmla="*/ 277 h 361"/>
                <a:gd name="T4" fmla="*/ 79 w 205"/>
                <a:gd name="T5" fmla="*/ 361 h 361"/>
                <a:gd name="T6" fmla="*/ 179 w 205"/>
                <a:gd name="T7" fmla="*/ 213 h 361"/>
                <a:gd name="T8" fmla="*/ 142 w 205"/>
                <a:gd name="T9" fmla="*/ 121 h 361"/>
                <a:gd name="T10" fmla="*/ 95 w 205"/>
                <a:gd name="T11" fmla="*/ 39 h 361"/>
                <a:gd name="T12" fmla="*/ 122 w 205"/>
                <a:gd name="T13" fmla="*/ 16 h 361"/>
                <a:gd name="T14" fmla="*/ 157 w 205"/>
                <a:gd name="T15" fmla="*/ 29 h 361"/>
                <a:gd name="T16" fmla="*/ 185 w 205"/>
                <a:gd name="T17" fmla="*/ 42 h 361"/>
                <a:gd name="T18" fmla="*/ 205 w 205"/>
                <a:gd name="T19" fmla="*/ 22 h 361"/>
                <a:gd name="T20" fmla="*/ 179 w 205"/>
                <a:gd name="T21" fmla="*/ 5 h 361"/>
                <a:gd name="T22" fmla="*/ 138 w 205"/>
                <a:gd name="T23" fmla="*/ 0 h 361"/>
                <a:gd name="T24" fmla="*/ 81 w 205"/>
                <a:gd name="T25" fmla="*/ 51 h 361"/>
                <a:gd name="T26" fmla="*/ 111 w 205"/>
                <a:gd name="T27" fmla="*/ 137 h 361"/>
                <a:gd name="T28" fmla="*/ 117 w 205"/>
                <a:gd name="T29" fmla="*/ 148 h 361"/>
                <a:gd name="T30" fmla="*/ 144 w 205"/>
                <a:gd name="T31" fmla="*/ 233 h 361"/>
                <a:gd name="T32" fmla="*/ 79 w 205"/>
                <a:gd name="T33" fmla="*/ 350 h 361"/>
                <a:gd name="T34" fmla="*/ 31 w 205"/>
                <a:gd name="T35" fmla="*/ 291 h 361"/>
                <a:gd name="T36" fmla="*/ 117 w 205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1">
                  <a:moveTo>
                    <a:pt x="111" y="137"/>
                  </a:moveTo>
                  <a:cubicBezTo>
                    <a:pt x="49" y="152"/>
                    <a:pt x="0" y="216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7" y="361"/>
                    <a:pt x="179" y="282"/>
                    <a:pt x="179" y="213"/>
                  </a:cubicBezTo>
                  <a:cubicBezTo>
                    <a:pt x="179" y="168"/>
                    <a:pt x="159" y="143"/>
                    <a:pt x="142" y="121"/>
                  </a:cubicBezTo>
                  <a:cubicBezTo>
                    <a:pt x="124" y="98"/>
                    <a:pt x="95" y="61"/>
                    <a:pt x="95" y="39"/>
                  </a:cubicBezTo>
                  <a:cubicBezTo>
                    <a:pt x="95" y="28"/>
                    <a:pt x="105" y="16"/>
                    <a:pt x="122" y="16"/>
                  </a:cubicBezTo>
                  <a:cubicBezTo>
                    <a:pt x="137" y="16"/>
                    <a:pt x="147" y="22"/>
                    <a:pt x="157" y="29"/>
                  </a:cubicBezTo>
                  <a:cubicBezTo>
                    <a:pt x="167" y="35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9"/>
                    <a:pt x="179" y="5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1"/>
                    <a:pt x="81" y="51"/>
                  </a:cubicBezTo>
                  <a:cubicBezTo>
                    <a:pt x="81" y="78"/>
                    <a:pt x="96" y="106"/>
                    <a:pt x="111" y="137"/>
                  </a:cubicBezTo>
                  <a:close/>
                  <a:moveTo>
                    <a:pt x="117" y="148"/>
                  </a:moveTo>
                  <a:cubicBezTo>
                    <a:pt x="129" y="171"/>
                    <a:pt x="144" y="197"/>
                    <a:pt x="144" y="233"/>
                  </a:cubicBezTo>
                  <a:cubicBezTo>
                    <a:pt x="144" y="266"/>
                    <a:pt x="125" y="350"/>
                    <a:pt x="79" y="350"/>
                  </a:cubicBezTo>
                  <a:cubicBezTo>
                    <a:pt x="52" y="350"/>
                    <a:pt x="31" y="329"/>
                    <a:pt x="31" y="291"/>
                  </a:cubicBezTo>
                  <a:cubicBezTo>
                    <a:pt x="31" y="259"/>
                    <a:pt x="50" y="166"/>
                    <a:pt x="117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76">
              <a:extLst>
                <a:ext uri="{FF2B5EF4-FFF2-40B4-BE49-F238E27FC236}">
                  <a16:creationId xmlns:a16="http://schemas.microsoft.com/office/drawing/2014/main" id="{93FEF8C1-8FFD-7FCB-5F45-91D67E0A93F4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6132513" y="4897438"/>
              <a:ext cx="50800" cy="261938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77">
              <a:extLst>
                <a:ext uri="{FF2B5EF4-FFF2-40B4-BE49-F238E27FC236}">
                  <a16:creationId xmlns:a16="http://schemas.microsoft.com/office/drawing/2014/main" id="{FBF5C149-A984-542C-F4D5-554D27E4A062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6208713" y="4911726"/>
              <a:ext cx="109538" cy="18573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8">
              <a:extLst>
                <a:ext uri="{FF2B5EF4-FFF2-40B4-BE49-F238E27FC236}">
                  <a16:creationId xmlns:a16="http://schemas.microsoft.com/office/drawing/2014/main" id="{BCA10F81-C784-A271-5121-D5C4F9826766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338888" y="4897438"/>
              <a:ext cx="52388" cy="261938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79">
              <a:extLst>
                <a:ext uri="{FF2B5EF4-FFF2-40B4-BE49-F238E27FC236}">
                  <a16:creationId xmlns:a16="http://schemas.microsoft.com/office/drawing/2014/main" id="{A7E19EA4-CB3F-F0A7-8F64-266C2480C9E1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6432550" y="5065713"/>
              <a:ext cx="25400" cy="777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3"/>
                    <a:pt x="26" y="53"/>
                  </a:cubicBezTo>
                  <a:cubicBezTo>
                    <a:pt x="34" y="53"/>
                    <a:pt x="40" y="50"/>
                    <a:pt x="45" y="46"/>
                  </a:cubicBezTo>
                  <a:lnTo>
                    <a:pt x="46" y="45"/>
                  </a:lnTo>
                  <a:cubicBezTo>
                    <a:pt x="46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80">
              <a:extLst>
                <a:ext uri="{FF2B5EF4-FFF2-40B4-BE49-F238E27FC236}">
                  <a16:creationId xmlns:a16="http://schemas.microsoft.com/office/drawing/2014/main" id="{F368C658-B12E-D661-1F1D-AE47D49241F9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6553200" y="4932363"/>
              <a:ext cx="69850" cy="163513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1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81">
              <a:extLst>
                <a:ext uri="{FF2B5EF4-FFF2-40B4-BE49-F238E27FC236}">
                  <a16:creationId xmlns:a16="http://schemas.microsoft.com/office/drawing/2014/main" id="{3AAE32B0-FDDF-98B7-5B75-842A0BABFA7E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6642100" y="4911726"/>
              <a:ext cx="112713" cy="182563"/>
            </a:xfrm>
            <a:custGeom>
              <a:avLst/>
              <a:gdLst>
                <a:gd name="T0" fmla="*/ 39 w 250"/>
                <a:gd name="T1" fmla="*/ 309 h 347"/>
                <a:gd name="T2" fmla="*/ 0 w 250"/>
                <a:gd name="T3" fmla="*/ 331 h 347"/>
                <a:gd name="T4" fmla="*/ 0 w 250"/>
                <a:gd name="T5" fmla="*/ 347 h 347"/>
                <a:gd name="T6" fmla="*/ 56 w 250"/>
                <a:gd name="T7" fmla="*/ 345 h 347"/>
                <a:gd name="T8" fmla="*/ 112 w 250"/>
                <a:gd name="T9" fmla="*/ 347 h 347"/>
                <a:gd name="T10" fmla="*/ 112 w 250"/>
                <a:gd name="T11" fmla="*/ 331 h 347"/>
                <a:gd name="T12" fmla="*/ 73 w 250"/>
                <a:gd name="T13" fmla="*/ 309 h 347"/>
                <a:gd name="T14" fmla="*/ 73 w 250"/>
                <a:gd name="T15" fmla="*/ 217 h 347"/>
                <a:gd name="T16" fmla="*/ 140 w 250"/>
                <a:gd name="T17" fmla="*/ 137 h 347"/>
                <a:gd name="T18" fmla="*/ 177 w 250"/>
                <a:gd name="T19" fmla="*/ 192 h 347"/>
                <a:gd name="T20" fmla="*/ 177 w 250"/>
                <a:gd name="T21" fmla="*/ 309 h 347"/>
                <a:gd name="T22" fmla="*/ 138 w 250"/>
                <a:gd name="T23" fmla="*/ 331 h 347"/>
                <a:gd name="T24" fmla="*/ 138 w 250"/>
                <a:gd name="T25" fmla="*/ 347 h 347"/>
                <a:gd name="T26" fmla="*/ 195 w 250"/>
                <a:gd name="T27" fmla="*/ 345 h 347"/>
                <a:gd name="T28" fmla="*/ 250 w 250"/>
                <a:gd name="T29" fmla="*/ 347 h 347"/>
                <a:gd name="T30" fmla="*/ 250 w 250"/>
                <a:gd name="T31" fmla="*/ 331 h 347"/>
                <a:gd name="T32" fmla="*/ 212 w 250"/>
                <a:gd name="T33" fmla="*/ 316 h 347"/>
                <a:gd name="T34" fmla="*/ 212 w 250"/>
                <a:gd name="T35" fmla="*/ 221 h 347"/>
                <a:gd name="T36" fmla="*/ 196 w 250"/>
                <a:gd name="T37" fmla="*/ 145 h 347"/>
                <a:gd name="T38" fmla="*/ 144 w 250"/>
                <a:gd name="T39" fmla="*/ 126 h 347"/>
                <a:gd name="T40" fmla="*/ 71 w 250"/>
                <a:gd name="T41" fmla="*/ 175 h 347"/>
                <a:gd name="T42" fmla="*/ 71 w 250"/>
                <a:gd name="T43" fmla="*/ 0 h 347"/>
                <a:gd name="T44" fmla="*/ 0 w 250"/>
                <a:gd name="T45" fmla="*/ 6 h 347"/>
                <a:gd name="T46" fmla="*/ 0 w 250"/>
                <a:gd name="T47" fmla="*/ 21 h 347"/>
                <a:gd name="T48" fmla="*/ 39 w 250"/>
                <a:gd name="T49" fmla="*/ 49 h 347"/>
                <a:gd name="T50" fmla="*/ 39 w 250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7" y="345"/>
                    <a:pt x="233" y="346"/>
                    <a:pt x="250" y="347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6" y="145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82">
              <a:extLst>
                <a:ext uri="{FF2B5EF4-FFF2-40B4-BE49-F238E27FC236}">
                  <a16:creationId xmlns:a16="http://schemas.microsoft.com/office/drawing/2014/main" id="{8256B62D-8D4C-839D-1894-51B65129094F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6765925" y="4976813"/>
              <a:ext cx="85725" cy="119063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59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79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4" y="11"/>
                    <a:pt x="159" y="78"/>
                    <a:pt x="159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9"/>
                    <a:pt x="165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1" y="158"/>
                    <a:pt x="180" y="161"/>
                    <a:pt x="179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83">
              <a:extLst>
                <a:ext uri="{FF2B5EF4-FFF2-40B4-BE49-F238E27FC236}">
                  <a16:creationId xmlns:a16="http://schemas.microsoft.com/office/drawing/2014/main" id="{4F680105-1AAC-0AC1-D3CC-553AC8670415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6864350" y="4978401"/>
              <a:ext cx="112713" cy="11588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0 w 251"/>
                <a:gd name="T19" fmla="*/ 11 h 221"/>
                <a:gd name="T20" fmla="*/ 177 w 251"/>
                <a:gd name="T21" fmla="*/ 66 h 221"/>
                <a:gd name="T22" fmla="*/ 177 w 251"/>
                <a:gd name="T23" fmla="*/ 183 h 221"/>
                <a:gd name="T24" fmla="*/ 138 w 251"/>
                <a:gd name="T25" fmla="*/ 205 h 221"/>
                <a:gd name="T26" fmla="*/ 138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2" name="Group 221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\Pr\big[w~\text{is valid for}~x: (\msf{OUT}_{P^*}, \msf{OUT}_{V}, w) \leftarrow \mcal{WE}^{P^*(x, z;r)}(x)\big] = \delta(\secpar) \pm \negl(\secpar)$&#10;&#10;\end{document}" title="IguanaTex Vector Display">
            <a:extLst>
              <a:ext uri="{FF2B5EF4-FFF2-40B4-BE49-F238E27FC236}">
                <a16:creationId xmlns:a16="http://schemas.microsoft.com/office/drawing/2014/main" id="{8094EE2D-BCF7-773B-2099-1D4801035AF5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3888820" y="5263052"/>
            <a:ext cx="7986620" cy="372433"/>
            <a:chOff x="1106488" y="2539996"/>
            <a:chExt cx="7353301" cy="342900"/>
          </a:xfrm>
        </p:grpSpPr>
        <p:sp>
          <p:nvSpPr>
            <p:cNvPr id="223" name="Freeform 468">
              <a:extLst>
                <a:ext uri="{FF2B5EF4-FFF2-40B4-BE49-F238E27FC236}">
                  <a16:creationId xmlns:a16="http://schemas.microsoft.com/office/drawing/2014/main" id="{3A596CFD-75C3-A14B-C8D1-A41AF188826D}"/>
                </a:ext>
              </a:extLst>
            </p:cNvPr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1106488" y="2614609"/>
              <a:ext cx="131763" cy="177800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1 w 294"/>
                <a:gd name="T15" fmla="*/ 39 h 341"/>
                <a:gd name="T16" fmla="*/ 51 w 294"/>
                <a:gd name="T17" fmla="*/ 302 h 341"/>
                <a:gd name="T18" fmla="*/ 12 w 294"/>
                <a:gd name="T19" fmla="*/ 326 h 341"/>
                <a:gd name="T20" fmla="*/ 0 w 294"/>
                <a:gd name="T21" fmla="*/ 326 h 341"/>
                <a:gd name="T22" fmla="*/ 0 w 294"/>
                <a:gd name="T23" fmla="*/ 341 h 341"/>
                <a:gd name="T24" fmla="*/ 73 w 294"/>
                <a:gd name="T25" fmla="*/ 340 h 341"/>
                <a:gd name="T26" fmla="*/ 147 w 294"/>
                <a:gd name="T27" fmla="*/ 341 h 341"/>
                <a:gd name="T28" fmla="*/ 147 w 294"/>
                <a:gd name="T29" fmla="*/ 326 h 341"/>
                <a:gd name="T30" fmla="*/ 135 w 294"/>
                <a:gd name="T31" fmla="*/ 326 h 341"/>
                <a:gd name="T32" fmla="*/ 96 w 294"/>
                <a:gd name="T33" fmla="*/ 302 h 341"/>
                <a:gd name="T34" fmla="*/ 96 w 294"/>
                <a:gd name="T35" fmla="*/ 183 h 341"/>
                <a:gd name="T36" fmla="*/ 94 w 294"/>
                <a:gd name="T37" fmla="*/ 170 h 341"/>
                <a:gd name="T38" fmla="*/ 94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2 w 294"/>
                <a:gd name="T45" fmla="*/ 93 h 341"/>
                <a:gd name="T46" fmla="*/ 163 w 294"/>
                <a:gd name="T47" fmla="*/ 170 h 341"/>
                <a:gd name="T48" fmla="*/ 94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0" y="16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6"/>
                    <a:pt x="12" y="326"/>
                  </a:cubicBezTo>
                  <a:lnTo>
                    <a:pt x="0" y="326"/>
                  </a:lnTo>
                  <a:lnTo>
                    <a:pt x="0" y="341"/>
                  </a:lnTo>
                  <a:cubicBezTo>
                    <a:pt x="18" y="340"/>
                    <a:pt x="54" y="340"/>
                    <a:pt x="73" y="340"/>
                  </a:cubicBezTo>
                  <a:cubicBezTo>
                    <a:pt x="92" y="340"/>
                    <a:pt x="130" y="340"/>
                    <a:pt x="147" y="341"/>
                  </a:cubicBezTo>
                  <a:lnTo>
                    <a:pt x="147" y="326"/>
                  </a:lnTo>
                  <a:lnTo>
                    <a:pt x="135" y="326"/>
                  </a:lnTo>
                  <a:cubicBezTo>
                    <a:pt x="97" y="326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6"/>
                  </a:lnTo>
                  <a:cubicBezTo>
                    <a:pt x="94" y="19"/>
                    <a:pt x="95" y="16"/>
                    <a:pt x="119" y="16"/>
                  </a:cubicBezTo>
                  <a:lnTo>
                    <a:pt x="163" y="16"/>
                  </a:lnTo>
                  <a:cubicBezTo>
                    <a:pt x="242" y="16"/>
                    <a:pt x="242" y="69"/>
                    <a:pt x="242" y="93"/>
                  </a:cubicBezTo>
                  <a:cubicBezTo>
                    <a:pt x="242" y="117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69">
              <a:extLst>
                <a:ext uri="{FF2B5EF4-FFF2-40B4-BE49-F238E27FC236}">
                  <a16:creationId xmlns:a16="http://schemas.microsoft.com/office/drawing/2014/main" id="{32D4E03D-948D-FB8A-0BF5-0F40153579F1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1257301" y="2678109"/>
              <a:ext cx="74613" cy="114300"/>
            </a:xfrm>
            <a:custGeom>
              <a:avLst/>
              <a:gdLst>
                <a:gd name="T0" fmla="*/ 69 w 167"/>
                <a:gd name="T1" fmla="*/ 54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9 w 167"/>
                <a:gd name="T9" fmla="*/ 48 h 220"/>
                <a:gd name="T10" fmla="*/ 39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1 w 167"/>
                <a:gd name="T25" fmla="*/ 181 h 220"/>
                <a:gd name="T26" fmla="*/ 71 w 167"/>
                <a:gd name="T27" fmla="*/ 104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0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4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6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199"/>
                    <a:pt x="71" y="181"/>
                  </a:cubicBezTo>
                  <a:lnTo>
                    <a:pt x="71" y="104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7"/>
                    <a:pt x="124" y="30"/>
                  </a:cubicBezTo>
                  <a:cubicBezTo>
                    <a:pt x="124" y="44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0" y="0"/>
                  </a:cubicBezTo>
                  <a:cubicBezTo>
                    <a:pt x="94" y="0"/>
                    <a:pt x="76" y="33"/>
                    <a:pt x="69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70">
              <a:extLst>
                <a:ext uri="{FF2B5EF4-FFF2-40B4-BE49-F238E27FC236}">
                  <a16:creationId xmlns:a16="http://schemas.microsoft.com/office/drawing/2014/main" id="{AB864DA7-8106-BA75-30A2-65A3D0572FD0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1420813" y="2571746"/>
              <a:ext cx="42863" cy="311150"/>
            </a:xfrm>
            <a:custGeom>
              <a:avLst/>
              <a:gdLst>
                <a:gd name="T0" fmla="*/ 0 w 96"/>
                <a:gd name="T1" fmla="*/ 598 h 598"/>
                <a:gd name="T2" fmla="*/ 96 w 96"/>
                <a:gd name="T3" fmla="*/ 598 h 598"/>
                <a:gd name="T4" fmla="*/ 96 w 96"/>
                <a:gd name="T5" fmla="*/ 578 h 598"/>
                <a:gd name="T6" fmla="*/ 20 w 96"/>
                <a:gd name="T7" fmla="*/ 578 h 598"/>
                <a:gd name="T8" fmla="*/ 20 w 96"/>
                <a:gd name="T9" fmla="*/ 20 h 598"/>
                <a:gd name="T10" fmla="*/ 96 w 96"/>
                <a:gd name="T11" fmla="*/ 20 h 598"/>
                <a:gd name="T12" fmla="*/ 96 w 96"/>
                <a:gd name="T13" fmla="*/ 0 h 598"/>
                <a:gd name="T14" fmla="*/ 0 w 96"/>
                <a:gd name="T15" fmla="*/ 0 h 598"/>
                <a:gd name="T16" fmla="*/ 0 w 96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8">
                  <a:moveTo>
                    <a:pt x="0" y="598"/>
                  </a:moveTo>
                  <a:lnTo>
                    <a:pt x="96" y="598"/>
                  </a:lnTo>
                  <a:lnTo>
                    <a:pt x="96" y="578"/>
                  </a:lnTo>
                  <a:lnTo>
                    <a:pt x="20" y="578"/>
                  </a:lnTo>
                  <a:lnTo>
                    <a:pt x="20" y="20"/>
                  </a:lnTo>
                  <a:lnTo>
                    <a:pt x="96" y="20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71">
              <a:extLst>
                <a:ext uri="{FF2B5EF4-FFF2-40B4-BE49-F238E27FC236}">
                  <a16:creationId xmlns:a16="http://schemas.microsoft.com/office/drawing/2014/main" id="{DF35F0A2-3936-3699-9937-B924608BBD37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1476376" y="2678109"/>
              <a:ext cx="147638" cy="117475"/>
            </a:xfrm>
            <a:custGeom>
              <a:avLst/>
              <a:gdLst>
                <a:gd name="T0" fmla="*/ 216 w 330"/>
                <a:gd name="T1" fmla="*/ 51 h 226"/>
                <a:gd name="T2" fmla="*/ 223 w 330"/>
                <a:gd name="T3" fmla="*/ 18 h 226"/>
                <a:gd name="T4" fmla="*/ 209 w 330"/>
                <a:gd name="T5" fmla="*/ 5 h 226"/>
                <a:gd name="T6" fmla="*/ 190 w 330"/>
                <a:gd name="T7" fmla="*/ 19 h 226"/>
                <a:gd name="T8" fmla="*/ 162 w 330"/>
                <a:gd name="T9" fmla="*/ 131 h 226"/>
                <a:gd name="T10" fmla="*/ 157 w 330"/>
                <a:gd name="T11" fmla="*/ 164 h 226"/>
                <a:gd name="T12" fmla="*/ 158 w 330"/>
                <a:gd name="T13" fmla="*/ 173 h 226"/>
                <a:gd name="T14" fmla="*/ 112 w 330"/>
                <a:gd name="T15" fmla="*/ 215 h 226"/>
                <a:gd name="T16" fmla="*/ 72 w 330"/>
                <a:gd name="T17" fmla="*/ 169 h 226"/>
                <a:gd name="T18" fmla="*/ 98 w 330"/>
                <a:gd name="T19" fmla="*/ 72 h 226"/>
                <a:gd name="T20" fmla="*/ 106 w 330"/>
                <a:gd name="T21" fmla="*/ 40 h 226"/>
                <a:gd name="T22" fmla="*/ 66 w 330"/>
                <a:gd name="T23" fmla="*/ 0 h 226"/>
                <a:gd name="T24" fmla="*/ 0 w 330"/>
                <a:gd name="T25" fmla="*/ 76 h 226"/>
                <a:gd name="T26" fmla="*/ 6 w 330"/>
                <a:gd name="T27" fmla="*/ 81 h 226"/>
                <a:gd name="T28" fmla="*/ 14 w 330"/>
                <a:gd name="T29" fmla="*/ 72 h 226"/>
                <a:gd name="T30" fmla="*/ 64 w 330"/>
                <a:gd name="T31" fmla="*/ 11 h 226"/>
                <a:gd name="T32" fmla="*/ 77 w 330"/>
                <a:gd name="T33" fmla="*/ 27 h 226"/>
                <a:gd name="T34" fmla="*/ 68 w 330"/>
                <a:gd name="T35" fmla="*/ 62 h 226"/>
                <a:gd name="T36" fmla="*/ 40 w 330"/>
                <a:gd name="T37" fmla="*/ 163 h 226"/>
                <a:gd name="T38" fmla="*/ 110 w 330"/>
                <a:gd name="T39" fmla="*/ 226 h 226"/>
                <a:gd name="T40" fmla="*/ 162 w 330"/>
                <a:gd name="T41" fmla="*/ 191 h 226"/>
                <a:gd name="T42" fmla="*/ 225 w 330"/>
                <a:gd name="T43" fmla="*/ 226 h 226"/>
                <a:gd name="T44" fmla="*/ 297 w 330"/>
                <a:gd name="T45" fmla="*/ 164 h 226"/>
                <a:gd name="T46" fmla="*/ 330 w 330"/>
                <a:gd name="T47" fmla="*/ 34 h 226"/>
                <a:gd name="T48" fmla="*/ 308 w 330"/>
                <a:gd name="T49" fmla="*/ 0 h 226"/>
                <a:gd name="T50" fmla="*/ 283 w 330"/>
                <a:gd name="T51" fmla="*/ 23 h 226"/>
                <a:gd name="T52" fmla="*/ 290 w 330"/>
                <a:gd name="T53" fmla="*/ 37 h 226"/>
                <a:gd name="T54" fmla="*/ 308 w 330"/>
                <a:gd name="T55" fmla="*/ 79 h 226"/>
                <a:gd name="T56" fmla="*/ 281 w 330"/>
                <a:gd name="T57" fmla="*/ 171 h 226"/>
                <a:gd name="T58" fmla="*/ 226 w 330"/>
                <a:gd name="T59" fmla="*/ 215 h 226"/>
                <a:gd name="T60" fmla="*/ 189 w 330"/>
                <a:gd name="T61" fmla="*/ 171 h 226"/>
                <a:gd name="T62" fmla="*/ 195 w 330"/>
                <a:gd name="T63" fmla="*/ 135 h 226"/>
                <a:gd name="T64" fmla="*/ 216 w 330"/>
                <a:gd name="T65" fmla="*/ 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0" h="226">
                  <a:moveTo>
                    <a:pt x="216" y="51"/>
                  </a:moveTo>
                  <a:cubicBezTo>
                    <a:pt x="218" y="40"/>
                    <a:pt x="223" y="22"/>
                    <a:pt x="223" y="18"/>
                  </a:cubicBezTo>
                  <a:cubicBezTo>
                    <a:pt x="223" y="10"/>
                    <a:pt x="216" y="5"/>
                    <a:pt x="209" y="5"/>
                  </a:cubicBezTo>
                  <a:cubicBezTo>
                    <a:pt x="203" y="5"/>
                    <a:pt x="194" y="9"/>
                    <a:pt x="190" y="19"/>
                  </a:cubicBezTo>
                  <a:cubicBezTo>
                    <a:pt x="189" y="23"/>
                    <a:pt x="165" y="118"/>
                    <a:pt x="162" y="131"/>
                  </a:cubicBezTo>
                  <a:cubicBezTo>
                    <a:pt x="158" y="146"/>
                    <a:pt x="157" y="155"/>
                    <a:pt x="157" y="164"/>
                  </a:cubicBezTo>
                  <a:cubicBezTo>
                    <a:pt x="157" y="169"/>
                    <a:pt x="157" y="170"/>
                    <a:pt x="158" y="173"/>
                  </a:cubicBezTo>
                  <a:cubicBezTo>
                    <a:pt x="146" y="199"/>
                    <a:pt x="131" y="215"/>
                    <a:pt x="112" y="215"/>
                  </a:cubicBezTo>
                  <a:cubicBezTo>
                    <a:pt x="72" y="215"/>
                    <a:pt x="72" y="178"/>
                    <a:pt x="72" y="169"/>
                  </a:cubicBezTo>
                  <a:cubicBezTo>
                    <a:pt x="72" y="153"/>
                    <a:pt x="75" y="134"/>
                    <a:pt x="98" y="72"/>
                  </a:cubicBezTo>
                  <a:cubicBezTo>
                    <a:pt x="103" y="57"/>
                    <a:pt x="106" y="50"/>
                    <a:pt x="106" y="40"/>
                  </a:cubicBezTo>
                  <a:cubicBezTo>
                    <a:pt x="106" y="18"/>
                    <a:pt x="90" y="0"/>
                    <a:pt x="66" y="0"/>
                  </a:cubicBezTo>
                  <a:cubicBezTo>
                    <a:pt x="18" y="0"/>
                    <a:pt x="0" y="72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1" y="80"/>
                    <a:pt x="14" y="72"/>
                  </a:cubicBezTo>
                  <a:cubicBezTo>
                    <a:pt x="27" y="26"/>
                    <a:pt x="47" y="11"/>
                    <a:pt x="64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1" y="53"/>
                    <a:pt x="68" y="62"/>
                  </a:cubicBezTo>
                  <a:cubicBezTo>
                    <a:pt x="46" y="121"/>
                    <a:pt x="40" y="144"/>
                    <a:pt x="40" y="163"/>
                  </a:cubicBezTo>
                  <a:cubicBezTo>
                    <a:pt x="40" y="208"/>
                    <a:pt x="73" y="226"/>
                    <a:pt x="110" y="226"/>
                  </a:cubicBezTo>
                  <a:cubicBezTo>
                    <a:pt x="119" y="226"/>
                    <a:pt x="142" y="226"/>
                    <a:pt x="162" y="191"/>
                  </a:cubicBezTo>
                  <a:cubicBezTo>
                    <a:pt x="175" y="223"/>
                    <a:pt x="210" y="226"/>
                    <a:pt x="225" y="226"/>
                  </a:cubicBezTo>
                  <a:cubicBezTo>
                    <a:pt x="262" y="226"/>
                    <a:pt x="284" y="194"/>
                    <a:pt x="297" y="164"/>
                  </a:cubicBezTo>
                  <a:cubicBezTo>
                    <a:pt x="314" y="125"/>
                    <a:pt x="330" y="58"/>
                    <a:pt x="330" y="34"/>
                  </a:cubicBezTo>
                  <a:cubicBezTo>
                    <a:pt x="330" y="7"/>
                    <a:pt x="316" y="0"/>
                    <a:pt x="308" y="0"/>
                  </a:cubicBezTo>
                  <a:cubicBezTo>
                    <a:pt x="295" y="0"/>
                    <a:pt x="283" y="13"/>
                    <a:pt x="283" y="23"/>
                  </a:cubicBezTo>
                  <a:cubicBezTo>
                    <a:pt x="283" y="30"/>
                    <a:pt x="286" y="33"/>
                    <a:pt x="290" y="37"/>
                  </a:cubicBezTo>
                  <a:cubicBezTo>
                    <a:pt x="296" y="42"/>
                    <a:pt x="308" y="55"/>
                    <a:pt x="308" y="79"/>
                  </a:cubicBezTo>
                  <a:cubicBezTo>
                    <a:pt x="308" y="96"/>
                    <a:pt x="294" y="145"/>
                    <a:pt x="281" y="171"/>
                  </a:cubicBezTo>
                  <a:cubicBezTo>
                    <a:pt x="268" y="197"/>
                    <a:pt x="250" y="215"/>
                    <a:pt x="226" y="215"/>
                  </a:cubicBezTo>
                  <a:cubicBezTo>
                    <a:pt x="203" y="215"/>
                    <a:pt x="189" y="200"/>
                    <a:pt x="189" y="171"/>
                  </a:cubicBezTo>
                  <a:cubicBezTo>
                    <a:pt x="189" y="157"/>
                    <a:pt x="193" y="142"/>
                    <a:pt x="195" y="135"/>
                  </a:cubicBezTo>
                  <a:lnTo>
                    <a:pt x="216" y="5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472">
              <a:extLst>
                <a:ext uri="{FF2B5EF4-FFF2-40B4-BE49-F238E27FC236}">
                  <a16:creationId xmlns:a16="http://schemas.microsoft.com/office/drawing/2014/main" id="{584314A9-82B5-1514-C029-A5FB6501984E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1703388" y="2619371"/>
              <a:ext cx="47625" cy="173038"/>
            </a:xfrm>
            <a:custGeom>
              <a:avLst/>
              <a:gdLst>
                <a:gd name="T0" fmla="*/ 72 w 106"/>
                <a:gd name="T1" fmla="*/ 114 h 334"/>
                <a:gd name="T2" fmla="*/ 2 w 106"/>
                <a:gd name="T3" fmla="*/ 119 h 334"/>
                <a:gd name="T4" fmla="*/ 2 w 106"/>
                <a:gd name="T5" fmla="*/ 135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5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2 w 106"/>
                <a:gd name="T21" fmla="*/ 297 h 334"/>
                <a:gd name="T22" fmla="*/ 72 w 106"/>
                <a:gd name="T23" fmla="*/ 114 h 334"/>
                <a:gd name="T24" fmla="*/ 74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4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4"/>
                  </a:moveTo>
                  <a:lnTo>
                    <a:pt x="2" y="119"/>
                  </a:lnTo>
                  <a:lnTo>
                    <a:pt x="2" y="135"/>
                  </a:lnTo>
                  <a:cubicBezTo>
                    <a:pt x="34" y="135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4"/>
                  </a:lnTo>
                  <a:close/>
                  <a:moveTo>
                    <a:pt x="74" y="27"/>
                  </a:moveTo>
                  <a:cubicBezTo>
                    <a:pt x="74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3"/>
                    <a:pt x="74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473">
              <a:extLst>
                <a:ext uri="{FF2B5EF4-FFF2-40B4-BE49-F238E27FC236}">
                  <a16:creationId xmlns:a16="http://schemas.microsoft.com/office/drawing/2014/main" id="{2D8C1F9E-A8AC-E80C-103E-F2BF310CE964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1765301" y="2676521"/>
              <a:ext cx="73025" cy="11906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69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3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4" y="147"/>
                  </a:cubicBezTo>
                  <a:cubicBezTo>
                    <a:pt x="12" y="140"/>
                    <a:pt x="12" y="138"/>
                    <a:pt x="7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8" y="82"/>
                    <a:pt x="24" y="76"/>
                    <a:pt x="24" y="47"/>
                  </a:cubicBezTo>
                  <a:cubicBezTo>
                    <a:pt x="24" y="29"/>
                    <a:pt x="37" y="9"/>
                    <a:pt x="80" y="9"/>
                  </a:cubicBezTo>
                  <a:cubicBezTo>
                    <a:pt x="135" y="9"/>
                    <a:pt x="137" y="54"/>
                    <a:pt x="138" y="69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1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8"/>
                    <a:pt x="8" y="92"/>
                    <a:pt x="22" y="103"/>
                  </a:cubicBezTo>
                  <a:cubicBezTo>
                    <a:pt x="38" y="116"/>
                    <a:pt x="52" y="119"/>
                    <a:pt x="87" y="1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474">
              <a:extLst>
                <a:ext uri="{FF2B5EF4-FFF2-40B4-BE49-F238E27FC236}">
                  <a16:creationId xmlns:a16="http://schemas.microsoft.com/office/drawing/2014/main" id="{A012493A-C220-1AF7-20C6-9F3B6B7D9F44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1925638" y="2681284"/>
              <a:ext cx="107950" cy="114300"/>
            </a:xfrm>
            <a:custGeom>
              <a:avLst/>
              <a:gdLst>
                <a:gd name="T0" fmla="*/ 197 w 243"/>
                <a:gd name="T1" fmla="*/ 49 h 221"/>
                <a:gd name="T2" fmla="*/ 243 w 243"/>
                <a:gd name="T3" fmla="*/ 16 h 221"/>
                <a:gd name="T4" fmla="*/ 243 w 243"/>
                <a:gd name="T5" fmla="*/ 0 h 221"/>
                <a:gd name="T6" fmla="*/ 206 w 243"/>
                <a:gd name="T7" fmla="*/ 2 h 221"/>
                <a:gd name="T8" fmla="*/ 162 w 243"/>
                <a:gd name="T9" fmla="*/ 0 h 221"/>
                <a:gd name="T10" fmla="*/ 162 w 243"/>
                <a:gd name="T11" fmla="*/ 16 h 221"/>
                <a:gd name="T12" fmla="*/ 186 w 243"/>
                <a:gd name="T13" fmla="*/ 37 h 221"/>
                <a:gd name="T14" fmla="*/ 183 w 243"/>
                <a:gd name="T15" fmla="*/ 49 h 221"/>
                <a:gd name="T16" fmla="*/ 133 w 243"/>
                <a:gd name="T17" fmla="*/ 176 h 221"/>
                <a:gd name="T18" fmla="*/ 77 w 243"/>
                <a:gd name="T19" fmla="*/ 37 h 221"/>
                <a:gd name="T20" fmla="*/ 74 w 243"/>
                <a:gd name="T21" fmla="*/ 28 h 221"/>
                <a:gd name="T22" fmla="*/ 102 w 243"/>
                <a:gd name="T23" fmla="*/ 16 h 221"/>
                <a:gd name="T24" fmla="*/ 102 w 243"/>
                <a:gd name="T25" fmla="*/ 0 h 221"/>
                <a:gd name="T26" fmla="*/ 48 w 243"/>
                <a:gd name="T27" fmla="*/ 2 h 221"/>
                <a:gd name="T28" fmla="*/ 0 w 243"/>
                <a:gd name="T29" fmla="*/ 0 h 221"/>
                <a:gd name="T30" fmla="*/ 0 w 243"/>
                <a:gd name="T31" fmla="*/ 16 h 221"/>
                <a:gd name="T32" fmla="*/ 39 w 243"/>
                <a:gd name="T33" fmla="*/ 34 h 221"/>
                <a:gd name="T34" fmla="*/ 111 w 243"/>
                <a:gd name="T35" fmla="*/ 211 h 221"/>
                <a:gd name="T36" fmla="*/ 122 w 243"/>
                <a:gd name="T37" fmla="*/ 221 h 221"/>
                <a:gd name="T38" fmla="*/ 132 w 243"/>
                <a:gd name="T39" fmla="*/ 211 h 221"/>
                <a:gd name="T40" fmla="*/ 197 w 243"/>
                <a:gd name="T4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3" h="221">
                  <a:moveTo>
                    <a:pt x="197" y="49"/>
                  </a:moveTo>
                  <a:cubicBezTo>
                    <a:pt x="202" y="37"/>
                    <a:pt x="210" y="16"/>
                    <a:pt x="243" y="16"/>
                  </a:cubicBezTo>
                  <a:lnTo>
                    <a:pt x="243" y="0"/>
                  </a:lnTo>
                  <a:cubicBezTo>
                    <a:pt x="232" y="1"/>
                    <a:pt x="217" y="2"/>
                    <a:pt x="206" y="2"/>
                  </a:cubicBezTo>
                  <a:cubicBezTo>
                    <a:pt x="194" y="2"/>
                    <a:pt x="171" y="1"/>
                    <a:pt x="162" y="0"/>
                  </a:cubicBezTo>
                  <a:lnTo>
                    <a:pt x="162" y="16"/>
                  </a:lnTo>
                  <a:cubicBezTo>
                    <a:pt x="181" y="16"/>
                    <a:pt x="186" y="27"/>
                    <a:pt x="186" y="37"/>
                  </a:cubicBezTo>
                  <a:cubicBezTo>
                    <a:pt x="186" y="41"/>
                    <a:pt x="185" y="43"/>
                    <a:pt x="183" y="49"/>
                  </a:cubicBezTo>
                  <a:lnTo>
                    <a:pt x="133" y="176"/>
                  </a:lnTo>
                  <a:lnTo>
                    <a:pt x="77" y="37"/>
                  </a:lnTo>
                  <a:cubicBezTo>
                    <a:pt x="74" y="30"/>
                    <a:pt x="74" y="29"/>
                    <a:pt x="74" y="28"/>
                  </a:cubicBezTo>
                  <a:cubicBezTo>
                    <a:pt x="74" y="16"/>
                    <a:pt x="93" y="16"/>
                    <a:pt x="102" y="16"/>
                  </a:cubicBezTo>
                  <a:lnTo>
                    <a:pt x="102" y="0"/>
                  </a:lnTo>
                  <a:cubicBezTo>
                    <a:pt x="87" y="1"/>
                    <a:pt x="59" y="2"/>
                    <a:pt x="48" y="2"/>
                  </a:cubicBezTo>
                  <a:cubicBezTo>
                    <a:pt x="34" y="2"/>
                    <a:pt x="14" y="1"/>
                    <a:pt x="0" y="0"/>
                  </a:cubicBezTo>
                  <a:lnTo>
                    <a:pt x="0" y="16"/>
                  </a:lnTo>
                  <a:cubicBezTo>
                    <a:pt x="31" y="16"/>
                    <a:pt x="33" y="18"/>
                    <a:pt x="39" y="34"/>
                  </a:cubicBezTo>
                  <a:lnTo>
                    <a:pt x="111" y="211"/>
                  </a:lnTo>
                  <a:cubicBezTo>
                    <a:pt x="114" y="218"/>
                    <a:pt x="115" y="221"/>
                    <a:pt x="122" y="221"/>
                  </a:cubicBezTo>
                  <a:cubicBezTo>
                    <a:pt x="128" y="221"/>
                    <a:pt x="130" y="216"/>
                    <a:pt x="132" y="211"/>
                  </a:cubicBezTo>
                  <a:lnTo>
                    <a:pt x="197" y="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475">
              <a:extLst>
                <a:ext uri="{FF2B5EF4-FFF2-40B4-BE49-F238E27FC236}">
                  <a16:creationId xmlns:a16="http://schemas.microsoft.com/office/drawing/2014/main" id="{27C71FDB-36A6-51D4-8B64-18D642E1AAB5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2035176" y="2676521"/>
              <a:ext cx="101600" cy="119063"/>
            </a:xfrm>
            <a:custGeom>
              <a:avLst/>
              <a:gdLst>
                <a:gd name="T0" fmla="*/ 145 w 224"/>
                <a:gd name="T1" fmla="*/ 185 h 229"/>
                <a:gd name="T2" fmla="*/ 183 w 224"/>
                <a:gd name="T3" fmla="*/ 226 h 229"/>
                <a:gd name="T4" fmla="*/ 224 w 224"/>
                <a:gd name="T5" fmla="*/ 179 h 229"/>
                <a:gd name="T6" fmla="*/ 224 w 224"/>
                <a:gd name="T7" fmla="*/ 151 h 229"/>
                <a:gd name="T8" fmla="*/ 212 w 224"/>
                <a:gd name="T9" fmla="*/ 151 h 229"/>
                <a:gd name="T10" fmla="*/ 212 w 224"/>
                <a:gd name="T11" fmla="*/ 179 h 229"/>
                <a:gd name="T12" fmla="*/ 194 w 224"/>
                <a:gd name="T13" fmla="*/ 211 h 229"/>
                <a:gd name="T14" fmla="*/ 175 w 224"/>
                <a:gd name="T15" fmla="*/ 186 h 229"/>
                <a:gd name="T16" fmla="*/ 175 w 224"/>
                <a:gd name="T17" fmla="*/ 86 h 229"/>
                <a:gd name="T18" fmla="*/ 158 w 224"/>
                <a:gd name="T19" fmla="*/ 27 h 229"/>
                <a:gd name="T20" fmla="*/ 89 w 224"/>
                <a:gd name="T21" fmla="*/ 0 h 229"/>
                <a:gd name="T22" fmla="*/ 14 w 224"/>
                <a:gd name="T23" fmla="*/ 56 h 229"/>
                <a:gd name="T24" fmla="*/ 37 w 224"/>
                <a:gd name="T25" fmla="*/ 79 h 229"/>
                <a:gd name="T26" fmla="*/ 60 w 224"/>
                <a:gd name="T27" fmla="*/ 56 h 229"/>
                <a:gd name="T28" fmla="*/ 34 w 224"/>
                <a:gd name="T29" fmla="*/ 33 h 229"/>
                <a:gd name="T30" fmla="*/ 88 w 224"/>
                <a:gd name="T31" fmla="*/ 11 h 229"/>
                <a:gd name="T32" fmla="*/ 141 w 224"/>
                <a:gd name="T33" fmla="*/ 74 h 229"/>
                <a:gd name="T34" fmla="*/ 141 w 224"/>
                <a:gd name="T35" fmla="*/ 93 h 229"/>
                <a:gd name="T36" fmla="*/ 49 w 224"/>
                <a:gd name="T37" fmla="*/ 111 h 229"/>
                <a:gd name="T38" fmla="*/ 0 w 224"/>
                <a:gd name="T39" fmla="*/ 176 h 229"/>
                <a:gd name="T40" fmla="*/ 79 w 224"/>
                <a:gd name="T41" fmla="*/ 229 h 229"/>
                <a:gd name="T42" fmla="*/ 145 w 224"/>
                <a:gd name="T43" fmla="*/ 185 h 229"/>
                <a:gd name="T44" fmla="*/ 141 w 224"/>
                <a:gd name="T45" fmla="*/ 103 h 229"/>
                <a:gd name="T46" fmla="*/ 141 w 224"/>
                <a:gd name="T47" fmla="*/ 153 h 229"/>
                <a:gd name="T48" fmla="*/ 83 w 224"/>
                <a:gd name="T49" fmla="*/ 218 h 229"/>
                <a:gd name="T50" fmla="*/ 38 w 224"/>
                <a:gd name="T51" fmla="*/ 175 h 229"/>
                <a:gd name="T52" fmla="*/ 141 w 224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4" h="229">
                  <a:moveTo>
                    <a:pt x="145" y="185"/>
                  </a:moveTo>
                  <a:cubicBezTo>
                    <a:pt x="147" y="205"/>
                    <a:pt x="160" y="226"/>
                    <a:pt x="183" y="226"/>
                  </a:cubicBezTo>
                  <a:cubicBezTo>
                    <a:pt x="194" y="226"/>
                    <a:pt x="224" y="219"/>
                    <a:pt x="224" y="179"/>
                  </a:cubicBezTo>
                  <a:lnTo>
                    <a:pt x="224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199" y="211"/>
                    <a:pt x="194" y="211"/>
                  </a:cubicBezTo>
                  <a:cubicBezTo>
                    <a:pt x="177" y="211"/>
                    <a:pt x="175" y="188"/>
                    <a:pt x="175" y="186"/>
                  </a:cubicBezTo>
                  <a:lnTo>
                    <a:pt x="175" y="86"/>
                  </a:lnTo>
                  <a:cubicBezTo>
                    <a:pt x="175" y="65"/>
                    <a:pt x="175" y="45"/>
                    <a:pt x="158" y="27"/>
                  </a:cubicBezTo>
                  <a:cubicBezTo>
                    <a:pt x="138" y="8"/>
                    <a:pt x="113" y="0"/>
                    <a:pt x="89" y="0"/>
                  </a:cubicBezTo>
                  <a:cubicBezTo>
                    <a:pt x="48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69"/>
                    <a:pt x="60" y="56"/>
                  </a:cubicBezTo>
                  <a:cubicBezTo>
                    <a:pt x="60" y="50"/>
                    <a:pt x="57" y="34"/>
                    <a:pt x="34" y="33"/>
                  </a:cubicBezTo>
                  <a:cubicBezTo>
                    <a:pt x="48" y="16"/>
                    <a:pt x="72" y="11"/>
                    <a:pt x="88" y="11"/>
                  </a:cubicBezTo>
                  <a:cubicBezTo>
                    <a:pt x="113" y="11"/>
                    <a:pt x="141" y="30"/>
                    <a:pt x="141" y="74"/>
                  </a:cubicBezTo>
                  <a:lnTo>
                    <a:pt x="141" y="93"/>
                  </a:lnTo>
                  <a:cubicBezTo>
                    <a:pt x="116" y="94"/>
                    <a:pt x="81" y="96"/>
                    <a:pt x="49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79" y="229"/>
                  </a:cubicBezTo>
                  <a:cubicBezTo>
                    <a:pt x="112" y="229"/>
                    <a:pt x="135" y="209"/>
                    <a:pt x="145" y="185"/>
                  </a:cubicBezTo>
                  <a:close/>
                  <a:moveTo>
                    <a:pt x="141" y="103"/>
                  </a:moveTo>
                  <a:lnTo>
                    <a:pt x="141" y="153"/>
                  </a:lnTo>
                  <a:cubicBezTo>
                    <a:pt x="141" y="201"/>
                    <a:pt x="105" y="218"/>
                    <a:pt x="83" y="218"/>
                  </a:cubicBezTo>
                  <a:cubicBezTo>
                    <a:pt x="58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1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476">
              <a:extLst>
                <a:ext uri="{FF2B5EF4-FFF2-40B4-BE49-F238E27FC236}">
                  <a16:creationId xmlns:a16="http://schemas.microsoft.com/office/drawing/2014/main" id="{58A1266B-636D-05F4-5670-792138BA3A20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144713" y="2613021"/>
              <a:ext cx="50800" cy="179388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5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6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477">
              <a:extLst>
                <a:ext uri="{FF2B5EF4-FFF2-40B4-BE49-F238E27FC236}">
                  <a16:creationId xmlns:a16="http://schemas.microsoft.com/office/drawing/2014/main" id="{A3AFC1C1-9457-D456-DB37-EFFA695C0035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2208213" y="2619371"/>
              <a:ext cx="47625" cy="173038"/>
            </a:xfrm>
            <a:custGeom>
              <a:avLst/>
              <a:gdLst>
                <a:gd name="T0" fmla="*/ 71 w 106"/>
                <a:gd name="T1" fmla="*/ 114 h 334"/>
                <a:gd name="T2" fmla="*/ 1 w 106"/>
                <a:gd name="T3" fmla="*/ 119 h 334"/>
                <a:gd name="T4" fmla="*/ 1 w 106"/>
                <a:gd name="T5" fmla="*/ 135 h 334"/>
                <a:gd name="T6" fmla="*/ 38 w 106"/>
                <a:gd name="T7" fmla="*/ 162 h 334"/>
                <a:gd name="T8" fmla="*/ 38 w 106"/>
                <a:gd name="T9" fmla="*/ 296 h 334"/>
                <a:gd name="T10" fmla="*/ 0 w 106"/>
                <a:gd name="T11" fmla="*/ 319 h 334"/>
                <a:gd name="T12" fmla="*/ 0 w 106"/>
                <a:gd name="T13" fmla="*/ 334 h 334"/>
                <a:gd name="T14" fmla="*/ 54 w 106"/>
                <a:gd name="T15" fmla="*/ 333 h 334"/>
                <a:gd name="T16" fmla="*/ 106 w 106"/>
                <a:gd name="T17" fmla="*/ 334 h 334"/>
                <a:gd name="T18" fmla="*/ 106 w 106"/>
                <a:gd name="T19" fmla="*/ 319 h 334"/>
                <a:gd name="T20" fmla="*/ 71 w 106"/>
                <a:gd name="T21" fmla="*/ 297 h 334"/>
                <a:gd name="T22" fmla="*/ 71 w 106"/>
                <a:gd name="T23" fmla="*/ 114 h 334"/>
                <a:gd name="T24" fmla="*/ 73 w 106"/>
                <a:gd name="T25" fmla="*/ 27 h 334"/>
                <a:gd name="T26" fmla="*/ 47 w 106"/>
                <a:gd name="T27" fmla="*/ 0 h 334"/>
                <a:gd name="T28" fmla="*/ 20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4"/>
                  </a:moveTo>
                  <a:lnTo>
                    <a:pt x="1" y="119"/>
                  </a:lnTo>
                  <a:lnTo>
                    <a:pt x="1" y="135"/>
                  </a:lnTo>
                  <a:cubicBezTo>
                    <a:pt x="34" y="135"/>
                    <a:pt x="38" y="137"/>
                    <a:pt x="38" y="162"/>
                  </a:cubicBezTo>
                  <a:lnTo>
                    <a:pt x="38" y="296"/>
                  </a:lnTo>
                  <a:cubicBezTo>
                    <a:pt x="38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5" y="334"/>
                    <a:pt x="42" y="333"/>
                    <a:pt x="54" y="333"/>
                  </a:cubicBezTo>
                  <a:cubicBezTo>
                    <a:pt x="72" y="333"/>
                    <a:pt x="89" y="334"/>
                    <a:pt x="106" y="334"/>
                  </a:cubicBezTo>
                  <a:lnTo>
                    <a:pt x="106" y="319"/>
                  </a:lnTo>
                  <a:cubicBezTo>
                    <a:pt x="73" y="319"/>
                    <a:pt x="71" y="316"/>
                    <a:pt x="71" y="297"/>
                  </a:cubicBezTo>
                  <a:lnTo>
                    <a:pt x="71" y="114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1" y="0"/>
                    <a:pt x="20" y="14"/>
                    <a:pt x="20" y="27"/>
                  </a:cubicBezTo>
                  <a:cubicBezTo>
                    <a:pt x="20" y="40"/>
                    <a:pt x="31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478">
              <a:extLst>
                <a:ext uri="{FF2B5EF4-FFF2-40B4-BE49-F238E27FC236}">
                  <a16:creationId xmlns:a16="http://schemas.microsoft.com/office/drawing/2014/main" id="{A2161DD3-B3AB-370C-C857-776112FB5BBD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2270126" y="2613021"/>
              <a:ext cx="109538" cy="182563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5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6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2 w 246"/>
                <a:gd name="T39" fmla="*/ 239 h 352"/>
                <a:gd name="T40" fmla="*/ 57 w 246"/>
                <a:gd name="T41" fmla="*/ 168 h 352"/>
                <a:gd name="T42" fmla="*/ 113 w 246"/>
                <a:gd name="T43" fmla="*/ 137 h 352"/>
                <a:gd name="T44" fmla="*/ 167 w 246"/>
                <a:gd name="T45" fmla="*/ 166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3" y="126"/>
                    <a:pt x="0" y="174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2" y="260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7"/>
                    <a:pt x="113" y="137"/>
                  </a:cubicBezTo>
                  <a:cubicBezTo>
                    <a:pt x="131" y="137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479">
              <a:extLst>
                <a:ext uri="{FF2B5EF4-FFF2-40B4-BE49-F238E27FC236}">
                  <a16:creationId xmlns:a16="http://schemas.microsoft.com/office/drawing/2014/main" id="{C5450A89-E460-2449-8FB8-0367211E399E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468563" y="2609846"/>
              <a:ext cx="73025" cy="182563"/>
            </a:xfrm>
            <a:custGeom>
              <a:avLst/>
              <a:gdLst>
                <a:gd name="T0" fmla="*/ 70 w 161"/>
                <a:gd name="T1" fmla="*/ 137 h 352"/>
                <a:gd name="T2" fmla="*/ 70 w 161"/>
                <a:gd name="T3" fmla="*/ 79 h 352"/>
                <a:gd name="T4" fmla="*/ 116 w 161"/>
                <a:gd name="T5" fmla="*/ 11 h 352"/>
                <a:gd name="T6" fmla="*/ 133 w 161"/>
                <a:gd name="T7" fmla="*/ 15 h 352"/>
                <a:gd name="T8" fmla="*/ 118 w 161"/>
                <a:gd name="T9" fmla="*/ 36 h 352"/>
                <a:gd name="T10" fmla="*/ 139 w 161"/>
                <a:gd name="T11" fmla="*/ 57 h 352"/>
                <a:gd name="T12" fmla="*/ 161 w 161"/>
                <a:gd name="T13" fmla="*/ 35 h 352"/>
                <a:gd name="T14" fmla="*/ 116 w 161"/>
                <a:gd name="T15" fmla="*/ 0 h 352"/>
                <a:gd name="T16" fmla="*/ 39 w 161"/>
                <a:gd name="T17" fmla="*/ 80 h 352"/>
                <a:gd name="T18" fmla="*/ 39 w 161"/>
                <a:gd name="T19" fmla="*/ 137 h 352"/>
                <a:gd name="T20" fmla="*/ 0 w 161"/>
                <a:gd name="T21" fmla="*/ 137 h 352"/>
                <a:gd name="T22" fmla="*/ 0 w 161"/>
                <a:gd name="T23" fmla="*/ 153 h 352"/>
                <a:gd name="T24" fmla="*/ 39 w 161"/>
                <a:gd name="T25" fmla="*/ 153 h 352"/>
                <a:gd name="T26" fmla="*/ 39 w 161"/>
                <a:gd name="T27" fmla="*/ 314 h 352"/>
                <a:gd name="T28" fmla="*/ 0 w 161"/>
                <a:gd name="T29" fmla="*/ 337 h 352"/>
                <a:gd name="T30" fmla="*/ 0 w 161"/>
                <a:gd name="T31" fmla="*/ 352 h 352"/>
                <a:gd name="T32" fmla="*/ 57 w 161"/>
                <a:gd name="T33" fmla="*/ 351 h 352"/>
                <a:gd name="T34" fmla="*/ 120 w 161"/>
                <a:gd name="T35" fmla="*/ 352 h 352"/>
                <a:gd name="T36" fmla="*/ 120 w 161"/>
                <a:gd name="T37" fmla="*/ 337 h 352"/>
                <a:gd name="T38" fmla="*/ 110 w 161"/>
                <a:gd name="T39" fmla="*/ 337 h 352"/>
                <a:gd name="T40" fmla="*/ 72 w 161"/>
                <a:gd name="T41" fmla="*/ 313 h 352"/>
                <a:gd name="T42" fmla="*/ 72 w 161"/>
                <a:gd name="T43" fmla="*/ 153 h 352"/>
                <a:gd name="T44" fmla="*/ 129 w 161"/>
                <a:gd name="T45" fmla="*/ 153 h 352"/>
                <a:gd name="T46" fmla="*/ 129 w 161"/>
                <a:gd name="T47" fmla="*/ 137 h 352"/>
                <a:gd name="T48" fmla="*/ 70 w 161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2">
                  <a:moveTo>
                    <a:pt x="70" y="137"/>
                  </a:moveTo>
                  <a:lnTo>
                    <a:pt x="70" y="79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5"/>
                  </a:cubicBezTo>
                  <a:cubicBezTo>
                    <a:pt x="127" y="17"/>
                    <a:pt x="118" y="23"/>
                    <a:pt x="118" y="36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7"/>
                    <a:pt x="143" y="0"/>
                    <a:pt x="116" y="0"/>
                  </a:cubicBezTo>
                  <a:cubicBezTo>
                    <a:pt x="81" y="0"/>
                    <a:pt x="39" y="27"/>
                    <a:pt x="39" y="80"/>
                  </a:cubicBezTo>
                  <a:lnTo>
                    <a:pt x="39" y="137"/>
                  </a:lnTo>
                  <a:lnTo>
                    <a:pt x="0" y="137"/>
                  </a:lnTo>
                  <a:lnTo>
                    <a:pt x="0" y="153"/>
                  </a:lnTo>
                  <a:lnTo>
                    <a:pt x="39" y="153"/>
                  </a:lnTo>
                  <a:lnTo>
                    <a:pt x="39" y="314"/>
                  </a:lnTo>
                  <a:cubicBezTo>
                    <a:pt x="39" y="337"/>
                    <a:pt x="34" y="337"/>
                    <a:pt x="0" y="337"/>
                  </a:cubicBezTo>
                  <a:lnTo>
                    <a:pt x="0" y="352"/>
                  </a:lnTo>
                  <a:cubicBezTo>
                    <a:pt x="20" y="352"/>
                    <a:pt x="43" y="351"/>
                    <a:pt x="57" y="351"/>
                  </a:cubicBezTo>
                  <a:cubicBezTo>
                    <a:pt x="77" y="351"/>
                    <a:pt x="100" y="351"/>
                    <a:pt x="120" y="352"/>
                  </a:cubicBezTo>
                  <a:lnTo>
                    <a:pt x="120" y="337"/>
                  </a:lnTo>
                  <a:lnTo>
                    <a:pt x="110" y="337"/>
                  </a:lnTo>
                  <a:cubicBezTo>
                    <a:pt x="73" y="337"/>
                    <a:pt x="72" y="331"/>
                    <a:pt x="72" y="313"/>
                  </a:cubicBezTo>
                  <a:lnTo>
                    <a:pt x="72" y="153"/>
                  </a:lnTo>
                  <a:lnTo>
                    <a:pt x="129" y="153"/>
                  </a:lnTo>
                  <a:lnTo>
                    <a:pt x="129" y="137"/>
                  </a:lnTo>
                  <a:lnTo>
                    <a:pt x="70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480">
              <a:extLst>
                <a:ext uri="{FF2B5EF4-FFF2-40B4-BE49-F238E27FC236}">
                  <a16:creationId xmlns:a16="http://schemas.microsoft.com/office/drawing/2014/main" id="{48C20AB1-4298-8F8C-3DB3-59ED4F313E22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2535238" y="2676521"/>
              <a:ext cx="100013" cy="119063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2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1"/>
                    <a:pt x="167" y="43"/>
                  </a:cubicBezTo>
                  <a:cubicBezTo>
                    <a:pt x="180" y="64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481">
              <a:extLst>
                <a:ext uri="{FF2B5EF4-FFF2-40B4-BE49-F238E27FC236}">
                  <a16:creationId xmlns:a16="http://schemas.microsoft.com/office/drawing/2014/main" id="{28C62A84-87B0-3CE4-CB5D-C68F670E5624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647951" y="2678109"/>
              <a:ext cx="74613" cy="114300"/>
            </a:xfrm>
            <a:custGeom>
              <a:avLst/>
              <a:gdLst>
                <a:gd name="T0" fmla="*/ 70 w 168"/>
                <a:gd name="T1" fmla="*/ 54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8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0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4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8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7"/>
                    <a:pt x="125" y="30"/>
                  </a:cubicBezTo>
                  <a:cubicBezTo>
                    <a:pt x="125" y="44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482">
              <a:extLst>
                <a:ext uri="{FF2B5EF4-FFF2-40B4-BE49-F238E27FC236}">
                  <a16:creationId xmlns:a16="http://schemas.microsoft.com/office/drawing/2014/main" id="{725C977F-A62B-B134-A584-12CE5610CBC2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795588" y="2678109"/>
              <a:ext cx="111125" cy="117475"/>
            </a:xfrm>
            <a:custGeom>
              <a:avLst/>
              <a:gdLst>
                <a:gd name="T0" fmla="*/ 152 w 248"/>
                <a:gd name="T1" fmla="*/ 69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1 h 226"/>
                <a:gd name="T10" fmla="*/ 248 w 248"/>
                <a:gd name="T11" fmla="*/ 32 h 226"/>
                <a:gd name="T12" fmla="*/ 202 w 248"/>
                <a:gd name="T13" fmla="*/ 0 h 226"/>
                <a:gd name="T14" fmla="*/ 150 w 248"/>
                <a:gd name="T15" fmla="*/ 37 h 226"/>
                <a:gd name="T16" fmla="*/ 96 w 248"/>
                <a:gd name="T17" fmla="*/ 0 h 226"/>
                <a:gd name="T18" fmla="*/ 15 w 248"/>
                <a:gd name="T19" fmla="*/ 76 h 226"/>
                <a:gd name="T20" fmla="*/ 21 w 248"/>
                <a:gd name="T21" fmla="*/ 81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6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69"/>
                  </a:moveTo>
                  <a:cubicBezTo>
                    <a:pt x="155" y="56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1"/>
                    <a:pt x="221" y="61"/>
                  </a:cubicBezTo>
                  <a:cubicBezTo>
                    <a:pt x="232" y="61"/>
                    <a:pt x="248" y="52"/>
                    <a:pt x="248" y="32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50" y="37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6"/>
                  </a:cubicBezTo>
                  <a:cubicBezTo>
                    <a:pt x="15" y="81"/>
                    <a:pt x="20" y="81"/>
                    <a:pt x="21" y="81"/>
                  </a:cubicBezTo>
                  <a:cubicBezTo>
                    <a:pt x="25" y="81"/>
                    <a:pt x="27" y="80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59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1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483">
              <a:extLst>
                <a:ext uri="{FF2B5EF4-FFF2-40B4-BE49-F238E27FC236}">
                  <a16:creationId xmlns:a16="http://schemas.microsoft.com/office/drawing/2014/main" id="{72CBD6E8-4EF1-FBFF-3944-EAFE4F170F2F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2998788" y="2681284"/>
              <a:ext cx="23813" cy="111125"/>
            </a:xfrm>
            <a:custGeom>
              <a:avLst/>
              <a:gdLst>
                <a:gd name="T0" fmla="*/ 53 w 53"/>
                <a:gd name="T1" fmla="*/ 26 h 215"/>
                <a:gd name="T2" fmla="*/ 27 w 53"/>
                <a:gd name="T3" fmla="*/ 0 h 215"/>
                <a:gd name="T4" fmla="*/ 0 w 53"/>
                <a:gd name="T5" fmla="*/ 26 h 215"/>
                <a:gd name="T6" fmla="*/ 27 w 53"/>
                <a:gd name="T7" fmla="*/ 53 h 215"/>
                <a:gd name="T8" fmla="*/ 53 w 53"/>
                <a:gd name="T9" fmla="*/ 26 h 215"/>
                <a:gd name="T10" fmla="*/ 53 w 53"/>
                <a:gd name="T11" fmla="*/ 189 h 215"/>
                <a:gd name="T12" fmla="*/ 27 w 53"/>
                <a:gd name="T13" fmla="*/ 162 h 215"/>
                <a:gd name="T14" fmla="*/ 0 w 53"/>
                <a:gd name="T15" fmla="*/ 189 h 215"/>
                <a:gd name="T16" fmla="*/ 27 w 53"/>
                <a:gd name="T17" fmla="*/ 215 h 215"/>
                <a:gd name="T18" fmla="*/ 53 w 53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15">
                  <a:moveTo>
                    <a:pt x="53" y="26"/>
                  </a:moveTo>
                  <a:cubicBezTo>
                    <a:pt x="53" y="12"/>
                    <a:pt x="41" y="0"/>
                    <a:pt x="27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6"/>
                  </a:cubicBezTo>
                  <a:close/>
                  <a:moveTo>
                    <a:pt x="53" y="189"/>
                  </a:moveTo>
                  <a:cubicBezTo>
                    <a:pt x="53" y="174"/>
                    <a:pt x="41" y="162"/>
                    <a:pt x="27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7" y="215"/>
                  </a:cubicBezTo>
                  <a:cubicBezTo>
                    <a:pt x="41" y="215"/>
                    <a:pt x="53" y="203"/>
                    <a:pt x="53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484">
              <a:extLst>
                <a:ext uri="{FF2B5EF4-FFF2-40B4-BE49-F238E27FC236}">
                  <a16:creationId xmlns:a16="http://schemas.microsoft.com/office/drawing/2014/main" id="{CABF3200-8CAC-355F-AEF7-6F10A77B8CC5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3125788" y="2597146"/>
              <a:ext cx="52388" cy="26035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2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485">
              <a:extLst>
                <a:ext uri="{FF2B5EF4-FFF2-40B4-BE49-F238E27FC236}">
                  <a16:creationId xmlns:a16="http://schemas.microsoft.com/office/drawing/2014/main" id="{B3BA8462-C622-7C53-4DA5-B04DB663E2C4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3203576" y="2606671"/>
              <a:ext cx="138113" cy="192088"/>
            </a:xfrm>
            <a:custGeom>
              <a:avLst/>
              <a:gdLst>
                <a:gd name="T0" fmla="*/ 310 w 310"/>
                <a:gd name="T1" fmla="*/ 185 h 368"/>
                <a:gd name="T2" fmla="*/ 155 w 310"/>
                <a:gd name="T3" fmla="*/ 0 h 368"/>
                <a:gd name="T4" fmla="*/ 0 w 310"/>
                <a:gd name="T5" fmla="*/ 185 h 368"/>
                <a:gd name="T6" fmla="*/ 155 w 310"/>
                <a:gd name="T7" fmla="*/ 368 h 368"/>
                <a:gd name="T8" fmla="*/ 310 w 310"/>
                <a:gd name="T9" fmla="*/ 185 h 368"/>
                <a:gd name="T10" fmla="*/ 155 w 310"/>
                <a:gd name="T11" fmla="*/ 336 h 368"/>
                <a:gd name="T12" fmla="*/ 44 w 310"/>
                <a:gd name="T13" fmla="*/ 177 h 368"/>
                <a:gd name="T14" fmla="*/ 155 w 310"/>
                <a:gd name="T15" fmla="*/ 32 h 368"/>
                <a:gd name="T16" fmla="*/ 266 w 310"/>
                <a:gd name="T17" fmla="*/ 177 h 368"/>
                <a:gd name="T18" fmla="*/ 155 w 310"/>
                <a:gd name="T19" fmla="*/ 336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68">
                  <a:moveTo>
                    <a:pt x="310" y="185"/>
                  </a:moveTo>
                  <a:cubicBezTo>
                    <a:pt x="310" y="80"/>
                    <a:pt x="238" y="0"/>
                    <a:pt x="155" y="0"/>
                  </a:cubicBezTo>
                  <a:cubicBezTo>
                    <a:pt x="71" y="0"/>
                    <a:pt x="0" y="81"/>
                    <a:pt x="0" y="185"/>
                  </a:cubicBezTo>
                  <a:cubicBezTo>
                    <a:pt x="0" y="291"/>
                    <a:pt x="74" y="368"/>
                    <a:pt x="155" y="368"/>
                  </a:cubicBezTo>
                  <a:cubicBezTo>
                    <a:pt x="238" y="368"/>
                    <a:pt x="310" y="290"/>
                    <a:pt x="310" y="185"/>
                  </a:cubicBezTo>
                  <a:close/>
                  <a:moveTo>
                    <a:pt x="155" y="336"/>
                  </a:moveTo>
                  <a:cubicBezTo>
                    <a:pt x="96" y="336"/>
                    <a:pt x="44" y="273"/>
                    <a:pt x="44" y="177"/>
                  </a:cubicBezTo>
                  <a:cubicBezTo>
                    <a:pt x="44" y="86"/>
                    <a:pt x="99" y="32"/>
                    <a:pt x="155" y="32"/>
                  </a:cubicBezTo>
                  <a:cubicBezTo>
                    <a:pt x="213" y="32"/>
                    <a:pt x="266" y="88"/>
                    <a:pt x="266" y="177"/>
                  </a:cubicBezTo>
                  <a:cubicBezTo>
                    <a:pt x="266" y="275"/>
                    <a:pt x="212" y="336"/>
                    <a:pt x="155" y="3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486">
              <a:extLst>
                <a:ext uri="{FF2B5EF4-FFF2-40B4-BE49-F238E27FC236}">
                  <a16:creationId xmlns:a16="http://schemas.microsoft.com/office/drawing/2014/main" id="{93328BB4-D5C1-4F95-E08C-C873CC1E5263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376613" y="2613021"/>
              <a:ext cx="111125" cy="185738"/>
            </a:xfrm>
            <a:custGeom>
              <a:avLst/>
              <a:gdLst>
                <a:gd name="T0" fmla="*/ 248 w 248"/>
                <a:gd name="T1" fmla="*/ 0 h 357"/>
                <a:gd name="T2" fmla="*/ 209 w 248"/>
                <a:gd name="T3" fmla="*/ 0 h 357"/>
                <a:gd name="T4" fmla="*/ 209 w 248"/>
                <a:gd name="T5" fmla="*/ 230 h 357"/>
                <a:gd name="T6" fmla="*/ 126 w 248"/>
                <a:gd name="T7" fmla="*/ 329 h 357"/>
                <a:gd name="T8" fmla="*/ 44 w 248"/>
                <a:gd name="T9" fmla="*/ 230 h 357"/>
                <a:gd name="T10" fmla="*/ 44 w 248"/>
                <a:gd name="T11" fmla="*/ 0 h 357"/>
                <a:gd name="T12" fmla="*/ 0 w 248"/>
                <a:gd name="T13" fmla="*/ 0 h 357"/>
                <a:gd name="T14" fmla="*/ 0 w 248"/>
                <a:gd name="T15" fmla="*/ 230 h 357"/>
                <a:gd name="T16" fmla="*/ 125 w 248"/>
                <a:gd name="T17" fmla="*/ 357 h 357"/>
                <a:gd name="T18" fmla="*/ 248 w 248"/>
                <a:gd name="T19" fmla="*/ 230 h 357"/>
                <a:gd name="T20" fmla="*/ 248 w 248"/>
                <a:gd name="T2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57">
                  <a:moveTo>
                    <a:pt x="248" y="0"/>
                  </a:moveTo>
                  <a:lnTo>
                    <a:pt x="209" y="0"/>
                  </a:lnTo>
                  <a:lnTo>
                    <a:pt x="209" y="230"/>
                  </a:lnTo>
                  <a:cubicBezTo>
                    <a:pt x="209" y="296"/>
                    <a:pt x="167" y="329"/>
                    <a:pt x="126" y="329"/>
                  </a:cubicBezTo>
                  <a:cubicBezTo>
                    <a:pt x="85" y="329"/>
                    <a:pt x="44" y="298"/>
                    <a:pt x="44" y="230"/>
                  </a:cubicBezTo>
                  <a:lnTo>
                    <a:pt x="44" y="0"/>
                  </a:lnTo>
                  <a:lnTo>
                    <a:pt x="0" y="0"/>
                  </a:lnTo>
                  <a:lnTo>
                    <a:pt x="0" y="230"/>
                  </a:lnTo>
                  <a:cubicBezTo>
                    <a:pt x="0" y="303"/>
                    <a:pt x="58" y="357"/>
                    <a:pt x="125" y="357"/>
                  </a:cubicBezTo>
                  <a:cubicBezTo>
                    <a:pt x="192" y="357"/>
                    <a:pt x="248" y="302"/>
                    <a:pt x="248" y="230"/>
                  </a:cubicBezTo>
                  <a:lnTo>
                    <a:pt x="248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487">
              <a:extLst>
                <a:ext uri="{FF2B5EF4-FFF2-40B4-BE49-F238E27FC236}">
                  <a16:creationId xmlns:a16="http://schemas.microsoft.com/office/drawing/2014/main" id="{A8D5470D-2C8E-E775-97BE-6C3C174BE800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517901" y="2614609"/>
              <a:ext cx="134938" cy="177800"/>
            </a:xfrm>
            <a:custGeom>
              <a:avLst/>
              <a:gdLst>
                <a:gd name="T0" fmla="*/ 174 w 303"/>
                <a:gd name="T1" fmla="*/ 32 h 343"/>
                <a:gd name="T2" fmla="*/ 218 w 303"/>
                <a:gd name="T3" fmla="*/ 32 h 343"/>
                <a:gd name="T4" fmla="*/ 236 w 303"/>
                <a:gd name="T5" fmla="*/ 32 h 343"/>
                <a:gd name="T6" fmla="*/ 303 w 303"/>
                <a:gd name="T7" fmla="*/ 32 h 343"/>
                <a:gd name="T8" fmla="*/ 303 w 303"/>
                <a:gd name="T9" fmla="*/ 0 h 343"/>
                <a:gd name="T10" fmla="*/ 0 w 303"/>
                <a:gd name="T11" fmla="*/ 0 h 343"/>
                <a:gd name="T12" fmla="*/ 0 w 303"/>
                <a:gd name="T13" fmla="*/ 32 h 343"/>
                <a:gd name="T14" fmla="*/ 67 w 303"/>
                <a:gd name="T15" fmla="*/ 32 h 343"/>
                <a:gd name="T16" fmla="*/ 85 w 303"/>
                <a:gd name="T17" fmla="*/ 32 h 343"/>
                <a:gd name="T18" fmla="*/ 130 w 303"/>
                <a:gd name="T19" fmla="*/ 32 h 343"/>
                <a:gd name="T20" fmla="*/ 130 w 303"/>
                <a:gd name="T21" fmla="*/ 343 h 343"/>
                <a:gd name="T22" fmla="*/ 174 w 303"/>
                <a:gd name="T23" fmla="*/ 343 h 343"/>
                <a:gd name="T24" fmla="*/ 174 w 303"/>
                <a:gd name="T25" fmla="*/ 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3">
                  <a:moveTo>
                    <a:pt x="174" y="32"/>
                  </a:moveTo>
                  <a:lnTo>
                    <a:pt x="218" y="32"/>
                  </a:lnTo>
                  <a:cubicBezTo>
                    <a:pt x="224" y="32"/>
                    <a:pt x="230" y="32"/>
                    <a:pt x="236" y="32"/>
                  </a:cubicBezTo>
                  <a:lnTo>
                    <a:pt x="303" y="32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67" y="32"/>
                  </a:lnTo>
                  <a:cubicBezTo>
                    <a:pt x="73" y="32"/>
                    <a:pt x="79" y="32"/>
                    <a:pt x="85" y="32"/>
                  </a:cubicBezTo>
                  <a:lnTo>
                    <a:pt x="130" y="32"/>
                  </a:lnTo>
                  <a:lnTo>
                    <a:pt x="130" y="343"/>
                  </a:lnTo>
                  <a:lnTo>
                    <a:pt x="174" y="343"/>
                  </a:lnTo>
                  <a:lnTo>
                    <a:pt x="174" y="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488">
              <a:extLst>
                <a:ext uri="{FF2B5EF4-FFF2-40B4-BE49-F238E27FC236}">
                  <a16:creationId xmlns:a16="http://schemas.microsoft.com/office/drawing/2014/main" id="{FB22B488-43BB-1589-0BEA-54E6559F9EE1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3671888" y="2706684"/>
              <a:ext cx="120650" cy="125413"/>
            </a:xfrm>
            <a:custGeom>
              <a:avLst/>
              <a:gdLst>
                <a:gd name="T0" fmla="*/ 94 w 266"/>
                <a:gd name="T1" fmla="*/ 131 h 239"/>
                <a:gd name="T2" fmla="*/ 157 w 266"/>
                <a:gd name="T3" fmla="*/ 131 h 239"/>
                <a:gd name="T4" fmla="*/ 266 w 266"/>
                <a:gd name="T5" fmla="*/ 55 h 239"/>
                <a:gd name="T6" fmla="*/ 190 w 266"/>
                <a:gd name="T7" fmla="*/ 0 h 239"/>
                <a:gd name="T8" fmla="*/ 68 w 266"/>
                <a:gd name="T9" fmla="*/ 0 h 239"/>
                <a:gd name="T10" fmla="*/ 56 w 266"/>
                <a:gd name="T11" fmla="*/ 8 h 239"/>
                <a:gd name="T12" fmla="*/ 68 w 266"/>
                <a:gd name="T13" fmla="*/ 13 h 239"/>
                <a:gd name="T14" fmla="*/ 81 w 266"/>
                <a:gd name="T15" fmla="*/ 14 h 239"/>
                <a:gd name="T16" fmla="*/ 89 w 266"/>
                <a:gd name="T17" fmla="*/ 18 h 239"/>
                <a:gd name="T18" fmla="*/ 87 w 266"/>
                <a:gd name="T19" fmla="*/ 26 h 239"/>
                <a:gd name="T20" fmla="*/ 41 w 266"/>
                <a:gd name="T21" fmla="*/ 210 h 239"/>
                <a:gd name="T22" fmla="*/ 10 w 266"/>
                <a:gd name="T23" fmla="*/ 226 h 239"/>
                <a:gd name="T24" fmla="*/ 0 w 266"/>
                <a:gd name="T25" fmla="*/ 234 h 239"/>
                <a:gd name="T26" fmla="*/ 6 w 266"/>
                <a:gd name="T27" fmla="*/ 239 h 239"/>
                <a:gd name="T28" fmla="*/ 51 w 266"/>
                <a:gd name="T29" fmla="*/ 237 h 239"/>
                <a:gd name="T30" fmla="*/ 75 w 266"/>
                <a:gd name="T31" fmla="*/ 238 h 239"/>
                <a:gd name="T32" fmla="*/ 97 w 266"/>
                <a:gd name="T33" fmla="*/ 239 h 239"/>
                <a:gd name="T34" fmla="*/ 105 w 266"/>
                <a:gd name="T35" fmla="*/ 231 h 239"/>
                <a:gd name="T36" fmla="*/ 93 w 266"/>
                <a:gd name="T37" fmla="*/ 226 h 239"/>
                <a:gd name="T38" fmla="*/ 80 w 266"/>
                <a:gd name="T39" fmla="*/ 226 h 239"/>
                <a:gd name="T40" fmla="*/ 72 w 266"/>
                <a:gd name="T41" fmla="*/ 220 h 239"/>
                <a:gd name="T42" fmla="*/ 73 w 266"/>
                <a:gd name="T43" fmla="*/ 213 h 239"/>
                <a:gd name="T44" fmla="*/ 94 w 266"/>
                <a:gd name="T45" fmla="*/ 131 h 239"/>
                <a:gd name="T46" fmla="*/ 119 w 266"/>
                <a:gd name="T47" fmla="*/ 25 h 239"/>
                <a:gd name="T48" fmla="*/ 137 w 266"/>
                <a:gd name="T49" fmla="*/ 13 h 239"/>
                <a:gd name="T50" fmla="*/ 178 w 266"/>
                <a:gd name="T51" fmla="*/ 13 h 239"/>
                <a:gd name="T52" fmla="*/ 230 w 266"/>
                <a:gd name="T53" fmla="*/ 47 h 239"/>
                <a:gd name="T54" fmla="*/ 209 w 266"/>
                <a:gd name="T55" fmla="*/ 102 h 239"/>
                <a:gd name="T56" fmla="*/ 151 w 266"/>
                <a:gd name="T57" fmla="*/ 119 h 239"/>
                <a:gd name="T58" fmla="*/ 95 w 266"/>
                <a:gd name="T59" fmla="*/ 119 h 239"/>
                <a:gd name="T60" fmla="*/ 119 w 266"/>
                <a:gd name="T61" fmla="*/ 2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9">
                  <a:moveTo>
                    <a:pt x="94" y="131"/>
                  </a:moveTo>
                  <a:lnTo>
                    <a:pt x="157" y="131"/>
                  </a:lnTo>
                  <a:cubicBezTo>
                    <a:pt x="216" y="131"/>
                    <a:pt x="266" y="93"/>
                    <a:pt x="266" y="55"/>
                  </a:cubicBezTo>
                  <a:cubicBezTo>
                    <a:pt x="266" y="25"/>
                    <a:pt x="237" y="0"/>
                    <a:pt x="190" y="0"/>
                  </a:cubicBezTo>
                  <a:lnTo>
                    <a:pt x="68" y="0"/>
                  </a:lnTo>
                  <a:cubicBezTo>
                    <a:pt x="61" y="0"/>
                    <a:pt x="56" y="0"/>
                    <a:pt x="56" y="8"/>
                  </a:cubicBezTo>
                  <a:cubicBezTo>
                    <a:pt x="56" y="13"/>
                    <a:pt x="60" y="13"/>
                    <a:pt x="68" y="13"/>
                  </a:cubicBezTo>
                  <a:cubicBezTo>
                    <a:pt x="73" y="13"/>
                    <a:pt x="75" y="13"/>
                    <a:pt x="81" y="14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7" y="26"/>
                  </a:cubicBezTo>
                  <a:lnTo>
                    <a:pt x="41" y="210"/>
                  </a:lnTo>
                  <a:cubicBezTo>
                    <a:pt x="38" y="224"/>
                    <a:pt x="38" y="226"/>
                    <a:pt x="10" y="226"/>
                  </a:cubicBezTo>
                  <a:cubicBezTo>
                    <a:pt x="4" y="226"/>
                    <a:pt x="0" y="226"/>
                    <a:pt x="0" y="234"/>
                  </a:cubicBezTo>
                  <a:cubicBezTo>
                    <a:pt x="0" y="234"/>
                    <a:pt x="0" y="239"/>
                    <a:pt x="6" y="239"/>
                  </a:cubicBezTo>
                  <a:cubicBezTo>
                    <a:pt x="16" y="239"/>
                    <a:pt x="41" y="237"/>
                    <a:pt x="51" y="237"/>
                  </a:cubicBezTo>
                  <a:cubicBezTo>
                    <a:pt x="57" y="237"/>
                    <a:pt x="69" y="237"/>
                    <a:pt x="75" y="238"/>
                  </a:cubicBezTo>
                  <a:cubicBezTo>
                    <a:pt x="82" y="238"/>
                    <a:pt x="91" y="239"/>
                    <a:pt x="97" y="239"/>
                  </a:cubicBezTo>
                  <a:cubicBezTo>
                    <a:pt x="99" y="239"/>
                    <a:pt x="105" y="239"/>
                    <a:pt x="105" y="231"/>
                  </a:cubicBezTo>
                  <a:cubicBezTo>
                    <a:pt x="105" y="226"/>
                    <a:pt x="100" y="226"/>
                    <a:pt x="93" y="226"/>
                  </a:cubicBezTo>
                  <a:cubicBezTo>
                    <a:pt x="93" y="226"/>
                    <a:pt x="86" y="226"/>
                    <a:pt x="80" y="226"/>
                  </a:cubicBezTo>
                  <a:cubicBezTo>
                    <a:pt x="72" y="225"/>
                    <a:pt x="72" y="224"/>
                    <a:pt x="72" y="220"/>
                  </a:cubicBezTo>
                  <a:cubicBezTo>
                    <a:pt x="72" y="220"/>
                    <a:pt x="72" y="218"/>
                    <a:pt x="73" y="213"/>
                  </a:cubicBezTo>
                  <a:lnTo>
                    <a:pt x="94" y="131"/>
                  </a:lnTo>
                  <a:close/>
                  <a:moveTo>
                    <a:pt x="119" y="25"/>
                  </a:moveTo>
                  <a:cubicBezTo>
                    <a:pt x="122" y="14"/>
                    <a:pt x="122" y="13"/>
                    <a:pt x="137" y="13"/>
                  </a:cubicBezTo>
                  <a:lnTo>
                    <a:pt x="178" y="13"/>
                  </a:lnTo>
                  <a:cubicBezTo>
                    <a:pt x="210" y="13"/>
                    <a:pt x="230" y="23"/>
                    <a:pt x="230" y="47"/>
                  </a:cubicBezTo>
                  <a:cubicBezTo>
                    <a:pt x="230" y="58"/>
                    <a:pt x="226" y="86"/>
                    <a:pt x="209" y="102"/>
                  </a:cubicBezTo>
                  <a:cubicBezTo>
                    <a:pt x="196" y="113"/>
                    <a:pt x="176" y="119"/>
                    <a:pt x="151" y="119"/>
                  </a:cubicBezTo>
                  <a:lnTo>
                    <a:pt x="95" y="119"/>
                  </a:lnTo>
                  <a:lnTo>
                    <a:pt x="119" y="2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489">
              <a:extLst>
                <a:ext uri="{FF2B5EF4-FFF2-40B4-BE49-F238E27FC236}">
                  <a16:creationId xmlns:a16="http://schemas.microsoft.com/office/drawing/2014/main" id="{464AA910-C74C-C625-6B26-D04A26622F2D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814763" y="2719384"/>
              <a:ext cx="50800" cy="55563"/>
            </a:xfrm>
            <a:custGeom>
              <a:avLst/>
              <a:gdLst>
                <a:gd name="T0" fmla="*/ 61 w 114"/>
                <a:gd name="T1" fmla="*/ 47 h 108"/>
                <a:gd name="T2" fmla="*/ 66 w 114"/>
                <a:gd name="T3" fmla="*/ 8 h 108"/>
                <a:gd name="T4" fmla="*/ 57 w 114"/>
                <a:gd name="T5" fmla="*/ 0 h 108"/>
                <a:gd name="T6" fmla="*/ 48 w 114"/>
                <a:gd name="T7" fmla="*/ 8 h 108"/>
                <a:gd name="T8" fmla="*/ 53 w 114"/>
                <a:gd name="T9" fmla="*/ 47 h 108"/>
                <a:gd name="T10" fmla="*/ 14 w 114"/>
                <a:gd name="T11" fmla="*/ 24 h 108"/>
                <a:gd name="T12" fmla="*/ 8 w 114"/>
                <a:gd name="T13" fmla="*/ 22 h 108"/>
                <a:gd name="T14" fmla="*/ 0 w 114"/>
                <a:gd name="T15" fmla="*/ 31 h 108"/>
                <a:gd name="T16" fmla="*/ 5 w 114"/>
                <a:gd name="T17" fmla="*/ 39 h 108"/>
                <a:gd name="T18" fmla="*/ 47 w 114"/>
                <a:gd name="T19" fmla="*/ 54 h 108"/>
                <a:gd name="T20" fmla="*/ 6 w 114"/>
                <a:gd name="T21" fmla="*/ 69 h 108"/>
                <a:gd name="T22" fmla="*/ 0 w 114"/>
                <a:gd name="T23" fmla="*/ 77 h 108"/>
                <a:gd name="T24" fmla="*/ 8 w 114"/>
                <a:gd name="T25" fmla="*/ 86 h 108"/>
                <a:gd name="T26" fmla="*/ 53 w 114"/>
                <a:gd name="T27" fmla="*/ 61 h 108"/>
                <a:gd name="T28" fmla="*/ 48 w 114"/>
                <a:gd name="T29" fmla="*/ 100 h 108"/>
                <a:gd name="T30" fmla="*/ 57 w 114"/>
                <a:gd name="T31" fmla="*/ 108 h 108"/>
                <a:gd name="T32" fmla="*/ 66 w 114"/>
                <a:gd name="T33" fmla="*/ 100 h 108"/>
                <a:gd name="T34" fmla="*/ 61 w 114"/>
                <a:gd name="T35" fmla="*/ 61 h 108"/>
                <a:gd name="T36" fmla="*/ 100 w 114"/>
                <a:gd name="T37" fmla="*/ 84 h 108"/>
                <a:gd name="T38" fmla="*/ 105 w 114"/>
                <a:gd name="T39" fmla="*/ 86 h 108"/>
                <a:gd name="T40" fmla="*/ 114 w 114"/>
                <a:gd name="T41" fmla="*/ 77 h 108"/>
                <a:gd name="T42" fmla="*/ 109 w 114"/>
                <a:gd name="T43" fmla="*/ 69 h 108"/>
                <a:gd name="T44" fmla="*/ 67 w 114"/>
                <a:gd name="T45" fmla="*/ 54 h 108"/>
                <a:gd name="T46" fmla="*/ 108 w 114"/>
                <a:gd name="T47" fmla="*/ 39 h 108"/>
                <a:gd name="T48" fmla="*/ 114 w 114"/>
                <a:gd name="T49" fmla="*/ 31 h 108"/>
                <a:gd name="T50" fmla="*/ 105 w 114"/>
                <a:gd name="T51" fmla="*/ 22 h 108"/>
                <a:gd name="T52" fmla="*/ 100 w 114"/>
                <a:gd name="T53" fmla="*/ 24 h 108"/>
                <a:gd name="T54" fmla="*/ 61 w 114"/>
                <a:gd name="T55" fmla="*/ 4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8">
                  <a:moveTo>
                    <a:pt x="61" y="47"/>
                  </a:moveTo>
                  <a:cubicBezTo>
                    <a:pt x="62" y="42"/>
                    <a:pt x="66" y="11"/>
                    <a:pt x="66" y="8"/>
                  </a:cubicBezTo>
                  <a:cubicBezTo>
                    <a:pt x="66" y="4"/>
                    <a:pt x="62" y="0"/>
                    <a:pt x="57" y="0"/>
                  </a:cubicBezTo>
                  <a:cubicBezTo>
                    <a:pt x="52" y="0"/>
                    <a:pt x="48" y="4"/>
                    <a:pt x="48" y="8"/>
                  </a:cubicBezTo>
                  <a:cubicBezTo>
                    <a:pt x="48" y="11"/>
                    <a:pt x="52" y="42"/>
                    <a:pt x="53" y="47"/>
                  </a:cubicBezTo>
                  <a:lnTo>
                    <a:pt x="14" y="24"/>
                  </a:lnTo>
                  <a:cubicBezTo>
                    <a:pt x="12" y="23"/>
                    <a:pt x="11" y="22"/>
                    <a:pt x="8" y="22"/>
                  </a:cubicBezTo>
                  <a:cubicBezTo>
                    <a:pt x="4" y="22"/>
                    <a:pt x="0" y="26"/>
                    <a:pt x="0" y="31"/>
                  </a:cubicBezTo>
                  <a:cubicBezTo>
                    <a:pt x="0" y="35"/>
                    <a:pt x="2" y="38"/>
                    <a:pt x="5" y="39"/>
                  </a:cubicBezTo>
                  <a:cubicBezTo>
                    <a:pt x="19" y="44"/>
                    <a:pt x="33" y="49"/>
                    <a:pt x="47" y="54"/>
                  </a:cubicBezTo>
                  <a:cubicBezTo>
                    <a:pt x="33" y="59"/>
                    <a:pt x="10" y="67"/>
                    <a:pt x="6" y="69"/>
                  </a:cubicBezTo>
                  <a:cubicBezTo>
                    <a:pt x="4" y="70"/>
                    <a:pt x="0" y="71"/>
                    <a:pt x="0" y="77"/>
                  </a:cubicBezTo>
                  <a:cubicBezTo>
                    <a:pt x="0" y="82"/>
                    <a:pt x="4" y="86"/>
                    <a:pt x="8" y="86"/>
                  </a:cubicBezTo>
                  <a:cubicBezTo>
                    <a:pt x="11" y="86"/>
                    <a:pt x="19" y="81"/>
                    <a:pt x="53" y="61"/>
                  </a:cubicBezTo>
                  <a:cubicBezTo>
                    <a:pt x="52" y="66"/>
                    <a:pt x="48" y="98"/>
                    <a:pt x="48" y="100"/>
                  </a:cubicBezTo>
                  <a:cubicBezTo>
                    <a:pt x="48" y="104"/>
                    <a:pt x="52" y="108"/>
                    <a:pt x="57" y="108"/>
                  </a:cubicBezTo>
                  <a:cubicBezTo>
                    <a:pt x="62" y="108"/>
                    <a:pt x="66" y="104"/>
                    <a:pt x="66" y="100"/>
                  </a:cubicBezTo>
                  <a:cubicBezTo>
                    <a:pt x="66" y="98"/>
                    <a:pt x="62" y="66"/>
                    <a:pt x="61" y="61"/>
                  </a:cubicBezTo>
                  <a:lnTo>
                    <a:pt x="100" y="84"/>
                  </a:lnTo>
                  <a:cubicBezTo>
                    <a:pt x="102" y="85"/>
                    <a:pt x="103" y="86"/>
                    <a:pt x="105" y="86"/>
                  </a:cubicBezTo>
                  <a:cubicBezTo>
                    <a:pt x="109" y="86"/>
                    <a:pt x="114" y="82"/>
                    <a:pt x="114" y="77"/>
                  </a:cubicBezTo>
                  <a:cubicBezTo>
                    <a:pt x="114" y="73"/>
                    <a:pt x="111" y="70"/>
                    <a:pt x="109" y="69"/>
                  </a:cubicBezTo>
                  <a:cubicBezTo>
                    <a:pt x="95" y="64"/>
                    <a:pt x="81" y="59"/>
                    <a:pt x="67" y="54"/>
                  </a:cubicBezTo>
                  <a:cubicBezTo>
                    <a:pt x="81" y="49"/>
                    <a:pt x="104" y="41"/>
                    <a:pt x="108" y="39"/>
                  </a:cubicBezTo>
                  <a:cubicBezTo>
                    <a:pt x="110" y="38"/>
                    <a:pt x="114" y="37"/>
                    <a:pt x="114" y="31"/>
                  </a:cubicBezTo>
                  <a:cubicBezTo>
                    <a:pt x="114" y="26"/>
                    <a:pt x="109" y="22"/>
                    <a:pt x="105" y="22"/>
                  </a:cubicBezTo>
                  <a:cubicBezTo>
                    <a:pt x="103" y="22"/>
                    <a:pt x="102" y="23"/>
                    <a:pt x="100" y="24"/>
                  </a:cubicBezTo>
                  <a:lnTo>
                    <a:pt x="61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490">
              <a:extLst>
                <a:ext uri="{FF2B5EF4-FFF2-40B4-BE49-F238E27FC236}">
                  <a16:creationId xmlns:a16="http://schemas.microsoft.com/office/drawing/2014/main" id="{F2BEBDCE-4CAA-ECD5-FEDF-E0755C50A341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922713" y="2765421"/>
              <a:ext cx="26988" cy="77788"/>
            </a:xfrm>
            <a:custGeom>
              <a:avLst/>
              <a:gdLst>
                <a:gd name="T0" fmla="*/ 59 w 59"/>
                <a:gd name="T1" fmla="*/ 53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3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90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491">
              <a:extLst>
                <a:ext uri="{FF2B5EF4-FFF2-40B4-BE49-F238E27FC236}">
                  <a16:creationId xmlns:a16="http://schemas.microsoft.com/office/drawing/2014/main" id="{F4577AF7-E58F-1BA5-7A5A-0881634E7233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4016376" y="2606671"/>
              <a:ext cx="139700" cy="192088"/>
            </a:xfrm>
            <a:custGeom>
              <a:avLst/>
              <a:gdLst>
                <a:gd name="T0" fmla="*/ 310 w 310"/>
                <a:gd name="T1" fmla="*/ 185 h 368"/>
                <a:gd name="T2" fmla="*/ 155 w 310"/>
                <a:gd name="T3" fmla="*/ 0 h 368"/>
                <a:gd name="T4" fmla="*/ 0 w 310"/>
                <a:gd name="T5" fmla="*/ 185 h 368"/>
                <a:gd name="T6" fmla="*/ 155 w 310"/>
                <a:gd name="T7" fmla="*/ 368 h 368"/>
                <a:gd name="T8" fmla="*/ 310 w 310"/>
                <a:gd name="T9" fmla="*/ 185 h 368"/>
                <a:gd name="T10" fmla="*/ 155 w 310"/>
                <a:gd name="T11" fmla="*/ 336 h 368"/>
                <a:gd name="T12" fmla="*/ 44 w 310"/>
                <a:gd name="T13" fmla="*/ 177 h 368"/>
                <a:gd name="T14" fmla="*/ 155 w 310"/>
                <a:gd name="T15" fmla="*/ 32 h 368"/>
                <a:gd name="T16" fmla="*/ 266 w 310"/>
                <a:gd name="T17" fmla="*/ 177 h 368"/>
                <a:gd name="T18" fmla="*/ 155 w 310"/>
                <a:gd name="T19" fmla="*/ 336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68">
                  <a:moveTo>
                    <a:pt x="310" y="185"/>
                  </a:moveTo>
                  <a:cubicBezTo>
                    <a:pt x="310" y="80"/>
                    <a:pt x="238" y="0"/>
                    <a:pt x="155" y="0"/>
                  </a:cubicBezTo>
                  <a:cubicBezTo>
                    <a:pt x="71" y="0"/>
                    <a:pt x="0" y="81"/>
                    <a:pt x="0" y="185"/>
                  </a:cubicBezTo>
                  <a:cubicBezTo>
                    <a:pt x="0" y="291"/>
                    <a:pt x="74" y="368"/>
                    <a:pt x="155" y="368"/>
                  </a:cubicBezTo>
                  <a:cubicBezTo>
                    <a:pt x="238" y="368"/>
                    <a:pt x="310" y="290"/>
                    <a:pt x="310" y="185"/>
                  </a:cubicBezTo>
                  <a:close/>
                  <a:moveTo>
                    <a:pt x="155" y="336"/>
                  </a:moveTo>
                  <a:cubicBezTo>
                    <a:pt x="97" y="336"/>
                    <a:pt x="44" y="273"/>
                    <a:pt x="44" y="177"/>
                  </a:cubicBezTo>
                  <a:cubicBezTo>
                    <a:pt x="44" y="86"/>
                    <a:pt x="99" y="32"/>
                    <a:pt x="155" y="32"/>
                  </a:cubicBezTo>
                  <a:cubicBezTo>
                    <a:pt x="213" y="32"/>
                    <a:pt x="266" y="88"/>
                    <a:pt x="266" y="177"/>
                  </a:cubicBezTo>
                  <a:cubicBezTo>
                    <a:pt x="266" y="275"/>
                    <a:pt x="212" y="336"/>
                    <a:pt x="155" y="3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492">
              <a:extLst>
                <a:ext uri="{FF2B5EF4-FFF2-40B4-BE49-F238E27FC236}">
                  <a16:creationId xmlns:a16="http://schemas.microsoft.com/office/drawing/2014/main" id="{204933CF-24FD-45B1-7E6B-D9E881B2A08E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4189413" y="2613021"/>
              <a:ext cx="111125" cy="185738"/>
            </a:xfrm>
            <a:custGeom>
              <a:avLst/>
              <a:gdLst>
                <a:gd name="T0" fmla="*/ 249 w 249"/>
                <a:gd name="T1" fmla="*/ 0 h 357"/>
                <a:gd name="T2" fmla="*/ 210 w 249"/>
                <a:gd name="T3" fmla="*/ 0 h 357"/>
                <a:gd name="T4" fmla="*/ 210 w 249"/>
                <a:gd name="T5" fmla="*/ 230 h 357"/>
                <a:gd name="T6" fmla="*/ 126 w 249"/>
                <a:gd name="T7" fmla="*/ 329 h 357"/>
                <a:gd name="T8" fmla="*/ 45 w 249"/>
                <a:gd name="T9" fmla="*/ 230 h 357"/>
                <a:gd name="T10" fmla="*/ 45 w 249"/>
                <a:gd name="T11" fmla="*/ 0 h 357"/>
                <a:gd name="T12" fmla="*/ 0 w 249"/>
                <a:gd name="T13" fmla="*/ 0 h 357"/>
                <a:gd name="T14" fmla="*/ 0 w 249"/>
                <a:gd name="T15" fmla="*/ 230 h 357"/>
                <a:gd name="T16" fmla="*/ 126 w 249"/>
                <a:gd name="T17" fmla="*/ 357 h 357"/>
                <a:gd name="T18" fmla="*/ 249 w 249"/>
                <a:gd name="T19" fmla="*/ 230 h 357"/>
                <a:gd name="T20" fmla="*/ 249 w 249"/>
                <a:gd name="T21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357">
                  <a:moveTo>
                    <a:pt x="249" y="0"/>
                  </a:moveTo>
                  <a:lnTo>
                    <a:pt x="210" y="0"/>
                  </a:lnTo>
                  <a:lnTo>
                    <a:pt x="210" y="230"/>
                  </a:lnTo>
                  <a:cubicBezTo>
                    <a:pt x="210" y="296"/>
                    <a:pt x="168" y="329"/>
                    <a:pt x="126" y="329"/>
                  </a:cubicBezTo>
                  <a:cubicBezTo>
                    <a:pt x="86" y="329"/>
                    <a:pt x="45" y="298"/>
                    <a:pt x="45" y="230"/>
                  </a:cubicBezTo>
                  <a:lnTo>
                    <a:pt x="45" y="0"/>
                  </a:lnTo>
                  <a:lnTo>
                    <a:pt x="0" y="0"/>
                  </a:lnTo>
                  <a:lnTo>
                    <a:pt x="0" y="230"/>
                  </a:lnTo>
                  <a:cubicBezTo>
                    <a:pt x="0" y="303"/>
                    <a:pt x="59" y="357"/>
                    <a:pt x="126" y="357"/>
                  </a:cubicBezTo>
                  <a:cubicBezTo>
                    <a:pt x="193" y="357"/>
                    <a:pt x="249" y="302"/>
                    <a:pt x="249" y="230"/>
                  </a:cubicBezTo>
                  <a:lnTo>
                    <a:pt x="24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493">
              <a:extLst>
                <a:ext uri="{FF2B5EF4-FFF2-40B4-BE49-F238E27FC236}">
                  <a16:creationId xmlns:a16="http://schemas.microsoft.com/office/drawing/2014/main" id="{E441EEB1-985A-EFDB-8FBA-C1F89762B8B8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330701" y="2614609"/>
              <a:ext cx="134938" cy="177800"/>
            </a:xfrm>
            <a:custGeom>
              <a:avLst/>
              <a:gdLst>
                <a:gd name="T0" fmla="*/ 174 w 303"/>
                <a:gd name="T1" fmla="*/ 32 h 343"/>
                <a:gd name="T2" fmla="*/ 218 w 303"/>
                <a:gd name="T3" fmla="*/ 32 h 343"/>
                <a:gd name="T4" fmla="*/ 236 w 303"/>
                <a:gd name="T5" fmla="*/ 32 h 343"/>
                <a:gd name="T6" fmla="*/ 303 w 303"/>
                <a:gd name="T7" fmla="*/ 32 h 343"/>
                <a:gd name="T8" fmla="*/ 303 w 303"/>
                <a:gd name="T9" fmla="*/ 0 h 343"/>
                <a:gd name="T10" fmla="*/ 0 w 303"/>
                <a:gd name="T11" fmla="*/ 0 h 343"/>
                <a:gd name="T12" fmla="*/ 0 w 303"/>
                <a:gd name="T13" fmla="*/ 32 h 343"/>
                <a:gd name="T14" fmla="*/ 67 w 303"/>
                <a:gd name="T15" fmla="*/ 32 h 343"/>
                <a:gd name="T16" fmla="*/ 85 w 303"/>
                <a:gd name="T17" fmla="*/ 32 h 343"/>
                <a:gd name="T18" fmla="*/ 130 w 303"/>
                <a:gd name="T19" fmla="*/ 32 h 343"/>
                <a:gd name="T20" fmla="*/ 130 w 303"/>
                <a:gd name="T21" fmla="*/ 343 h 343"/>
                <a:gd name="T22" fmla="*/ 174 w 303"/>
                <a:gd name="T23" fmla="*/ 343 h 343"/>
                <a:gd name="T24" fmla="*/ 174 w 303"/>
                <a:gd name="T25" fmla="*/ 3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343">
                  <a:moveTo>
                    <a:pt x="174" y="32"/>
                  </a:moveTo>
                  <a:lnTo>
                    <a:pt x="218" y="32"/>
                  </a:lnTo>
                  <a:cubicBezTo>
                    <a:pt x="224" y="32"/>
                    <a:pt x="230" y="32"/>
                    <a:pt x="236" y="32"/>
                  </a:cubicBezTo>
                  <a:lnTo>
                    <a:pt x="303" y="32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0" y="32"/>
                  </a:lnTo>
                  <a:lnTo>
                    <a:pt x="67" y="32"/>
                  </a:lnTo>
                  <a:cubicBezTo>
                    <a:pt x="73" y="32"/>
                    <a:pt x="79" y="32"/>
                    <a:pt x="85" y="32"/>
                  </a:cubicBezTo>
                  <a:lnTo>
                    <a:pt x="130" y="32"/>
                  </a:lnTo>
                  <a:lnTo>
                    <a:pt x="130" y="343"/>
                  </a:lnTo>
                  <a:lnTo>
                    <a:pt x="174" y="343"/>
                  </a:lnTo>
                  <a:lnTo>
                    <a:pt x="174" y="3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494">
              <a:extLst>
                <a:ext uri="{FF2B5EF4-FFF2-40B4-BE49-F238E27FC236}">
                  <a16:creationId xmlns:a16="http://schemas.microsoft.com/office/drawing/2014/main" id="{7163C8CE-8658-0C98-E5C7-0D5102F08963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486276" y="2706684"/>
              <a:ext cx="122238" cy="128588"/>
            </a:xfrm>
            <a:custGeom>
              <a:avLst/>
              <a:gdLst>
                <a:gd name="T0" fmla="*/ 221 w 272"/>
                <a:gd name="T1" fmla="*/ 42 h 246"/>
                <a:gd name="T2" fmla="*/ 264 w 272"/>
                <a:gd name="T3" fmla="*/ 13 h 246"/>
                <a:gd name="T4" fmla="*/ 272 w 272"/>
                <a:gd name="T5" fmla="*/ 5 h 246"/>
                <a:gd name="T6" fmla="*/ 267 w 272"/>
                <a:gd name="T7" fmla="*/ 0 h 246"/>
                <a:gd name="T8" fmla="*/ 239 w 272"/>
                <a:gd name="T9" fmla="*/ 2 h 246"/>
                <a:gd name="T10" fmla="*/ 203 w 272"/>
                <a:gd name="T11" fmla="*/ 0 h 246"/>
                <a:gd name="T12" fmla="*/ 196 w 272"/>
                <a:gd name="T13" fmla="*/ 8 h 246"/>
                <a:gd name="T14" fmla="*/ 203 w 272"/>
                <a:gd name="T15" fmla="*/ 13 h 246"/>
                <a:gd name="T16" fmla="*/ 217 w 272"/>
                <a:gd name="T17" fmla="*/ 23 h 246"/>
                <a:gd name="T18" fmla="*/ 211 w 272"/>
                <a:gd name="T19" fmla="*/ 37 h 246"/>
                <a:gd name="T20" fmla="*/ 96 w 272"/>
                <a:gd name="T21" fmla="*/ 206 h 246"/>
                <a:gd name="T22" fmla="*/ 64 w 272"/>
                <a:gd name="T23" fmla="*/ 28 h 246"/>
                <a:gd name="T24" fmla="*/ 64 w 272"/>
                <a:gd name="T25" fmla="*/ 22 h 246"/>
                <a:gd name="T26" fmla="*/ 86 w 272"/>
                <a:gd name="T27" fmla="*/ 13 h 246"/>
                <a:gd name="T28" fmla="*/ 96 w 272"/>
                <a:gd name="T29" fmla="*/ 5 h 246"/>
                <a:gd name="T30" fmla="*/ 90 w 272"/>
                <a:gd name="T31" fmla="*/ 0 h 246"/>
                <a:gd name="T32" fmla="*/ 45 w 272"/>
                <a:gd name="T33" fmla="*/ 2 h 246"/>
                <a:gd name="T34" fmla="*/ 7 w 272"/>
                <a:gd name="T35" fmla="*/ 0 h 246"/>
                <a:gd name="T36" fmla="*/ 0 w 272"/>
                <a:gd name="T37" fmla="*/ 8 h 246"/>
                <a:gd name="T38" fmla="*/ 8 w 272"/>
                <a:gd name="T39" fmla="*/ 13 h 246"/>
                <a:gd name="T40" fmla="*/ 30 w 272"/>
                <a:gd name="T41" fmla="*/ 24 h 246"/>
                <a:gd name="T42" fmla="*/ 68 w 272"/>
                <a:gd name="T43" fmla="*/ 236 h 246"/>
                <a:gd name="T44" fmla="*/ 76 w 272"/>
                <a:gd name="T45" fmla="*/ 246 h 246"/>
                <a:gd name="T46" fmla="*/ 88 w 272"/>
                <a:gd name="T47" fmla="*/ 238 h 246"/>
                <a:gd name="T48" fmla="*/ 221 w 272"/>
                <a:gd name="T49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2" h="246">
                  <a:moveTo>
                    <a:pt x="221" y="42"/>
                  </a:moveTo>
                  <a:cubicBezTo>
                    <a:pt x="234" y="23"/>
                    <a:pt x="245" y="14"/>
                    <a:pt x="264" y="13"/>
                  </a:cubicBezTo>
                  <a:cubicBezTo>
                    <a:pt x="268" y="13"/>
                    <a:pt x="272" y="12"/>
                    <a:pt x="272" y="5"/>
                  </a:cubicBezTo>
                  <a:cubicBezTo>
                    <a:pt x="272" y="4"/>
                    <a:pt x="272" y="0"/>
                    <a:pt x="267" y="0"/>
                  </a:cubicBezTo>
                  <a:cubicBezTo>
                    <a:pt x="259" y="0"/>
                    <a:pt x="248" y="2"/>
                    <a:pt x="239" y="2"/>
                  </a:cubicBezTo>
                  <a:cubicBezTo>
                    <a:pt x="228" y="2"/>
                    <a:pt x="214" y="0"/>
                    <a:pt x="203" y="0"/>
                  </a:cubicBezTo>
                  <a:cubicBezTo>
                    <a:pt x="200" y="0"/>
                    <a:pt x="196" y="1"/>
                    <a:pt x="196" y="8"/>
                  </a:cubicBezTo>
                  <a:cubicBezTo>
                    <a:pt x="196" y="13"/>
                    <a:pt x="201" y="13"/>
                    <a:pt x="203" y="13"/>
                  </a:cubicBezTo>
                  <a:cubicBezTo>
                    <a:pt x="214" y="14"/>
                    <a:pt x="217" y="18"/>
                    <a:pt x="217" y="23"/>
                  </a:cubicBezTo>
                  <a:cubicBezTo>
                    <a:pt x="217" y="28"/>
                    <a:pt x="214" y="31"/>
                    <a:pt x="211" y="37"/>
                  </a:cubicBezTo>
                  <a:lnTo>
                    <a:pt x="96" y="206"/>
                  </a:lnTo>
                  <a:lnTo>
                    <a:pt x="64" y="28"/>
                  </a:lnTo>
                  <a:cubicBezTo>
                    <a:pt x="64" y="24"/>
                    <a:pt x="64" y="24"/>
                    <a:pt x="64" y="22"/>
                  </a:cubicBezTo>
                  <a:cubicBezTo>
                    <a:pt x="64" y="13"/>
                    <a:pt x="83" y="13"/>
                    <a:pt x="86" y="13"/>
                  </a:cubicBezTo>
                  <a:cubicBezTo>
                    <a:pt x="92" y="13"/>
                    <a:pt x="96" y="13"/>
                    <a:pt x="96" y="5"/>
                  </a:cubicBezTo>
                  <a:cubicBezTo>
                    <a:pt x="96" y="5"/>
                    <a:pt x="96" y="0"/>
                    <a:pt x="90" y="0"/>
                  </a:cubicBezTo>
                  <a:cubicBezTo>
                    <a:pt x="80" y="0"/>
                    <a:pt x="55" y="2"/>
                    <a:pt x="45" y="2"/>
                  </a:cubicBezTo>
                  <a:cubicBezTo>
                    <a:pt x="37" y="2"/>
                    <a:pt x="15" y="0"/>
                    <a:pt x="7" y="0"/>
                  </a:cubicBezTo>
                  <a:cubicBezTo>
                    <a:pt x="3" y="0"/>
                    <a:pt x="0" y="1"/>
                    <a:pt x="0" y="8"/>
                  </a:cubicBezTo>
                  <a:cubicBezTo>
                    <a:pt x="0" y="13"/>
                    <a:pt x="4" y="13"/>
                    <a:pt x="8" y="13"/>
                  </a:cubicBezTo>
                  <a:cubicBezTo>
                    <a:pt x="28" y="13"/>
                    <a:pt x="28" y="15"/>
                    <a:pt x="30" y="24"/>
                  </a:cubicBezTo>
                  <a:lnTo>
                    <a:pt x="68" y="236"/>
                  </a:lnTo>
                  <a:cubicBezTo>
                    <a:pt x="69" y="244"/>
                    <a:pt x="70" y="246"/>
                    <a:pt x="76" y="246"/>
                  </a:cubicBezTo>
                  <a:cubicBezTo>
                    <a:pt x="83" y="246"/>
                    <a:pt x="85" y="243"/>
                    <a:pt x="88" y="238"/>
                  </a:cubicBezTo>
                  <a:lnTo>
                    <a:pt x="221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495">
              <a:extLst>
                <a:ext uri="{FF2B5EF4-FFF2-40B4-BE49-F238E27FC236}">
                  <a16:creationId xmlns:a16="http://schemas.microsoft.com/office/drawing/2014/main" id="{752D3A9D-C022-5505-AE6F-1D69020B0566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649788" y="2765421"/>
              <a:ext cx="25400" cy="77788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496">
              <a:extLst>
                <a:ext uri="{FF2B5EF4-FFF2-40B4-BE49-F238E27FC236}">
                  <a16:creationId xmlns:a16="http://schemas.microsoft.com/office/drawing/2014/main" id="{D55D52E0-A302-1961-8204-2E46170099B8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735513" y="2678109"/>
              <a:ext cx="149225" cy="117475"/>
            </a:xfrm>
            <a:custGeom>
              <a:avLst/>
              <a:gdLst>
                <a:gd name="T0" fmla="*/ 216 w 330"/>
                <a:gd name="T1" fmla="*/ 51 h 226"/>
                <a:gd name="T2" fmla="*/ 223 w 330"/>
                <a:gd name="T3" fmla="*/ 18 h 226"/>
                <a:gd name="T4" fmla="*/ 209 w 330"/>
                <a:gd name="T5" fmla="*/ 5 h 226"/>
                <a:gd name="T6" fmla="*/ 190 w 330"/>
                <a:gd name="T7" fmla="*/ 19 h 226"/>
                <a:gd name="T8" fmla="*/ 162 w 330"/>
                <a:gd name="T9" fmla="*/ 131 h 226"/>
                <a:gd name="T10" fmla="*/ 158 w 330"/>
                <a:gd name="T11" fmla="*/ 164 h 226"/>
                <a:gd name="T12" fmla="*/ 158 w 330"/>
                <a:gd name="T13" fmla="*/ 173 h 226"/>
                <a:gd name="T14" fmla="*/ 112 w 330"/>
                <a:gd name="T15" fmla="*/ 215 h 226"/>
                <a:gd name="T16" fmla="*/ 72 w 330"/>
                <a:gd name="T17" fmla="*/ 169 h 226"/>
                <a:gd name="T18" fmla="*/ 98 w 330"/>
                <a:gd name="T19" fmla="*/ 72 h 226"/>
                <a:gd name="T20" fmla="*/ 107 w 330"/>
                <a:gd name="T21" fmla="*/ 40 h 226"/>
                <a:gd name="T22" fmla="*/ 66 w 330"/>
                <a:gd name="T23" fmla="*/ 0 h 226"/>
                <a:gd name="T24" fmla="*/ 0 w 330"/>
                <a:gd name="T25" fmla="*/ 76 h 226"/>
                <a:gd name="T26" fmla="*/ 6 w 330"/>
                <a:gd name="T27" fmla="*/ 81 h 226"/>
                <a:gd name="T28" fmla="*/ 14 w 330"/>
                <a:gd name="T29" fmla="*/ 72 h 226"/>
                <a:gd name="T30" fmla="*/ 64 w 330"/>
                <a:gd name="T31" fmla="*/ 11 h 226"/>
                <a:gd name="T32" fmla="*/ 77 w 330"/>
                <a:gd name="T33" fmla="*/ 27 h 226"/>
                <a:gd name="T34" fmla="*/ 68 w 330"/>
                <a:gd name="T35" fmla="*/ 62 h 226"/>
                <a:gd name="T36" fmla="*/ 40 w 330"/>
                <a:gd name="T37" fmla="*/ 163 h 226"/>
                <a:gd name="T38" fmla="*/ 111 w 330"/>
                <a:gd name="T39" fmla="*/ 226 h 226"/>
                <a:gd name="T40" fmla="*/ 163 w 330"/>
                <a:gd name="T41" fmla="*/ 191 h 226"/>
                <a:gd name="T42" fmla="*/ 225 w 330"/>
                <a:gd name="T43" fmla="*/ 226 h 226"/>
                <a:gd name="T44" fmla="*/ 297 w 330"/>
                <a:gd name="T45" fmla="*/ 164 h 226"/>
                <a:gd name="T46" fmla="*/ 330 w 330"/>
                <a:gd name="T47" fmla="*/ 34 h 226"/>
                <a:gd name="T48" fmla="*/ 308 w 330"/>
                <a:gd name="T49" fmla="*/ 0 h 226"/>
                <a:gd name="T50" fmla="*/ 283 w 330"/>
                <a:gd name="T51" fmla="*/ 23 h 226"/>
                <a:gd name="T52" fmla="*/ 291 w 330"/>
                <a:gd name="T53" fmla="*/ 37 h 226"/>
                <a:gd name="T54" fmla="*/ 309 w 330"/>
                <a:gd name="T55" fmla="*/ 79 h 226"/>
                <a:gd name="T56" fmla="*/ 281 w 330"/>
                <a:gd name="T57" fmla="*/ 171 h 226"/>
                <a:gd name="T58" fmla="*/ 226 w 330"/>
                <a:gd name="T59" fmla="*/ 215 h 226"/>
                <a:gd name="T60" fmla="*/ 189 w 330"/>
                <a:gd name="T61" fmla="*/ 171 h 226"/>
                <a:gd name="T62" fmla="*/ 195 w 330"/>
                <a:gd name="T63" fmla="*/ 135 h 226"/>
                <a:gd name="T64" fmla="*/ 216 w 330"/>
                <a:gd name="T65" fmla="*/ 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0" h="226">
                  <a:moveTo>
                    <a:pt x="216" y="51"/>
                  </a:moveTo>
                  <a:cubicBezTo>
                    <a:pt x="218" y="40"/>
                    <a:pt x="223" y="22"/>
                    <a:pt x="223" y="18"/>
                  </a:cubicBezTo>
                  <a:cubicBezTo>
                    <a:pt x="223" y="10"/>
                    <a:pt x="216" y="5"/>
                    <a:pt x="209" y="5"/>
                  </a:cubicBezTo>
                  <a:cubicBezTo>
                    <a:pt x="203" y="5"/>
                    <a:pt x="194" y="9"/>
                    <a:pt x="190" y="19"/>
                  </a:cubicBezTo>
                  <a:cubicBezTo>
                    <a:pt x="189" y="23"/>
                    <a:pt x="166" y="118"/>
                    <a:pt x="162" y="131"/>
                  </a:cubicBezTo>
                  <a:cubicBezTo>
                    <a:pt x="159" y="146"/>
                    <a:pt x="158" y="155"/>
                    <a:pt x="158" y="164"/>
                  </a:cubicBezTo>
                  <a:cubicBezTo>
                    <a:pt x="158" y="169"/>
                    <a:pt x="158" y="170"/>
                    <a:pt x="158" y="173"/>
                  </a:cubicBezTo>
                  <a:cubicBezTo>
                    <a:pt x="147" y="199"/>
                    <a:pt x="132" y="215"/>
                    <a:pt x="112" y="215"/>
                  </a:cubicBezTo>
                  <a:cubicBezTo>
                    <a:pt x="72" y="215"/>
                    <a:pt x="72" y="178"/>
                    <a:pt x="72" y="169"/>
                  </a:cubicBezTo>
                  <a:cubicBezTo>
                    <a:pt x="72" y="153"/>
                    <a:pt x="75" y="134"/>
                    <a:pt x="98" y="72"/>
                  </a:cubicBezTo>
                  <a:cubicBezTo>
                    <a:pt x="104" y="57"/>
                    <a:pt x="107" y="50"/>
                    <a:pt x="107" y="40"/>
                  </a:cubicBezTo>
                  <a:cubicBezTo>
                    <a:pt x="107" y="18"/>
                    <a:pt x="90" y="0"/>
                    <a:pt x="66" y="0"/>
                  </a:cubicBezTo>
                  <a:cubicBezTo>
                    <a:pt x="19" y="0"/>
                    <a:pt x="0" y="72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0"/>
                    <a:pt x="14" y="72"/>
                  </a:cubicBezTo>
                  <a:cubicBezTo>
                    <a:pt x="28" y="26"/>
                    <a:pt x="47" y="11"/>
                    <a:pt x="64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39"/>
                    <a:pt x="71" y="53"/>
                    <a:pt x="68" y="62"/>
                  </a:cubicBezTo>
                  <a:cubicBezTo>
                    <a:pt x="46" y="121"/>
                    <a:pt x="40" y="144"/>
                    <a:pt x="40" y="163"/>
                  </a:cubicBezTo>
                  <a:cubicBezTo>
                    <a:pt x="40" y="208"/>
                    <a:pt x="73" y="226"/>
                    <a:pt x="111" y="226"/>
                  </a:cubicBezTo>
                  <a:cubicBezTo>
                    <a:pt x="119" y="226"/>
                    <a:pt x="143" y="226"/>
                    <a:pt x="163" y="191"/>
                  </a:cubicBezTo>
                  <a:cubicBezTo>
                    <a:pt x="175" y="223"/>
                    <a:pt x="210" y="226"/>
                    <a:pt x="225" y="226"/>
                  </a:cubicBezTo>
                  <a:cubicBezTo>
                    <a:pt x="262" y="226"/>
                    <a:pt x="284" y="194"/>
                    <a:pt x="297" y="164"/>
                  </a:cubicBezTo>
                  <a:cubicBezTo>
                    <a:pt x="314" y="125"/>
                    <a:pt x="330" y="58"/>
                    <a:pt x="330" y="34"/>
                  </a:cubicBezTo>
                  <a:cubicBezTo>
                    <a:pt x="330" y="7"/>
                    <a:pt x="316" y="0"/>
                    <a:pt x="308" y="0"/>
                  </a:cubicBezTo>
                  <a:cubicBezTo>
                    <a:pt x="296" y="0"/>
                    <a:pt x="283" y="13"/>
                    <a:pt x="283" y="23"/>
                  </a:cubicBezTo>
                  <a:cubicBezTo>
                    <a:pt x="283" y="30"/>
                    <a:pt x="286" y="33"/>
                    <a:pt x="291" y="37"/>
                  </a:cubicBezTo>
                  <a:cubicBezTo>
                    <a:pt x="296" y="42"/>
                    <a:pt x="309" y="55"/>
                    <a:pt x="309" y="79"/>
                  </a:cubicBezTo>
                  <a:cubicBezTo>
                    <a:pt x="309" y="96"/>
                    <a:pt x="294" y="145"/>
                    <a:pt x="281" y="171"/>
                  </a:cubicBezTo>
                  <a:cubicBezTo>
                    <a:pt x="268" y="197"/>
                    <a:pt x="251" y="215"/>
                    <a:pt x="226" y="215"/>
                  </a:cubicBezTo>
                  <a:cubicBezTo>
                    <a:pt x="203" y="215"/>
                    <a:pt x="189" y="200"/>
                    <a:pt x="189" y="171"/>
                  </a:cubicBezTo>
                  <a:cubicBezTo>
                    <a:pt x="189" y="157"/>
                    <a:pt x="193" y="142"/>
                    <a:pt x="195" y="135"/>
                  </a:cubicBezTo>
                  <a:lnTo>
                    <a:pt x="216" y="5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497">
              <a:extLst>
                <a:ext uri="{FF2B5EF4-FFF2-40B4-BE49-F238E27FC236}">
                  <a16:creationId xmlns:a16="http://schemas.microsoft.com/office/drawing/2014/main" id="{C252C80B-5567-3E28-1713-36CEE39DD258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908551" y="2597146"/>
              <a:ext cx="50800" cy="260350"/>
            </a:xfrm>
            <a:custGeom>
              <a:avLst/>
              <a:gdLst>
                <a:gd name="T0" fmla="*/ 115 w 115"/>
                <a:gd name="T1" fmla="*/ 249 h 499"/>
                <a:gd name="T2" fmla="*/ 83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7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498">
              <a:extLst>
                <a:ext uri="{FF2B5EF4-FFF2-40B4-BE49-F238E27FC236}">
                  <a16:creationId xmlns:a16="http://schemas.microsoft.com/office/drawing/2014/main" id="{81C87637-0605-BD9C-FB94-D84FDCC4725C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5057776" y="2660646"/>
              <a:ext cx="198438" cy="134938"/>
            </a:xfrm>
            <a:custGeom>
              <a:avLst/>
              <a:gdLst>
                <a:gd name="T0" fmla="*/ 424 w 442"/>
                <a:gd name="T1" fmla="*/ 140 h 261"/>
                <a:gd name="T2" fmla="*/ 442 w 442"/>
                <a:gd name="T3" fmla="*/ 130 h 261"/>
                <a:gd name="T4" fmla="*/ 424 w 442"/>
                <a:gd name="T5" fmla="*/ 120 h 261"/>
                <a:gd name="T6" fmla="*/ 54 w 442"/>
                <a:gd name="T7" fmla="*/ 120 h 261"/>
                <a:gd name="T8" fmla="*/ 99 w 442"/>
                <a:gd name="T9" fmla="*/ 72 h 261"/>
                <a:gd name="T10" fmla="*/ 125 w 442"/>
                <a:gd name="T11" fmla="*/ 6 h 261"/>
                <a:gd name="T12" fmla="*/ 115 w 442"/>
                <a:gd name="T13" fmla="*/ 0 h 261"/>
                <a:gd name="T14" fmla="*/ 104 w 442"/>
                <a:gd name="T15" fmla="*/ 10 h 261"/>
                <a:gd name="T16" fmla="*/ 7 w 442"/>
                <a:gd name="T17" fmla="*/ 124 h 261"/>
                <a:gd name="T18" fmla="*/ 0 w 442"/>
                <a:gd name="T19" fmla="*/ 130 h 261"/>
                <a:gd name="T20" fmla="*/ 7 w 442"/>
                <a:gd name="T21" fmla="*/ 137 h 261"/>
                <a:gd name="T22" fmla="*/ 105 w 442"/>
                <a:gd name="T23" fmla="*/ 253 h 261"/>
                <a:gd name="T24" fmla="*/ 115 w 442"/>
                <a:gd name="T25" fmla="*/ 261 h 261"/>
                <a:gd name="T26" fmla="*/ 125 w 442"/>
                <a:gd name="T27" fmla="*/ 255 h 261"/>
                <a:gd name="T28" fmla="*/ 100 w 442"/>
                <a:gd name="T29" fmla="*/ 189 h 261"/>
                <a:gd name="T30" fmla="*/ 54 w 442"/>
                <a:gd name="T31" fmla="*/ 140 h 261"/>
                <a:gd name="T32" fmla="*/ 424 w 442"/>
                <a:gd name="T33" fmla="*/ 14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1">
                  <a:moveTo>
                    <a:pt x="424" y="140"/>
                  </a:moveTo>
                  <a:cubicBezTo>
                    <a:pt x="433" y="140"/>
                    <a:pt x="442" y="140"/>
                    <a:pt x="442" y="130"/>
                  </a:cubicBezTo>
                  <a:cubicBezTo>
                    <a:pt x="442" y="120"/>
                    <a:pt x="433" y="120"/>
                    <a:pt x="424" y="120"/>
                  </a:cubicBezTo>
                  <a:lnTo>
                    <a:pt x="54" y="120"/>
                  </a:lnTo>
                  <a:cubicBezTo>
                    <a:pt x="81" y="99"/>
                    <a:pt x="95" y="79"/>
                    <a:pt x="99" y="72"/>
                  </a:cubicBezTo>
                  <a:cubicBezTo>
                    <a:pt x="121" y="38"/>
                    <a:pt x="125" y="7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6" y="1"/>
                    <a:pt x="104" y="10"/>
                  </a:cubicBezTo>
                  <a:cubicBezTo>
                    <a:pt x="93" y="59"/>
                    <a:pt x="63" y="100"/>
                    <a:pt x="7" y="124"/>
                  </a:cubicBezTo>
                  <a:cubicBezTo>
                    <a:pt x="2" y="126"/>
                    <a:pt x="0" y="127"/>
                    <a:pt x="0" y="130"/>
                  </a:cubicBezTo>
                  <a:cubicBezTo>
                    <a:pt x="0" y="134"/>
                    <a:pt x="2" y="135"/>
                    <a:pt x="7" y="137"/>
                  </a:cubicBezTo>
                  <a:cubicBezTo>
                    <a:pt x="59" y="158"/>
                    <a:pt x="92" y="197"/>
                    <a:pt x="105" y="253"/>
                  </a:cubicBezTo>
                  <a:cubicBezTo>
                    <a:pt x="106" y="259"/>
                    <a:pt x="107" y="261"/>
                    <a:pt x="115" y="261"/>
                  </a:cubicBezTo>
                  <a:cubicBezTo>
                    <a:pt x="119" y="261"/>
                    <a:pt x="125" y="261"/>
                    <a:pt x="125" y="255"/>
                  </a:cubicBezTo>
                  <a:cubicBezTo>
                    <a:pt x="125" y="254"/>
                    <a:pt x="121" y="222"/>
                    <a:pt x="100" y="189"/>
                  </a:cubicBezTo>
                  <a:cubicBezTo>
                    <a:pt x="90" y="174"/>
                    <a:pt x="75" y="156"/>
                    <a:pt x="54" y="140"/>
                  </a:cubicBezTo>
                  <a:lnTo>
                    <a:pt x="424" y="14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499">
              <a:extLst>
                <a:ext uri="{FF2B5EF4-FFF2-40B4-BE49-F238E27FC236}">
                  <a16:creationId xmlns:a16="http://schemas.microsoft.com/office/drawing/2014/main" id="{2D2285B7-477A-CA1B-D851-7D801C695E04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5338763" y="2614609"/>
              <a:ext cx="223838" cy="190500"/>
            </a:xfrm>
            <a:custGeom>
              <a:avLst/>
              <a:gdLst>
                <a:gd name="T0" fmla="*/ 103 w 499"/>
                <a:gd name="T1" fmla="*/ 277 h 364"/>
                <a:gd name="T2" fmla="*/ 114 w 499"/>
                <a:gd name="T3" fmla="*/ 151 h 364"/>
                <a:gd name="T4" fmla="*/ 97 w 499"/>
                <a:gd name="T5" fmla="*/ 45 h 364"/>
                <a:gd name="T6" fmla="*/ 34 w 499"/>
                <a:gd name="T7" fmla="*/ 0 h 364"/>
                <a:gd name="T8" fmla="*/ 0 w 499"/>
                <a:gd name="T9" fmla="*/ 21 h 364"/>
                <a:gd name="T10" fmla="*/ 9 w 499"/>
                <a:gd name="T11" fmla="*/ 25 h 364"/>
                <a:gd name="T12" fmla="*/ 65 w 499"/>
                <a:gd name="T13" fmla="*/ 78 h 364"/>
                <a:gd name="T14" fmla="*/ 77 w 499"/>
                <a:gd name="T15" fmla="*/ 169 h 364"/>
                <a:gd name="T16" fmla="*/ 57 w 499"/>
                <a:gd name="T17" fmla="*/ 343 h 364"/>
                <a:gd name="T18" fmla="*/ 55 w 499"/>
                <a:gd name="T19" fmla="*/ 356 h 364"/>
                <a:gd name="T20" fmla="*/ 58 w 499"/>
                <a:gd name="T21" fmla="*/ 364 h 364"/>
                <a:gd name="T22" fmla="*/ 69 w 499"/>
                <a:gd name="T23" fmla="*/ 354 h 364"/>
                <a:gd name="T24" fmla="*/ 234 w 499"/>
                <a:gd name="T25" fmla="*/ 117 h 364"/>
                <a:gd name="T26" fmla="*/ 269 w 499"/>
                <a:gd name="T27" fmla="*/ 53 h 364"/>
                <a:gd name="T28" fmla="*/ 310 w 499"/>
                <a:gd name="T29" fmla="*/ 250 h 364"/>
                <a:gd name="T30" fmla="*/ 316 w 499"/>
                <a:gd name="T31" fmla="*/ 333 h 364"/>
                <a:gd name="T32" fmla="*/ 317 w 499"/>
                <a:gd name="T33" fmla="*/ 360 h 364"/>
                <a:gd name="T34" fmla="*/ 320 w 499"/>
                <a:gd name="T35" fmla="*/ 364 h 364"/>
                <a:gd name="T36" fmla="*/ 331 w 499"/>
                <a:gd name="T37" fmla="*/ 354 h 364"/>
                <a:gd name="T38" fmla="*/ 499 w 499"/>
                <a:gd name="T39" fmla="*/ 53 h 364"/>
                <a:gd name="T40" fmla="*/ 462 w 499"/>
                <a:gd name="T41" fmla="*/ 0 h 364"/>
                <a:gd name="T42" fmla="*/ 442 w 499"/>
                <a:gd name="T43" fmla="*/ 38 h 364"/>
                <a:gd name="T44" fmla="*/ 448 w 499"/>
                <a:gd name="T45" fmla="*/ 46 h 364"/>
                <a:gd name="T46" fmla="*/ 477 w 499"/>
                <a:gd name="T47" fmla="*/ 84 h 364"/>
                <a:gd name="T48" fmla="*/ 352 w 499"/>
                <a:gd name="T49" fmla="*/ 294 h 364"/>
                <a:gd name="T50" fmla="*/ 351 w 499"/>
                <a:gd name="T51" fmla="*/ 282 h 364"/>
                <a:gd name="T52" fmla="*/ 297 w 499"/>
                <a:gd name="T53" fmla="*/ 6 h 364"/>
                <a:gd name="T54" fmla="*/ 290 w 499"/>
                <a:gd name="T55" fmla="*/ 0 h 364"/>
                <a:gd name="T56" fmla="*/ 259 w 499"/>
                <a:gd name="T57" fmla="*/ 22 h 364"/>
                <a:gd name="T58" fmla="*/ 262 w 499"/>
                <a:gd name="T59" fmla="*/ 31 h 364"/>
                <a:gd name="T60" fmla="*/ 104 w 499"/>
                <a:gd name="T61" fmla="*/ 277 h 364"/>
                <a:gd name="T62" fmla="*/ 103 w 499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364">
                  <a:moveTo>
                    <a:pt x="103" y="277"/>
                  </a:moveTo>
                  <a:cubicBezTo>
                    <a:pt x="110" y="236"/>
                    <a:pt x="114" y="194"/>
                    <a:pt x="114" y="151"/>
                  </a:cubicBezTo>
                  <a:cubicBezTo>
                    <a:pt x="114" y="137"/>
                    <a:pt x="114" y="81"/>
                    <a:pt x="97" y="45"/>
                  </a:cubicBezTo>
                  <a:cubicBezTo>
                    <a:pt x="78" y="6"/>
                    <a:pt x="51" y="0"/>
                    <a:pt x="34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0" y="27"/>
                    <a:pt x="52" y="38"/>
                    <a:pt x="65" y="78"/>
                  </a:cubicBezTo>
                  <a:cubicBezTo>
                    <a:pt x="76" y="110"/>
                    <a:pt x="77" y="147"/>
                    <a:pt x="77" y="169"/>
                  </a:cubicBezTo>
                  <a:cubicBezTo>
                    <a:pt x="77" y="244"/>
                    <a:pt x="60" y="331"/>
                    <a:pt x="57" y="343"/>
                  </a:cubicBezTo>
                  <a:cubicBezTo>
                    <a:pt x="55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8" y="364"/>
                  </a:cubicBezTo>
                  <a:cubicBezTo>
                    <a:pt x="61" y="364"/>
                    <a:pt x="61" y="363"/>
                    <a:pt x="69" y="354"/>
                  </a:cubicBezTo>
                  <a:cubicBezTo>
                    <a:pt x="125" y="288"/>
                    <a:pt x="180" y="212"/>
                    <a:pt x="234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8"/>
                    <a:pt x="310" y="250"/>
                  </a:cubicBezTo>
                  <a:cubicBezTo>
                    <a:pt x="313" y="276"/>
                    <a:pt x="315" y="307"/>
                    <a:pt x="316" y="333"/>
                  </a:cubicBezTo>
                  <a:cubicBezTo>
                    <a:pt x="316" y="335"/>
                    <a:pt x="316" y="358"/>
                    <a:pt x="317" y="360"/>
                  </a:cubicBezTo>
                  <a:cubicBezTo>
                    <a:pt x="317" y="362"/>
                    <a:pt x="318" y="364"/>
                    <a:pt x="320" y="364"/>
                  </a:cubicBezTo>
                  <a:cubicBezTo>
                    <a:pt x="322" y="364"/>
                    <a:pt x="323" y="363"/>
                    <a:pt x="331" y="354"/>
                  </a:cubicBezTo>
                  <a:cubicBezTo>
                    <a:pt x="393" y="285"/>
                    <a:pt x="499" y="139"/>
                    <a:pt x="499" y="53"/>
                  </a:cubicBezTo>
                  <a:cubicBezTo>
                    <a:pt x="499" y="13"/>
                    <a:pt x="478" y="0"/>
                    <a:pt x="462" y="0"/>
                  </a:cubicBezTo>
                  <a:cubicBezTo>
                    <a:pt x="449" y="0"/>
                    <a:pt x="442" y="31"/>
                    <a:pt x="442" y="38"/>
                  </a:cubicBezTo>
                  <a:cubicBezTo>
                    <a:pt x="442" y="45"/>
                    <a:pt x="444" y="46"/>
                    <a:pt x="448" y="46"/>
                  </a:cubicBezTo>
                  <a:cubicBezTo>
                    <a:pt x="454" y="47"/>
                    <a:pt x="477" y="51"/>
                    <a:pt x="477" y="84"/>
                  </a:cubicBezTo>
                  <a:cubicBezTo>
                    <a:pt x="477" y="141"/>
                    <a:pt x="356" y="294"/>
                    <a:pt x="352" y="294"/>
                  </a:cubicBezTo>
                  <a:cubicBezTo>
                    <a:pt x="352" y="294"/>
                    <a:pt x="352" y="294"/>
                    <a:pt x="351" y="282"/>
                  </a:cubicBezTo>
                  <a:cubicBezTo>
                    <a:pt x="346" y="175"/>
                    <a:pt x="317" y="61"/>
                    <a:pt x="297" y="6"/>
                  </a:cubicBezTo>
                  <a:cubicBezTo>
                    <a:pt x="295" y="2"/>
                    <a:pt x="295" y="0"/>
                    <a:pt x="290" y="0"/>
                  </a:cubicBezTo>
                  <a:cubicBezTo>
                    <a:pt x="280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1" y="88"/>
                    <a:pt x="186" y="172"/>
                    <a:pt x="104" y="277"/>
                  </a:cubicBezTo>
                  <a:lnTo>
                    <a:pt x="103" y="27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500">
              <a:extLst>
                <a:ext uri="{FF2B5EF4-FFF2-40B4-BE49-F238E27FC236}">
                  <a16:creationId xmlns:a16="http://schemas.microsoft.com/office/drawing/2014/main" id="{20733C59-9696-46A5-C291-39B67C45F735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5576888" y="2609846"/>
              <a:ext cx="119063" cy="18891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1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0 h 363"/>
                <a:gd name="T10" fmla="*/ 193 w 268"/>
                <a:gd name="T11" fmla="*/ 292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8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89"/>
                    <a:pt x="0" y="301"/>
                  </a:cubicBezTo>
                  <a:cubicBezTo>
                    <a:pt x="0" y="339"/>
                    <a:pt x="37" y="363"/>
                    <a:pt x="84" y="363"/>
                  </a:cubicBezTo>
                  <a:cubicBezTo>
                    <a:pt x="167" y="363"/>
                    <a:pt x="234" y="284"/>
                    <a:pt x="234" y="274"/>
                  </a:cubicBezTo>
                  <a:cubicBezTo>
                    <a:pt x="234" y="271"/>
                    <a:pt x="232" y="270"/>
                    <a:pt x="229" y="270"/>
                  </a:cubicBezTo>
                  <a:cubicBezTo>
                    <a:pt x="223" y="270"/>
                    <a:pt x="204" y="277"/>
                    <a:pt x="193" y="292"/>
                  </a:cubicBezTo>
                  <a:cubicBezTo>
                    <a:pt x="182" y="307"/>
                    <a:pt x="161" y="336"/>
                    <a:pt x="117" y="336"/>
                  </a:cubicBezTo>
                  <a:cubicBezTo>
                    <a:pt x="82" y="336"/>
                    <a:pt x="42" y="317"/>
                    <a:pt x="42" y="280"/>
                  </a:cubicBezTo>
                  <a:cubicBezTo>
                    <a:pt x="42" y="255"/>
                    <a:pt x="70" y="181"/>
                    <a:pt x="149" y="178"/>
                  </a:cubicBezTo>
                  <a:cubicBezTo>
                    <a:pt x="172" y="177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2"/>
                    <a:pt x="105" y="17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501">
              <a:extLst>
                <a:ext uri="{FF2B5EF4-FFF2-40B4-BE49-F238E27FC236}">
                  <a16:creationId xmlns:a16="http://schemas.microsoft.com/office/drawing/2014/main" id="{693DF43E-668C-FD84-17CA-E20BD9E20FB1}"/>
                </a:ext>
              </a:extLst>
            </p:cNvPr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5718176" y="2555871"/>
              <a:ext cx="120650" cy="123825"/>
            </a:xfrm>
            <a:custGeom>
              <a:avLst/>
              <a:gdLst>
                <a:gd name="T0" fmla="*/ 94 w 266"/>
                <a:gd name="T1" fmla="*/ 130 h 238"/>
                <a:gd name="T2" fmla="*/ 157 w 266"/>
                <a:gd name="T3" fmla="*/ 130 h 238"/>
                <a:gd name="T4" fmla="*/ 266 w 266"/>
                <a:gd name="T5" fmla="*/ 54 h 238"/>
                <a:gd name="T6" fmla="*/ 190 w 266"/>
                <a:gd name="T7" fmla="*/ 0 h 238"/>
                <a:gd name="T8" fmla="*/ 68 w 266"/>
                <a:gd name="T9" fmla="*/ 0 h 238"/>
                <a:gd name="T10" fmla="*/ 57 w 266"/>
                <a:gd name="T11" fmla="*/ 8 h 238"/>
                <a:gd name="T12" fmla="*/ 68 w 266"/>
                <a:gd name="T13" fmla="*/ 13 h 238"/>
                <a:gd name="T14" fmla="*/ 81 w 266"/>
                <a:gd name="T15" fmla="*/ 13 h 238"/>
                <a:gd name="T16" fmla="*/ 89 w 266"/>
                <a:gd name="T17" fmla="*/ 18 h 238"/>
                <a:gd name="T18" fmla="*/ 88 w 266"/>
                <a:gd name="T19" fmla="*/ 26 h 238"/>
                <a:gd name="T20" fmla="*/ 42 w 266"/>
                <a:gd name="T21" fmla="*/ 210 h 238"/>
                <a:gd name="T22" fmla="*/ 11 w 266"/>
                <a:gd name="T23" fmla="*/ 226 h 238"/>
                <a:gd name="T24" fmla="*/ 0 w 266"/>
                <a:gd name="T25" fmla="*/ 234 h 238"/>
                <a:gd name="T26" fmla="*/ 6 w 266"/>
                <a:gd name="T27" fmla="*/ 238 h 238"/>
                <a:gd name="T28" fmla="*/ 51 w 266"/>
                <a:gd name="T29" fmla="*/ 237 h 238"/>
                <a:gd name="T30" fmla="*/ 75 w 266"/>
                <a:gd name="T31" fmla="*/ 237 h 238"/>
                <a:gd name="T32" fmla="*/ 97 w 266"/>
                <a:gd name="T33" fmla="*/ 238 h 238"/>
                <a:gd name="T34" fmla="*/ 105 w 266"/>
                <a:gd name="T35" fmla="*/ 231 h 238"/>
                <a:gd name="T36" fmla="*/ 94 w 266"/>
                <a:gd name="T37" fmla="*/ 226 h 238"/>
                <a:gd name="T38" fmla="*/ 80 w 266"/>
                <a:gd name="T39" fmla="*/ 225 h 238"/>
                <a:gd name="T40" fmla="*/ 72 w 266"/>
                <a:gd name="T41" fmla="*/ 220 h 238"/>
                <a:gd name="T42" fmla="*/ 74 w 266"/>
                <a:gd name="T43" fmla="*/ 212 h 238"/>
                <a:gd name="T44" fmla="*/ 94 w 266"/>
                <a:gd name="T45" fmla="*/ 130 h 238"/>
                <a:gd name="T46" fmla="*/ 119 w 266"/>
                <a:gd name="T47" fmla="*/ 24 h 238"/>
                <a:gd name="T48" fmla="*/ 137 w 266"/>
                <a:gd name="T49" fmla="*/ 13 h 238"/>
                <a:gd name="T50" fmla="*/ 178 w 266"/>
                <a:gd name="T51" fmla="*/ 13 h 238"/>
                <a:gd name="T52" fmla="*/ 231 w 266"/>
                <a:gd name="T53" fmla="*/ 47 h 238"/>
                <a:gd name="T54" fmla="*/ 209 w 266"/>
                <a:gd name="T55" fmla="*/ 101 h 238"/>
                <a:gd name="T56" fmla="*/ 152 w 266"/>
                <a:gd name="T57" fmla="*/ 119 h 238"/>
                <a:gd name="T58" fmla="*/ 96 w 266"/>
                <a:gd name="T59" fmla="*/ 119 h 238"/>
                <a:gd name="T60" fmla="*/ 119 w 266"/>
                <a:gd name="T61" fmla="*/ 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8">
                  <a:moveTo>
                    <a:pt x="94" y="130"/>
                  </a:moveTo>
                  <a:lnTo>
                    <a:pt x="157" y="130"/>
                  </a:lnTo>
                  <a:cubicBezTo>
                    <a:pt x="216" y="130"/>
                    <a:pt x="266" y="93"/>
                    <a:pt x="266" y="54"/>
                  </a:cubicBezTo>
                  <a:cubicBezTo>
                    <a:pt x="266" y="25"/>
                    <a:pt x="238" y="0"/>
                    <a:pt x="190" y="0"/>
                  </a:cubicBezTo>
                  <a:lnTo>
                    <a:pt x="68" y="0"/>
                  </a:lnTo>
                  <a:cubicBezTo>
                    <a:pt x="61" y="0"/>
                    <a:pt x="57" y="0"/>
                    <a:pt x="57" y="8"/>
                  </a:cubicBezTo>
                  <a:cubicBezTo>
                    <a:pt x="57" y="13"/>
                    <a:pt x="61" y="13"/>
                    <a:pt x="68" y="13"/>
                  </a:cubicBezTo>
                  <a:cubicBezTo>
                    <a:pt x="74" y="13"/>
                    <a:pt x="75" y="13"/>
                    <a:pt x="81" y="13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8" y="26"/>
                  </a:cubicBezTo>
                  <a:lnTo>
                    <a:pt x="42" y="210"/>
                  </a:lnTo>
                  <a:cubicBezTo>
                    <a:pt x="38" y="223"/>
                    <a:pt x="38" y="226"/>
                    <a:pt x="11" y="226"/>
                  </a:cubicBezTo>
                  <a:cubicBezTo>
                    <a:pt x="4" y="226"/>
                    <a:pt x="0" y="226"/>
                    <a:pt x="0" y="234"/>
                  </a:cubicBezTo>
                  <a:cubicBezTo>
                    <a:pt x="0" y="234"/>
                    <a:pt x="0" y="238"/>
                    <a:pt x="6" y="238"/>
                  </a:cubicBezTo>
                  <a:cubicBezTo>
                    <a:pt x="16" y="238"/>
                    <a:pt x="41" y="237"/>
                    <a:pt x="51" y="237"/>
                  </a:cubicBezTo>
                  <a:cubicBezTo>
                    <a:pt x="57" y="237"/>
                    <a:pt x="69" y="237"/>
                    <a:pt x="75" y="237"/>
                  </a:cubicBezTo>
                  <a:cubicBezTo>
                    <a:pt x="82" y="238"/>
                    <a:pt x="91" y="238"/>
                    <a:pt x="97" y="238"/>
                  </a:cubicBezTo>
                  <a:cubicBezTo>
                    <a:pt x="100" y="238"/>
                    <a:pt x="105" y="238"/>
                    <a:pt x="105" y="231"/>
                  </a:cubicBezTo>
                  <a:cubicBezTo>
                    <a:pt x="105" y="226"/>
                    <a:pt x="101" y="226"/>
                    <a:pt x="94" y="226"/>
                  </a:cubicBezTo>
                  <a:cubicBezTo>
                    <a:pt x="93" y="226"/>
                    <a:pt x="87" y="226"/>
                    <a:pt x="80" y="225"/>
                  </a:cubicBezTo>
                  <a:cubicBezTo>
                    <a:pt x="72" y="225"/>
                    <a:pt x="72" y="223"/>
                    <a:pt x="72" y="220"/>
                  </a:cubicBezTo>
                  <a:cubicBezTo>
                    <a:pt x="72" y="220"/>
                    <a:pt x="72" y="218"/>
                    <a:pt x="74" y="212"/>
                  </a:cubicBezTo>
                  <a:lnTo>
                    <a:pt x="94" y="130"/>
                  </a:lnTo>
                  <a:close/>
                  <a:moveTo>
                    <a:pt x="119" y="24"/>
                  </a:moveTo>
                  <a:cubicBezTo>
                    <a:pt x="122" y="14"/>
                    <a:pt x="123" y="13"/>
                    <a:pt x="137" y="13"/>
                  </a:cubicBezTo>
                  <a:lnTo>
                    <a:pt x="178" y="13"/>
                  </a:lnTo>
                  <a:cubicBezTo>
                    <a:pt x="210" y="13"/>
                    <a:pt x="231" y="22"/>
                    <a:pt x="231" y="47"/>
                  </a:cubicBezTo>
                  <a:cubicBezTo>
                    <a:pt x="231" y="58"/>
                    <a:pt x="227" y="86"/>
                    <a:pt x="209" y="101"/>
                  </a:cubicBezTo>
                  <a:cubicBezTo>
                    <a:pt x="197" y="112"/>
                    <a:pt x="177" y="119"/>
                    <a:pt x="152" y="119"/>
                  </a:cubicBezTo>
                  <a:lnTo>
                    <a:pt x="96" y="119"/>
                  </a:lnTo>
                  <a:lnTo>
                    <a:pt x="119" y="2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502">
              <a:extLst>
                <a:ext uri="{FF2B5EF4-FFF2-40B4-BE49-F238E27FC236}">
                  <a16:creationId xmlns:a16="http://schemas.microsoft.com/office/drawing/2014/main" id="{BEA5022C-EC68-2DCF-D150-8FE5869C041F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5861051" y="2539996"/>
              <a:ext cx="50800" cy="55563"/>
            </a:xfrm>
            <a:custGeom>
              <a:avLst/>
              <a:gdLst>
                <a:gd name="T0" fmla="*/ 62 w 114"/>
                <a:gd name="T1" fmla="*/ 47 h 107"/>
                <a:gd name="T2" fmla="*/ 66 w 114"/>
                <a:gd name="T3" fmla="*/ 8 h 107"/>
                <a:gd name="T4" fmla="*/ 57 w 114"/>
                <a:gd name="T5" fmla="*/ 0 h 107"/>
                <a:gd name="T6" fmla="*/ 49 w 114"/>
                <a:gd name="T7" fmla="*/ 8 h 107"/>
                <a:gd name="T8" fmla="*/ 53 w 114"/>
                <a:gd name="T9" fmla="*/ 47 h 107"/>
                <a:gd name="T10" fmla="*/ 15 w 114"/>
                <a:gd name="T11" fmla="*/ 24 h 107"/>
                <a:gd name="T12" fmla="*/ 9 w 114"/>
                <a:gd name="T13" fmla="*/ 22 h 107"/>
                <a:gd name="T14" fmla="*/ 0 w 114"/>
                <a:gd name="T15" fmla="*/ 31 h 107"/>
                <a:gd name="T16" fmla="*/ 6 w 114"/>
                <a:gd name="T17" fmla="*/ 38 h 107"/>
                <a:gd name="T18" fmla="*/ 47 w 114"/>
                <a:gd name="T19" fmla="*/ 54 h 107"/>
                <a:gd name="T20" fmla="*/ 6 w 114"/>
                <a:gd name="T21" fmla="*/ 69 h 107"/>
                <a:gd name="T22" fmla="*/ 0 w 114"/>
                <a:gd name="T23" fmla="*/ 77 h 107"/>
                <a:gd name="T24" fmla="*/ 9 w 114"/>
                <a:gd name="T25" fmla="*/ 86 h 107"/>
                <a:gd name="T26" fmla="*/ 53 w 114"/>
                <a:gd name="T27" fmla="*/ 60 h 107"/>
                <a:gd name="T28" fmla="*/ 49 w 114"/>
                <a:gd name="T29" fmla="*/ 100 h 107"/>
                <a:gd name="T30" fmla="*/ 57 w 114"/>
                <a:gd name="T31" fmla="*/ 107 h 107"/>
                <a:gd name="T32" fmla="*/ 66 w 114"/>
                <a:gd name="T33" fmla="*/ 99 h 107"/>
                <a:gd name="T34" fmla="*/ 62 w 114"/>
                <a:gd name="T35" fmla="*/ 60 h 107"/>
                <a:gd name="T36" fmla="*/ 101 w 114"/>
                <a:gd name="T37" fmla="*/ 84 h 107"/>
                <a:gd name="T38" fmla="*/ 106 w 114"/>
                <a:gd name="T39" fmla="*/ 86 h 107"/>
                <a:gd name="T40" fmla="*/ 114 w 114"/>
                <a:gd name="T41" fmla="*/ 77 h 107"/>
                <a:gd name="T42" fmla="*/ 109 w 114"/>
                <a:gd name="T43" fmla="*/ 69 h 107"/>
                <a:gd name="T44" fmla="*/ 67 w 114"/>
                <a:gd name="T45" fmla="*/ 54 h 107"/>
                <a:gd name="T46" fmla="*/ 108 w 114"/>
                <a:gd name="T47" fmla="*/ 39 h 107"/>
                <a:gd name="T48" fmla="*/ 114 w 114"/>
                <a:gd name="T49" fmla="*/ 31 h 107"/>
                <a:gd name="T50" fmla="*/ 106 w 114"/>
                <a:gd name="T51" fmla="*/ 22 h 107"/>
                <a:gd name="T52" fmla="*/ 100 w 114"/>
                <a:gd name="T53" fmla="*/ 24 h 107"/>
                <a:gd name="T54" fmla="*/ 62 w 114"/>
                <a:gd name="T55" fmla="*/ 4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07">
                  <a:moveTo>
                    <a:pt x="62" y="47"/>
                  </a:moveTo>
                  <a:cubicBezTo>
                    <a:pt x="62" y="42"/>
                    <a:pt x="66" y="10"/>
                    <a:pt x="66" y="8"/>
                  </a:cubicBezTo>
                  <a:cubicBezTo>
                    <a:pt x="66" y="4"/>
                    <a:pt x="62" y="0"/>
                    <a:pt x="57" y="0"/>
                  </a:cubicBezTo>
                  <a:cubicBezTo>
                    <a:pt x="52" y="0"/>
                    <a:pt x="49" y="4"/>
                    <a:pt x="49" y="8"/>
                  </a:cubicBezTo>
                  <a:cubicBezTo>
                    <a:pt x="49" y="10"/>
                    <a:pt x="52" y="42"/>
                    <a:pt x="53" y="47"/>
                  </a:cubicBezTo>
                  <a:lnTo>
                    <a:pt x="15" y="24"/>
                  </a:lnTo>
                  <a:cubicBezTo>
                    <a:pt x="12" y="22"/>
                    <a:pt x="11" y="22"/>
                    <a:pt x="9" y="22"/>
                  </a:cubicBezTo>
                  <a:cubicBezTo>
                    <a:pt x="5" y="22"/>
                    <a:pt x="0" y="25"/>
                    <a:pt x="0" y="31"/>
                  </a:cubicBezTo>
                  <a:cubicBezTo>
                    <a:pt x="0" y="35"/>
                    <a:pt x="3" y="37"/>
                    <a:pt x="6" y="38"/>
                  </a:cubicBezTo>
                  <a:cubicBezTo>
                    <a:pt x="19" y="44"/>
                    <a:pt x="33" y="49"/>
                    <a:pt x="47" y="54"/>
                  </a:cubicBezTo>
                  <a:cubicBezTo>
                    <a:pt x="33" y="59"/>
                    <a:pt x="11" y="67"/>
                    <a:pt x="6" y="69"/>
                  </a:cubicBezTo>
                  <a:cubicBezTo>
                    <a:pt x="5" y="70"/>
                    <a:pt x="0" y="71"/>
                    <a:pt x="0" y="77"/>
                  </a:cubicBezTo>
                  <a:cubicBezTo>
                    <a:pt x="0" y="82"/>
                    <a:pt x="5" y="86"/>
                    <a:pt x="9" y="86"/>
                  </a:cubicBezTo>
                  <a:cubicBezTo>
                    <a:pt x="12" y="86"/>
                    <a:pt x="19" y="81"/>
                    <a:pt x="53" y="60"/>
                  </a:cubicBezTo>
                  <a:cubicBezTo>
                    <a:pt x="52" y="66"/>
                    <a:pt x="49" y="97"/>
                    <a:pt x="49" y="100"/>
                  </a:cubicBezTo>
                  <a:cubicBezTo>
                    <a:pt x="49" y="103"/>
                    <a:pt x="52" y="107"/>
                    <a:pt x="57" y="107"/>
                  </a:cubicBezTo>
                  <a:cubicBezTo>
                    <a:pt x="62" y="107"/>
                    <a:pt x="66" y="104"/>
                    <a:pt x="66" y="99"/>
                  </a:cubicBezTo>
                  <a:cubicBezTo>
                    <a:pt x="66" y="97"/>
                    <a:pt x="62" y="65"/>
                    <a:pt x="62" y="60"/>
                  </a:cubicBezTo>
                  <a:lnTo>
                    <a:pt x="101" y="84"/>
                  </a:lnTo>
                  <a:cubicBezTo>
                    <a:pt x="103" y="85"/>
                    <a:pt x="104" y="86"/>
                    <a:pt x="106" y="86"/>
                  </a:cubicBezTo>
                  <a:cubicBezTo>
                    <a:pt x="110" y="86"/>
                    <a:pt x="114" y="82"/>
                    <a:pt x="114" y="77"/>
                  </a:cubicBezTo>
                  <a:cubicBezTo>
                    <a:pt x="114" y="73"/>
                    <a:pt x="112" y="70"/>
                    <a:pt x="109" y="69"/>
                  </a:cubicBezTo>
                  <a:cubicBezTo>
                    <a:pt x="95" y="64"/>
                    <a:pt x="81" y="59"/>
                    <a:pt x="67" y="54"/>
                  </a:cubicBezTo>
                  <a:cubicBezTo>
                    <a:pt x="81" y="49"/>
                    <a:pt x="104" y="40"/>
                    <a:pt x="108" y="39"/>
                  </a:cubicBezTo>
                  <a:cubicBezTo>
                    <a:pt x="110" y="38"/>
                    <a:pt x="114" y="36"/>
                    <a:pt x="114" y="31"/>
                  </a:cubicBezTo>
                  <a:cubicBezTo>
                    <a:pt x="114" y="25"/>
                    <a:pt x="110" y="22"/>
                    <a:pt x="106" y="22"/>
                  </a:cubicBezTo>
                  <a:cubicBezTo>
                    <a:pt x="104" y="22"/>
                    <a:pt x="103" y="22"/>
                    <a:pt x="100" y="24"/>
                  </a:cubicBezTo>
                  <a:lnTo>
                    <a:pt x="62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503">
              <a:extLst>
                <a:ext uri="{FF2B5EF4-FFF2-40B4-BE49-F238E27FC236}">
                  <a16:creationId xmlns:a16="http://schemas.microsoft.com/office/drawing/2014/main" id="{3BB616E5-4283-AA83-EC33-998ED79A38D0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5957888" y="2543171"/>
              <a:ext cx="39688" cy="180975"/>
            </a:xfrm>
            <a:custGeom>
              <a:avLst/>
              <a:gdLst>
                <a:gd name="T0" fmla="*/ 84 w 91"/>
                <a:gd name="T1" fmla="*/ 0 h 348"/>
                <a:gd name="T2" fmla="*/ 0 w 91"/>
                <a:gd name="T3" fmla="*/ 174 h 348"/>
                <a:gd name="T4" fmla="*/ 84 w 91"/>
                <a:gd name="T5" fmla="*/ 348 h 348"/>
                <a:gd name="T6" fmla="*/ 91 w 91"/>
                <a:gd name="T7" fmla="*/ 344 h 348"/>
                <a:gd name="T8" fmla="*/ 87 w 91"/>
                <a:gd name="T9" fmla="*/ 339 h 348"/>
                <a:gd name="T10" fmla="*/ 24 w 91"/>
                <a:gd name="T11" fmla="*/ 174 h 348"/>
                <a:gd name="T12" fmla="*/ 88 w 91"/>
                <a:gd name="T13" fmla="*/ 8 h 348"/>
                <a:gd name="T14" fmla="*/ 91 w 91"/>
                <a:gd name="T15" fmla="*/ 4 h 348"/>
                <a:gd name="T16" fmla="*/ 84 w 91"/>
                <a:gd name="T1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348">
                  <a:moveTo>
                    <a:pt x="84" y="0"/>
                  </a:moveTo>
                  <a:cubicBezTo>
                    <a:pt x="18" y="46"/>
                    <a:pt x="0" y="120"/>
                    <a:pt x="0" y="174"/>
                  </a:cubicBezTo>
                  <a:cubicBezTo>
                    <a:pt x="0" y="223"/>
                    <a:pt x="15" y="300"/>
                    <a:pt x="84" y="348"/>
                  </a:cubicBezTo>
                  <a:cubicBezTo>
                    <a:pt x="87" y="348"/>
                    <a:pt x="91" y="348"/>
                    <a:pt x="91" y="344"/>
                  </a:cubicBezTo>
                  <a:cubicBezTo>
                    <a:pt x="91" y="342"/>
                    <a:pt x="90" y="341"/>
                    <a:pt x="87" y="339"/>
                  </a:cubicBezTo>
                  <a:cubicBezTo>
                    <a:pt x="41" y="297"/>
                    <a:pt x="24" y="238"/>
                    <a:pt x="24" y="174"/>
                  </a:cubicBezTo>
                  <a:cubicBezTo>
                    <a:pt x="24" y="80"/>
                    <a:pt x="60" y="34"/>
                    <a:pt x="88" y="8"/>
                  </a:cubicBezTo>
                  <a:cubicBezTo>
                    <a:pt x="90" y="7"/>
                    <a:pt x="91" y="6"/>
                    <a:pt x="91" y="4"/>
                  </a:cubicBezTo>
                  <a:cubicBezTo>
                    <a:pt x="91" y="0"/>
                    <a:pt x="87" y="0"/>
                    <a:pt x="84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504">
              <a:extLst>
                <a:ext uri="{FF2B5EF4-FFF2-40B4-BE49-F238E27FC236}">
                  <a16:creationId xmlns:a16="http://schemas.microsoft.com/office/drawing/2014/main" id="{D2228E24-1FC9-7C20-8399-1F43D68ABED7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6016626" y="2598734"/>
              <a:ext cx="84138" cy="82550"/>
            </a:xfrm>
            <a:custGeom>
              <a:avLst/>
              <a:gdLst>
                <a:gd name="T0" fmla="*/ 70 w 187"/>
                <a:gd name="T1" fmla="*/ 117 h 158"/>
                <a:gd name="T2" fmla="*/ 38 w 187"/>
                <a:gd name="T3" fmla="*/ 148 h 158"/>
                <a:gd name="T4" fmla="*/ 19 w 187"/>
                <a:gd name="T5" fmla="*/ 143 h 158"/>
                <a:gd name="T6" fmla="*/ 34 w 187"/>
                <a:gd name="T7" fmla="*/ 124 h 158"/>
                <a:gd name="T8" fmla="*/ 20 w 187"/>
                <a:gd name="T9" fmla="*/ 111 h 158"/>
                <a:gd name="T10" fmla="*/ 0 w 187"/>
                <a:gd name="T11" fmla="*/ 133 h 158"/>
                <a:gd name="T12" fmla="*/ 37 w 187"/>
                <a:gd name="T13" fmla="*/ 158 h 158"/>
                <a:gd name="T14" fmla="*/ 76 w 187"/>
                <a:gd name="T15" fmla="*/ 133 h 158"/>
                <a:gd name="T16" fmla="*/ 118 w 187"/>
                <a:gd name="T17" fmla="*/ 158 h 158"/>
                <a:gd name="T18" fmla="*/ 179 w 187"/>
                <a:gd name="T19" fmla="*/ 105 h 158"/>
                <a:gd name="T20" fmla="*/ 173 w 187"/>
                <a:gd name="T21" fmla="*/ 100 h 158"/>
                <a:gd name="T22" fmla="*/ 167 w 187"/>
                <a:gd name="T23" fmla="*/ 106 h 158"/>
                <a:gd name="T24" fmla="*/ 119 w 187"/>
                <a:gd name="T25" fmla="*/ 148 h 158"/>
                <a:gd name="T26" fmla="*/ 98 w 187"/>
                <a:gd name="T27" fmla="*/ 126 h 158"/>
                <a:gd name="T28" fmla="*/ 116 w 187"/>
                <a:gd name="T29" fmla="*/ 46 h 158"/>
                <a:gd name="T30" fmla="*/ 150 w 187"/>
                <a:gd name="T31" fmla="*/ 10 h 158"/>
                <a:gd name="T32" fmla="*/ 169 w 187"/>
                <a:gd name="T33" fmla="*/ 15 h 158"/>
                <a:gd name="T34" fmla="*/ 153 w 187"/>
                <a:gd name="T35" fmla="*/ 34 h 158"/>
                <a:gd name="T36" fmla="*/ 167 w 187"/>
                <a:gd name="T37" fmla="*/ 47 h 158"/>
                <a:gd name="T38" fmla="*/ 187 w 187"/>
                <a:gd name="T39" fmla="*/ 26 h 158"/>
                <a:gd name="T40" fmla="*/ 151 w 187"/>
                <a:gd name="T41" fmla="*/ 0 h 158"/>
                <a:gd name="T42" fmla="*/ 112 w 187"/>
                <a:gd name="T43" fmla="*/ 25 h 158"/>
                <a:gd name="T44" fmla="*/ 70 w 187"/>
                <a:gd name="T45" fmla="*/ 0 h 158"/>
                <a:gd name="T46" fmla="*/ 8 w 187"/>
                <a:gd name="T47" fmla="*/ 54 h 158"/>
                <a:gd name="T48" fmla="*/ 14 w 187"/>
                <a:gd name="T49" fmla="*/ 58 h 158"/>
                <a:gd name="T50" fmla="*/ 21 w 187"/>
                <a:gd name="T51" fmla="*/ 53 h 158"/>
                <a:gd name="T52" fmla="*/ 69 w 187"/>
                <a:gd name="T53" fmla="*/ 10 h 158"/>
                <a:gd name="T54" fmla="*/ 90 w 187"/>
                <a:gd name="T55" fmla="*/ 33 h 158"/>
                <a:gd name="T56" fmla="*/ 82 w 187"/>
                <a:gd name="T57" fmla="*/ 70 h 158"/>
                <a:gd name="T58" fmla="*/ 70 w 187"/>
                <a:gd name="T59" fmla="*/ 11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7" h="158">
                  <a:moveTo>
                    <a:pt x="70" y="117"/>
                  </a:moveTo>
                  <a:cubicBezTo>
                    <a:pt x="67" y="129"/>
                    <a:pt x="56" y="148"/>
                    <a:pt x="38" y="148"/>
                  </a:cubicBezTo>
                  <a:cubicBezTo>
                    <a:pt x="37" y="148"/>
                    <a:pt x="26" y="148"/>
                    <a:pt x="19" y="143"/>
                  </a:cubicBezTo>
                  <a:cubicBezTo>
                    <a:pt x="33" y="139"/>
                    <a:pt x="34" y="126"/>
                    <a:pt x="34" y="124"/>
                  </a:cubicBezTo>
                  <a:cubicBezTo>
                    <a:pt x="34" y="116"/>
                    <a:pt x="28" y="111"/>
                    <a:pt x="20" y="111"/>
                  </a:cubicBezTo>
                  <a:cubicBezTo>
                    <a:pt x="11" y="111"/>
                    <a:pt x="0" y="120"/>
                    <a:pt x="0" y="133"/>
                  </a:cubicBezTo>
                  <a:cubicBezTo>
                    <a:pt x="0" y="150"/>
                    <a:pt x="20" y="158"/>
                    <a:pt x="37" y="158"/>
                  </a:cubicBezTo>
                  <a:cubicBezTo>
                    <a:pt x="53" y="158"/>
                    <a:pt x="67" y="148"/>
                    <a:pt x="76" y="133"/>
                  </a:cubicBezTo>
                  <a:cubicBezTo>
                    <a:pt x="84" y="152"/>
                    <a:pt x="104" y="158"/>
                    <a:pt x="118" y="158"/>
                  </a:cubicBezTo>
                  <a:cubicBezTo>
                    <a:pt x="158" y="158"/>
                    <a:pt x="179" y="114"/>
                    <a:pt x="179" y="105"/>
                  </a:cubicBezTo>
                  <a:cubicBezTo>
                    <a:pt x="179" y="100"/>
                    <a:pt x="174" y="100"/>
                    <a:pt x="173" y="100"/>
                  </a:cubicBezTo>
                  <a:cubicBezTo>
                    <a:pt x="168" y="100"/>
                    <a:pt x="168" y="102"/>
                    <a:pt x="167" y="106"/>
                  </a:cubicBezTo>
                  <a:cubicBezTo>
                    <a:pt x="159" y="130"/>
                    <a:pt x="138" y="148"/>
                    <a:pt x="119" y="148"/>
                  </a:cubicBezTo>
                  <a:cubicBezTo>
                    <a:pt x="105" y="148"/>
                    <a:pt x="98" y="139"/>
                    <a:pt x="98" y="126"/>
                  </a:cubicBezTo>
                  <a:cubicBezTo>
                    <a:pt x="98" y="116"/>
                    <a:pt x="106" y="85"/>
                    <a:pt x="116" y="46"/>
                  </a:cubicBezTo>
                  <a:cubicBezTo>
                    <a:pt x="123" y="19"/>
                    <a:pt x="138" y="10"/>
                    <a:pt x="150" y="10"/>
                  </a:cubicBezTo>
                  <a:cubicBezTo>
                    <a:pt x="151" y="10"/>
                    <a:pt x="161" y="10"/>
                    <a:pt x="169" y="15"/>
                  </a:cubicBezTo>
                  <a:cubicBezTo>
                    <a:pt x="158" y="18"/>
                    <a:pt x="153" y="28"/>
                    <a:pt x="153" y="34"/>
                  </a:cubicBezTo>
                  <a:cubicBezTo>
                    <a:pt x="153" y="42"/>
                    <a:pt x="159" y="47"/>
                    <a:pt x="167" y="47"/>
                  </a:cubicBezTo>
                  <a:cubicBezTo>
                    <a:pt x="175" y="47"/>
                    <a:pt x="187" y="41"/>
                    <a:pt x="187" y="26"/>
                  </a:cubicBezTo>
                  <a:cubicBezTo>
                    <a:pt x="187" y="6"/>
                    <a:pt x="165" y="0"/>
                    <a:pt x="151" y="0"/>
                  </a:cubicBezTo>
                  <a:cubicBezTo>
                    <a:pt x="133" y="0"/>
                    <a:pt x="119" y="12"/>
                    <a:pt x="112" y="25"/>
                  </a:cubicBezTo>
                  <a:cubicBezTo>
                    <a:pt x="105" y="11"/>
                    <a:pt x="89" y="0"/>
                    <a:pt x="70" y="0"/>
                  </a:cubicBezTo>
                  <a:cubicBezTo>
                    <a:pt x="31" y="0"/>
                    <a:pt x="8" y="43"/>
                    <a:pt x="8" y="54"/>
                  </a:cubicBezTo>
                  <a:cubicBezTo>
                    <a:pt x="8" y="58"/>
                    <a:pt x="13" y="58"/>
                    <a:pt x="14" y="58"/>
                  </a:cubicBezTo>
                  <a:cubicBezTo>
                    <a:pt x="19" y="58"/>
                    <a:pt x="19" y="57"/>
                    <a:pt x="21" y="53"/>
                  </a:cubicBezTo>
                  <a:cubicBezTo>
                    <a:pt x="30" y="25"/>
                    <a:pt x="52" y="10"/>
                    <a:pt x="69" y="10"/>
                  </a:cubicBezTo>
                  <a:cubicBezTo>
                    <a:pt x="80" y="10"/>
                    <a:pt x="90" y="17"/>
                    <a:pt x="90" y="33"/>
                  </a:cubicBezTo>
                  <a:cubicBezTo>
                    <a:pt x="90" y="40"/>
                    <a:pt x="85" y="58"/>
                    <a:pt x="82" y="70"/>
                  </a:cubicBezTo>
                  <a:lnTo>
                    <a:pt x="70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505">
              <a:extLst>
                <a:ext uri="{FF2B5EF4-FFF2-40B4-BE49-F238E27FC236}">
                  <a16:creationId xmlns:a16="http://schemas.microsoft.com/office/drawing/2014/main" id="{A01AEF5F-30D0-62AC-F006-CB831EDD4F99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6129338" y="2659059"/>
              <a:ext cx="19050" cy="555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5 w 44"/>
                <a:gd name="T5" fmla="*/ 103 h 108"/>
                <a:gd name="T6" fmla="*/ 9 w 44"/>
                <a:gd name="T7" fmla="*/ 108 h 108"/>
                <a:gd name="T8" fmla="*/ 44 w 44"/>
                <a:gd name="T9" fmla="*/ 38 h 108"/>
                <a:gd name="T10" fmla="*/ 19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9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6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506">
              <a:extLst>
                <a:ext uri="{FF2B5EF4-FFF2-40B4-BE49-F238E27FC236}">
                  <a16:creationId xmlns:a16="http://schemas.microsoft.com/office/drawing/2014/main" id="{2B0D01E6-A453-6AED-D5D3-7C35FCA655B2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6173788" y="2598734"/>
              <a:ext cx="71438" cy="82550"/>
            </a:xfrm>
            <a:custGeom>
              <a:avLst/>
              <a:gdLst>
                <a:gd name="T0" fmla="*/ 37 w 161"/>
                <a:gd name="T1" fmla="*/ 124 h 158"/>
                <a:gd name="T2" fmla="*/ 82 w 161"/>
                <a:gd name="T3" fmla="*/ 84 h 158"/>
                <a:gd name="T4" fmla="*/ 126 w 161"/>
                <a:gd name="T5" fmla="*/ 48 h 158"/>
                <a:gd name="T6" fmla="*/ 161 w 161"/>
                <a:gd name="T7" fmla="*/ 5 h 158"/>
                <a:gd name="T8" fmla="*/ 155 w 161"/>
                <a:gd name="T9" fmla="*/ 0 h 158"/>
                <a:gd name="T10" fmla="*/ 149 w 161"/>
                <a:gd name="T11" fmla="*/ 4 h 158"/>
                <a:gd name="T12" fmla="*/ 122 w 161"/>
                <a:gd name="T13" fmla="*/ 25 h 158"/>
                <a:gd name="T14" fmla="*/ 102 w 161"/>
                <a:gd name="T15" fmla="*/ 15 h 158"/>
                <a:gd name="T16" fmla="*/ 75 w 161"/>
                <a:gd name="T17" fmla="*/ 0 h 158"/>
                <a:gd name="T18" fmla="*/ 28 w 161"/>
                <a:gd name="T19" fmla="*/ 41 h 158"/>
                <a:gd name="T20" fmla="*/ 34 w 161"/>
                <a:gd name="T21" fmla="*/ 46 h 158"/>
                <a:gd name="T22" fmla="*/ 40 w 161"/>
                <a:gd name="T23" fmla="*/ 41 h 158"/>
                <a:gd name="T24" fmla="*/ 71 w 161"/>
                <a:gd name="T25" fmla="*/ 28 h 158"/>
                <a:gd name="T26" fmla="*/ 93 w 161"/>
                <a:gd name="T27" fmla="*/ 31 h 158"/>
                <a:gd name="T28" fmla="*/ 123 w 161"/>
                <a:gd name="T29" fmla="*/ 35 h 158"/>
                <a:gd name="T30" fmla="*/ 74 w 161"/>
                <a:gd name="T31" fmla="*/ 77 h 158"/>
                <a:gd name="T32" fmla="*/ 31 w 161"/>
                <a:gd name="T33" fmla="*/ 115 h 158"/>
                <a:gd name="T34" fmla="*/ 0 w 161"/>
                <a:gd name="T35" fmla="*/ 154 h 158"/>
                <a:gd name="T36" fmla="*/ 6 w 161"/>
                <a:gd name="T37" fmla="*/ 158 h 158"/>
                <a:gd name="T38" fmla="*/ 12 w 161"/>
                <a:gd name="T39" fmla="*/ 154 h 158"/>
                <a:gd name="T40" fmla="*/ 44 w 161"/>
                <a:gd name="T41" fmla="*/ 133 h 158"/>
                <a:gd name="T42" fmla="*/ 63 w 161"/>
                <a:gd name="T43" fmla="*/ 142 h 158"/>
                <a:gd name="T44" fmla="*/ 92 w 161"/>
                <a:gd name="T45" fmla="*/ 158 h 158"/>
                <a:gd name="T46" fmla="*/ 153 w 161"/>
                <a:gd name="T47" fmla="*/ 104 h 158"/>
                <a:gd name="T48" fmla="*/ 147 w 161"/>
                <a:gd name="T49" fmla="*/ 99 h 158"/>
                <a:gd name="T50" fmla="*/ 140 w 161"/>
                <a:gd name="T51" fmla="*/ 105 h 158"/>
                <a:gd name="T52" fmla="*/ 96 w 161"/>
                <a:gd name="T53" fmla="*/ 131 h 158"/>
                <a:gd name="T54" fmla="*/ 71 w 161"/>
                <a:gd name="T55" fmla="*/ 127 h 158"/>
                <a:gd name="T56" fmla="*/ 46 w 161"/>
                <a:gd name="T57" fmla="*/ 123 h 158"/>
                <a:gd name="T58" fmla="*/ 37 w 161"/>
                <a:gd name="T59" fmla="*/ 12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1" h="158">
                  <a:moveTo>
                    <a:pt x="37" y="124"/>
                  </a:moveTo>
                  <a:cubicBezTo>
                    <a:pt x="47" y="115"/>
                    <a:pt x="53" y="108"/>
                    <a:pt x="82" y="84"/>
                  </a:cubicBezTo>
                  <a:cubicBezTo>
                    <a:pt x="90" y="78"/>
                    <a:pt x="116" y="57"/>
                    <a:pt x="126" y="48"/>
                  </a:cubicBezTo>
                  <a:cubicBezTo>
                    <a:pt x="147" y="27"/>
                    <a:pt x="161" y="9"/>
                    <a:pt x="161" y="5"/>
                  </a:cubicBezTo>
                  <a:cubicBezTo>
                    <a:pt x="161" y="0"/>
                    <a:pt x="156" y="0"/>
                    <a:pt x="155" y="0"/>
                  </a:cubicBezTo>
                  <a:cubicBezTo>
                    <a:pt x="152" y="0"/>
                    <a:pt x="150" y="1"/>
                    <a:pt x="149" y="4"/>
                  </a:cubicBezTo>
                  <a:cubicBezTo>
                    <a:pt x="138" y="20"/>
                    <a:pt x="131" y="25"/>
                    <a:pt x="122" y="25"/>
                  </a:cubicBezTo>
                  <a:cubicBezTo>
                    <a:pt x="118" y="25"/>
                    <a:pt x="113" y="25"/>
                    <a:pt x="102" y="15"/>
                  </a:cubicBezTo>
                  <a:cubicBezTo>
                    <a:pt x="90" y="3"/>
                    <a:pt x="83" y="0"/>
                    <a:pt x="75" y="0"/>
                  </a:cubicBezTo>
                  <a:cubicBezTo>
                    <a:pt x="47" y="0"/>
                    <a:pt x="28" y="31"/>
                    <a:pt x="28" y="41"/>
                  </a:cubicBezTo>
                  <a:cubicBezTo>
                    <a:pt x="28" y="44"/>
                    <a:pt x="32" y="46"/>
                    <a:pt x="34" y="46"/>
                  </a:cubicBezTo>
                  <a:cubicBezTo>
                    <a:pt x="38" y="46"/>
                    <a:pt x="39" y="44"/>
                    <a:pt x="40" y="41"/>
                  </a:cubicBezTo>
                  <a:cubicBezTo>
                    <a:pt x="46" y="28"/>
                    <a:pt x="65" y="28"/>
                    <a:pt x="71" y="28"/>
                  </a:cubicBezTo>
                  <a:cubicBezTo>
                    <a:pt x="79" y="28"/>
                    <a:pt x="88" y="30"/>
                    <a:pt x="93" y="31"/>
                  </a:cubicBezTo>
                  <a:cubicBezTo>
                    <a:pt x="112" y="35"/>
                    <a:pt x="114" y="35"/>
                    <a:pt x="123" y="35"/>
                  </a:cubicBezTo>
                  <a:cubicBezTo>
                    <a:pt x="114" y="44"/>
                    <a:pt x="108" y="51"/>
                    <a:pt x="74" y="77"/>
                  </a:cubicBezTo>
                  <a:cubicBezTo>
                    <a:pt x="47" y="99"/>
                    <a:pt x="38" y="108"/>
                    <a:pt x="31" y="115"/>
                  </a:cubicBezTo>
                  <a:cubicBezTo>
                    <a:pt x="10" y="135"/>
                    <a:pt x="0" y="151"/>
                    <a:pt x="0" y="154"/>
                  </a:cubicBezTo>
                  <a:cubicBezTo>
                    <a:pt x="0" y="158"/>
                    <a:pt x="5" y="158"/>
                    <a:pt x="6" y="158"/>
                  </a:cubicBezTo>
                  <a:cubicBezTo>
                    <a:pt x="10" y="158"/>
                    <a:pt x="10" y="157"/>
                    <a:pt x="12" y="154"/>
                  </a:cubicBezTo>
                  <a:cubicBezTo>
                    <a:pt x="21" y="141"/>
                    <a:pt x="32" y="133"/>
                    <a:pt x="44" y="133"/>
                  </a:cubicBezTo>
                  <a:cubicBezTo>
                    <a:pt x="48" y="133"/>
                    <a:pt x="54" y="134"/>
                    <a:pt x="63" y="142"/>
                  </a:cubicBezTo>
                  <a:cubicBezTo>
                    <a:pt x="74" y="153"/>
                    <a:pt x="81" y="158"/>
                    <a:pt x="92" y="158"/>
                  </a:cubicBezTo>
                  <a:cubicBezTo>
                    <a:pt x="129" y="158"/>
                    <a:pt x="153" y="116"/>
                    <a:pt x="153" y="104"/>
                  </a:cubicBezTo>
                  <a:cubicBezTo>
                    <a:pt x="153" y="100"/>
                    <a:pt x="149" y="99"/>
                    <a:pt x="147" y="99"/>
                  </a:cubicBezTo>
                  <a:cubicBezTo>
                    <a:pt x="142" y="99"/>
                    <a:pt x="142" y="101"/>
                    <a:pt x="140" y="105"/>
                  </a:cubicBezTo>
                  <a:cubicBezTo>
                    <a:pt x="134" y="122"/>
                    <a:pt x="113" y="131"/>
                    <a:pt x="96" y="131"/>
                  </a:cubicBezTo>
                  <a:cubicBezTo>
                    <a:pt x="88" y="131"/>
                    <a:pt x="79" y="129"/>
                    <a:pt x="71" y="127"/>
                  </a:cubicBezTo>
                  <a:cubicBezTo>
                    <a:pt x="55" y="123"/>
                    <a:pt x="52" y="123"/>
                    <a:pt x="46" y="123"/>
                  </a:cubicBezTo>
                  <a:cubicBezTo>
                    <a:pt x="45" y="123"/>
                    <a:pt x="40" y="123"/>
                    <a:pt x="37" y="12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507">
              <a:extLst>
                <a:ext uri="{FF2B5EF4-FFF2-40B4-BE49-F238E27FC236}">
                  <a16:creationId xmlns:a16="http://schemas.microsoft.com/office/drawing/2014/main" id="{251F5B63-E7FD-3A57-FB7F-2C5BF387B1A9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6272213" y="2600321"/>
              <a:ext cx="19050" cy="114300"/>
            </a:xfrm>
            <a:custGeom>
              <a:avLst/>
              <a:gdLst>
                <a:gd name="T0" fmla="*/ 40 w 41"/>
                <a:gd name="T1" fmla="*/ 20 h 218"/>
                <a:gd name="T2" fmla="*/ 20 w 41"/>
                <a:gd name="T3" fmla="*/ 0 h 218"/>
                <a:gd name="T4" fmla="*/ 0 w 41"/>
                <a:gd name="T5" fmla="*/ 20 h 218"/>
                <a:gd name="T6" fmla="*/ 20 w 41"/>
                <a:gd name="T7" fmla="*/ 40 h 218"/>
                <a:gd name="T8" fmla="*/ 40 w 41"/>
                <a:gd name="T9" fmla="*/ 20 h 218"/>
                <a:gd name="T10" fmla="*/ 31 w 41"/>
                <a:gd name="T11" fmla="*/ 147 h 218"/>
                <a:gd name="T12" fmla="*/ 7 w 41"/>
                <a:gd name="T13" fmla="*/ 209 h 218"/>
                <a:gd name="T14" fmla="*/ 5 w 41"/>
                <a:gd name="T15" fmla="*/ 213 h 218"/>
                <a:gd name="T16" fmla="*/ 9 w 41"/>
                <a:gd name="T17" fmla="*/ 218 h 218"/>
                <a:gd name="T18" fmla="*/ 41 w 41"/>
                <a:gd name="T19" fmla="*/ 148 h 218"/>
                <a:gd name="T20" fmla="*/ 20 w 41"/>
                <a:gd name="T21" fmla="*/ 110 h 218"/>
                <a:gd name="T22" fmla="*/ 0 w 41"/>
                <a:gd name="T23" fmla="*/ 130 h 218"/>
                <a:gd name="T24" fmla="*/ 20 w 41"/>
                <a:gd name="T25" fmla="*/ 150 h 218"/>
                <a:gd name="T26" fmla="*/ 31 w 41"/>
                <a:gd name="T27" fmla="*/ 14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218">
                  <a:moveTo>
                    <a:pt x="40" y="20"/>
                  </a:moveTo>
                  <a:cubicBezTo>
                    <a:pt x="40" y="8"/>
                    <a:pt x="30" y="0"/>
                    <a:pt x="20" y="0"/>
                  </a:cubicBezTo>
                  <a:cubicBezTo>
                    <a:pt x="8" y="0"/>
                    <a:pt x="0" y="10"/>
                    <a:pt x="0" y="20"/>
                  </a:cubicBezTo>
                  <a:cubicBezTo>
                    <a:pt x="0" y="32"/>
                    <a:pt x="9" y="40"/>
                    <a:pt x="20" y="40"/>
                  </a:cubicBezTo>
                  <a:cubicBezTo>
                    <a:pt x="32" y="40"/>
                    <a:pt x="40" y="30"/>
                    <a:pt x="40" y="20"/>
                  </a:cubicBezTo>
                  <a:close/>
                  <a:moveTo>
                    <a:pt x="31" y="147"/>
                  </a:moveTo>
                  <a:cubicBezTo>
                    <a:pt x="31" y="172"/>
                    <a:pt x="22" y="192"/>
                    <a:pt x="7" y="209"/>
                  </a:cubicBezTo>
                  <a:cubicBezTo>
                    <a:pt x="5" y="211"/>
                    <a:pt x="5" y="212"/>
                    <a:pt x="5" y="213"/>
                  </a:cubicBezTo>
                  <a:cubicBezTo>
                    <a:pt x="5" y="215"/>
                    <a:pt x="7" y="218"/>
                    <a:pt x="9" y="218"/>
                  </a:cubicBezTo>
                  <a:cubicBezTo>
                    <a:pt x="14" y="218"/>
                    <a:pt x="41" y="190"/>
                    <a:pt x="41" y="148"/>
                  </a:cubicBezTo>
                  <a:cubicBezTo>
                    <a:pt x="41" y="136"/>
                    <a:pt x="39" y="110"/>
                    <a:pt x="20" y="110"/>
                  </a:cubicBezTo>
                  <a:cubicBezTo>
                    <a:pt x="6" y="110"/>
                    <a:pt x="0" y="121"/>
                    <a:pt x="0" y="130"/>
                  </a:cubicBezTo>
                  <a:cubicBezTo>
                    <a:pt x="0" y="140"/>
                    <a:pt x="6" y="150"/>
                    <a:pt x="20" y="150"/>
                  </a:cubicBezTo>
                  <a:cubicBezTo>
                    <a:pt x="26" y="150"/>
                    <a:pt x="30" y="148"/>
                    <a:pt x="31" y="14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508">
              <a:extLst>
                <a:ext uri="{FF2B5EF4-FFF2-40B4-BE49-F238E27FC236}">
                  <a16:creationId xmlns:a16="http://schemas.microsoft.com/office/drawing/2014/main" id="{993A781D-56CE-E87E-681D-F6CD787763AE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6313488" y="2598734"/>
              <a:ext cx="73025" cy="82550"/>
            </a:xfrm>
            <a:custGeom>
              <a:avLst/>
              <a:gdLst>
                <a:gd name="T0" fmla="*/ 65 w 162"/>
                <a:gd name="T1" fmla="*/ 84 h 158"/>
                <a:gd name="T2" fmla="*/ 74 w 162"/>
                <a:gd name="T3" fmla="*/ 49 h 158"/>
                <a:gd name="T4" fmla="*/ 96 w 162"/>
                <a:gd name="T5" fmla="*/ 20 h 158"/>
                <a:gd name="T6" fmla="*/ 125 w 162"/>
                <a:gd name="T7" fmla="*/ 10 h 158"/>
                <a:gd name="T8" fmla="*/ 144 w 162"/>
                <a:gd name="T9" fmla="*/ 15 h 158"/>
                <a:gd name="T10" fmla="*/ 128 w 162"/>
                <a:gd name="T11" fmla="*/ 34 h 158"/>
                <a:gd name="T12" fmla="*/ 142 w 162"/>
                <a:gd name="T13" fmla="*/ 47 h 158"/>
                <a:gd name="T14" fmla="*/ 162 w 162"/>
                <a:gd name="T15" fmla="*/ 26 h 158"/>
                <a:gd name="T16" fmla="*/ 125 w 162"/>
                <a:gd name="T17" fmla="*/ 0 h 158"/>
                <a:gd name="T18" fmla="*/ 76 w 162"/>
                <a:gd name="T19" fmla="*/ 25 h 158"/>
                <a:gd name="T20" fmla="*/ 40 w 162"/>
                <a:gd name="T21" fmla="*/ 0 h 158"/>
                <a:gd name="T22" fmla="*/ 13 w 162"/>
                <a:gd name="T23" fmla="*/ 18 h 158"/>
                <a:gd name="T24" fmla="*/ 0 w 162"/>
                <a:gd name="T25" fmla="*/ 54 h 158"/>
                <a:gd name="T26" fmla="*/ 6 w 162"/>
                <a:gd name="T27" fmla="*/ 58 h 158"/>
                <a:gd name="T28" fmla="*/ 13 w 162"/>
                <a:gd name="T29" fmla="*/ 48 h 158"/>
                <a:gd name="T30" fmla="*/ 39 w 162"/>
                <a:gd name="T31" fmla="*/ 10 h 158"/>
                <a:gd name="T32" fmla="*/ 50 w 162"/>
                <a:gd name="T33" fmla="*/ 27 h 158"/>
                <a:gd name="T34" fmla="*/ 45 w 162"/>
                <a:gd name="T35" fmla="*/ 56 h 158"/>
                <a:gd name="T36" fmla="*/ 37 w 162"/>
                <a:gd name="T37" fmla="*/ 88 h 158"/>
                <a:gd name="T38" fmla="*/ 26 w 162"/>
                <a:gd name="T39" fmla="*/ 133 h 158"/>
                <a:gd name="T40" fmla="*/ 22 w 162"/>
                <a:gd name="T41" fmla="*/ 147 h 158"/>
                <a:gd name="T42" fmla="*/ 34 w 162"/>
                <a:gd name="T43" fmla="*/ 158 h 158"/>
                <a:gd name="T44" fmla="*/ 49 w 162"/>
                <a:gd name="T45" fmla="*/ 148 h 158"/>
                <a:gd name="T46" fmla="*/ 56 w 162"/>
                <a:gd name="T47" fmla="*/ 122 h 158"/>
                <a:gd name="T48" fmla="*/ 65 w 162"/>
                <a:gd name="T49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58">
                  <a:moveTo>
                    <a:pt x="65" y="84"/>
                  </a:moveTo>
                  <a:cubicBezTo>
                    <a:pt x="66" y="82"/>
                    <a:pt x="74" y="50"/>
                    <a:pt x="74" y="49"/>
                  </a:cubicBezTo>
                  <a:cubicBezTo>
                    <a:pt x="75" y="46"/>
                    <a:pt x="85" y="28"/>
                    <a:pt x="96" y="20"/>
                  </a:cubicBezTo>
                  <a:cubicBezTo>
                    <a:pt x="100" y="17"/>
                    <a:pt x="110" y="10"/>
                    <a:pt x="125" y="10"/>
                  </a:cubicBezTo>
                  <a:cubicBezTo>
                    <a:pt x="128" y="10"/>
                    <a:pt x="137" y="11"/>
                    <a:pt x="144" y="15"/>
                  </a:cubicBezTo>
                  <a:cubicBezTo>
                    <a:pt x="133" y="18"/>
                    <a:pt x="128" y="28"/>
                    <a:pt x="128" y="34"/>
                  </a:cubicBezTo>
                  <a:cubicBezTo>
                    <a:pt x="128" y="42"/>
                    <a:pt x="134" y="47"/>
                    <a:pt x="142" y="47"/>
                  </a:cubicBezTo>
                  <a:cubicBezTo>
                    <a:pt x="150" y="47"/>
                    <a:pt x="162" y="41"/>
                    <a:pt x="162" y="26"/>
                  </a:cubicBezTo>
                  <a:cubicBezTo>
                    <a:pt x="162" y="8"/>
                    <a:pt x="143" y="0"/>
                    <a:pt x="125" y="0"/>
                  </a:cubicBezTo>
                  <a:cubicBezTo>
                    <a:pt x="107" y="0"/>
                    <a:pt x="91" y="8"/>
                    <a:pt x="76" y="25"/>
                  </a:cubicBezTo>
                  <a:cubicBezTo>
                    <a:pt x="69" y="4"/>
                    <a:pt x="48" y="0"/>
                    <a:pt x="40" y="0"/>
                  </a:cubicBezTo>
                  <a:cubicBezTo>
                    <a:pt x="27" y="0"/>
                    <a:pt x="18" y="9"/>
                    <a:pt x="13" y="18"/>
                  </a:cubicBezTo>
                  <a:cubicBezTo>
                    <a:pt x="5" y="32"/>
                    <a:pt x="0" y="52"/>
                    <a:pt x="0" y="54"/>
                  </a:cubicBezTo>
                  <a:cubicBezTo>
                    <a:pt x="0" y="58"/>
                    <a:pt x="5" y="58"/>
                    <a:pt x="6" y="58"/>
                  </a:cubicBezTo>
                  <a:cubicBezTo>
                    <a:pt x="11" y="58"/>
                    <a:pt x="11" y="57"/>
                    <a:pt x="13" y="48"/>
                  </a:cubicBezTo>
                  <a:cubicBezTo>
                    <a:pt x="19" y="27"/>
                    <a:pt x="25" y="10"/>
                    <a:pt x="39" y="10"/>
                  </a:cubicBezTo>
                  <a:cubicBezTo>
                    <a:pt x="48" y="10"/>
                    <a:pt x="50" y="18"/>
                    <a:pt x="50" y="27"/>
                  </a:cubicBezTo>
                  <a:cubicBezTo>
                    <a:pt x="50" y="34"/>
                    <a:pt x="47" y="47"/>
                    <a:pt x="45" y="56"/>
                  </a:cubicBezTo>
                  <a:cubicBezTo>
                    <a:pt x="42" y="66"/>
                    <a:pt x="39" y="80"/>
                    <a:pt x="37" y="88"/>
                  </a:cubicBezTo>
                  <a:lnTo>
                    <a:pt x="26" y="133"/>
                  </a:lnTo>
                  <a:cubicBezTo>
                    <a:pt x="25" y="137"/>
                    <a:pt x="22" y="146"/>
                    <a:pt x="22" y="147"/>
                  </a:cubicBezTo>
                  <a:cubicBezTo>
                    <a:pt x="22" y="154"/>
                    <a:pt x="29" y="158"/>
                    <a:pt x="34" y="158"/>
                  </a:cubicBezTo>
                  <a:cubicBezTo>
                    <a:pt x="39" y="158"/>
                    <a:pt x="46" y="155"/>
                    <a:pt x="49" y="148"/>
                  </a:cubicBezTo>
                  <a:cubicBezTo>
                    <a:pt x="50" y="146"/>
                    <a:pt x="54" y="130"/>
                    <a:pt x="56" y="122"/>
                  </a:cubicBezTo>
                  <a:lnTo>
                    <a:pt x="65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509">
              <a:extLst>
                <a:ext uri="{FF2B5EF4-FFF2-40B4-BE49-F238E27FC236}">
                  <a16:creationId xmlns:a16="http://schemas.microsoft.com/office/drawing/2014/main" id="{A9EC8742-DC0E-7EF6-1EDD-CEC33B77933A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6405563" y="2543171"/>
              <a:ext cx="41275" cy="180975"/>
            </a:xfrm>
            <a:custGeom>
              <a:avLst/>
              <a:gdLst>
                <a:gd name="T0" fmla="*/ 6 w 90"/>
                <a:gd name="T1" fmla="*/ 0 h 348"/>
                <a:gd name="T2" fmla="*/ 0 w 90"/>
                <a:gd name="T3" fmla="*/ 4 h 348"/>
                <a:gd name="T4" fmla="*/ 3 w 90"/>
                <a:gd name="T5" fmla="*/ 9 h 348"/>
                <a:gd name="T6" fmla="*/ 66 w 90"/>
                <a:gd name="T7" fmla="*/ 174 h 348"/>
                <a:gd name="T8" fmla="*/ 6 w 90"/>
                <a:gd name="T9" fmla="*/ 336 h 348"/>
                <a:gd name="T10" fmla="*/ 0 w 90"/>
                <a:gd name="T11" fmla="*/ 344 h 348"/>
                <a:gd name="T12" fmla="*/ 4 w 90"/>
                <a:gd name="T13" fmla="*/ 348 h 348"/>
                <a:gd name="T14" fmla="*/ 64 w 90"/>
                <a:gd name="T15" fmla="*/ 282 h 348"/>
                <a:gd name="T16" fmla="*/ 90 w 90"/>
                <a:gd name="T17" fmla="*/ 174 h 348"/>
                <a:gd name="T18" fmla="*/ 6 w 90"/>
                <a:gd name="T1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348">
                  <a:moveTo>
                    <a:pt x="6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6"/>
                    <a:pt x="1" y="7"/>
                    <a:pt x="3" y="9"/>
                  </a:cubicBezTo>
                  <a:cubicBezTo>
                    <a:pt x="33" y="37"/>
                    <a:pt x="66" y="84"/>
                    <a:pt x="66" y="174"/>
                  </a:cubicBezTo>
                  <a:cubicBezTo>
                    <a:pt x="66" y="247"/>
                    <a:pt x="44" y="302"/>
                    <a:pt x="6" y="336"/>
                  </a:cubicBezTo>
                  <a:cubicBezTo>
                    <a:pt x="0" y="342"/>
                    <a:pt x="0" y="343"/>
                    <a:pt x="0" y="344"/>
                  </a:cubicBezTo>
                  <a:cubicBezTo>
                    <a:pt x="0" y="346"/>
                    <a:pt x="1" y="348"/>
                    <a:pt x="4" y="348"/>
                  </a:cubicBezTo>
                  <a:cubicBezTo>
                    <a:pt x="8" y="348"/>
                    <a:pt x="41" y="325"/>
                    <a:pt x="64" y="282"/>
                  </a:cubicBezTo>
                  <a:cubicBezTo>
                    <a:pt x="80" y="253"/>
                    <a:pt x="90" y="215"/>
                    <a:pt x="90" y="174"/>
                  </a:cubicBezTo>
                  <a:cubicBezTo>
                    <a:pt x="90" y="125"/>
                    <a:pt x="75" y="48"/>
                    <a:pt x="6" y="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510">
              <a:extLst>
                <a:ext uri="{FF2B5EF4-FFF2-40B4-BE49-F238E27FC236}">
                  <a16:creationId xmlns:a16="http://schemas.microsoft.com/office/drawing/2014/main" id="{6F612D16-66F4-88FD-C3DA-430D6FC3F2C6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6497638" y="2597146"/>
              <a:ext cx="52388" cy="260350"/>
            </a:xfrm>
            <a:custGeom>
              <a:avLst/>
              <a:gdLst>
                <a:gd name="T0" fmla="*/ 115 w 115"/>
                <a:gd name="T1" fmla="*/ 494 h 499"/>
                <a:gd name="T2" fmla="*/ 107 w 115"/>
                <a:gd name="T3" fmla="*/ 483 h 499"/>
                <a:gd name="T4" fmla="*/ 29 w 115"/>
                <a:gd name="T5" fmla="*/ 249 h 499"/>
                <a:gd name="T6" fmla="*/ 109 w 115"/>
                <a:gd name="T7" fmla="*/ 13 h 499"/>
                <a:gd name="T8" fmla="*/ 115 w 115"/>
                <a:gd name="T9" fmla="*/ 5 h 499"/>
                <a:gd name="T10" fmla="*/ 110 w 115"/>
                <a:gd name="T11" fmla="*/ 0 h 499"/>
                <a:gd name="T12" fmla="*/ 31 w 115"/>
                <a:gd name="T13" fmla="*/ 97 h 499"/>
                <a:gd name="T14" fmla="*/ 0 w 115"/>
                <a:gd name="T15" fmla="*/ 249 h 499"/>
                <a:gd name="T16" fmla="*/ 33 w 115"/>
                <a:gd name="T17" fmla="*/ 405 h 499"/>
                <a:gd name="T18" fmla="*/ 110 w 115"/>
                <a:gd name="T19" fmla="*/ 499 h 499"/>
                <a:gd name="T20" fmla="*/ 115 w 115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494"/>
                  </a:moveTo>
                  <a:cubicBezTo>
                    <a:pt x="115" y="492"/>
                    <a:pt x="115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5" y="499"/>
                    <a:pt x="110" y="499"/>
                  </a:cubicBezTo>
                  <a:cubicBezTo>
                    <a:pt x="113" y="499"/>
                    <a:pt x="115" y="497"/>
                    <a:pt x="115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511">
              <a:extLst>
                <a:ext uri="{FF2B5EF4-FFF2-40B4-BE49-F238E27FC236}">
                  <a16:creationId xmlns:a16="http://schemas.microsoft.com/office/drawing/2014/main" id="{A7C12D2F-BFFC-26CA-6E69-5AF72A376992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6569076" y="2678109"/>
              <a:ext cx="111125" cy="117475"/>
            </a:xfrm>
            <a:custGeom>
              <a:avLst/>
              <a:gdLst>
                <a:gd name="T0" fmla="*/ 152 w 248"/>
                <a:gd name="T1" fmla="*/ 69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1 h 226"/>
                <a:gd name="T10" fmla="*/ 248 w 248"/>
                <a:gd name="T11" fmla="*/ 32 h 226"/>
                <a:gd name="T12" fmla="*/ 201 w 248"/>
                <a:gd name="T13" fmla="*/ 0 h 226"/>
                <a:gd name="T14" fmla="*/ 149 w 248"/>
                <a:gd name="T15" fmla="*/ 37 h 226"/>
                <a:gd name="T16" fmla="*/ 95 w 248"/>
                <a:gd name="T17" fmla="*/ 0 h 226"/>
                <a:gd name="T18" fmla="*/ 15 w 248"/>
                <a:gd name="T19" fmla="*/ 76 h 226"/>
                <a:gd name="T20" fmla="*/ 21 w 248"/>
                <a:gd name="T21" fmla="*/ 81 h 226"/>
                <a:gd name="T22" fmla="*/ 27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5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6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2 w 248"/>
                <a:gd name="T47" fmla="*/ 149 h 226"/>
                <a:gd name="T48" fmla="*/ 226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6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69"/>
                  </a:moveTo>
                  <a:cubicBezTo>
                    <a:pt x="155" y="56"/>
                    <a:pt x="166" y="11"/>
                    <a:pt x="201" y="11"/>
                  </a:cubicBezTo>
                  <a:cubicBezTo>
                    <a:pt x="203" y="11"/>
                    <a:pt x="215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7" y="61"/>
                    <a:pt x="221" y="61"/>
                  </a:cubicBezTo>
                  <a:cubicBezTo>
                    <a:pt x="232" y="61"/>
                    <a:pt x="248" y="52"/>
                    <a:pt x="248" y="32"/>
                  </a:cubicBezTo>
                  <a:cubicBezTo>
                    <a:pt x="248" y="7"/>
                    <a:pt x="218" y="0"/>
                    <a:pt x="201" y="0"/>
                  </a:cubicBezTo>
                  <a:cubicBezTo>
                    <a:pt x="172" y="0"/>
                    <a:pt x="155" y="26"/>
                    <a:pt x="149" y="37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4"/>
                    <a:pt x="15" y="76"/>
                  </a:cubicBezTo>
                  <a:cubicBezTo>
                    <a:pt x="15" y="81"/>
                    <a:pt x="20" y="81"/>
                    <a:pt x="21" y="81"/>
                  </a:cubicBezTo>
                  <a:cubicBezTo>
                    <a:pt x="25" y="81"/>
                    <a:pt x="26" y="80"/>
                    <a:pt x="27" y="76"/>
                  </a:cubicBezTo>
                  <a:cubicBezTo>
                    <a:pt x="44" y="23"/>
                    <a:pt x="77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59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2" y="215"/>
                    <a:pt x="22" y="208"/>
                  </a:cubicBezTo>
                  <a:cubicBezTo>
                    <a:pt x="34" y="206"/>
                    <a:pt x="45" y="195"/>
                    <a:pt x="45" y="181"/>
                  </a:cubicBezTo>
                  <a:cubicBezTo>
                    <a:pt x="45" y="168"/>
                    <a:pt x="34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4" y="226"/>
                    <a:pt x="46" y="226"/>
                  </a:cubicBezTo>
                  <a:cubicBezTo>
                    <a:pt x="79" y="226"/>
                    <a:pt x="97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2" y="161"/>
                    <a:pt x="232" y="149"/>
                  </a:cubicBezTo>
                  <a:cubicBezTo>
                    <a:pt x="232" y="144"/>
                    <a:pt x="228" y="144"/>
                    <a:pt x="226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3" y="203"/>
                    <a:pt x="169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512">
              <a:extLst>
                <a:ext uri="{FF2B5EF4-FFF2-40B4-BE49-F238E27FC236}">
                  <a16:creationId xmlns:a16="http://schemas.microsoft.com/office/drawing/2014/main" id="{2627C10E-E920-3495-C845-72698E44B855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6702426" y="2597146"/>
              <a:ext cx="52388" cy="26035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4 w 116"/>
                <a:gd name="T19" fmla="*/ 402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513">
              <a:extLst>
                <a:ext uri="{FF2B5EF4-FFF2-40B4-BE49-F238E27FC236}">
                  <a16:creationId xmlns:a16="http://schemas.microsoft.com/office/drawing/2014/main" id="{F0C06DF0-618E-3CF1-C071-C0DA8C70D3F8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6781801" y="2571746"/>
              <a:ext cx="42863" cy="311150"/>
            </a:xfrm>
            <a:custGeom>
              <a:avLst/>
              <a:gdLst>
                <a:gd name="T0" fmla="*/ 95 w 95"/>
                <a:gd name="T1" fmla="*/ 598 h 598"/>
                <a:gd name="T2" fmla="*/ 95 w 95"/>
                <a:gd name="T3" fmla="*/ 0 h 598"/>
                <a:gd name="T4" fmla="*/ 0 w 95"/>
                <a:gd name="T5" fmla="*/ 0 h 598"/>
                <a:gd name="T6" fmla="*/ 0 w 95"/>
                <a:gd name="T7" fmla="*/ 20 h 598"/>
                <a:gd name="T8" fmla="*/ 75 w 95"/>
                <a:gd name="T9" fmla="*/ 20 h 598"/>
                <a:gd name="T10" fmla="*/ 75 w 95"/>
                <a:gd name="T11" fmla="*/ 578 h 598"/>
                <a:gd name="T12" fmla="*/ 0 w 95"/>
                <a:gd name="T13" fmla="*/ 578 h 598"/>
                <a:gd name="T14" fmla="*/ 0 w 95"/>
                <a:gd name="T15" fmla="*/ 598 h 598"/>
                <a:gd name="T16" fmla="*/ 95 w 95"/>
                <a:gd name="T17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598">
                  <a:moveTo>
                    <a:pt x="95" y="598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75" y="20"/>
                  </a:lnTo>
                  <a:lnTo>
                    <a:pt x="75" y="578"/>
                  </a:lnTo>
                  <a:lnTo>
                    <a:pt x="0" y="578"/>
                  </a:lnTo>
                  <a:lnTo>
                    <a:pt x="0" y="598"/>
                  </a:lnTo>
                  <a:lnTo>
                    <a:pt x="95" y="59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514">
              <a:extLst>
                <a:ext uri="{FF2B5EF4-FFF2-40B4-BE49-F238E27FC236}">
                  <a16:creationId xmlns:a16="http://schemas.microsoft.com/office/drawing/2014/main" id="{E8135791-C1FB-F789-5E5A-63D8287A9BA6}"/>
                </a:ext>
              </a:extLst>
            </p:cNvPr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6945313" y="2697159"/>
              <a:ext cx="149225" cy="61913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15">
              <a:extLst>
                <a:ext uri="{FF2B5EF4-FFF2-40B4-BE49-F238E27FC236}">
                  <a16:creationId xmlns:a16="http://schemas.microsoft.com/office/drawing/2014/main" id="{EEE05022-817E-7343-E66C-1CB87F146F3D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7178676" y="2608259"/>
              <a:ext cx="92075" cy="187325"/>
            </a:xfrm>
            <a:custGeom>
              <a:avLst/>
              <a:gdLst>
                <a:gd name="T0" fmla="*/ 111 w 205"/>
                <a:gd name="T1" fmla="*/ 137 h 361"/>
                <a:gd name="T2" fmla="*/ 0 w 205"/>
                <a:gd name="T3" fmla="*/ 277 h 361"/>
                <a:gd name="T4" fmla="*/ 79 w 205"/>
                <a:gd name="T5" fmla="*/ 361 h 361"/>
                <a:gd name="T6" fmla="*/ 179 w 205"/>
                <a:gd name="T7" fmla="*/ 214 h 361"/>
                <a:gd name="T8" fmla="*/ 142 w 205"/>
                <a:gd name="T9" fmla="*/ 121 h 361"/>
                <a:gd name="T10" fmla="*/ 94 w 205"/>
                <a:gd name="T11" fmla="*/ 39 h 361"/>
                <a:gd name="T12" fmla="*/ 122 w 205"/>
                <a:gd name="T13" fmla="*/ 16 h 361"/>
                <a:gd name="T14" fmla="*/ 157 w 205"/>
                <a:gd name="T15" fmla="*/ 30 h 361"/>
                <a:gd name="T16" fmla="*/ 185 w 205"/>
                <a:gd name="T17" fmla="*/ 42 h 361"/>
                <a:gd name="T18" fmla="*/ 205 w 205"/>
                <a:gd name="T19" fmla="*/ 22 h 361"/>
                <a:gd name="T20" fmla="*/ 179 w 205"/>
                <a:gd name="T21" fmla="*/ 6 h 361"/>
                <a:gd name="T22" fmla="*/ 138 w 205"/>
                <a:gd name="T23" fmla="*/ 0 h 361"/>
                <a:gd name="T24" fmla="*/ 81 w 205"/>
                <a:gd name="T25" fmla="*/ 52 h 361"/>
                <a:gd name="T26" fmla="*/ 111 w 205"/>
                <a:gd name="T27" fmla="*/ 137 h 361"/>
                <a:gd name="T28" fmla="*/ 117 w 205"/>
                <a:gd name="T29" fmla="*/ 148 h 361"/>
                <a:gd name="T30" fmla="*/ 144 w 205"/>
                <a:gd name="T31" fmla="*/ 234 h 361"/>
                <a:gd name="T32" fmla="*/ 79 w 205"/>
                <a:gd name="T33" fmla="*/ 350 h 361"/>
                <a:gd name="T34" fmla="*/ 31 w 205"/>
                <a:gd name="T35" fmla="*/ 291 h 361"/>
                <a:gd name="T36" fmla="*/ 117 w 205"/>
                <a:gd name="T37" fmla="*/ 14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361">
                  <a:moveTo>
                    <a:pt x="111" y="137"/>
                  </a:moveTo>
                  <a:cubicBezTo>
                    <a:pt x="49" y="152"/>
                    <a:pt x="0" y="217"/>
                    <a:pt x="0" y="277"/>
                  </a:cubicBezTo>
                  <a:cubicBezTo>
                    <a:pt x="0" y="325"/>
                    <a:pt x="32" y="361"/>
                    <a:pt x="79" y="361"/>
                  </a:cubicBezTo>
                  <a:cubicBezTo>
                    <a:pt x="137" y="361"/>
                    <a:pt x="179" y="283"/>
                    <a:pt x="179" y="214"/>
                  </a:cubicBezTo>
                  <a:cubicBezTo>
                    <a:pt x="179" y="168"/>
                    <a:pt x="159" y="144"/>
                    <a:pt x="142" y="121"/>
                  </a:cubicBezTo>
                  <a:cubicBezTo>
                    <a:pt x="124" y="99"/>
                    <a:pt x="94" y="61"/>
                    <a:pt x="94" y="39"/>
                  </a:cubicBezTo>
                  <a:cubicBezTo>
                    <a:pt x="94" y="28"/>
                    <a:pt x="104" y="16"/>
                    <a:pt x="122" y="16"/>
                  </a:cubicBezTo>
                  <a:cubicBezTo>
                    <a:pt x="137" y="16"/>
                    <a:pt x="147" y="23"/>
                    <a:pt x="157" y="30"/>
                  </a:cubicBezTo>
                  <a:cubicBezTo>
                    <a:pt x="167" y="36"/>
                    <a:pt x="177" y="42"/>
                    <a:pt x="185" y="42"/>
                  </a:cubicBezTo>
                  <a:cubicBezTo>
                    <a:pt x="197" y="42"/>
                    <a:pt x="205" y="30"/>
                    <a:pt x="205" y="22"/>
                  </a:cubicBezTo>
                  <a:cubicBezTo>
                    <a:pt x="205" y="11"/>
                    <a:pt x="197" y="10"/>
                    <a:pt x="179" y="6"/>
                  </a:cubicBezTo>
                  <a:cubicBezTo>
                    <a:pt x="153" y="0"/>
                    <a:pt x="146" y="0"/>
                    <a:pt x="138" y="0"/>
                  </a:cubicBezTo>
                  <a:cubicBezTo>
                    <a:pt x="99" y="0"/>
                    <a:pt x="81" y="22"/>
                    <a:pt x="81" y="52"/>
                  </a:cubicBezTo>
                  <a:cubicBezTo>
                    <a:pt x="81" y="79"/>
                    <a:pt x="95" y="107"/>
                    <a:pt x="111" y="137"/>
                  </a:cubicBezTo>
                  <a:close/>
                  <a:moveTo>
                    <a:pt x="117" y="148"/>
                  </a:moveTo>
                  <a:cubicBezTo>
                    <a:pt x="129" y="171"/>
                    <a:pt x="144" y="198"/>
                    <a:pt x="144" y="234"/>
                  </a:cubicBezTo>
                  <a:cubicBezTo>
                    <a:pt x="144" y="267"/>
                    <a:pt x="125" y="350"/>
                    <a:pt x="79" y="350"/>
                  </a:cubicBezTo>
                  <a:cubicBezTo>
                    <a:pt x="52" y="350"/>
                    <a:pt x="31" y="329"/>
                    <a:pt x="31" y="291"/>
                  </a:cubicBezTo>
                  <a:cubicBezTo>
                    <a:pt x="31" y="260"/>
                    <a:pt x="50" y="166"/>
                    <a:pt x="117" y="14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516">
              <a:extLst>
                <a:ext uri="{FF2B5EF4-FFF2-40B4-BE49-F238E27FC236}">
                  <a16:creationId xmlns:a16="http://schemas.microsoft.com/office/drawing/2014/main" id="{31CA975C-13D9-221E-8B1C-41B73247217F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7299326" y="2597146"/>
              <a:ext cx="52388" cy="2603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517">
              <a:extLst>
                <a:ext uri="{FF2B5EF4-FFF2-40B4-BE49-F238E27FC236}">
                  <a16:creationId xmlns:a16="http://schemas.microsoft.com/office/drawing/2014/main" id="{2D660060-B83D-8B7C-0ECE-B611DF8C96A0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7375526" y="2613021"/>
              <a:ext cx="111125" cy="184150"/>
            </a:xfrm>
            <a:custGeom>
              <a:avLst/>
              <a:gdLst>
                <a:gd name="T0" fmla="*/ 151 w 246"/>
                <a:gd name="T1" fmla="*/ 200 h 353"/>
                <a:gd name="T2" fmla="*/ 203 w 246"/>
                <a:gd name="T3" fmla="*/ 341 h 353"/>
                <a:gd name="T4" fmla="*/ 230 w 246"/>
                <a:gd name="T5" fmla="*/ 352 h 353"/>
                <a:gd name="T6" fmla="*/ 241 w 246"/>
                <a:gd name="T7" fmla="*/ 352 h 353"/>
                <a:gd name="T8" fmla="*/ 246 w 246"/>
                <a:gd name="T9" fmla="*/ 347 h 353"/>
                <a:gd name="T10" fmla="*/ 244 w 246"/>
                <a:gd name="T11" fmla="*/ 342 h 353"/>
                <a:gd name="T12" fmla="*/ 232 w 246"/>
                <a:gd name="T13" fmla="*/ 319 h 353"/>
                <a:gd name="T14" fmla="*/ 131 w 246"/>
                <a:gd name="T15" fmla="*/ 35 h 353"/>
                <a:gd name="T16" fmla="*/ 70 w 246"/>
                <a:gd name="T17" fmla="*/ 0 h 353"/>
                <a:gd name="T18" fmla="*/ 61 w 246"/>
                <a:gd name="T19" fmla="*/ 5 h 353"/>
                <a:gd name="T20" fmla="*/ 65 w 246"/>
                <a:gd name="T21" fmla="*/ 10 h 353"/>
                <a:gd name="T22" fmla="*/ 98 w 246"/>
                <a:gd name="T23" fmla="*/ 50 h 353"/>
                <a:gd name="T24" fmla="*/ 146 w 246"/>
                <a:gd name="T25" fmla="*/ 186 h 353"/>
                <a:gd name="T26" fmla="*/ 9 w 246"/>
                <a:gd name="T27" fmla="*/ 323 h 353"/>
                <a:gd name="T28" fmla="*/ 0 w 246"/>
                <a:gd name="T29" fmla="*/ 338 h 353"/>
                <a:gd name="T30" fmla="*/ 15 w 246"/>
                <a:gd name="T31" fmla="*/ 353 h 353"/>
                <a:gd name="T32" fmla="*/ 31 w 246"/>
                <a:gd name="T33" fmla="*/ 342 h 353"/>
                <a:gd name="T34" fmla="*/ 151 w 246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53">
                  <a:moveTo>
                    <a:pt x="151" y="200"/>
                  </a:moveTo>
                  <a:cubicBezTo>
                    <a:pt x="172" y="253"/>
                    <a:pt x="196" y="329"/>
                    <a:pt x="203" y="341"/>
                  </a:cubicBezTo>
                  <a:cubicBezTo>
                    <a:pt x="211" y="352"/>
                    <a:pt x="216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6" y="348"/>
                    <a:pt x="246" y="347"/>
                  </a:cubicBezTo>
                  <a:cubicBezTo>
                    <a:pt x="246" y="345"/>
                    <a:pt x="245" y="344"/>
                    <a:pt x="244" y="342"/>
                  </a:cubicBezTo>
                  <a:cubicBezTo>
                    <a:pt x="239" y="337"/>
                    <a:pt x="236" y="329"/>
                    <a:pt x="232" y="319"/>
                  </a:cubicBezTo>
                  <a:lnTo>
                    <a:pt x="131" y="35"/>
                  </a:lnTo>
                  <a:cubicBezTo>
                    <a:pt x="120" y="6"/>
                    <a:pt x="93" y="0"/>
                    <a:pt x="70" y="0"/>
                  </a:cubicBezTo>
                  <a:cubicBezTo>
                    <a:pt x="67" y="0"/>
                    <a:pt x="61" y="0"/>
                    <a:pt x="61" y="5"/>
                  </a:cubicBezTo>
                  <a:cubicBezTo>
                    <a:pt x="61" y="9"/>
                    <a:pt x="65" y="10"/>
                    <a:pt x="65" y="10"/>
                  </a:cubicBezTo>
                  <a:cubicBezTo>
                    <a:pt x="82" y="13"/>
                    <a:pt x="85" y="16"/>
                    <a:pt x="98" y="50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518">
              <a:extLst>
                <a:ext uri="{FF2B5EF4-FFF2-40B4-BE49-F238E27FC236}">
                  <a16:creationId xmlns:a16="http://schemas.microsoft.com/office/drawing/2014/main" id="{2ADF7D48-A677-D24E-99F1-A362378A8560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7507288" y="2597146"/>
              <a:ext cx="52388" cy="26035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519">
              <a:extLst>
                <a:ext uri="{FF2B5EF4-FFF2-40B4-BE49-F238E27FC236}">
                  <a16:creationId xmlns:a16="http://schemas.microsoft.com/office/drawing/2014/main" id="{5F8EBD55-94F0-951E-B099-A1AC60B9D526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7615238" y="2619371"/>
              <a:ext cx="149225" cy="173038"/>
            </a:xfrm>
            <a:custGeom>
              <a:avLst/>
              <a:gdLst>
                <a:gd name="T0" fmla="*/ 176 w 332"/>
                <a:gd name="T1" fmla="*/ 176 h 332"/>
                <a:gd name="T2" fmla="*/ 315 w 332"/>
                <a:gd name="T3" fmla="*/ 176 h 332"/>
                <a:gd name="T4" fmla="*/ 332 w 332"/>
                <a:gd name="T5" fmla="*/ 166 h 332"/>
                <a:gd name="T6" fmla="*/ 315 w 332"/>
                <a:gd name="T7" fmla="*/ 156 h 332"/>
                <a:gd name="T8" fmla="*/ 176 w 332"/>
                <a:gd name="T9" fmla="*/ 156 h 332"/>
                <a:gd name="T10" fmla="*/ 176 w 332"/>
                <a:gd name="T11" fmla="*/ 18 h 332"/>
                <a:gd name="T12" fmla="*/ 166 w 332"/>
                <a:gd name="T13" fmla="*/ 0 h 332"/>
                <a:gd name="T14" fmla="*/ 156 w 332"/>
                <a:gd name="T15" fmla="*/ 17 h 332"/>
                <a:gd name="T16" fmla="*/ 156 w 332"/>
                <a:gd name="T17" fmla="*/ 156 h 332"/>
                <a:gd name="T18" fmla="*/ 17 w 332"/>
                <a:gd name="T19" fmla="*/ 156 h 332"/>
                <a:gd name="T20" fmla="*/ 0 w 332"/>
                <a:gd name="T21" fmla="*/ 166 h 332"/>
                <a:gd name="T22" fmla="*/ 17 w 332"/>
                <a:gd name="T23" fmla="*/ 176 h 332"/>
                <a:gd name="T24" fmla="*/ 156 w 332"/>
                <a:gd name="T25" fmla="*/ 176 h 332"/>
                <a:gd name="T26" fmla="*/ 156 w 332"/>
                <a:gd name="T27" fmla="*/ 312 h 332"/>
                <a:gd name="T28" fmla="*/ 17 w 332"/>
                <a:gd name="T29" fmla="*/ 312 h 332"/>
                <a:gd name="T30" fmla="*/ 0 w 332"/>
                <a:gd name="T31" fmla="*/ 322 h 332"/>
                <a:gd name="T32" fmla="*/ 17 w 332"/>
                <a:gd name="T33" fmla="*/ 332 h 332"/>
                <a:gd name="T34" fmla="*/ 315 w 332"/>
                <a:gd name="T35" fmla="*/ 332 h 332"/>
                <a:gd name="T36" fmla="*/ 332 w 332"/>
                <a:gd name="T37" fmla="*/ 322 h 332"/>
                <a:gd name="T38" fmla="*/ 315 w 332"/>
                <a:gd name="T39" fmla="*/ 312 h 332"/>
                <a:gd name="T40" fmla="*/ 176 w 332"/>
                <a:gd name="T41" fmla="*/ 312 h 332"/>
                <a:gd name="T42" fmla="*/ 176 w 332"/>
                <a:gd name="T43" fmla="*/ 17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2" h="332">
                  <a:moveTo>
                    <a:pt x="176" y="176"/>
                  </a:moveTo>
                  <a:lnTo>
                    <a:pt x="315" y="176"/>
                  </a:lnTo>
                  <a:cubicBezTo>
                    <a:pt x="323" y="176"/>
                    <a:pt x="332" y="176"/>
                    <a:pt x="332" y="166"/>
                  </a:cubicBezTo>
                  <a:cubicBezTo>
                    <a:pt x="332" y="156"/>
                    <a:pt x="323" y="156"/>
                    <a:pt x="315" y="156"/>
                  </a:cubicBezTo>
                  <a:lnTo>
                    <a:pt x="176" y="156"/>
                  </a:lnTo>
                  <a:lnTo>
                    <a:pt x="176" y="18"/>
                  </a:lnTo>
                  <a:cubicBezTo>
                    <a:pt x="176" y="10"/>
                    <a:pt x="176" y="0"/>
                    <a:pt x="166" y="0"/>
                  </a:cubicBezTo>
                  <a:cubicBezTo>
                    <a:pt x="156" y="0"/>
                    <a:pt x="156" y="9"/>
                    <a:pt x="156" y="17"/>
                  </a:cubicBezTo>
                  <a:lnTo>
                    <a:pt x="156" y="156"/>
                  </a:lnTo>
                  <a:lnTo>
                    <a:pt x="17" y="156"/>
                  </a:lnTo>
                  <a:cubicBezTo>
                    <a:pt x="9" y="156"/>
                    <a:pt x="0" y="156"/>
                    <a:pt x="0" y="166"/>
                  </a:cubicBezTo>
                  <a:cubicBezTo>
                    <a:pt x="0" y="176"/>
                    <a:pt x="9" y="176"/>
                    <a:pt x="17" y="176"/>
                  </a:cubicBezTo>
                  <a:lnTo>
                    <a:pt x="156" y="176"/>
                  </a:lnTo>
                  <a:lnTo>
                    <a:pt x="156" y="312"/>
                  </a:lnTo>
                  <a:lnTo>
                    <a:pt x="17" y="312"/>
                  </a:lnTo>
                  <a:cubicBezTo>
                    <a:pt x="9" y="312"/>
                    <a:pt x="0" y="312"/>
                    <a:pt x="0" y="322"/>
                  </a:cubicBezTo>
                  <a:cubicBezTo>
                    <a:pt x="0" y="332"/>
                    <a:pt x="9" y="332"/>
                    <a:pt x="17" y="332"/>
                  </a:cubicBezTo>
                  <a:lnTo>
                    <a:pt x="315" y="332"/>
                  </a:lnTo>
                  <a:cubicBezTo>
                    <a:pt x="323" y="332"/>
                    <a:pt x="332" y="332"/>
                    <a:pt x="332" y="322"/>
                  </a:cubicBezTo>
                  <a:cubicBezTo>
                    <a:pt x="332" y="312"/>
                    <a:pt x="323" y="312"/>
                    <a:pt x="315" y="312"/>
                  </a:cubicBezTo>
                  <a:lnTo>
                    <a:pt x="176" y="312"/>
                  </a:lnTo>
                  <a:lnTo>
                    <a:pt x="176" y="1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520">
              <a:extLst>
                <a:ext uri="{FF2B5EF4-FFF2-40B4-BE49-F238E27FC236}">
                  <a16:creationId xmlns:a16="http://schemas.microsoft.com/office/drawing/2014/main" id="{264F690B-2480-9E69-942C-216BB51D6E9D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7815263" y="2674934"/>
              <a:ext cx="79375" cy="117475"/>
            </a:xfrm>
            <a:custGeom>
              <a:avLst/>
              <a:gdLst>
                <a:gd name="T0" fmla="*/ 176 w 176"/>
                <a:gd name="T1" fmla="*/ 78 h 227"/>
                <a:gd name="T2" fmla="*/ 108 w 176"/>
                <a:gd name="T3" fmla="*/ 0 h 227"/>
                <a:gd name="T4" fmla="*/ 35 w 176"/>
                <a:gd name="T5" fmla="*/ 38 h 227"/>
                <a:gd name="T6" fmla="*/ 35 w 176"/>
                <a:gd name="T7" fmla="*/ 3 h 227"/>
                <a:gd name="T8" fmla="*/ 0 w 176"/>
                <a:gd name="T9" fmla="*/ 3 h 227"/>
                <a:gd name="T10" fmla="*/ 0 w 176"/>
                <a:gd name="T11" fmla="*/ 227 h 227"/>
                <a:gd name="T12" fmla="*/ 38 w 176"/>
                <a:gd name="T13" fmla="*/ 227 h 227"/>
                <a:gd name="T14" fmla="*/ 38 w 176"/>
                <a:gd name="T15" fmla="*/ 105 h 227"/>
                <a:gd name="T16" fmla="*/ 89 w 176"/>
                <a:gd name="T17" fmla="*/ 30 h 227"/>
                <a:gd name="T18" fmla="*/ 137 w 176"/>
                <a:gd name="T19" fmla="*/ 82 h 227"/>
                <a:gd name="T20" fmla="*/ 137 w 176"/>
                <a:gd name="T21" fmla="*/ 227 h 227"/>
                <a:gd name="T22" fmla="*/ 176 w 176"/>
                <a:gd name="T23" fmla="*/ 227 h 227"/>
                <a:gd name="T24" fmla="*/ 176 w 176"/>
                <a:gd name="T25" fmla="*/ 7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6" h="227">
                  <a:moveTo>
                    <a:pt x="176" y="78"/>
                  </a:moveTo>
                  <a:cubicBezTo>
                    <a:pt x="176" y="45"/>
                    <a:pt x="168" y="0"/>
                    <a:pt x="108" y="0"/>
                  </a:cubicBezTo>
                  <a:cubicBezTo>
                    <a:pt x="63" y="0"/>
                    <a:pt x="38" y="34"/>
                    <a:pt x="35" y="38"/>
                  </a:cubicBezTo>
                  <a:lnTo>
                    <a:pt x="35" y="3"/>
                  </a:lnTo>
                  <a:lnTo>
                    <a:pt x="0" y="3"/>
                  </a:lnTo>
                  <a:lnTo>
                    <a:pt x="0" y="227"/>
                  </a:lnTo>
                  <a:lnTo>
                    <a:pt x="38" y="227"/>
                  </a:lnTo>
                  <a:lnTo>
                    <a:pt x="38" y="105"/>
                  </a:lnTo>
                  <a:cubicBezTo>
                    <a:pt x="38" y="72"/>
                    <a:pt x="51" y="30"/>
                    <a:pt x="89" y="30"/>
                  </a:cubicBezTo>
                  <a:cubicBezTo>
                    <a:pt x="137" y="30"/>
                    <a:pt x="137" y="66"/>
                    <a:pt x="137" y="82"/>
                  </a:cubicBezTo>
                  <a:lnTo>
                    <a:pt x="137" y="227"/>
                  </a:lnTo>
                  <a:lnTo>
                    <a:pt x="176" y="227"/>
                  </a:lnTo>
                  <a:lnTo>
                    <a:pt x="176" y="7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521">
              <a:extLst>
                <a:ext uri="{FF2B5EF4-FFF2-40B4-BE49-F238E27FC236}">
                  <a16:creationId xmlns:a16="http://schemas.microsoft.com/office/drawing/2014/main" id="{D893109D-4F0A-14A4-1770-9A7211A273EA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7920038" y="2673346"/>
              <a:ext cx="85725" cy="122238"/>
            </a:xfrm>
            <a:custGeom>
              <a:avLst/>
              <a:gdLst>
                <a:gd name="T0" fmla="*/ 189 w 189"/>
                <a:gd name="T1" fmla="*/ 121 h 236"/>
                <a:gd name="T2" fmla="*/ 169 w 189"/>
                <a:gd name="T3" fmla="*/ 36 h 236"/>
                <a:gd name="T4" fmla="*/ 100 w 189"/>
                <a:gd name="T5" fmla="*/ 0 h 236"/>
                <a:gd name="T6" fmla="*/ 0 w 189"/>
                <a:gd name="T7" fmla="*/ 117 h 236"/>
                <a:gd name="T8" fmla="*/ 108 w 189"/>
                <a:gd name="T9" fmla="*/ 236 h 236"/>
                <a:gd name="T10" fmla="*/ 187 w 189"/>
                <a:gd name="T11" fmla="*/ 210 h 236"/>
                <a:gd name="T12" fmla="*/ 184 w 189"/>
                <a:gd name="T13" fmla="*/ 177 h 236"/>
                <a:gd name="T14" fmla="*/ 108 w 189"/>
                <a:gd name="T15" fmla="*/ 205 h 236"/>
                <a:gd name="T16" fmla="*/ 35 w 189"/>
                <a:gd name="T17" fmla="*/ 121 h 236"/>
                <a:gd name="T18" fmla="*/ 189 w 189"/>
                <a:gd name="T19" fmla="*/ 121 h 236"/>
                <a:gd name="T20" fmla="*/ 37 w 189"/>
                <a:gd name="T21" fmla="*/ 93 h 236"/>
                <a:gd name="T22" fmla="*/ 100 w 189"/>
                <a:gd name="T23" fmla="*/ 31 h 236"/>
                <a:gd name="T24" fmla="*/ 160 w 189"/>
                <a:gd name="T25" fmla="*/ 93 h 236"/>
                <a:gd name="T26" fmla="*/ 37 w 189"/>
                <a:gd name="T27" fmla="*/ 93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6">
                  <a:moveTo>
                    <a:pt x="189" y="121"/>
                  </a:moveTo>
                  <a:cubicBezTo>
                    <a:pt x="189" y="104"/>
                    <a:pt x="188" y="66"/>
                    <a:pt x="169" y="36"/>
                  </a:cubicBezTo>
                  <a:cubicBezTo>
                    <a:pt x="149" y="6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6"/>
                    <a:pt x="108" y="236"/>
                  </a:cubicBezTo>
                  <a:cubicBezTo>
                    <a:pt x="139" y="236"/>
                    <a:pt x="167" y="224"/>
                    <a:pt x="187" y="210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70"/>
                    <a:pt x="35" y="121"/>
                  </a:cubicBezTo>
                  <a:lnTo>
                    <a:pt x="189" y="121"/>
                  </a:lnTo>
                  <a:close/>
                  <a:moveTo>
                    <a:pt x="37" y="93"/>
                  </a:moveTo>
                  <a:cubicBezTo>
                    <a:pt x="45" y="55"/>
                    <a:pt x="72" y="31"/>
                    <a:pt x="100" y="31"/>
                  </a:cubicBezTo>
                  <a:cubicBezTo>
                    <a:pt x="126" y="31"/>
                    <a:pt x="154" y="47"/>
                    <a:pt x="160" y="93"/>
                  </a:cubicBezTo>
                  <a:lnTo>
                    <a:pt x="37" y="9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522">
              <a:extLst>
                <a:ext uri="{FF2B5EF4-FFF2-40B4-BE49-F238E27FC236}">
                  <a16:creationId xmlns:a16="http://schemas.microsoft.com/office/drawing/2014/main" id="{47C9530B-CE63-7289-710C-283A6BB825CB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8018463" y="2674934"/>
              <a:ext cx="103188" cy="171450"/>
            </a:xfrm>
            <a:custGeom>
              <a:avLst/>
              <a:gdLst>
                <a:gd name="T0" fmla="*/ 161 w 228"/>
                <a:gd name="T1" fmla="*/ 32 h 330"/>
                <a:gd name="T2" fmla="*/ 198 w 228"/>
                <a:gd name="T3" fmla="*/ 30 h 330"/>
                <a:gd name="T4" fmla="*/ 228 w 228"/>
                <a:gd name="T5" fmla="*/ 31 h 330"/>
                <a:gd name="T6" fmla="*/ 222 w 228"/>
                <a:gd name="T7" fmla="*/ 0 h 330"/>
                <a:gd name="T8" fmla="*/ 143 w 228"/>
                <a:gd name="T9" fmla="*/ 16 h 330"/>
                <a:gd name="T10" fmla="*/ 96 w 228"/>
                <a:gd name="T11" fmla="*/ 0 h 330"/>
                <a:gd name="T12" fmla="*/ 17 w 228"/>
                <a:gd name="T13" fmla="*/ 81 h 330"/>
                <a:gd name="T14" fmla="*/ 33 w 228"/>
                <a:gd name="T15" fmla="*/ 131 h 330"/>
                <a:gd name="T16" fmla="*/ 19 w 228"/>
                <a:gd name="T17" fmla="*/ 173 h 330"/>
                <a:gd name="T18" fmla="*/ 32 w 228"/>
                <a:gd name="T19" fmla="*/ 211 h 330"/>
                <a:gd name="T20" fmla="*/ 0 w 228"/>
                <a:gd name="T21" fmla="*/ 263 h 330"/>
                <a:gd name="T22" fmla="*/ 110 w 228"/>
                <a:gd name="T23" fmla="*/ 330 h 330"/>
                <a:gd name="T24" fmla="*/ 221 w 228"/>
                <a:gd name="T25" fmla="*/ 262 h 330"/>
                <a:gd name="T26" fmla="*/ 118 w 228"/>
                <a:gd name="T27" fmla="*/ 193 h 330"/>
                <a:gd name="T28" fmla="*/ 74 w 228"/>
                <a:gd name="T29" fmla="*/ 193 h 330"/>
                <a:gd name="T30" fmla="*/ 45 w 228"/>
                <a:gd name="T31" fmla="*/ 166 h 330"/>
                <a:gd name="T32" fmla="*/ 51 w 228"/>
                <a:gd name="T33" fmla="*/ 148 h 330"/>
                <a:gd name="T34" fmla="*/ 96 w 228"/>
                <a:gd name="T35" fmla="*/ 163 h 330"/>
                <a:gd name="T36" fmla="*/ 176 w 228"/>
                <a:gd name="T37" fmla="*/ 81 h 330"/>
                <a:gd name="T38" fmla="*/ 159 w 228"/>
                <a:gd name="T39" fmla="*/ 31 h 330"/>
                <a:gd name="T40" fmla="*/ 161 w 228"/>
                <a:gd name="T41" fmla="*/ 32 h 330"/>
                <a:gd name="T42" fmla="*/ 96 w 228"/>
                <a:gd name="T43" fmla="*/ 134 h 330"/>
                <a:gd name="T44" fmla="*/ 52 w 228"/>
                <a:gd name="T45" fmla="*/ 81 h 330"/>
                <a:gd name="T46" fmla="*/ 96 w 228"/>
                <a:gd name="T47" fmla="*/ 29 h 330"/>
                <a:gd name="T48" fmla="*/ 141 w 228"/>
                <a:gd name="T49" fmla="*/ 81 h 330"/>
                <a:gd name="T50" fmla="*/ 96 w 228"/>
                <a:gd name="T51" fmla="*/ 134 h 330"/>
                <a:gd name="T52" fmla="*/ 119 w 228"/>
                <a:gd name="T53" fmla="*/ 229 h 330"/>
                <a:gd name="T54" fmla="*/ 186 w 228"/>
                <a:gd name="T55" fmla="*/ 263 h 330"/>
                <a:gd name="T56" fmla="*/ 111 w 228"/>
                <a:gd name="T57" fmla="*/ 301 h 330"/>
                <a:gd name="T58" fmla="*/ 35 w 228"/>
                <a:gd name="T59" fmla="*/ 263 h 330"/>
                <a:gd name="T60" fmla="*/ 74 w 228"/>
                <a:gd name="T61" fmla="*/ 229 h 330"/>
                <a:gd name="T62" fmla="*/ 119 w 228"/>
                <a:gd name="T63" fmla="*/ 2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8" h="330">
                  <a:moveTo>
                    <a:pt x="161" y="32"/>
                  </a:moveTo>
                  <a:cubicBezTo>
                    <a:pt x="172" y="32"/>
                    <a:pt x="186" y="30"/>
                    <a:pt x="198" y="30"/>
                  </a:cubicBezTo>
                  <a:cubicBezTo>
                    <a:pt x="207" y="30"/>
                    <a:pt x="227" y="31"/>
                    <a:pt x="228" y="31"/>
                  </a:cubicBezTo>
                  <a:lnTo>
                    <a:pt x="222" y="0"/>
                  </a:lnTo>
                  <a:cubicBezTo>
                    <a:pt x="187" y="0"/>
                    <a:pt x="158" y="10"/>
                    <a:pt x="143" y="16"/>
                  </a:cubicBezTo>
                  <a:cubicBezTo>
                    <a:pt x="133" y="8"/>
                    <a:pt x="116" y="0"/>
                    <a:pt x="96" y="0"/>
                  </a:cubicBezTo>
                  <a:cubicBezTo>
                    <a:pt x="53" y="0"/>
                    <a:pt x="17" y="36"/>
                    <a:pt x="17" y="81"/>
                  </a:cubicBezTo>
                  <a:cubicBezTo>
                    <a:pt x="17" y="100"/>
                    <a:pt x="23" y="118"/>
                    <a:pt x="33" y="131"/>
                  </a:cubicBezTo>
                  <a:cubicBezTo>
                    <a:pt x="19" y="151"/>
                    <a:pt x="19" y="171"/>
                    <a:pt x="19" y="173"/>
                  </a:cubicBezTo>
                  <a:cubicBezTo>
                    <a:pt x="19" y="186"/>
                    <a:pt x="23" y="201"/>
                    <a:pt x="32" y="211"/>
                  </a:cubicBezTo>
                  <a:cubicBezTo>
                    <a:pt x="6" y="227"/>
                    <a:pt x="0" y="250"/>
                    <a:pt x="0" y="263"/>
                  </a:cubicBezTo>
                  <a:cubicBezTo>
                    <a:pt x="0" y="300"/>
                    <a:pt x="49" y="330"/>
                    <a:pt x="110" y="330"/>
                  </a:cubicBezTo>
                  <a:cubicBezTo>
                    <a:pt x="171" y="330"/>
                    <a:pt x="221" y="300"/>
                    <a:pt x="221" y="262"/>
                  </a:cubicBezTo>
                  <a:cubicBezTo>
                    <a:pt x="221" y="193"/>
                    <a:pt x="137" y="193"/>
                    <a:pt x="118" y="193"/>
                  </a:cubicBezTo>
                  <a:lnTo>
                    <a:pt x="74" y="193"/>
                  </a:lnTo>
                  <a:cubicBezTo>
                    <a:pt x="68" y="193"/>
                    <a:pt x="45" y="193"/>
                    <a:pt x="45" y="166"/>
                  </a:cubicBezTo>
                  <a:cubicBezTo>
                    <a:pt x="45" y="161"/>
                    <a:pt x="47" y="153"/>
                    <a:pt x="51" y="148"/>
                  </a:cubicBezTo>
                  <a:cubicBezTo>
                    <a:pt x="61" y="156"/>
                    <a:pt x="78" y="163"/>
                    <a:pt x="96" y="163"/>
                  </a:cubicBezTo>
                  <a:cubicBezTo>
                    <a:pt x="141" y="163"/>
                    <a:pt x="176" y="126"/>
                    <a:pt x="176" y="81"/>
                  </a:cubicBezTo>
                  <a:cubicBezTo>
                    <a:pt x="176" y="57"/>
                    <a:pt x="165" y="39"/>
                    <a:pt x="159" y="31"/>
                  </a:cubicBezTo>
                  <a:lnTo>
                    <a:pt x="161" y="32"/>
                  </a:lnTo>
                  <a:close/>
                  <a:moveTo>
                    <a:pt x="96" y="134"/>
                  </a:moveTo>
                  <a:cubicBezTo>
                    <a:pt x="78" y="134"/>
                    <a:pt x="52" y="123"/>
                    <a:pt x="52" y="81"/>
                  </a:cubicBezTo>
                  <a:cubicBezTo>
                    <a:pt x="52" y="40"/>
                    <a:pt x="78" y="29"/>
                    <a:pt x="96" y="29"/>
                  </a:cubicBezTo>
                  <a:cubicBezTo>
                    <a:pt x="118" y="29"/>
                    <a:pt x="141" y="42"/>
                    <a:pt x="141" y="81"/>
                  </a:cubicBezTo>
                  <a:cubicBezTo>
                    <a:pt x="141" y="120"/>
                    <a:pt x="118" y="134"/>
                    <a:pt x="96" y="134"/>
                  </a:cubicBezTo>
                  <a:close/>
                  <a:moveTo>
                    <a:pt x="119" y="229"/>
                  </a:moveTo>
                  <a:cubicBezTo>
                    <a:pt x="130" y="229"/>
                    <a:pt x="186" y="229"/>
                    <a:pt x="186" y="263"/>
                  </a:cubicBezTo>
                  <a:cubicBezTo>
                    <a:pt x="186" y="285"/>
                    <a:pt x="151" y="301"/>
                    <a:pt x="111" y="301"/>
                  </a:cubicBezTo>
                  <a:cubicBezTo>
                    <a:pt x="70" y="301"/>
                    <a:pt x="35" y="286"/>
                    <a:pt x="35" y="263"/>
                  </a:cubicBezTo>
                  <a:cubicBezTo>
                    <a:pt x="35" y="261"/>
                    <a:pt x="35" y="229"/>
                    <a:pt x="74" y="229"/>
                  </a:cubicBezTo>
                  <a:lnTo>
                    <a:pt x="119" y="22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Rectangle 523">
              <a:extLst>
                <a:ext uri="{FF2B5EF4-FFF2-40B4-BE49-F238E27FC236}">
                  <a16:creationId xmlns:a16="http://schemas.microsoft.com/office/drawing/2014/main" id="{960EE9AB-12BC-BB2E-73D5-1B1E25CDCBAA}"/>
                </a:ext>
              </a:extLst>
            </p:cNvPr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8142288" y="2611434"/>
              <a:ext cx="17463" cy="1809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524">
              <a:extLst>
                <a:ext uri="{FF2B5EF4-FFF2-40B4-BE49-F238E27FC236}">
                  <a16:creationId xmlns:a16="http://schemas.microsoft.com/office/drawing/2014/main" id="{3553F818-0D1E-DE95-6550-1D6BD57F8C57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8199438" y="2597146"/>
              <a:ext cx="52388" cy="2603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525">
              <a:extLst>
                <a:ext uri="{FF2B5EF4-FFF2-40B4-BE49-F238E27FC236}">
                  <a16:creationId xmlns:a16="http://schemas.microsoft.com/office/drawing/2014/main" id="{D41AD700-C751-DC2B-5D9D-B966916B9CD7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8277226" y="2613021"/>
              <a:ext cx="109538" cy="184150"/>
            </a:xfrm>
            <a:custGeom>
              <a:avLst/>
              <a:gdLst>
                <a:gd name="T0" fmla="*/ 152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5 h 353"/>
                <a:gd name="T20" fmla="*/ 66 w 247"/>
                <a:gd name="T21" fmla="*/ 10 h 353"/>
                <a:gd name="T22" fmla="*/ 98 w 247"/>
                <a:gd name="T23" fmla="*/ 50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2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0" y="0"/>
                  </a:cubicBezTo>
                  <a:cubicBezTo>
                    <a:pt x="68" y="0"/>
                    <a:pt x="61" y="0"/>
                    <a:pt x="61" y="5"/>
                  </a:cubicBezTo>
                  <a:cubicBezTo>
                    <a:pt x="61" y="9"/>
                    <a:pt x="65" y="10"/>
                    <a:pt x="66" y="10"/>
                  </a:cubicBezTo>
                  <a:cubicBezTo>
                    <a:pt x="82" y="13"/>
                    <a:pt x="86" y="16"/>
                    <a:pt x="98" y="50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7"/>
                    <a:pt x="31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526">
              <a:extLst>
                <a:ext uri="{FF2B5EF4-FFF2-40B4-BE49-F238E27FC236}">
                  <a16:creationId xmlns:a16="http://schemas.microsoft.com/office/drawing/2014/main" id="{CCD99FD9-AB0C-9FE3-BC27-B01B878E09AF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8407401" y="2597146"/>
              <a:ext cx="52388" cy="260350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475858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Arrow: Right 26">
            <a:extLst>
              <a:ext uri="{FF2B5EF4-FFF2-40B4-BE49-F238E27FC236}">
                <a16:creationId xmlns:a16="http://schemas.microsoft.com/office/drawing/2014/main" id="{8DC25164-C91E-88EC-20FC-2F1AFCC9823A}"/>
              </a:ext>
            </a:extLst>
          </p:cNvPr>
          <p:cNvSpPr/>
          <p:nvPr/>
        </p:nvSpPr>
        <p:spPr>
          <a:xfrm rot="10800000">
            <a:off x="1882303" y="290016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9EF27E7D-FB40-1FD7-9AFC-86B0B257C323}"/>
              </a:ext>
            </a:extLst>
          </p:cNvPr>
          <p:cNvSpPr/>
          <p:nvPr/>
        </p:nvSpPr>
        <p:spPr>
          <a:xfrm>
            <a:off x="2005586" y="3793334"/>
            <a:ext cx="3224265" cy="1157413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dirty="0"/>
              <a:t>I know 1 solution to puzzle</a:t>
            </a:r>
          </a:p>
        </p:txBody>
      </p:sp>
      <p:sp>
        <p:nvSpPr>
          <p:cNvPr id="4" name="Freeform 7 1">
            <a:extLst>
              <a:ext uri="{FF2B5EF4-FFF2-40B4-BE49-F238E27FC236}">
                <a16:creationId xmlns:a16="http://schemas.microsoft.com/office/drawing/2014/main" id="{804C2FC5-D6F5-D265-6F71-15E2DBE9DA12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5847137" y="1235891"/>
            <a:ext cx="313414" cy="216979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39563A9A-0FEE-1906-580E-CD7A8AA7531E}"/>
              </a:ext>
            </a:extLst>
          </p:cNvPr>
          <p:cNvCxnSpPr/>
          <p:nvPr/>
        </p:nvCxnSpPr>
        <p:spPr>
          <a:xfrm>
            <a:off x="1954224" y="2073267"/>
            <a:ext cx="322349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A4BCDD39-F42D-C4DE-6100-7F521F1FC11C}"/>
              </a:ext>
            </a:extLst>
          </p:cNvPr>
          <p:cNvCxnSpPr>
            <a:cxnSpLocks/>
          </p:cNvCxnSpPr>
          <p:nvPr/>
        </p:nvCxnSpPr>
        <p:spPr>
          <a:xfrm flipH="1">
            <a:off x="1953838" y="266823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F0A9BBE-95B8-00A3-DD85-F19BE8433B4D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2212326" y="3059999"/>
            <a:ext cx="980697" cy="174744"/>
            <a:chOff x="2541586" y="2540000"/>
            <a:chExt cx="873125" cy="155576"/>
          </a:xfrm>
          <a:solidFill>
            <a:schemeClr val="accent1"/>
          </a:solidFill>
        </p:grpSpPr>
        <p:sp>
          <p:nvSpPr>
            <p:cNvPr id="29" name="Freeform 68 1 1 1">
              <a:extLst>
                <a:ext uri="{FF2B5EF4-FFF2-40B4-BE49-F238E27FC236}">
                  <a16:creationId xmlns:a16="http://schemas.microsoft.com/office/drawing/2014/main" id="{100566D6-9047-235B-AE01-893D92864ADA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9 1 1 1">
              <a:extLst>
                <a:ext uri="{FF2B5EF4-FFF2-40B4-BE49-F238E27FC236}">
                  <a16:creationId xmlns:a16="http://schemas.microsoft.com/office/drawing/2014/main" id="{C12E28F4-987A-4842-B5EE-5268CCFA83EC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70 1 1 1">
              <a:extLst>
                <a:ext uri="{FF2B5EF4-FFF2-40B4-BE49-F238E27FC236}">
                  <a16:creationId xmlns:a16="http://schemas.microsoft.com/office/drawing/2014/main" id="{90B19687-D2E3-1AA4-AB63-4CC3882404F9}"/>
                </a:ext>
              </a:extLst>
            </p:cNvPr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1 1 1 1">
              <a:extLst>
                <a:ext uri="{FF2B5EF4-FFF2-40B4-BE49-F238E27FC236}">
                  <a16:creationId xmlns:a16="http://schemas.microsoft.com/office/drawing/2014/main" id="{B1514829-D025-ED79-1B3F-842E39ED9F69}"/>
                </a:ext>
              </a:extLst>
            </p:cNvPr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72 1 1 1">
              <a:extLst>
                <a:ext uri="{FF2B5EF4-FFF2-40B4-BE49-F238E27FC236}">
                  <a16:creationId xmlns:a16="http://schemas.microsoft.com/office/drawing/2014/main" id="{83914955-978E-702C-C7FA-8DC6721B3ECB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73 1 1 1">
              <a:extLst>
                <a:ext uri="{FF2B5EF4-FFF2-40B4-BE49-F238E27FC236}">
                  <a16:creationId xmlns:a16="http://schemas.microsoft.com/office/drawing/2014/main" id="{4AD5DB88-6598-9A2E-8989-6D278DED9EBF}"/>
                </a:ext>
              </a:extLst>
            </p:cNvPr>
            <p:cNvSpPr>
              <a:spLocks noChangeArrowheads="1"/>
            </p:cNvSpPr>
            <p:nvPr>
              <p:custDataLst>
                <p:tags r:id="rId219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74 1 1 1">
              <a:extLst>
                <a:ext uri="{FF2B5EF4-FFF2-40B4-BE49-F238E27FC236}">
                  <a16:creationId xmlns:a16="http://schemas.microsoft.com/office/drawing/2014/main" id="{348F541C-CE0E-4287-55E3-72309D4242CF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14547DD-A5D2-B454-48B3-3CEC4C76F4E5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2215279" y="3970206"/>
            <a:ext cx="989880" cy="176043"/>
            <a:chOff x="2179638" y="5199063"/>
            <a:chExt cx="1633537" cy="290513"/>
          </a:xfrm>
          <a:solidFill>
            <a:schemeClr val="accent1"/>
          </a:solidFill>
        </p:grpSpPr>
        <p:sp>
          <p:nvSpPr>
            <p:cNvPr id="43" name="Freeform 115 1 1">
              <a:extLst>
                <a:ext uri="{FF2B5EF4-FFF2-40B4-BE49-F238E27FC236}">
                  <a16:creationId xmlns:a16="http://schemas.microsoft.com/office/drawing/2014/main" id="{7ADFC9B2-1564-40F3-DD7D-37A6B977167D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6 1 1">
              <a:extLst>
                <a:ext uri="{FF2B5EF4-FFF2-40B4-BE49-F238E27FC236}">
                  <a16:creationId xmlns:a16="http://schemas.microsoft.com/office/drawing/2014/main" id="{D1D3C191-F33D-DC63-F38F-7632B05DF0BA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7 1 1">
              <a:extLst>
                <a:ext uri="{FF2B5EF4-FFF2-40B4-BE49-F238E27FC236}">
                  <a16:creationId xmlns:a16="http://schemas.microsoft.com/office/drawing/2014/main" id="{79F5B758-03A7-9EC2-12E4-C4CB23AB3710}"/>
                </a:ext>
              </a:extLst>
            </p:cNvPr>
            <p:cNvSpPr>
              <a:spLocks noEditPoints="1"/>
            </p:cNvSpPr>
            <p:nvPr>
              <p:custDataLst>
                <p:tags r:id="rId209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8 1 1">
              <a:extLst>
                <a:ext uri="{FF2B5EF4-FFF2-40B4-BE49-F238E27FC236}">
                  <a16:creationId xmlns:a16="http://schemas.microsoft.com/office/drawing/2014/main" id="{20E45179-D007-E417-98C4-3DAD8D88F034}"/>
                </a:ext>
              </a:extLst>
            </p:cNvPr>
            <p:cNvSpPr>
              <a:spLocks noEditPoints="1"/>
            </p:cNvSpPr>
            <p:nvPr>
              <p:custDataLst>
                <p:tags r:id="rId210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9 1 1">
              <a:extLst>
                <a:ext uri="{FF2B5EF4-FFF2-40B4-BE49-F238E27FC236}">
                  <a16:creationId xmlns:a16="http://schemas.microsoft.com/office/drawing/2014/main" id="{9C99A717-4CFD-5478-0376-263A3250FAE9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120 1 1">
              <a:extLst>
                <a:ext uri="{FF2B5EF4-FFF2-40B4-BE49-F238E27FC236}">
                  <a16:creationId xmlns:a16="http://schemas.microsoft.com/office/drawing/2014/main" id="{18D377D5-5BEF-CBE8-3025-55892603ED1F}"/>
                </a:ext>
              </a:extLst>
            </p:cNvPr>
            <p:cNvSpPr>
              <a:spLocks noChangeArrowheads="1"/>
            </p:cNvSpPr>
            <p:nvPr>
              <p:custDataLst>
                <p:tags r:id="rId212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21 1 1">
              <a:extLst>
                <a:ext uri="{FF2B5EF4-FFF2-40B4-BE49-F238E27FC236}">
                  <a16:creationId xmlns:a16="http://schemas.microsoft.com/office/drawing/2014/main" id="{EC093DDF-80A7-0CCE-4364-F68BBC3AE761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1345682-6B73-C2B9-5D4F-31D5731FE4F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199241" y="1176166"/>
            <a:ext cx="604783" cy="288105"/>
            <a:chOff x="2541584" y="2538412"/>
            <a:chExt cx="403226" cy="192088"/>
          </a:xfrm>
        </p:grpSpPr>
        <p:sp>
          <p:nvSpPr>
            <p:cNvPr id="52" name="Freeform 155 1">
              <a:extLst>
                <a:ext uri="{FF2B5EF4-FFF2-40B4-BE49-F238E27FC236}">
                  <a16:creationId xmlns:a16="http://schemas.microsoft.com/office/drawing/2014/main" id="{85205319-D833-4361-CD27-4C63CE43E8D7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2541584" y="2541587"/>
              <a:ext cx="61913" cy="144463"/>
            </a:xfrm>
            <a:custGeom>
              <a:avLst/>
              <a:gdLst>
                <a:gd name="T0" fmla="*/ 77 w 156"/>
                <a:gd name="T1" fmla="*/ 107 h 313"/>
                <a:gd name="T2" fmla="*/ 148 w 156"/>
                <a:gd name="T3" fmla="*/ 107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6 h 313"/>
                <a:gd name="T14" fmla="*/ 0 w 156"/>
                <a:gd name="T15" fmla="*/ 107 h 313"/>
                <a:gd name="T16" fmla="*/ 42 w 156"/>
                <a:gd name="T17" fmla="*/ 107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56 1">
              <a:extLst>
                <a:ext uri="{FF2B5EF4-FFF2-40B4-BE49-F238E27FC236}">
                  <a16:creationId xmlns:a16="http://schemas.microsoft.com/office/drawing/2014/main" id="{E0321B71-E178-5447-51FF-908346BC9BB2}"/>
                </a:ext>
              </a:extLst>
            </p:cNvPr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auto">
            <a:xfrm>
              <a:off x="2622547" y="2579687"/>
              <a:ext cx="88900" cy="106363"/>
            </a:xfrm>
            <a:custGeom>
              <a:avLst/>
              <a:gdLst>
                <a:gd name="T0" fmla="*/ 146 w 225"/>
                <a:gd name="T1" fmla="*/ 186 h 230"/>
                <a:gd name="T2" fmla="*/ 184 w 225"/>
                <a:gd name="T3" fmla="*/ 227 h 230"/>
                <a:gd name="T4" fmla="*/ 225 w 225"/>
                <a:gd name="T5" fmla="*/ 180 h 230"/>
                <a:gd name="T6" fmla="*/ 225 w 225"/>
                <a:gd name="T7" fmla="*/ 152 h 230"/>
                <a:gd name="T8" fmla="*/ 213 w 225"/>
                <a:gd name="T9" fmla="*/ 152 h 230"/>
                <a:gd name="T10" fmla="*/ 213 w 225"/>
                <a:gd name="T11" fmla="*/ 180 h 230"/>
                <a:gd name="T12" fmla="*/ 195 w 225"/>
                <a:gd name="T13" fmla="*/ 212 h 230"/>
                <a:gd name="T14" fmla="*/ 176 w 225"/>
                <a:gd name="T15" fmla="*/ 187 h 230"/>
                <a:gd name="T16" fmla="*/ 176 w 225"/>
                <a:gd name="T17" fmla="*/ 87 h 230"/>
                <a:gd name="T18" fmla="*/ 159 w 225"/>
                <a:gd name="T19" fmla="*/ 28 h 230"/>
                <a:gd name="T20" fmla="*/ 90 w 225"/>
                <a:gd name="T21" fmla="*/ 0 h 230"/>
                <a:gd name="T22" fmla="*/ 15 w 225"/>
                <a:gd name="T23" fmla="*/ 57 h 230"/>
                <a:gd name="T24" fmla="*/ 38 w 225"/>
                <a:gd name="T25" fmla="*/ 80 h 230"/>
                <a:gd name="T26" fmla="*/ 61 w 225"/>
                <a:gd name="T27" fmla="*/ 57 h 230"/>
                <a:gd name="T28" fmla="*/ 35 w 225"/>
                <a:gd name="T29" fmla="*/ 34 h 230"/>
                <a:gd name="T30" fmla="*/ 89 w 225"/>
                <a:gd name="T31" fmla="*/ 11 h 230"/>
                <a:gd name="T32" fmla="*/ 142 w 225"/>
                <a:gd name="T33" fmla="*/ 75 h 230"/>
                <a:gd name="T34" fmla="*/ 142 w 225"/>
                <a:gd name="T35" fmla="*/ 94 h 230"/>
                <a:gd name="T36" fmla="*/ 50 w 225"/>
                <a:gd name="T37" fmla="*/ 112 h 230"/>
                <a:gd name="T38" fmla="*/ 0 w 225"/>
                <a:gd name="T39" fmla="*/ 177 h 230"/>
                <a:gd name="T40" fmla="*/ 80 w 225"/>
                <a:gd name="T41" fmla="*/ 230 h 230"/>
                <a:gd name="T42" fmla="*/ 146 w 225"/>
                <a:gd name="T43" fmla="*/ 186 h 230"/>
                <a:gd name="T44" fmla="*/ 142 w 225"/>
                <a:gd name="T45" fmla="*/ 104 h 230"/>
                <a:gd name="T46" fmla="*/ 142 w 225"/>
                <a:gd name="T47" fmla="*/ 154 h 230"/>
                <a:gd name="T48" fmla="*/ 84 w 225"/>
                <a:gd name="T49" fmla="*/ 219 h 230"/>
                <a:gd name="T50" fmla="*/ 39 w 225"/>
                <a:gd name="T51" fmla="*/ 176 h 230"/>
                <a:gd name="T52" fmla="*/ 142 w 225"/>
                <a:gd name="T53" fmla="*/ 10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30">
                  <a:moveTo>
                    <a:pt x="146" y="186"/>
                  </a:moveTo>
                  <a:cubicBezTo>
                    <a:pt x="148" y="206"/>
                    <a:pt x="161" y="227"/>
                    <a:pt x="184" y="227"/>
                  </a:cubicBezTo>
                  <a:cubicBezTo>
                    <a:pt x="195" y="227"/>
                    <a:pt x="225" y="220"/>
                    <a:pt x="225" y="180"/>
                  </a:cubicBezTo>
                  <a:lnTo>
                    <a:pt x="225" y="152"/>
                  </a:lnTo>
                  <a:lnTo>
                    <a:pt x="213" y="152"/>
                  </a:lnTo>
                  <a:lnTo>
                    <a:pt x="213" y="180"/>
                  </a:lnTo>
                  <a:cubicBezTo>
                    <a:pt x="213" y="209"/>
                    <a:pt x="200" y="212"/>
                    <a:pt x="195" y="212"/>
                  </a:cubicBezTo>
                  <a:cubicBezTo>
                    <a:pt x="178" y="212"/>
                    <a:pt x="176" y="189"/>
                    <a:pt x="176" y="187"/>
                  </a:cubicBezTo>
                  <a:lnTo>
                    <a:pt x="176" y="87"/>
                  </a:lnTo>
                  <a:cubicBezTo>
                    <a:pt x="176" y="66"/>
                    <a:pt x="176" y="46"/>
                    <a:pt x="159" y="28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4"/>
                    <a:pt x="15" y="57"/>
                  </a:cubicBezTo>
                  <a:cubicBezTo>
                    <a:pt x="15" y="72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5"/>
                    <a:pt x="35" y="34"/>
                  </a:cubicBezTo>
                  <a:cubicBezTo>
                    <a:pt x="49" y="17"/>
                    <a:pt x="73" y="11"/>
                    <a:pt x="89" y="11"/>
                  </a:cubicBezTo>
                  <a:cubicBezTo>
                    <a:pt x="114" y="11"/>
                    <a:pt x="142" y="31"/>
                    <a:pt x="142" y="75"/>
                  </a:cubicBezTo>
                  <a:lnTo>
                    <a:pt x="142" y="94"/>
                  </a:lnTo>
                  <a:cubicBezTo>
                    <a:pt x="117" y="95"/>
                    <a:pt x="82" y="97"/>
                    <a:pt x="50" y="112"/>
                  </a:cubicBezTo>
                  <a:cubicBezTo>
                    <a:pt x="13" y="129"/>
                    <a:pt x="0" y="155"/>
                    <a:pt x="0" y="177"/>
                  </a:cubicBezTo>
                  <a:cubicBezTo>
                    <a:pt x="0" y="217"/>
                    <a:pt x="49" y="230"/>
                    <a:pt x="80" y="230"/>
                  </a:cubicBezTo>
                  <a:cubicBezTo>
                    <a:pt x="113" y="230"/>
                    <a:pt x="136" y="210"/>
                    <a:pt x="146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2"/>
                    <a:pt x="106" y="219"/>
                    <a:pt x="84" y="219"/>
                  </a:cubicBezTo>
                  <a:cubicBezTo>
                    <a:pt x="59" y="219"/>
                    <a:pt x="39" y="201"/>
                    <a:pt x="39" y="176"/>
                  </a:cubicBezTo>
                  <a:cubicBezTo>
                    <a:pt x="39" y="149"/>
                    <a:pt x="60" y="107"/>
                    <a:pt x="142" y="1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57 1">
              <a:extLst>
                <a:ext uri="{FF2B5EF4-FFF2-40B4-BE49-F238E27FC236}">
                  <a16:creationId xmlns:a16="http://schemas.microsoft.com/office/drawing/2014/main" id="{5527C51C-B2BC-FB34-C7C1-9EE76C678B61}"/>
                </a:ext>
              </a:extLst>
            </p:cNvPr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auto">
            <a:xfrm>
              <a:off x="2719384" y="2579687"/>
              <a:ext cx="90488" cy="150813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2 w 228"/>
                <a:gd name="T35" fmla="*/ 0 h 329"/>
                <a:gd name="T36" fmla="*/ 149 w 228"/>
                <a:gd name="T37" fmla="*/ 23 h 329"/>
                <a:gd name="T38" fmla="*/ 96 w 228"/>
                <a:gd name="T39" fmla="*/ 5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3" y="49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7"/>
                    <a:pt x="107" y="5"/>
                    <a:pt x="96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58 1">
              <a:extLst>
                <a:ext uri="{FF2B5EF4-FFF2-40B4-BE49-F238E27FC236}">
                  <a16:creationId xmlns:a16="http://schemas.microsoft.com/office/drawing/2014/main" id="{16961864-9DC8-9851-4656-5972A46CDFC4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2882897" y="2538412"/>
              <a:ext cx="61913" cy="147638"/>
            </a:xfrm>
            <a:custGeom>
              <a:avLst/>
              <a:gdLst>
                <a:gd name="T0" fmla="*/ 92 w 154"/>
                <a:gd name="T1" fmla="*/ 113 h 319"/>
                <a:gd name="T2" fmla="*/ 139 w 154"/>
                <a:gd name="T3" fmla="*/ 113 h 319"/>
                <a:gd name="T4" fmla="*/ 154 w 154"/>
                <a:gd name="T5" fmla="*/ 103 h 319"/>
                <a:gd name="T6" fmla="*/ 140 w 154"/>
                <a:gd name="T7" fmla="*/ 98 h 319"/>
                <a:gd name="T8" fmla="*/ 96 w 154"/>
                <a:gd name="T9" fmla="*/ 98 h 319"/>
                <a:gd name="T10" fmla="*/ 116 w 154"/>
                <a:gd name="T11" fmla="*/ 14 h 319"/>
                <a:gd name="T12" fmla="*/ 102 w 154"/>
                <a:gd name="T13" fmla="*/ 0 h 319"/>
                <a:gd name="T14" fmla="*/ 82 w 154"/>
                <a:gd name="T15" fmla="*/ 18 h 319"/>
                <a:gd name="T16" fmla="*/ 62 w 154"/>
                <a:gd name="T17" fmla="*/ 98 h 319"/>
                <a:gd name="T18" fmla="*/ 15 w 154"/>
                <a:gd name="T19" fmla="*/ 98 h 319"/>
                <a:gd name="T20" fmla="*/ 0 w 154"/>
                <a:gd name="T21" fmla="*/ 107 h 319"/>
                <a:gd name="T22" fmla="*/ 14 w 154"/>
                <a:gd name="T23" fmla="*/ 113 h 319"/>
                <a:gd name="T24" fmla="*/ 58 w 154"/>
                <a:gd name="T25" fmla="*/ 113 h 319"/>
                <a:gd name="T26" fmla="*/ 20 w 154"/>
                <a:gd name="T27" fmla="*/ 273 h 319"/>
                <a:gd name="T28" fmla="*/ 66 w 154"/>
                <a:gd name="T29" fmla="*/ 319 h 319"/>
                <a:gd name="T30" fmla="*/ 146 w 154"/>
                <a:gd name="T31" fmla="*/ 242 h 319"/>
                <a:gd name="T32" fmla="*/ 140 w 154"/>
                <a:gd name="T33" fmla="*/ 237 h 319"/>
                <a:gd name="T34" fmla="*/ 132 w 154"/>
                <a:gd name="T35" fmla="*/ 244 h 319"/>
                <a:gd name="T36" fmla="*/ 67 w 154"/>
                <a:gd name="T37" fmla="*/ 308 h 319"/>
                <a:gd name="T38" fmla="*/ 52 w 154"/>
                <a:gd name="T39" fmla="*/ 285 h 319"/>
                <a:gd name="T40" fmla="*/ 55 w 154"/>
                <a:gd name="T41" fmla="*/ 261 h 319"/>
                <a:gd name="T42" fmla="*/ 92 w 154"/>
                <a:gd name="T43" fmla="*/ 11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9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8"/>
                    <a:pt x="149" y="98"/>
                    <a:pt x="140" y="98"/>
                  </a:cubicBezTo>
                  <a:lnTo>
                    <a:pt x="96" y="98"/>
                  </a:lnTo>
                  <a:cubicBezTo>
                    <a:pt x="114" y="27"/>
                    <a:pt x="116" y="17"/>
                    <a:pt x="116" y="14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1"/>
                    <a:pt x="82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4"/>
                    <a:pt x="20" y="273"/>
                  </a:cubicBezTo>
                  <a:cubicBezTo>
                    <a:pt x="20" y="300"/>
                    <a:pt x="39" y="319"/>
                    <a:pt x="66" y="319"/>
                  </a:cubicBezTo>
                  <a:cubicBezTo>
                    <a:pt x="117" y="319"/>
                    <a:pt x="146" y="246"/>
                    <a:pt x="146" y="242"/>
                  </a:cubicBezTo>
                  <a:cubicBezTo>
                    <a:pt x="146" y="237"/>
                    <a:pt x="142" y="237"/>
                    <a:pt x="140" y="237"/>
                  </a:cubicBezTo>
                  <a:cubicBezTo>
                    <a:pt x="135" y="237"/>
                    <a:pt x="135" y="238"/>
                    <a:pt x="132" y="244"/>
                  </a:cubicBezTo>
                  <a:cubicBezTo>
                    <a:pt x="111" y="296"/>
                    <a:pt x="84" y="308"/>
                    <a:pt x="67" y="308"/>
                  </a:cubicBezTo>
                  <a:cubicBezTo>
                    <a:pt x="57" y="308"/>
                    <a:pt x="52" y="301"/>
                    <a:pt x="52" y="285"/>
                  </a:cubicBezTo>
                  <a:cubicBezTo>
                    <a:pt x="52" y="273"/>
                    <a:pt x="53" y="269"/>
                    <a:pt x="55" y="261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E231218-9C16-5928-FE44-C423D42484A5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7624576" y="1110607"/>
            <a:ext cx="664730" cy="353662"/>
            <a:chOff x="8128005" y="1146176"/>
            <a:chExt cx="817563" cy="434975"/>
          </a:xfrm>
        </p:grpSpPr>
        <p:sp>
          <p:nvSpPr>
            <p:cNvPr id="57" name="Freeform 165">
              <a:extLst>
                <a:ext uri="{FF2B5EF4-FFF2-40B4-BE49-F238E27FC236}">
                  <a16:creationId xmlns:a16="http://schemas.microsoft.com/office/drawing/2014/main" id="{FFE02843-8B2A-641E-6FA6-7C1B2AD886F6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8128005" y="1260476"/>
              <a:ext cx="114300" cy="244475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66">
              <a:extLst>
                <a:ext uri="{FF2B5EF4-FFF2-40B4-BE49-F238E27FC236}">
                  <a16:creationId xmlns:a16="http://schemas.microsoft.com/office/drawing/2014/main" id="{F3E90B41-15E7-E8F8-E38A-C63C57FA5F4B}"/>
                </a:ext>
              </a:extLst>
            </p:cNvPr>
            <p:cNvSpPr>
              <a:spLocks noEditPoints="1"/>
            </p:cNvSpPr>
            <p:nvPr>
              <p:custDataLst>
                <p:tags r:id="rId199"/>
              </p:custDataLst>
            </p:nvPr>
          </p:nvSpPr>
          <p:spPr bwMode="auto">
            <a:xfrm>
              <a:off x="8277230" y="1325564"/>
              <a:ext cx="165100" cy="179388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69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67">
              <a:extLst>
                <a:ext uri="{FF2B5EF4-FFF2-40B4-BE49-F238E27FC236}">
                  <a16:creationId xmlns:a16="http://schemas.microsoft.com/office/drawing/2014/main" id="{227D18AF-5F2F-406D-0FF7-2C7ABDDA7014}"/>
                </a:ext>
              </a:extLst>
            </p:cNvPr>
            <p:cNvSpPr>
              <a:spLocks noEditPoints="1"/>
            </p:cNvSpPr>
            <p:nvPr>
              <p:custDataLst>
                <p:tags r:id="rId200"/>
              </p:custDataLst>
            </p:nvPr>
          </p:nvSpPr>
          <p:spPr bwMode="auto">
            <a:xfrm>
              <a:off x="8455030" y="1323976"/>
              <a:ext cx="166688" cy="257175"/>
            </a:xfrm>
            <a:custGeom>
              <a:avLst/>
              <a:gdLst>
                <a:gd name="T0" fmla="*/ 96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6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6 w 228"/>
                <a:gd name="T13" fmla="*/ 140 h 329"/>
                <a:gd name="T14" fmla="*/ 38 w 228"/>
                <a:gd name="T15" fmla="*/ 160 h 329"/>
                <a:gd name="T16" fmla="*/ 47 w 228"/>
                <a:gd name="T17" fmla="*/ 136 h 329"/>
                <a:gd name="T18" fmla="*/ 96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6 w 228"/>
                <a:gd name="T39" fmla="*/ 6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5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2 w 228"/>
                <a:gd name="T57" fmla="*/ 194 h 329"/>
                <a:gd name="T58" fmla="*/ 65 w 228"/>
                <a:gd name="T59" fmla="*/ 193 h 329"/>
                <a:gd name="T60" fmla="*/ 38 w 228"/>
                <a:gd name="T61" fmla="*/ 160 h 329"/>
                <a:gd name="T62" fmla="*/ 110 w 228"/>
                <a:gd name="T63" fmla="*/ 318 h 329"/>
                <a:gd name="T64" fmla="*/ 26 w 228"/>
                <a:gd name="T65" fmla="*/ 266 h 329"/>
                <a:gd name="T66" fmla="*/ 66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0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6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6"/>
                    <a:pt x="53" y="50"/>
                    <a:pt x="61" y="37"/>
                  </a:cubicBezTo>
                  <a:cubicBezTo>
                    <a:pt x="65" y="31"/>
                    <a:pt x="76" y="17"/>
                    <a:pt x="96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8"/>
                    <a:pt x="132" y="120"/>
                  </a:cubicBezTo>
                  <a:cubicBezTo>
                    <a:pt x="128" y="126"/>
                    <a:pt x="116" y="140"/>
                    <a:pt x="96" y="140"/>
                  </a:cubicBezTo>
                  <a:close/>
                  <a:moveTo>
                    <a:pt x="38" y="160"/>
                  </a:moveTo>
                  <a:cubicBezTo>
                    <a:pt x="38" y="158"/>
                    <a:pt x="38" y="146"/>
                    <a:pt x="47" y="136"/>
                  </a:cubicBezTo>
                  <a:cubicBezTo>
                    <a:pt x="66" y="150"/>
                    <a:pt x="87" y="152"/>
                    <a:pt x="96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8" y="7"/>
                    <a:pt x="107" y="6"/>
                    <a:pt x="96" y="6"/>
                  </a:cubicBezTo>
                  <a:cubicBezTo>
                    <a:pt x="50" y="6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5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2" y="194"/>
                  </a:cubicBezTo>
                  <a:cubicBezTo>
                    <a:pt x="90" y="194"/>
                    <a:pt x="68" y="194"/>
                    <a:pt x="65" y="193"/>
                  </a:cubicBezTo>
                  <a:cubicBezTo>
                    <a:pt x="49" y="191"/>
                    <a:pt x="38" y="176"/>
                    <a:pt x="38" y="160"/>
                  </a:cubicBezTo>
                  <a:close/>
                  <a:moveTo>
                    <a:pt x="110" y="318"/>
                  </a:moveTo>
                  <a:cubicBezTo>
                    <a:pt x="60" y="318"/>
                    <a:pt x="26" y="292"/>
                    <a:pt x="26" y="266"/>
                  </a:cubicBezTo>
                  <a:cubicBezTo>
                    <a:pt x="26" y="243"/>
                    <a:pt x="44" y="224"/>
                    <a:pt x="66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8"/>
                    <a:pt x="110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68">
              <a:extLst>
                <a:ext uri="{FF2B5EF4-FFF2-40B4-BE49-F238E27FC236}">
                  <a16:creationId xmlns:a16="http://schemas.microsoft.com/office/drawing/2014/main" id="{D08D5CB9-A6BB-E7BF-5C74-54C4E82A395F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8742368" y="1146176"/>
              <a:ext cx="203200" cy="4445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69">
              <a:extLst>
                <a:ext uri="{FF2B5EF4-FFF2-40B4-BE49-F238E27FC236}">
                  <a16:creationId xmlns:a16="http://schemas.microsoft.com/office/drawing/2014/main" id="{6BD1491A-A39E-FDD7-56EA-59E3A462D8E2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8755068" y="1255714"/>
              <a:ext cx="112713" cy="249238"/>
            </a:xfrm>
            <a:custGeom>
              <a:avLst/>
              <a:gdLst>
                <a:gd name="T0" fmla="*/ 92 w 154"/>
                <a:gd name="T1" fmla="*/ 113 h 318"/>
                <a:gd name="T2" fmla="*/ 139 w 154"/>
                <a:gd name="T3" fmla="*/ 113 h 318"/>
                <a:gd name="T4" fmla="*/ 154 w 154"/>
                <a:gd name="T5" fmla="*/ 103 h 318"/>
                <a:gd name="T6" fmla="*/ 140 w 154"/>
                <a:gd name="T7" fmla="*/ 97 h 318"/>
                <a:gd name="T8" fmla="*/ 96 w 154"/>
                <a:gd name="T9" fmla="*/ 97 h 318"/>
                <a:gd name="T10" fmla="*/ 116 w 154"/>
                <a:gd name="T11" fmla="*/ 13 h 318"/>
                <a:gd name="T12" fmla="*/ 102 w 154"/>
                <a:gd name="T13" fmla="*/ 0 h 318"/>
                <a:gd name="T14" fmla="*/ 82 w 154"/>
                <a:gd name="T15" fmla="*/ 18 h 318"/>
                <a:gd name="T16" fmla="*/ 62 w 154"/>
                <a:gd name="T17" fmla="*/ 97 h 318"/>
                <a:gd name="T18" fmla="*/ 15 w 154"/>
                <a:gd name="T19" fmla="*/ 97 h 318"/>
                <a:gd name="T20" fmla="*/ 0 w 154"/>
                <a:gd name="T21" fmla="*/ 107 h 318"/>
                <a:gd name="T22" fmla="*/ 14 w 154"/>
                <a:gd name="T23" fmla="*/ 113 h 318"/>
                <a:gd name="T24" fmla="*/ 58 w 154"/>
                <a:gd name="T25" fmla="*/ 113 h 318"/>
                <a:gd name="T26" fmla="*/ 20 w 154"/>
                <a:gd name="T27" fmla="*/ 272 h 318"/>
                <a:gd name="T28" fmla="*/ 66 w 154"/>
                <a:gd name="T29" fmla="*/ 318 h 318"/>
                <a:gd name="T30" fmla="*/ 146 w 154"/>
                <a:gd name="T31" fmla="*/ 241 h 318"/>
                <a:gd name="T32" fmla="*/ 140 w 154"/>
                <a:gd name="T33" fmla="*/ 236 h 318"/>
                <a:gd name="T34" fmla="*/ 132 w 154"/>
                <a:gd name="T35" fmla="*/ 243 h 318"/>
                <a:gd name="T36" fmla="*/ 67 w 154"/>
                <a:gd name="T37" fmla="*/ 307 h 318"/>
                <a:gd name="T38" fmla="*/ 52 w 154"/>
                <a:gd name="T39" fmla="*/ 284 h 318"/>
                <a:gd name="T40" fmla="*/ 55 w 154"/>
                <a:gd name="T41" fmla="*/ 260 h 318"/>
                <a:gd name="T42" fmla="*/ 92 w 154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4" h="318">
                  <a:moveTo>
                    <a:pt x="92" y="113"/>
                  </a:moveTo>
                  <a:lnTo>
                    <a:pt x="139" y="113"/>
                  </a:lnTo>
                  <a:cubicBezTo>
                    <a:pt x="149" y="113"/>
                    <a:pt x="154" y="113"/>
                    <a:pt x="154" y="103"/>
                  </a:cubicBezTo>
                  <a:cubicBezTo>
                    <a:pt x="154" y="97"/>
                    <a:pt x="149" y="97"/>
                    <a:pt x="140" y="97"/>
                  </a:cubicBezTo>
                  <a:lnTo>
                    <a:pt x="96" y="97"/>
                  </a:lnTo>
                  <a:cubicBezTo>
                    <a:pt x="114" y="26"/>
                    <a:pt x="116" y="16"/>
                    <a:pt x="116" y="13"/>
                  </a:cubicBezTo>
                  <a:cubicBezTo>
                    <a:pt x="116" y="5"/>
                    <a:pt x="110" y="0"/>
                    <a:pt x="102" y="0"/>
                  </a:cubicBezTo>
                  <a:cubicBezTo>
                    <a:pt x="100" y="0"/>
                    <a:pt x="86" y="0"/>
                    <a:pt x="82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6" y="245"/>
                    <a:pt x="146" y="241"/>
                  </a:cubicBezTo>
                  <a:cubicBezTo>
                    <a:pt x="146" y="236"/>
                    <a:pt x="142" y="236"/>
                    <a:pt x="140" y="236"/>
                  </a:cubicBezTo>
                  <a:cubicBezTo>
                    <a:pt x="135" y="236"/>
                    <a:pt x="135" y="237"/>
                    <a:pt x="132" y="243"/>
                  </a:cubicBezTo>
                  <a:cubicBezTo>
                    <a:pt x="111" y="295"/>
                    <a:pt x="84" y="307"/>
                    <a:pt x="67" y="307"/>
                  </a:cubicBezTo>
                  <a:cubicBezTo>
                    <a:pt x="57" y="307"/>
                    <a:pt x="52" y="300"/>
                    <a:pt x="52" y="284"/>
                  </a:cubicBezTo>
                  <a:cubicBezTo>
                    <a:pt x="52" y="272"/>
                    <a:pt x="53" y="268"/>
                    <a:pt x="55" y="260"/>
                  </a:cubicBezTo>
                  <a:lnTo>
                    <a:pt x="92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1" name="TextBox 430">
            <a:extLst>
              <a:ext uri="{FF2B5EF4-FFF2-40B4-BE49-F238E27FC236}">
                <a16:creationId xmlns:a16="http://schemas.microsoft.com/office/drawing/2014/main" id="{A92C1F05-EC79-9BD4-93B3-FD365F493057}"/>
              </a:ext>
            </a:extLst>
          </p:cNvPr>
          <p:cNvSpPr txBox="1"/>
          <p:nvPr/>
        </p:nvSpPr>
        <p:spPr>
          <a:xfrm>
            <a:off x="2090847" y="3257689"/>
            <a:ext cx="30220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accent1"/>
                </a:solidFill>
              </a:rPr>
              <a:t>I know 1 solution to puzzle</a:t>
            </a:r>
          </a:p>
        </p:txBody>
      </p:sp>
      <p:sp>
        <p:nvSpPr>
          <p:cNvPr id="6" name="Freeform 21 1">
            <a:extLst>
              <a:ext uri="{FF2B5EF4-FFF2-40B4-BE49-F238E27FC236}">
                <a16:creationId xmlns:a16="http://schemas.microsoft.com/office/drawing/2014/main" id="{176F3B9F-6862-50CD-4232-81380124ACD6}"/>
              </a:ext>
            </a:extLst>
          </p:cNvPr>
          <p:cNvSpPr>
            <a:spLocks noChangeAspect="1" noEditPoints="1"/>
          </p:cNvSpPr>
          <p:nvPr>
            <p:custDataLst>
              <p:tags r:id="rId7"/>
            </p:custDataLst>
          </p:nvPr>
        </p:nvSpPr>
        <p:spPr bwMode="auto">
          <a:xfrm>
            <a:off x="10079131" y="1243401"/>
            <a:ext cx="210334" cy="205113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5" name="Group 11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 title="IguanaTex Vector Display">
            <a:extLst>
              <a:ext uri="{FF2B5EF4-FFF2-40B4-BE49-F238E27FC236}">
                <a16:creationId xmlns:a16="http://schemas.microsoft.com/office/drawing/2014/main" id="{EDC2CB5B-0D36-DAF0-EFFE-230F71C12906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8482544" y="1172614"/>
            <a:ext cx="467783" cy="256753"/>
            <a:chOff x="7600950" y="1338263"/>
            <a:chExt cx="633413" cy="347663"/>
          </a:xfrm>
        </p:grpSpPr>
        <p:sp>
          <p:nvSpPr>
            <p:cNvPr id="71" name="Freeform 29">
              <a:extLst>
                <a:ext uri="{FF2B5EF4-FFF2-40B4-BE49-F238E27FC236}">
                  <a16:creationId xmlns:a16="http://schemas.microsoft.com/office/drawing/2014/main" id="{E6DB50AE-958F-3ED0-4D4D-5B62CB7391F7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7600950" y="1338263"/>
              <a:ext cx="73025" cy="347663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C4D02317-3DE6-C4ED-4FCA-6EE1C7CE0DB1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7720013" y="1411288"/>
              <a:ext cx="193675" cy="201613"/>
            </a:xfrm>
            <a:custGeom>
              <a:avLst/>
              <a:gdLst>
                <a:gd name="T0" fmla="*/ 295 w 304"/>
                <a:gd name="T1" fmla="*/ 156 h 290"/>
                <a:gd name="T2" fmla="*/ 304 w 304"/>
                <a:gd name="T3" fmla="*/ 145 h 290"/>
                <a:gd name="T4" fmla="*/ 295 w 304"/>
                <a:gd name="T5" fmla="*/ 134 h 290"/>
                <a:gd name="T6" fmla="*/ 18 w 304"/>
                <a:gd name="T7" fmla="*/ 4 h 290"/>
                <a:gd name="T8" fmla="*/ 9 w 304"/>
                <a:gd name="T9" fmla="*/ 0 h 290"/>
                <a:gd name="T10" fmla="*/ 0 w 304"/>
                <a:gd name="T11" fmla="*/ 10 h 290"/>
                <a:gd name="T12" fmla="*/ 9 w 304"/>
                <a:gd name="T13" fmla="*/ 21 h 290"/>
                <a:gd name="T14" fmla="*/ 271 w 304"/>
                <a:gd name="T15" fmla="*/ 145 h 290"/>
                <a:gd name="T16" fmla="*/ 9 w 304"/>
                <a:gd name="T17" fmla="*/ 269 h 290"/>
                <a:gd name="T18" fmla="*/ 0 w 304"/>
                <a:gd name="T19" fmla="*/ 280 h 290"/>
                <a:gd name="T20" fmla="*/ 9 w 304"/>
                <a:gd name="T21" fmla="*/ 290 h 290"/>
                <a:gd name="T22" fmla="*/ 18 w 304"/>
                <a:gd name="T23" fmla="*/ 286 h 290"/>
                <a:gd name="T24" fmla="*/ 295 w 304"/>
                <a:gd name="T25" fmla="*/ 15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90">
                  <a:moveTo>
                    <a:pt x="295" y="156"/>
                  </a:moveTo>
                  <a:cubicBezTo>
                    <a:pt x="300" y="153"/>
                    <a:pt x="304" y="151"/>
                    <a:pt x="304" y="145"/>
                  </a:cubicBezTo>
                  <a:cubicBezTo>
                    <a:pt x="304" y="139"/>
                    <a:pt x="300" y="136"/>
                    <a:pt x="295" y="134"/>
                  </a:cubicBezTo>
                  <a:lnTo>
                    <a:pt x="18" y="4"/>
                  </a:ln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2" y="18"/>
                    <a:pt x="9" y="21"/>
                  </a:cubicBezTo>
                  <a:lnTo>
                    <a:pt x="271" y="145"/>
                  </a:lnTo>
                  <a:lnTo>
                    <a:pt x="9" y="269"/>
                  </a:lnTo>
                  <a:cubicBezTo>
                    <a:pt x="2" y="272"/>
                    <a:pt x="0" y="275"/>
                    <a:pt x="0" y="280"/>
                  </a:cubicBezTo>
                  <a:cubicBezTo>
                    <a:pt x="0" y="285"/>
                    <a:pt x="4" y="290"/>
                    <a:pt x="9" y="290"/>
                  </a:cubicBezTo>
                  <a:cubicBezTo>
                    <a:pt x="11" y="290"/>
                    <a:pt x="12" y="290"/>
                    <a:pt x="18" y="286"/>
                  </a:cubicBezTo>
                  <a:lnTo>
                    <a:pt x="295" y="156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8662ACB4-3A2B-7C95-44F3-82D64C487624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8035925" y="1381126"/>
              <a:ext cx="96838" cy="222250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8 h 318"/>
                <a:gd name="T8" fmla="*/ 95 w 153"/>
                <a:gd name="T9" fmla="*/ 98 h 318"/>
                <a:gd name="T10" fmla="*/ 115 w 153"/>
                <a:gd name="T11" fmla="*/ 14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8 h 318"/>
                <a:gd name="T18" fmla="*/ 15 w 153"/>
                <a:gd name="T19" fmla="*/ 98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8"/>
                    <a:pt x="148" y="98"/>
                    <a:pt x="139" y="98"/>
                  </a:cubicBezTo>
                  <a:lnTo>
                    <a:pt x="95" y="98"/>
                  </a:lnTo>
                  <a:cubicBezTo>
                    <a:pt x="113" y="27"/>
                    <a:pt x="115" y="17"/>
                    <a:pt x="115" y="14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6" y="1"/>
                    <a:pt x="81" y="18"/>
                  </a:cubicBezTo>
                  <a:lnTo>
                    <a:pt x="62" y="98"/>
                  </a:lnTo>
                  <a:lnTo>
                    <a:pt x="15" y="98"/>
                  </a:lnTo>
                  <a:cubicBezTo>
                    <a:pt x="5" y="98"/>
                    <a:pt x="0" y="98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32">
              <a:extLst>
                <a:ext uri="{FF2B5EF4-FFF2-40B4-BE49-F238E27FC236}">
                  <a16:creationId xmlns:a16="http://schemas.microsoft.com/office/drawing/2014/main" id="{9731E920-FB75-3028-7B65-122DA4DC2034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8159750" y="1338263"/>
              <a:ext cx="74613" cy="347663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10 w 116"/>
                <a:gd name="T9" fmla="*/ 16 h 498"/>
                <a:gd name="T10" fmla="*/ 87 w 116"/>
                <a:gd name="T11" fmla="*/ 249 h 498"/>
                <a:gd name="T12" fmla="*/ 7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5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1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5"/>
                    <a:pt x="87" y="145"/>
                    <a:pt x="87" y="249"/>
                  </a:cubicBezTo>
                  <a:cubicBezTo>
                    <a:pt x="87" y="334"/>
                    <a:pt x="69" y="422"/>
                    <a:pt x="7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5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9" name="Arrow: Right 218">
            <a:extLst>
              <a:ext uri="{FF2B5EF4-FFF2-40B4-BE49-F238E27FC236}">
                <a16:creationId xmlns:a16="http://schemas.microsoft.com/office/drawing/2014/main" id="{BDBE5FBB-D84C-8C41-F182-A792CCC9AB14}"/>
              </a:ext>
            </a:extLst>
          </p:cNvPr>
          <p:cNvSpPr/>
          <p:nvPr/>
        </p:nvSpPr>
        <p:spPr>
          <a:xfrm>
            <a:off x="6965294" y="3793334"/>
            <a:ext cx="3224265" cy="1157413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/>
              <a:t>I know 1 solution to puzzle</a:t>
            </a:r>
            <a:endParaRPr lang="en-US" sz="1800" dirty="0"/>
          </a:p>
        </p:txBody>
      </p:sp>
      <p:sp>
        <p:nvSpPr>
          <p:cNvPr id="220" name="Arrow: Right 219">
            <a:extLst>
              <a:ext uri="{FF2B5EF4-FFF2-40B4-BE49-F238E27FC236}">
                <a16:creationId xmlns:a16="http://schemas.microsoft.com/office/drawing/2014/main" id="{5ACE942C-997A-CAAA-67A6-3B633BA85973}"/>
              </a:ext>
            </a:extLst>
          </p:cNvPr>
          <p:cNvSpPr/>
          <p:nvPr/>
        </p:nvSpPr>
        <p:spPr>
          <a:xfrm rot="10800000">
            <a:off x="6842011" y="2900166"/>
            <a:ext cx="3224265" cy="805911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9C61468D-4E32-E112-309F-D58BC9E14602}"/>
              </a:ext>
            </a:extLst>
          </p:cNvPr>
          <p:cNvCxnSpPr/>
          <p:nvPr/>
        </p:nvCxnSpPr>
        <p:spPr>
          <a:xfrm>
            <a:off x="6913932" y="2073267"/>
            <a:ext cx="3223491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35E6A97-4BAE-8597-331B-A0AB207ADB9C}"/>
              </a:ext>
            </a:extLst>
          </p:cNvPr>
          <p:cNvCxnSpPr>
            <a:cxnSpLocks/>
          </p:cNvCxnSpPr>
          <p:nvPr/>
        </p:nvCxnSpPr>
        <p:spPr>
          <a:xfrm flipH="1">
            <a:off x="6913546" y="2668232"/>
            <a:ext cx="3224264" cy="0"/>
          </a:xfrm>
          <a:prstGeom prst="straightConnector1">
            <a:avLst/>
          </a:prstGeom>
          <a:ln w="25400">
            <a:tailEnd type="arrow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BF9EA212-413D-52B5-2CFE-CB9393D5EDE6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7172034" y="3059999"/>
            <a:ext cx="980697" cy="174744"/>
            <a:chOff x="2541586" y="2540000"/>
            <a:chExt cx="873125" cy="155576"/>
          </a:xfrm>
          <a:solidFill>
            <a:schemeClr val="accent1"/>
          </a:solidFill>
        </p:grpSpPr>
        <p:sp>
          <p:nvSpPr>
            <p:cNvPr id="224" name="Freeform 68 1 1 2">
              <a:extLst>
                <a:ext uri="{FF2B5EF4-FFF2-40B4-BE49-F238E27FC236}">
                  <a16:creationId xmlns:a16="http://schemas.microsoft.com/office/drawing/2014/main" id="{87DE42C1-357B-108B-1020-0C42010746E2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69 1 1 2">
              <a:extLst>
                <a:ext uri="{FF2B5EF4-FFF2-40B4-BE49-F238E27FC236}">
                  <a16:creationId xmlns:a16="http://schemas.microsoft.com/office/drawing/2014/main" id="{07D0BC09-7A3A-4D65-1890-DEE2E541109C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0 1 1 2">
              <a:extLst>
                <a:ext uri="{FF2B5EF4-FFF2-40B4-BE49-F238E27FC236}">
                  <a16:creationId xmlns:a16="http://schemas.microsoft.com/office/drawing/2014/main" id="{C7340251-DC44-8A4C-BE46-A0E1A8BF7E70}"/>
                </a:ext>
              </a:extLst>
            </p:cNvPr>
            <p:cNvSpPr>
              <a:spLocks noEditPoints="1"/>
            </p:cNvSpPr>
            <p:nvPr>
              <p:custDataLst>
                <p:tags r:id="rId189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71 1 1 2">
              <a:extLst>
                <a:ext uri="{FF2B5EF4-FFF2-40B4-BE49-F238E27FC236}">
                  <a16:creationId xmlns:a16="http://schemas.microsoft.com/office/drawing/2014/main" id="{652A8CEA-C670-E248-53BA-6D56D208FF72}"/>
                </a:ext>
              </a:extLst>
            </p:cNvPr>
            <p:cNvSpPr>
              <a:spLocks noEditPoints="1"/>
            </p:cNvSpPr>
            <p:nvPr>
              <p:custDataLst>
                <p:tags r:id="rId190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72 1 1 2">
              <a:extLst>
                <a:ext uri="{FF2B5EF4-FFF2-40B4-BE49-F238E27FC236}">
                  <a16:creationId xmlns:a16="http://schemas.microsoft.com/office/drawing/2014/main" id="{B3F8D53F-171B-5221-01DA-01D8B2FCBA6C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Rectangle 73 1 1 2">
              <a:extLst>
                <a:ext uri="{FF2B5EF4-FFF2-40B4-BE49-F238E27FC236}">
                  <a16:creationId xmlns:a16="http://schemas.microsoft.com/office/drawing/2014/main" id="{B303013C-2E82-BECE-4B9D-55D59B0A54D3}"/>
                </a:ext>
              </a:extLst>
            </p:cNvPr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74 1 1 2">
              <a:extLst>
                <a:ext uri="{FF2B5EF4-FFF2-40B4-BE49-F238E27FC236}">
                  <a16:creationId xmlns:a16="http://schemas.microsoft.com/office/drawing/2014/main" id="{0DF862CE-295F-3AA8-79B3-460DCFC1DA64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4A1DE9D1-E9C6-F73A-D392-546FE9E54C10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7174987" y="3970206"/>
            <a:ext cx="989880" cy="176043"/>
            <a:chOff x="2179638" y="5199063"/>
            <a:chExt cx="1633537" cy="290513"/>
          </a:xfrm>
          <a:solidFill>
            <a:schemeClr val="accent1"/>
          </a:solidFill>
        </p:grpSpPr>
        <p:sp>
          <p:nvSpPr>
            <p:cNvPr id="232" name="Freeform 115 1 2">
              <a:extLst>
                <a:ext uri="{FF2B5EF4-FFF2-40B4-BE49-F238E27FC236}">
                  <a16:creationId xmlns:a16="http://schemas.microsoft.com/office/drawing/2014/main" id="{DC5054C6-CB41-6A36-22B4-AD667F111695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16 1 2">
              <a:extLst>
                <a:ext uri="{FF2B5EF4-FFF2-40B4-BE49-F238E27FC236}">
                  <a16:creationId xmlns:a16="http://schemas.microsoft.com/office/drawing/2014/main" id="{DEC66B05-02C0-B9C8-715E-DF13BE6D8FEC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7 1 2">
              <a:extLst>
                <a:ext uri="{FF2B5EF4-FFF2-40B4-BE49-F238E27FC236}">
                  <a16:creationId xmlns:a16="http://schemas.microsoft.com/office/drawing/2014/main" id="{B29E351F-6089-6844-0CB0-4C8C9E3173D9}"/>
                </a:ext>
              </a:extLst>
            </p:cNvPr>
            <p:cNvSpPr>
              <a:spLocks noEditPoints="1"/>
            </p:cNvSpPr>
            <p:nvPr>
              <p:custDataLst>
                <p:tags r:id="rId182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18 1 2">
              <a:extLst>
                <a:ext uri="{FF2B5EF4-FFF2-40B4-BE49-F238E27FC236}">
                  <a16:creationId xmlns:a16="http://schemas.microsoft.com/office/drawing/2014/main" id="{825966B4-3D63-55A8-2B50-332BFCA3FEDD}"/>
                </a:ext>
              </a:extLst>
            </p:cNvPr>
            <p:cNvSpPr>
              <a:spLocks noEditPoints="1"/>
            </p:cNvSpPr>
            <p:nvPr>
              <p:custDataLst>
                <p:tags r:id="rId183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19 1 2">
              <a:extLst>
                <a:ext uri="{FF2B5EF4-FFF2-40B4-BE49-F238E27FC236}">
                  <a16:creationId xmlns:a16="http://schemas.microsoft.com/office/drawing/2014/main" id="{3BB3D8F0-942C-DDCF-50DD-8B7F88AF9623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Rectangle 120 1 2">
              <a:extLst>
                <a:ext uri="{FF2B5EF4-FFF2-40B4-BE49-F238E27FC236}">
                  <a16:creationId xmlns:a16="http://schemas.microsoft.com/office/drawing/2014/main" id="{2C649DFA-9AF2-45DC-6BA1-8CD2630AC0DA}"/>
                </a:ext>
              </a:extLst>
            </p:cNvPr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21 1 2">
              <a:extLst>
                <a:ext uri="{FF2B5EF4-FFF2-40B4-BE49-F238E27FC236}">
                  <a16:creationId xmlns:a16="http://schemas.microsoft.com/office/drawing/2014/main" id="{9607AFE3-E5EB-43AE-0D2E-7C52360108FA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2A370AF1-A083-C6F4-802E-686CC0C720C2}"/>
                  </a:ext>
                </a:extLst>
              </p:cNvPr>
              <p:cNvSpPr txBox="1"/>
              <p:nvPr/>
            </p:nvSpPr>
            <p:spPr>
              <a:xfrm>
                <a:off x="6964917" y="227906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acc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2A370AF1-A083-C6F4-802E-686CC0C720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64917" y="2279060"/>
                <a:ext cx="3380652" cy="400110"/>
              </a:xfrm>
              <a:prstGeom prst="rect">
                <a:avLst/>
              </a:prstGeom>
              <a:blipFill>
                <a:blip r:embed="rId222"/>
                <a:stretch>
                  <a:fillRect l="-1986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0" name="TextBox 239">
            <a:extLst>
              <a:ext uri="{FF2B5EF4-FFF2-40B4-BE49-F238E27FC236}">
                <a16:creationId xmlns:a16="http://schemas.microsoft.com/office/drawing/2014/main" id="{45369121-D8AF-0658-22DE-6E47BE61796A}"/>
              </a:ext>
            </a:extLst>
          </p:cNvPr>
          <p:cNvSpPr txBox="1"/>
          <p:nvPr/>
        </p:nvSpPr>
        <p:spPr>
          <a:xfrm>
            <a:off x="7050555" y="3257689"/>
            <a:ext cx="30220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accent1"/>
                </a:solidFill>
              </a:rPr>
              <a:t>I know 1 solution to puzzle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3418C51-D7A2-09BD-B57C-2F4D951A38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Proof (Informal) – 1/2</a:t>
            </a:r>
          </a:p>
        </p:txBody>
      </p:sp>
      <p:sp>
        <p:nvSpPr>
          <p:cNvPr id="94" name="Arc 93">
            <a:extLst>
              <a:ext uri="{FF2B5EF4-FFF2-40B4-BE49-F238E27FC236}">
                <a16:creationId xmlns:a16="http://schemas.microsoft.com/office/drawing/2014/main" id="{D933ACFB-C32B-D5A1-5222-8E7DA5E6DCEB}"/>
              </a:ext>
            </a:extLst>
          </p:cNvPr>
          <p:cNvSpPr/>
          <p:nvPr/>
        </p:nvSpPr>
        <p:spPr>
          <a:xfrm rot="2779180">
            <a:off x="9394535" y="3807467"/>
            <a:ext cx="1067184" cy="1070531"/>
          </a:xfrm>
          <a:prstGeom prst="arc">
            <a:avLst/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A2B32046-8D3B-9AB0-C1DF-45B2557C8BA3}"/>
              </a:ext>
            </a:extLst>
          </p:cNvPr>
          <p:cNvCxnSpPr>
            <a:cxnSpLocks/>
          </p:cNvCxnSpPr>
          <p:nvPr/>
        </p:nvCxnSpPr>
        <p:spPr>
          <a:xfrm flipH="1" flipV="1">
            <a:off x="11054543" y="4811049"/>
            <a:ext cx="425577" cy="68"/>
          </a:xfrm>
          <a:prstGeom prst="straightConnector1">
            <a:avLst/>
          </a:prstGeom>
          <a:ln w="19050">
            <a:solidFill>
              <a:schemeClr val="tx1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96" name="Group 95">
            <a:extLst>
              <a:ext uri="{FF2B5EF4-FFF2-40B4-BE49-F238E27FC236}">
                <a16:creationId xmlns:a16="http://schemas.microsoft.com/office/drawing/2014/main" id="{487EA9E8-EF1E-1FCA-45FD-70B2E10B9683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10534899" y="4681736"/>
            <a:ext cx="466726" cy="266701"/>
            <a:chOff x="10204450" y="6153151"/>
            <a:chExt cx="466726" cy="266701"/>
          </a:xfrm>
          <a:solidFill>
            <a:schemeClr val="tx1"/>
          </a:solidFill>
        </p:grpSpPr>
        <p:sp>
          <p:nvSpPr>
            <p:cNvPr id="97" name="Freeform 86">
              <a:extLst>
                <a:ext uri="{FF2B5EF4-FFF2-40B4-BE49-F238E27FC236}">
                  <a16:creationId xmlns:a16="http://schemas.microsoft.com/office/drawing/2014/main" id="{EB5DE6C2-E0D4-E188-8FE1-FB270E65437D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87">
              <a:extLst>
                <a:ext uri="{FF2B5EF4-FFF2-40B4-BE49-F238E27FC236}">
                  <a16:creationId xmlns:a16="http://schemas.microsoft.com/office/drawing/2014/main" id="{AC4F2823-4247-52F8-60BE-D4972235C91C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" name="Group 9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DB742F65-4FFF-0EC4-F2D2-7B1F31DFD93B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11600237" y="4603751"/>
            <a:ext cx="233600" cy="336748"/>
            <a:chOff x="2540000" y="2540000"/>
            <a:chExt cx="122238" cy="176213"/>
          </a:xfrm>
        </p:grpSpPr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D41CA1F5-671A-2114-2DA1-985123787AD2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EE54B60F-904F-C771-D3E1-0422AB718333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20" name="Picture 119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_0)$&#10;\end{document}" title="IguanaTex Bitmap Display">
            <a:extLst>
              <a:ext uri="{FF2B5EF4-FFF2-40B4-BE49-F238E27FC236}">
                <a16:creationId xmlns:a16="http://schemas.microsoft.com/office/drawing/2014/main" id="{DF11B63B-6E98-1BB0-3DBF-50E39605F1F7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464" y="1196324"/>
            <a:ext cx="877447" cy="322052"/>
          </a:xfrm>
          <a:prstGeom prst="rect">
            <a:avLst/>
          </a:prstGeom>
        </p:spPr>
      </p:pic>
      <p:grpSp>
        <p:nvGrpSpPr>
          <p:cNvPr id="121" name="Group 120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C(m_1)$&#10;&#10;\end{document}" title="IguanaTex Vector Display">
            <a:extLst>
              <a:ext uri="{FF2B5EF4-FFF2-40B4-BE49-F238E27FC236}">
                <a16:creationId xmlns:a16="http://schemas.microsoft.com/office/drawing/2014/main" id="{75CB035A-1236-1972-F7D8-12175BCBA343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1490497" y="1196324"/>
            <a:ext cx="802727" cy="322052"/>
            <a:chOff x="1062038" y="1244600"/>
            <a:chExt cx="530225" cy="212725"/>
          </a:xfrm>
        </p:grpSpPr>
        <p:sp>
          <p:nvSpPr>
            <p:cNvPr id="122" name="Freeform 43">
              <a:extLst>
                <a:ext uri="{FF2B5EF4-FFF2-40B4-BE49-F238E27FC236}">
                  <a16:creationId xmlns:a16="http://schemas.microsoft.com/office/drawing/2014/main" id="{80F17321-E8A7-174F-DF90-F8C23BC0C907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1062038" y="1254125"/>
              <a:ext cx="136525" cy="155575"/>
            </a:xfrm>
            <a:custGeom>
              <a:avLst/>
              <a:gdLst>
                <a:gd name="T0" fmla="*/ 353 w 353"/>
                <a:gd name="T1" fmla="*/ 5 h 363"/>
                <a:gd name="T2" fmla="*/ 348 w 353"/>
                <a:gd name="T3" fmla="*/ 0 h 363"/>
                <a:gd name="T4" fmla="*/ 340 w 353"/>
                <a:gd name="T5" fmla="*/ 6 h 363"/>
                <a:gd name="T6" fmla="*/ 306 w 353"/>
                <a:gd name="T7" fmla="*/ 44 h 363"/>
                <a:gd name="T8" fmla="*/ 223 w 353"/>
                <a:gd name="T9" fmla="*/ 0 h 363"/>
                <a:gd name="T10" fmla="*/ 0 w 353"/>
                <a:gd name="T11" fmla="*/ 226 h 363"/>
                <a:gd name="T12" fmla="*/ 135 w 353"/>
                <a:gd name="T13" fmla="*/ 363 h 363"/>
                <a:gd name="T14" fmla="*/ 242 w 353"/>
                <a:gd name="T15" fmla="*/ 320 h 363"/>
                <a:gd name="T16" fmla="*/ 297 w 353"/>
                <a:gd name="T17" fmla="*/ 232 h 363"/>
                <a:gd name="T18" fmla="*/ 291 w 353"/>
                <a:gd name="T19" fmla="*/ 227 h 363"/>
                <a:gd name="T20" fmla="*/ 285 w 353"/>
                <a:gd name="T21" fmla="*/ 232 h 363"/>
                <a:gd name="T22" fmla="*/ 234 w 353"/>
                <a:gd name="T23" fmla="*/ 311 h 363"/>
                <a:gd name="T24" fmla="*/ 143 w 353"/>
                <a:gd name="T25" fmla="*/ 347 h 363"/>
                <a:gd name="T26" fmla="*/ 45 w 353"/>
                <a:gd name="T27" fmla="*/ 243 h 363"/>
                <a:gd name="T28" fmla="*/ 105 w 353"/>
                <a:gd name="T29" fmla="*/ 76 h 363"/>
                <a:gd name="T30" fmla="*/ 227 w 353"/>
                <a:gd name="T31" fmla="*/ 15 h 363"/>
                <a:gd name="T32" fmla="*/ 307 w 353"/>
                <a:gd name="T33" fmla="*/ 112 h 363"/>
                <a:gd name="T34" fmla="*/ 306 w 353"/>
                <a:gd name="T35" fmla="*/ 137 h 363"/>
                <a:gd name="T36" fmla="*/ 313 w 353"/>
                <a:gd name="T37" fmla="*/ 142 h 363"/>
                <a:gd name="T38" fmla="*/ 322 w 353"/>
                <a:gd name="T39" fmla="*/ 132 h 363"/>
                <a:gd name="T40" fmla="*/ 353 w 353"/>
                <a:gd name="T41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3" h="363">
                  <a:moveTo>
                    <a:pt x="353" y="5"/>
                  </a:moveTo>
                  <a:cubicBezTo>
                    <a:pt x="353" y="3"/>
                    <a:pt x="352" y="0"/>
                    <a:pt x="348" y="0"/>
                  </a:cubicBezTo>
                  <a:cubicBezTo>
                    <a:pt x="346" y="0"/>
                    <a:pt x="346" y="0"/>
                    <a:pt x="340" y="6"/>
                  </a:cubicBezTo>
                  <a:lnTo>
                    <a:pt x="306" y="44"/>
                  </a:lnTo>
                  <a:cubicBezTo>
                    <a:pt x="301" y="37"/>
                    <a:pt x="278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8"/>
                    <a:pt x="58" y="363"/>
                    <a:pt x="135" y="363"/>
                  </a:cubicBezTo>
                  <a:cubicBezTo>
                    <a:pt x="178" y="363"/>
                    <a:pt x="216" y="343"/>
                    <a:pt x="242" y="320"/>
                  </a:cubicBezTo>
                  <a:cubicBezTo>
                    <a:pt x="289" y="279"/>
                    <a:pt x="297" y="233"/>
                    <a:pt x="297" y="232"/>
                  </a:cubicBezTo>
                  <a:cubicBezTo>
                    <a:pt x="297" y="227"/>
                    <a:pt x="292" y="227"/>
                    <a:pt x="291" y="227"/>
                  </a:cubicBezTo>
                  <a:cubicBezTo>
                    <a:pt x="288" y="227"/>
                    <a:pt x="286" y="228"/>
                    <a:pt x="285" y="232"/>
                  </a:cubicBezTo>
                  <a:cubicBezTo>
                    <a:pt x="280" y="246"/>
                    <a:pt x="269" y="282"/>
                    <a:pt x="234" y="311"/>
                  </a:cubicBezTo>
                  <a:cubicBezTo>
                    <a:pt x="200" y="339"/>
                    <a:pt x="169" y="347"/>
                    <a:pt x="143" y="347"/>
                  </a:cubicBezTo>
                  <a:cubicBezTo>
                    <a:pt x="98" y="347"/>
                    <a:pt x="45" y="321"/>
                    <a:pt x="45" y="243"/>
                  </a:cubicBezTo>
                  <a:cubicBezTo>
                    <a:pt x="45" y="215"/>
                    <a:pt x="55" y="134"/>
                    <a:pt x="105" y="76"/>
                  </a:cubicBezTo>
                  <a:cubicBezTo>
                    <a:pt x="136" y="40"/>
                    <a:pt x="182" y="15"/>
                    <a:pt x="227" y="15"/>
                  </a:cubicBezTo>
                  <a:cubicBezTo>
                    <a:pt x="278" y="15"/>
                    <a:pt x="307" y="54"/>
                    <a:pt x="307" y="112"/>
                  </a:cubicBezTo>
                  <a:cubicBezTo>
                    <a:pt x="307" y="132"/>
                    <a:pt x="306" y="132"/>
                    <a:pt x="306" y="137"/>
                  </a:cubicBezTo>
                  <a:cubicBezTo>
                    <a:pt x="306" y="142"/>
                    <a:pt x="311" y="142"/>
                    <a:pt x="313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3" y="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44">
              <a:extLst>
                <a:ext uri="{FF2B5EF4-FFF2-40B4-BE49-F238E27FC236}">
                  <a16:creationId xmlns:a16="http://schemas.microsoft.com/office/drawing/2014/main" id="{EB573AC7-0172-3D04-B452-119748A1A838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1223963" y="1244600"/>
              <a:ext cx="44450" cy="212725"/>
            </a:xfrm>
            <a:custGeom>
              <a:avLst/>
              <a:gdLst>
                <a:gd name="T0" fmla="*/ 115 w 115"/>
                <a:gd name="T1" fmla="*/ 493 h 498"/>
                <a:gd name="T2" fmla="*/ 107 w 115"/>
                <a:gd name="T3" fmla="*/ 482 h 498"/>
                <a:gd name="T4" fmla="*/ 29 w 115"/>
                <a:gd name="T5" fmla="*/ 249 h 498"/>
                <a:gd name="T6" fmla="*/ 109 w 115"/>
                <a:gd name="T7" fmla="*/ 13 h 498"/>
                <a:gd name="T8" fmla="*/ 115 w 115"/>
                <a:gd name="T9" fmla="*/ 5 h 498"/>
                <a:gd name="T10" fmla="*/ 110 w 115"/>
                <a:gd name="T11" fmla="*/ 0 h 498"/>
                <a:gd name="T12" fmla="*/ 31 w 115"/>
                <a:gd name="T13" fmla="*/ 97 h 498"/>
                <a:gd name="T14" fmla="*/ 0 w 115"/>
                <a:gd name="T15" fmla="*/ 249 h 498"/>
                <a:gd name="T16" fmla="*/ 33 w 115"/>
                <a:gd name="T17" fmla="*/ 405 h 498"/>
                <a:gd name="T18" fmla="*/ 110 w 115"/>
                <a:gd name="T19" fmla="*/ 498 h 498"/>
                <a:gd name="T20" fmla="*/ 115 w 115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493"/>
                  </a:moveTo>
                  <a:cubicBezTo>
                    <a:pt x="115" y="492"/>
                    <a:pt x="115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5" y="7"/>
                    <a:pt x="115" y="6"/>
                    <a:pt x="115" y="5"/>
                  </a:cubicBezTo>
                  <a:cubicBezTo>
                    <a:pt x="115" y="1"/>
                    <a:pt x="113" y="0"/>
                    <a:pt x="110" y="0"/>
                  </a:cubicBezTo>
                  <a:cubicBezTo>
                    <a:pt x="105" y="0"/>
                    <a:pt x="60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5" y="348"/>
                    <a:pt x="33" y="405"/>
                  </a:cubicBezTo>
                  <a:cubicBezTo>
                    <a:pt x="62" y="466"/>
                    <a:pt x="105" y="498"/>
                    <a:pt x="110" y="498"/>
                  </a:cubicBezTo>
                  <a:cubicBezTo>
                    <a:pt x="113" y="498"/>
                    <a:pt x="115" y="497"/>
                    <a:pt x="115" y="4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5">
              <a:extLst>
                <a:ext uri="{FF2B5EF4-FFF2-40B4-BE49-F238E27FC236}">
                  <a16:creationId xmlns:a16="http://schemas.microsoft.com/office/drawing/2014/main" id="{F128F44B-CF5E-A02C-4AFC-67568DC03127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1285876" y="1309688"/>
              <a:ext cx="158750" cy="96838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4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6" y="97"/>
                  </a:cubicBezTo>
                  <a:cubicBezTo>
                    <a:pt x="88" y="88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1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89" y="226"/>
                    <a:pt x="408" y="153"/>
                    <a:pt x="408" y="149"/>
                  </a:cubicBezTo>
                  <a:cubicBezTo>
                    <a:pt x="408" y="144"/>
                    <a:pt x="403" y="144"/>
                    <a:pt x="402" y="144"/>
                  </a:cubicBezTo>
                  <a:cubicBezTo>
                    <a:pt x="397" y="144"/>
                    <a:pt x="397" y="146"/>
                    <a:pt x="394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3" y="49"/>
                  </a:cubicBezTo>
                  <a:cubicBezTo>
                    <a:pt x="232" y="42"/>
                    <a:pt x="230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6">
              <a:extLst>
                <a:ext uri="{FF2B5EF4-FFF2-40B4-BE49-F238E27FC236}">
                  <a16:creationId xmlns:a16="http://schemas.microsoft.com/office/drawing/2014/main" id="{45EF3E49-A0CB-BBE2-26D3-4E24E28D7D93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1465263" y="1336675"/>
              <a:ext cx="49213" cy="100013"/>
            </a:xfrm>
            <a:custGeom>
              <a:avLst/>
              <a:gdLst>
                <a:gd name="T0" fmla="*/ 79 w 127"/>
                <a:gd name="T1" fmla="*/ 9 h 231"/>
                <a:gd name="T2" fmla="*/ 68 w 127"/>
                <a:gd name="T3" fmla="*/ 0 h 231"/>
                <a:gd name="T4" fmla="*/ 0 w 127"/>
                <a:gd name="T5" fmla="*/ 22 h 231"/>
                <a:gd name="T6" fmla="*/ 0 w 127"/>
                <a:gd name="T7" fmla="*/ 35 h 231"/>
                <a:gd name="T8" fmla="*/ 50 w 127"/>
                <a:gd name="T9" fmla="*/ 25 h 231"/>
                <a:gd name="T10" fmla="*/ 50 w 127"/>
                <a:gd name="T11" fmla="*/ 203 h 231"/>
                <a:gd name="T12" fmla="*/ 15 w 127"/>
                <a:gd name="T13" fmla="*/ 219 h 231"/>
                <a:gd name="T14" fmla="*/ 2 w 127"/>
                <a:gd name="T15" fmla="*/ 219 h 231"/>
                <a:gd name="T16" fmla="*/ 2 w 127"/>
                <a:gd name="T17" fmla="*/ 231 h 231"/>
                <a:gd name="T18" fmla="*/ 64 w 127"/>
                <a:gd name="T19" fmla="*/ 230 h 231"/>
                <a:gd name="T20" fmla="*/ 127 w 127"/>
                <a:gd name="T21" fmla="*/ 231 h 231"/>
                <a:gd name="T22" fmla="*/ 127 w 127"/>
                <a:gd name="T23" fmla="*/ 219 h 231"/>
                <a:gd name="T24" fmla="*/ 113 w 127"/>
                <a:gd name="T25" fmla="*/ 219 h 231"/>
                <a:gd name="T26" fmla="*/ 79 w 127"/>
                <a:gd name="T27" fmla="*/ 203 h 231"/>
                <a:gd name="T28" fmla="*/ 79 w 127"/>
                <a:gd name="T29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1">
                  <a:moveTo>
                    <a:pt x="79" y="9"/>
                  </a:moveTo>
                  <a:cubicBezTo>
                    <a:pt x="79" y="0"/>
                    <a:pt x="78" y="0"/>
                    <a:pt x="68" y="0"/>
                  </a:cubicBezTo>
                  <a:cubicBezTo>
                    <a:pt x="46" y="22"/>
                    <a:pt x="14" y="22"/>
                    <a:pt x="0" y="22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0" y="25"/>
                  </a:cubicBezTo>
                  <a:lnTo>
                    <a:pt x="50" y="203"/>
                  </a:lnTo>
                  <a:cubicBezTo>
                    <a:pt x="50" y="214"/>
                    <a:pt x="50" y="219"/>
                    <a:pt x="15" y="219"/>
                  </a:cubicBezTo>
                  <a:lnTo>
                    <a:pt x="2" y="219"/>
                  </a:lnTo>
                  <a:lnTo>
                    <a:pt x="2" y="231"/>
                  </a:lnTo>
                  <a:cubicBezTo>
                    <a:pt x="8" y="231"/>
                    <a:pt x="51" y="230"/>
                    <a:pt x="64" y="230"/>
                  </a:cubicBezTo>
                  <a:cubicBezTo>
                    <a:pt x="75" y="230"/>
                    <a:pt x="119" y="231"/>
                    <a:pt x="127" y="231"/>
                  </a:cubicBezTo>
                  <a:lnTo>
                    <a:pt x="127" y="219"/>
                  </a:lnTo>
                  <a:lnTo>
                    <a:pt x="113" y="219"/>
                  </a:lnTo>
                  <a:cubicBezTo>
                    <a:pt x="79" y="219"/>
                    <a:pt x="79" y="214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7">
              <a:extLst>
                <a:ext uri="{FF2B5EF4-FFF2-40B4-BE49-F238E27FC236}">
                  <a16:creationId xmlns:a16="http://schemas.microsoft.com/office/drawing/2014/main" id="{930BECF4-DFD0-7BE7-C291-FC897A321E4E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1547813" y="1244600"/>
              <a:ext cx="44450" cy="212725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37" name="Straight Arrow Connector 136">
            <a:extLst>
              <a:ext uri="{FF2B5EF4-FFF2-40B4-BE49-F238E27FC236}">
                <a16:creationId xmlns:a16="http://schemas.microsoft.com/office/drawing/2014/main" id="{1E94345D-9623-5C73-CD64-70C8E1F169BA}"/>
              </a:ext>
            </a:extLst>
          </p:cNvPr>
          <p:cNvCxnSpPr/>
          <p:nvPr/>
        </p:nvCxnSpPr>
        <p:spPr>
          <a:xfrm>
            <a:off x="1106048" y="1328509"/>
            <a:ext cx="313267" cy="721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5" name="Group 14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 title="IguanaTex Vector Display">
            <a:extLst>
              <a:ext uri="{FF2B5EF4-FFF2-40B4-BE49-F238E27FC236}">
                <a16:creationId xmlns:a16="http://schemas.microsoft.com/office/drawing/2014/main" id="{E2E60F32-664C-AA14-2D28-9A97216432AA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11259017" y="2257091"/>
            <a:ext cx="312738" cy="311151"/>
            <a:chOff x="4546600" y="2565400"/>
            <a:chExt cx="312738" cy="311151"/>
          </a:xfrm>
        </p:grpSpPr>
        <p:sp>
          <p:nvSpPr>
            <p:cNvPr id="146" name="Freeform 62">
              <a:extLst>
                <a:ext uri="{FF2B5EF4-FFF2-40B4-BE49-F238E27FC236}">
                  <a16:creationId xmlns:a16="http://schemas.microsoft.com/office/drawing/2014/main" id="{474F392A-56BC-D5F3-D465-5BB435321BB8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548188" y="2565400"/>
              <a:ext cx="198438" cy="4127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63">
              <a:extLst>
                <a:ext uri="{FF2B5EF4-FFF2-40B4-BE49-F238E27FC236}">
                  <a16:creationId xmlns:a16="http://schemas.microsoft.com/office/drawing/2014/main" id="{0C73EB7F-1185-2181-A118-A3F1EB083DB3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546600" y="2665413"/>
              <a:ext cx="177800" cy="161925"/>
            </a:xfrm>
            <a:custGeom>
              <a:avLst/>
              <a:gdLst>
                <a:gd name="T0" fmla="*/ 152 w 248"/>
                <a:gd name="T1" fmla="*/ 69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1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6 h 226"/>
                <a:gd name="T20" fmla="*/ 21 w 248"/>
                <a:gd name="T21" fmla="*/ 81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6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69"/>
                  </a:moveTo>
                  <a:cubicBezTo>
                    <a:pt x="155" y="56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1"/>
                    <a:pt x="221" y="61"/>
                  </a:cubicBezTo>
                  <a:cubicBezTo>
                    <a:pt x="232" y="61"/>
                    <a:pt x="248" y="52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6"/>
                  </a:cubicBezTo>
                  <a:cubicBezTo>
                    <a:pt x="15" y="81"/>
                    <a:pt x="20" y="81"/>
                    <a:pt x="21" y="81"/>
                  </a:cubicBezTo>
                  <a:cubicBezTo>
                    <a:pt x="25" y="81"/>
                    <a:pt x="27" y="80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59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1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64">
              <a:extLst>
                <a:ext uri="{FF2B5EF4-FFF2-40B4-BE49-F238E27FC236}">
                  <a16:creationId xmlns:a16="http://schemas.microsoft.com/office/drawing/2014/main" id="{C37AAA0D-F31B-1AC4-3C23-03CEC082AF0F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4767263" y="2709863"/>
              <a:ext cx="92075" cy="166688"/>
            </a:xfrm>
            <a:custGeom>
              <a:avLst/>
              <a:gdLst>
                <a:gd name="T0" fmla="*/ 79 w 128"/>
                <a:gd name="T1" fmla="*/ 10 h 232"/>
                <a:gd name="T2" fmla="*/ 69 w 128"/>
                <a:gd name="T3" fmla="*/ 0 h 232"/>
                <a:gd name="T4" fmla="*/ 0 w 128"/>
                <a:gd name="T5" fmla="*/ 23 h 232"/>
                <a:gd name="T6" fmla="*/ 0 w 128"/>
                <a:gd name="T7" fmla="*/ 35 h 232"/>
                <a:gd name="T8" fmla="*/ 51 w 128"/>
                <a:gd name="T9" fmla="*/ 25 h 232"/>
                <a:gd name="T10" fmla="*/ 51 w 128"/>
                <a:gd name="T11" fmla="*/ 203 h 232"/>
                <a:gd name="T12" fmla="*/ 16 w 128"/>
                <a:gd name="T13" fmla="*/ 219 h 232"/>
                <a:gd name="T14" fmla="*/ 3 w 128"/>
                <a:gd name="T15" fmla="*/ 219 h 232"/>
                <a:gd name="T16" fmla="*/ 3 w 128"/>
                <a:gd name="T17" fmla="*/ 232 h 232"/>
                <a:gd name="T18" fmla="*/ 65 w 128"/>
                <a:gd name="T19" fmla="*/ 231 h 232"/>
                <a:gd name="T20" fmla="*/ 128 w 128"/>
                <a:gd name="T21" fmla="*/ 232 h 232"/>
                <a:gd name="T22" fmla="*/ 128 w 128"/>
                <a:gd name="T23" fmla="*/ 219 h 232"/>
                <a:gd name="T24" fmla="*/ 114 w 128"/>
                <a:gd name="T25" fmla="*/ 219 h 232"/>
                <a:gd name="T26" fmla="*/ 79 w 128"/>
                <a:gd name="T27" fmla="*/ 203 h 232"/>
                <a:gd name="T28" fmla="*/ 79 w 128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232">
                  <a:moveTo>
                    <a:pt x="79" y="10"/>
                  </a:moveTo>
                  <a:cubicBezTo>
                    <a:pt x="79" y="1"/>
                    <a:pt x="79" y="0"/>
                    <a:pt x="69" y="0"/>
                  </a:cubicBezTo>
                  <a:cubicBezTo>
                    <a:pt x="47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8" y="232"/>
                  </a:cubicBezTo>
                  <a:lnTo>
                    <a:pt x="128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9" name="Group 14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 title="IguanaTex Vector Display">
            <a:extLst>
              <a:ext uri="{FF2B5EF4-FFF2-40B4-BE49-F238E27FC236}">
                <a16:creationId xmlns:a16="http://schemas.microsoft.com/office/drawing/2014/main" id="{0201BEB3-531F-BA3B-8B0A-420A3E38659E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11264044" y="3675525"/>
            <a:ext cx="315893" cy="346604"/>
            <a:chOff x="4627563" y="3649663"/>
            <a:chExt cx="342901" cy="376238"/>
          </a:xfrm>
        </p:grpSpPr>
        <p:sp>
          <p:nvSpPr>
            <p:cNvPr id="150" name="Freeform 88">
              <a:extLst>
                <a:ext uri="{FF2B5EF4-FFF2-40B4-BE49-F238E27FC236}">
                  <a16:creationId xmlns:a16="http://schemas.microsoft.com/office/drawing/2014/main" id="{A6BE9231-972A-0E4A-910E-E01B2D5310D7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4629151" y="3649663"/>
              <a:ext cx="196850" cy="428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89">
              <a:extLst>
                <a:ext uri="{FF2B5EF4-FFF2-40B4-BE49-F238E27FC236}">
                  <a16:creationId xmlns:a16="http://schemas.microsoft.com/office/drawing/2014/main" id="{A97BF9A9-9B83-B6C8-A476-22EBC06103EA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627563" y="3752851"/>
              <a:ext cx="176213" cy="168275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8 h 226"/>
                <a:gd name="T34" fmla="*/ 46 w 249"/>
                <a:gd name="T35" fmla="*/ 181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49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5" y="226"/>
                    <a:pt x="233" y="161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90">
              <a:extLst>
                <a:ext uri="{FF2B5EF4-FFF2-40B4-BE49-F238E27FC236}">
                  <a16:creationId xmlns:a16="http://schemas.microsoft.com/office/drawing/2014/main" id="{093F180E-FC59-B27A-A65B-F846B78F23F6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19651" y="3789363"/>
              <a:ext cx="150813" cy="30163"/>
            </a:xfrm>
            <a:custGeom>
              <a:avLst/>
              <a:gdLst>
                <a:gd name="T0" fmla="*/ 214 w 214"/>
                <a:gd name="T1" fmla="*/ 8 h 41"/>
                <a:gd name="T2" fmla="*/ 208 w 214"/>
                <a:gd name="T3" fmla="*/ 0 h 41"/>
                <a:gd name="T4" fmla="*/ 152 w 214"/>
                <a:gd name="T5" fmla="*/ 23 h 41"/>
                <a:gd name="T6" fmla="*/ 111 w 214"/>
                <a:gd name="T7" fmla="*/ 11 h 41"/>
                <a:gd name="T8" fmla="*/ 71 w 214"/>
                <a:gd name="T9" fmla="*/ 0 h 41"/>
                <a:gd name="T10" fmla="*/ 0 w 214"/>
                <a:gd name="T11" fmla="*/ 33 h 41"/>
                <a:gd name="T12" fmla="*/ 6 w 214"/>
                <a:gd name="T13" fmla="*/ 41 h 41"/>
                <a:gd name="T14" fmla="*/ 63 w 214"/>
                <a:gd name="T15" fmla="*/ 18 h 41"/>
                <a:gd name="T16" fmla="*/ 103 w 214"/>
                <a:gd name="T17" fmla="*/ 29 h 41"/>
                <a:gd name="T18" fmla="*/ 143 w 214"/>
                <a:gd name="T19" fmla="*/ 41 h 41"/>
                <a:gd name="T20" fmla="*/ 214 w 214"/>
                <a:gd name="T2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41">
                  <a:moveTo>
                    <a:pt x="214" y="8"/>
                  </a:moveTo>
                  <a:cubicBezTo>
                    <a:pt x="212" y="4"/>
                    <a:pt x="211" y="2"/>
                    <a:pt x="208" y="0"/>
                  </a:cubicBezTo>
                  <a:cubicBezTo>
                    <a:pt x="189" y="15"/>
                    <a:pt x="170" y="23"/>
                    <a:pt x="152" y="23"/>
                  </a:cubicBezTo>
                  <a:cubicBezTo>
                    <a:pt x="139" y="23"/>
                    <a:pt x="130" y="21"/>
                    <a:pt x="111" y="11"/>
                  </a:cubicBezTo>
                  <a:cubicBezTo>
                    <a:pt x="98" y="5"/>
                    <a:pt x="85" y="0"/>
                    <a:pt x="71" y="0"/>
                  </a:cubicBezTo>
                  <a:cubicBezTo>
                    <a:pt x="47" y="0"/>
                    <a:pt x="31" y="11"/>
                    <a:pt x="0" y="33"/>
                  </a:cubicBezTo>
                  <a:cubicBezTo>
                    <a:pt x="2" y="36"/>
                    <a:pt x="4" y="39"/>
                    <a:pt x="6" y="41"/>
                  </a:cubicBezTo>
                  <a:cubicBezTo>
                    <a:pt x="25" y="26"/>
                    <a:pt x="44" y="18"/>
                    <a:pt x="63" y="18"/>
                  </a:cubicBezTo>
                  <a:cubicBezTo>
                    <a:pt x="75" y="18"/>
                    <a:pt x="84" y="20"/>
                    <a:pt x="103" y="29"/>
                  </a:cubicBezTo>
                  <a:cubicBezTo>
                    <a:pt x="116" y="36"/>
                    <a:pt x="129" y="41"/>
                    <a:pt x="143" y="41"/>
                  </a:cubicBezTo>
                  <a:cubicBezTo>
                    <a:pt x="168" y="41"/>
                    <a:pt x="184" y="30"/>
                    <a:pt x="214" y="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1">
              <a:extLst>
                <a:ext uri="{FF2B5EF4-FFF2-40B4-BE49-F238E27FC236}">
                  <a16:creationId xmlns:a16="http://schemas.microsoft.com/office/drawing/2014/main" id="{75D98710-A57F-A3DF-E041-42B464679FEB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4829176" y="3862388"/>
              <a:ext cx="82550" cy="163513"/>
            </a:xfrm>
            <a:custGeom>
              <a:avLst/>
              <a:gdLst>
                <a:gd name="T0" fmla="*/ 72 w 118"/>
                <a:gd name="T1" fmla="*/ 80 h 222"/>
                <a:gd name="T2" fmla="*/ 107 w 118"/>
                <a:gd name="T3" fmla="*/ 80 h 222"/>
                <a:gd name="T4" fmla="*/ 118 w 118"/>
                <a:gd name="T5" fmla="*/ 72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8 h 222"/>
                <a:gd name="T32" fmla="*/ 56 w 118"/>
                <a:gd name="T33" fmla="*/ 222 h 222"/>
                <a:gd name="T34" fmla="*/ 116 w 118"/>
                <a:gd name="T35" fmla="*/ 168 h 222"/>
                <a:gd name="T36" fmla="*/ 111 w 118"/>
                <a:gd name="T37" fmla="*/ 164 h 222"/>
                <a:gd name="T38" fmla="*/ 103 w 118"/>
                <a:gd name="T39" fmla="*/ 170 h 222"/>
                <a:gd name="T40" fmla="*/ 57 w 118"/>
                <a:gd name="T41" fmla="*/ 212 h 222"/>
                <a:gd name="T42" fmla="*/ 44 w 118"/>
                <a:gd name="T43" fmla="*/ 195 h 222"/>
                <a:gd name="T44" fmla="*/ 47 w 118"/>
                <a:gd name="T45" fmla="*/ 180 h 222"/>
                <a:gd name="T46" fmla="*/ 72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4"/>
                    <a:pt x="89" y="12"/>
                    <a:pt x="89" y="11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5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7" y="164"/>
                    <a:pt x="106" y="164"/>
                    <a:pt x="103" y="170"/>
                  </a:cubicBezTo>
                  <a:cubicBezTo>
                    <a:pt x="94" y="192"/>
                    <a:pt x="76" y="212"/>
                    <a:pt x="57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6" y="184"/>
                    <a:pt x="47" y="180"/>
                  </a:cubicBezTo>
                  <a:lnTo>
                    <a:pt x="72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24084C12-1646-9A53-2D5C-4CF14A8E7074}"/>
              </a:ext>
            </a:extLst>
          </p:cNvPr>
          <p:cNvSpPr txBox="1"/>
          <p:nvPr/>
        </p:nvSpPr>
        <p:spPr>
          <a:xfrm>
            <a:off x="11212823" y="2787452"/>
            <a:ext cx="492443" cy="33997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4617AF60-0734-90C0-330A-0F69AB9E20A2}"/>
              </a:ext>
            </a:extLst>
          </p:cNvPr>
          <p:cNvSpPr txBox="1"/>
          <p:nvPr/>
        </p:nvSpPr>
        <p:spPr>
          <a:xfrm>
            <a:off x="11212823" y="3192541"/>
            <a:ext cx="492443" cy="33997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56" name="Oval 155">
            <a:extLst>
              <a:ext uri="{FF2B5EF4-FFF2-40B4-BE49-F238E27FC236}">
                <a16:creationId xmlns:a16="http://schemas.microsoft.com/office/drawing/2014/main" id="{B03E7EAC-ABE7-BD1D-1ECE-3071541D696A}"/>
              </a:ext>
            </a:extLst>
          </p:cNvPr>
          <p:cNvSpPr/>
          <p:nvPr/>
        </p:nvSpPr>
        <p:spPr>
          <a:xfrm>
            <a:off x="10987975" y="1975842"/>
            <a:ext cx="846667" cy="2286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04762CD1-FE3E-5997-BCEA-A7F450FFBBA8}"/>
              </a:ext>
            </a:extLst>
          </p:cNvPr>
          <p:cNvCxnSpPr>
            <a:stCxn id="156" idx="2"/>
          </p:cNvCxnSpPr>
          <p:nvPr/>
        </p:nvCxnSpPr>
        <p:spPr>
          <a:xfrm flipH="1">
            <a:off x="10137423" y="3118842"/>
            <a:ext cx="850552" cy="7132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" name="Group 15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 title="IguanaTex Vector Display">
            <a:extLst>
              <a:ext uri="{FF2B5EF4-FFF2-40B4-BE49-F238E27FC236}">
                <a16:creationId xmlns:a16="http://schemas.microsoft.com/office/drawing/2014/main" id="{DDF4070F-8115-8314-3410-432ACB0F6FCB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5884420" y="2471987"/>
            <a:ext cx="312495" cy="237067"/>
            <a:chOff x="2540000" y="2540000"/>
            <a:chExt cx="184150" cy="139701"/>
          </a:xfrm>
        </p:grpSpPr>
        <p:sp>
          <p:nvSpPr>
            <p:cNvPr id="158" name="Freeform 54 1 1">
              <a:extLst>
                <a:ext uri="{FF2B5EF4-FFF2-40B4-BE49-F238E27FC236}">
                  <a16:creationId xmlns:a16="http://schemas.microsoft.com/office/drawing/2014/main" id="{A55DBA93-4DDA-3FD9-5F55-6C8AA65E6204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2540000" y="2540000"/>
              <a:ext cx="104775" cy="1063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5 1 1">
              <a:extLst>
                <a:ext uri="{FF2B5EF4-FFF2-40B4-BE49-F238E27FC236}">
                  <a16:creationId xmlns:a16="http://schemas.microsoft.com/office/drawing/2014/main" id="{187DDF27-D5E4-50C3-3EDB-D814C8159D96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2670175" y="2570163"/>
              <a:ext cx="53975" cy="109538"/>
            </a:xfrm>
            <a:custGeom>
              <a:avLst/>
              <a:gdLst>
                <a:gd name="T0" fmla="*/ 79 w 128"/>
                <a:gd name="T1" fmla="*/ 9 h 232"/>
                <a:gd name="T2" fmla="*/ 69 w 128"/>
                <a:gd name="T3" fmla="*/ 0 h 232"/>
                <a:gd name="T4" fmla="*/ 0 w 128"/>
                <a:gd name="T5" fmla="*/ 22 h 232"/>
                <a:gd name="T6" fmla="*/ 0 w 128"/>
                <a:gd name="T7" fmla="*/ 35 h 232"/>
                <a:gd name="T8" fmla="*/ 51 w 128"/>
                <a:gd name="T9" fmla="*/ 25 h 232"/>
                <a:gd name="T10" fmla="*/ 51 w 128"/>
                <a:gd name="T11" fmla="*/ 203 h 232"/>
                <a:gd name="T12" fmla="*/ 16 w 128"/>
                <a:gd name="T13" fmla="*/ 219 h 232"/>
                <a:gd name="T14" fmla="*/ 3 w 128"/>
                <a:gd name="T15" fmla="*/ 219 h 232"/>
                <a:gd name="T16" fmla="*/ 3 w 128"/>
                <a:gd name="T17" fmla="*/ 232 h 232"/>
                <a:gd name="T18" fmla="*/ 65 w 128"/>
                <a:gd name="T19" fmla="*/ 231 h 232"/>
                <a:gd name="T20" fmla="*/ 128 w 128"/>
                <a:gd name="T21" fmla="*/ 232 h 232"/>
                <a:gd name="T22" fmla="*/ 128 w 128"/>
                <a:gd name="T23" fmla="*/ 219 h 232"/>
                <a:gd name="T24" fmla="*/ 114 w 128"/>
                <a:gd name="T25" fmla="*/ 219 h 232"/>
                <a:gd name="T26" fmla="*/ 79 w 128"/>
                <a:gd name="T27" fmla="*/ 203 h 232"/>
                <a:gd name="T28" fmla="*/ 79 w 128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232">
                  <a:moveTo>
                    <a:pt x="79" y="9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7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8" y="232"/>
                  </a:cubicBezTo>
                  <a:lnTo>
                    <a:pt x="128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 title="IguanaTex Vector Display">
            <a:extLst>
              <a:ext uri="{FF2B5EF4-FFF2-40B4-BE49-F238E27FC236}">
                <a16:creationId xmlns:a16="http://schemas.microsoft.com/office/drawing/2014/main" id="{A6C10B6C-47D1-BF1D-479B-988A76D47833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5884421" y="3581650"/>
            <a:ext cx="306388" cy="242887"/>
            <a:chOff x="2540000" y="3649663"/>
            <a:chExt cx="306388" cy="242887"/>
          </a:xfrm>
        </p:grpSpPr>
        <p:sp>
          <p:nvSpPr>
            <p:cNvPr id="161" name="Freeform 71 1">
              <a:extLst>
                <a:ext uri="{FF2B5EF4-FFF2-40B4-BE49-F238E27FC236}">
                  <a16:creationId xmlns:a16="http://schemas.microsoft.com/office/drawing/2014/main" id="{06462F6F-841C-4142-015F-5C4F84473226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2540000" y="3649663"/>
              <a:ext cx="188913" cy="184150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50 w 248"/>
                <a:gd name="T15" fmla="*/ 38 h 227"/>
                <a:gd name="T16" fmla="*/ 96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5 w 248"/>
                <a:gd name="T25" fmla="*/ 11 h 227"/>
                <a:gd name="T26" fmla="*/ 122 w 248"/>
                <a:gd name="T27" fmla="*/ 45 h 227"/>
                <a:gd name="T28" fmla="*/ 95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7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2 1">
              <a:extLst>
                <a:ext uri="{FF2B5EF4-FFF2-40B4-BE49-F238E27FC236}">
                  <a16:creationId xmlns:a16="http://schemas.microsoft.com/office/drawing/2014/main" id="{FD75CF01-900A-AF75-67E9-DF853F5546C0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2757488" y="3713163"/>
              <a:ext cx="88900" cy="179387"/>
            </a:xfrm>
            <a:custGeom>
              <a:avLst/>
              <a:gdLst>
                <a:gd name="T0" fmla="*/ 71 w 118"/>
                <a:gd name="T1" fmla="*/ 80 h 222"/>
                <a:gd name="T2" fmla="*/ 107 w 118"/>
                <a:gd name="T3" fmla="*/ 80 h 222"/>
                <a:gd name="T4" fmla="*/ 118 w 118"/>
                <a:gd name="T5" fmla="*/ 72 h 222"/>
                <a:gd name="T6" fmla="*/ 108 w 118"/>
                <a:gd name="T7" fmla="*/ 68 h 222"/>
                <a:gd name="T8" fmla="*/ 75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0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0" y="164"/>
                  </a:cubicBezTo>
                  <a:cubicBezTo>
                    <a:pt x="106" y="164"/>
                    <a:pt x="106" y="165"/>
                    <a:pt x="103" y="170"/>
                  </a:cubicBezTo>
                  <a:cubicBezTo>
                    <a:pt x="93" y="193"/>
                    <a:pt x="76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1"/>
                    <a:pt x="46" y="184"/>
                    <a:pt x="46" y="181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4A156886-8F27-7F45-D8CD-5FEA7BE3DF99}"/>
              </a:ext>
            </a:extLst>
          </p:cNvPr>
          <p:cNvSpPr txBox="1"/>
          <p:nvPr/>
        </p:nvSpPr>
        <p:spPr>
          <a:xfrm>
            <a:off x="5831182" y="3005879"/>
            <a:ext cx="492443" cy="42333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CBD499D0-7FFC-BBF9-71D5-10E962A1F4D2}"/>
              </a:ext>
            </a:extLst>
          </p:cNvPr>
          <p:cNvSpPr/>
          <p:nvPr/>
        </p:nvSpPr>
        <p:spPr>
          <a:xfrm>
            <a:off x="5609845" y="2260192"/>
            <a:ext cx="846667" cy="1783539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5" name="Straight Arrow Connector 164">
            <a:extLst>
              <a:ext uri="{FF2B5EF4-FFF2-40B4-BE49-F238E27FC236}">
                <a16:creationId xmlns:a16="http://schemas.microsoft.com/office/drawing/2014/main" id="{A01B8F47-3B87-3347-6761-CC113F0F349B}"/>
              </a:ext>
            </a:extLst>
          </p:cNvPr>
          <p:cNvCxnSpPr>
            <a:cxnSpLocks/>
            <a:stCxn id="164" idx="2"/>
          </p:cNvCxnSpPr>
          <p:nvPr/>
        </p:nvCxnSpPr>
        <p:spPr>
          <a:xfrm flipH="1">
            <a:off x="5146244" y="3151962"/>
            <a:ext cx="463601" cy="3547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" name="Group 16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\tilde{x}_i \ne \tilde{x}_j$&#10;&#10;\end{document}" title="IguanaTex Vector Display">
            <a:extLst>
              <a:ext uri="{FF2B5EF4-FFF2-40B4-BE49-F238E27FC236}">
                <a16:creationId xmlns:a16="http://schemas.microsoft.com/office/drawing/2014/main" id="{A3EF072E-BC54-C8D5-2999-B39756B20261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1757510" y="5534615"/>
            <a:ext cx="1021480" cy="330200"/>
            <a:chOff x="2540000" y="2540000"/>
            <a:chExt cx="682625" cy="220663"/>
          </a:xfrm>
        </p:grpSpPr>
        <p:sp>
          <p:nvSpPr>
            <p:cNvPr id="168" name="Freeform 98 1">
              <a:extLst>
                <a:ext uri="{FF2B5EF4-FFF2-40B4-BE49-F238E27FC236}">
                  <a16:creationId xmlns:a16="http://schemas.microsoft.com/office/drawing/2014/main" id="{A897CA54-68A7-1BA8-0ABA-6D24D04F1B1A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2540000" y="2546350"/>
              <a:ext cx="84138" cy="150813"/>
            </a:xfrm>
            <a:custGeom>
              <a:avLst/>
              <a:gdLst>
                <a:gd name="T0" fmla="*/ 222 w 222"/>
                <a:gd name="T1" fmla="*/ 18 h 347"/>
                <a:gd name="T2" fmla="*/ 205 w 222"/>
                <a:gd name="T3" fmla="*/ 0 h 347"/>
                <a:gd name="T4" fmla="*/ 18 w 222"/>
                <a:gd name="T5" fmla="*/ 0 h 347"/>
                <a:gd name="T6" fmla="*/ 0 w 222"/>
                <a:gd name="T7" fmla="*/ 10 h 347"/>
                <a:gd name="T8" fmla="*/ 18 w 222"/>
                <a:gd name="T9" fmla="*/ 20 h 347"/>
                <a:gd name="T10" fmla="*/ 202 w 222"/>
                <a:gd name="T11" fmla="*/ 20 h 347"/>
                <a:gd name="T12" fmla="*/ 202 w 222"/>
                <a:gd name="T13" fmla="*/ 164 h 347"/>
                <a:gd name="T14" fmla="*/ 25 w 222"/>
                <a:gd name="T15" fmla="*/ 164 h 347"/>
                <a:gd name="T16" fmla="*/ 7 w 222"/>
                <a:gd name="T17" fmla="*/ 174 h 347"/>
                <a:gd name="T18" fmla="*/ 25 w 222"/>
                <a:gd name="T19" fmla="*/ 184 h 347"/>
                <a:gd name="T20" fmla="*/ 202 w 222"/>
                <a:gd name="T21" fmla="*/ 184 h 347"/>
                <a:gd name="T22" fmla="*/ 202 w 222"/>
                <a:gd name="T23" fmla="*/ 327 h 347"/>
                <a:gd name="T24" fmla="*/ 18 w 222"/>
                <a:gd name="T25" fmla="*/ 327 h 347"/>
                <a:gd name="T26" fmla="*/ 0 w 222"/>
                <a:gd name="T27" fmla="*/ 337 h 347"/>
                <a:gd name="T28" fmla="*/ 18 w 222"/>
                <a:gd name="T29" fmla="*/ 347 h 347"/>
                <a:gd name="T30" fmla="*/ 205 w 222"/>
                <a:gd name="T31" fmla="*/ 347 h 347"/>
                <a:gd name="T32" fmla="*/ 222 w 222"/>
                <a:gd name="T33" fmla="*/ 329 h 347"/>
                <a:gd name="T34" fmla="*/ 222 w 222"/>
                <a:gd name="T35" fmla="*/ 18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7">
                  <a:moveTo>
                    <a:pt x="222" y="18"/>
                  </a:moveTo>
                  <a:cubicBezTo>
                    <a:pt x="222" y="2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4"/>
                  </a:lnTo>
                  <a:lnTo>
                    <a:pt x="25" y="164"/>
                  </a:lnTo>
                  <a:cubicBezTo>
                    <a:pt x="16" y="164"/>
                    <a:pt x="7" y="164"/>
                    <a:pt x="7" y="174"/>
                  </a:cubicBezTo>
                  <a:cubicBezTo>
                    <a:pt x="7" y="184"/>
                    <a:pt x="16" y="184"/>
                    <a:pt x="25" y="184"/>
                  </a:cubicBezTo>
                  <a:lnTo>
                    <a:pt x="202" y="184"/>
                  </a:lnTo>
                  <a:lnTo>
                    <a:pt x="202" y="327"/>
                  </a:lnTo>
                  <a:lnTo>
                    <a:pt x="18" y="327"/>
                  </a:lnTo>
                  <a:cubicBezTo>
                    <a:pt x="9" y="327"/>
                    <a:pt x="0" y="327"/>
                    <a:pt x="0" y="337"/>
                  </a:cubicBezTo>
                  <a:cubicBezTo>
                    <a:pt x="0" y="347"/>
                    <a:pt x="9" y="347"/>
                    <a:pt x="18" y="347"/>
                  </a:cubicBezTo>
                  <a:lnTo>
                    <a:pt x="205" y="347"/>
                  </a:lnTo>
                  <a:cubicBezTo>
                    <a:pt x="221" y="347"/>
                    <a:pt x="222" y="345"/>
                    <a:pt x="222" y="329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99 1">
              <a:extLst>
                <a:ext uri="{FF2B5EF4-FFF2-40B4-BE49-F238E27FC236}">
                  <a16:creationId xmlns:a16="http://schemas.microsoft.com/office/drawing/2014/main" id="{A94A3910-42AA-CBB9-74E5-CF2DBBA5FD5E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2641600" y="2540000"/>
              <a:ext cx="104775" cy="25400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00 1">
              <a:extLst>
                <a:ext uri="{FF2B5EF4-FFF2-40B4-BE49-F238E27FC236}">
                  <a16:creationId xmlns:a16="http://schemas.microsoft.com/office/drawing/2014/main" id="{9971E497-DA48-E08B-1AB9-6FDB41B422AE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2640013" y="2600325"/>
              <a:ext cx="93663" cy="98425"/>
            </a:xfrm>
            <a:custGeom>
              <a:avLst/>
              <a:gdLst>
                <a:gd name="T0" fmla="*/ 152 w 248"/>
                <a:gd name="T1" fmla="*/ 70 h 226"/>
                <a:gd name="T2" fmla="*/ 202 w 248"/>
                <a:gd name="T3" fmla="*/ 11 h 226"/>
                <a:gd name="T4" fmla="*/ 227 w 248"/>
                <a:gd name="T5" fmla="*/ 18 h 226"/>
                <a:gd name="T6" fmla="*/ 203 w 248"/>
                <a:gd name="T7" fmla="*/ 45 h 226"/>
                <a:gd name="T8" fmla="*/ 222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1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01 1">
              <a:extLst>
                <a:ext uri="{FF2B5EF4-FFF2-40B4-BE49-F238E27FC236}">
                  <a16:creationId xmlns:a16="http://schemas.microsoft.com/office/drawing/2014/main" id="{853169BD-A975-9CDC-03EF-E770AE1DCDFD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2749550" y="2628900"/>
              <a:ext cx="39688" cy="101600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0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100 h 235"/>
                <a:gd name="T46" fmla="*/ 47 w 106"/>
                <a:gd name="T47" fmla="*/ 135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3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0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100"/>
                  </a:cubicBezTo>
                  <a:cubicBezTo>
                    <a:pt x="58" y="108"/>
                    <a:pt x="56" y="113"/>
                    <a:pt x="47" y="135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2 1">
              <a:extLst>
                <a:ext uri="{FF2B5EF4-FFF2-40B4-BE49-F238E27FC236}">
                  <a16:creationId xmlns:a16="http://schemas.microsoft.com/office/drawing/2014/main" id="{2274A7A5-8CD2-F913-6D5F-42DD53725526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2884488" y="2541588"/>
              <a:ext cx="93663" cy="203200"/>
            </a:xfrm>
            <a:custGeom>
              <a:avLst/>
              <a:gdLst>
                <a:gd name="T0" fmla="*/ 245 w 249"/>
                <a:gd name="T1" fmla="*/ 20 h 466"/>
                <a:gd name="T2" fmla="*/ 249 w 249"/>
                <a:gd name="T3" fmla="*/ 10 h 466"/>
                <a:gd name="T4" fmla="*/ 239 w 249"/>
                <a:gd name="T5" fmla="*/ 0 h 466"/>
                <a:gd name="T6" fmla="*/ 228 w 249"/>
                <a:gd name="T7" fmla="*/ 10 h 466"/>
                <a:gd name="T8" fmla="*/ 4 w 249"/>
                <a:gd name="T9" fmla="*/ 446 h 466"/>
                <a:gd name="T10" fmla="*/ 0 w 249"/>
                <a:gd name="T11" fmla="*/ 456 h 466"/>
                <a:gd name="T12" fmla="*/ 10 w 249"/>
                <a:gd name="T13" fmla="*/ 466 h 466"/>
                <a:gd name="T14" fmla="*/ 21 w 249"/>
                <a:gd name="T15" fmla="*/ 456 h 466"/>
                <a:gd name="T16" fmla="*/ 245 w 249"/>
                <a:gd name="T17" fmla="*/ 2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466">
                  <a:moveTo>
                    <a:pt x="245" y="20"/>
                  </a:moveTo>
                  <a:cubicBezTo>
                    <a:pt x="249" y="13"/>
                    <a:pt x="249" y="12"/>
                    <a:pt x="249" y="10"/>
                  </a:cubicBezTo>
                  <a:cubicBezTo>
                    <a:pt x="249" y="7"/>
                    <a:pt x="246" y="0"/>
                    <a:pt x="239" y="0"/>
                  </a:cubicBezTo>
                  <a:cubicBezTo>
                    <a:pt x="233" y="0"/>
                    <a:pt x="232" y="3"/>
                    <a:pt x="228" y="10"/>
                  </a:cubicBezTo>
                  <a:lnTo>
                    <a:pt x="4" y="446"/>
                  </a:lnTo>
                  <a:cubicBezTo>
                    <a:pt x="0" y="453"/>
                    <a:pt x="0" y="454"/>
                    <a:pt x="0" y="456"/>
                  </a:cubicBezTo>
                  <a:cubicBezTo>
                    <a:pt x="0" y="460"/>
                    <a:pt x="4" y="466"/>
                    <a:pt x="10" y="466"/>
                  </a:cubicBezTo>
                  <a:cubicBezTo>
                    <a:pt x="16" y="466"/>
                    <a:pt x="18" y="463"/>
                    <a:pt x="21" y="456"/>
                  </a:cubicBezTo>
                  <a:lnTo>
                    <a:pt x="245" y="2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03 1">
              <a:extLst>
                <a:ext uri="{FF2B5EF4-FFF2-40B4-BE49-F238E27FC236}">
                  <a16:creationId xmlns:a16="http://schemas.microsoft.com/office/drawing/2014/main" id="{4EDD7950-E3FA-7CF9-4DA3-4DEA254E5E55}"/>
                </a:ext>
              </a:extLst>
            </p:cNvPr>
            <p:cNvSpPr>
              <a:spLocks noEditPoints="1"/>
            </p:cNvSpPr>
            <p:nvPr>
              <p:custDataLst>
                <p:tags r:id="rId156"/>
              </p:custDataLst>
            </p:nvPr>
          </p:nvSpPr>
          <p:spPr bwMode="auto">
            <a:xfrm>
              <a:off x="2868613" y="2617788"/>
              <a:ext cx="125413" cy="50800"/>
            </a:xfrm>
            <a:custGeom>
              <a:avLst/>
              <a:gdLst>
                <a:gd name="T0" fmla="*/ 314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4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7" y="20"/>
                  </a:cubicBezTo>
                  <a:lnTo>
                    <a:pt x="314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04 1">
              <a:extLst>
                <a:ext uri="{FF2B5EF4-FFF2-40B4-BE49-F238E27FC236}">
                  <a16:creationId xmlns:a16="http://schemas.microsoft.com/office/drawing/2014/main" id="{83E1D5C8-8E9F-C3E9-44F7-909898EAAD71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3063875" y="2540000"/>
              <a:ext cx="104775" cy="25400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2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50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9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8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05 1">
              <a:extLst>
                <a:ext uri="{FF2B5EF4-FFF2-40B4-BE49-F238E27FC236}">
                  <a16:creationId xmlns:a16="http://schemas.microsoft.com/office/drawing/2014/main" id="{18415D9A-979B-281F-417A-5C78682FDE7A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3062288" y="2600325"/>
              <a:ext cx="95250" cy="98425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6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8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6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06 1">
              <a:extLst>
                <a:ext uri="{FF2B5EF4-FFF2-40B4-BE49-F238E27FC236}">
                  <a16:creationId xmlns:a16="http://schemas.microsoft.com/office/drawing/2014/main" id="{BC538B3B-C96F-0F40-D74A-D89A217AB031}"/>
                </a:ext>
              </a:extLst>
            </p:cNvPr>
            <p:cNvSpPr>
              <a:spLocks noEditPoints="1"/>
            </p:cNvSpPr>
            <p:nvPr>
              <p:custDataLst>
                <p:tags r:id="rId159"/>
              </p:custDataLst>
            </p:nvPr>
          </p:nvSpPr>
          <p:spPr bwMode="auto">
            <a:xfrm>
              <a:off x="3165475" y="2628900"/>
              <a:ext cx="57150" cy="131763"/>
            </a:xfrm>
            <a:custGeom>
              <a:avLst/>
              <a:gdLst>
                <a:gd name="T0" fmla="*/ 153 w 153"/>
                <a:gd name="T1" fmla="*/ 13 h 303"/>
                <a:gd name="T2" fmla="*/ 139 w 153"/>
                <a:gd name="T3" fmla="*/ 0 h 303"/>
                <a:gd name="T4" fmla="*/ 119 w 153"/>
                <a:gd name="T5" fmla="*/ 19 h 303"/>
                <a:gd name="T6" fmla="*/ 133 w 153"/>
                <a:gd name="T7" fmla="*/ 32 h 303"/>
                <a:gd name="T8" fmla="*/ 153 w 153"/>
                <a:gd name="T9" fmla="*/ 13 h 303"/>
                <a:gd name="T10" fmla="*/ 79 w 153"/>
                <a:gd name="T11" fmla="*/ 249 h 303"/>
                <a:gd name="T12" fmla="*/ 34 w 153"/>
                <a:gd name="T13" fmla="*/ 293 h 303"/>
                <a:gd name="T14" fmla="*/ 21 w 153"/>
                <a:gd name="T15" fmla="*/ 291 h 303"/>
                <a:gd name="T16" fmla="*/ 33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4 w 153"/>
                <a:gd name="T23" fmla="*/ 303 h 303"/>
                <a:gd name="T24" fmla="*/ 107 w 153"/>
                <a:gd name="T25" fmla="*/ 248 h 303"/>
                <a:gd name="T26" fmla="*/ 138 w 153"/>
                <a:gd name="T27" fmla="*/ 123 h 303"/>
                <a:gd name="T28" fmla="*/ 140 w 153"/>
                <a:gd name="T29" fmla="*/ 110 h 303"/>
                <a:gd name="T30" fmla="*/ 103 w 153"/>
                <a:gd name="T31" fmla="*/ 78 h 303"/>
                <a:gd name="T32" fmla="*/ 42 w 153"/>
                <a:gd name="T33" fmla="*/ 131 h 303"/>
                <a:gd name="T34" fmla="*/ 48 w 153"/>
                <a:gd name="T35" fmla="*/ 136 h 303"/>
                <a:gd name="T36" fmla="*/ 55 w 153"/>
                <a:gd name="T37" fmla="*/ 129 h 303"/>
                <a:gd name="T38" fmla="*/ 102 w 153"/>
                <a:gd name="T39" fmla="*/ 87 h 303"/>
                <a:gd name="T40" fmla="*/ 114 w 153"/>
                <a:gd name="T41" fmla="*/ 104 h 303"/>
                <a:gd name="T42" fmla="*/ 113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3"/>
                  </a:moveTo>
                  <a:cubicBezTo>
                    <a:pt x="153" y="7"/>
                    <a:pt x="148" y="0"/>
                    <a:pt x="139" y="0"/>
                  </a:cubicBezTo>
                  <a:cubicBezTo>
                    <a:pt x="129" y="0"/>
                    <a:pt x="119" y="10"/>
                    <a:pt x="119" y="19"/>
                  </a:cubicBezTo>
                  <a:cubicBezTo>
                    <a:pt x="119" y="25"/>
                    <a:pt x="124" y="32"/>
                    <a:pt x="133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9"/>
                  </a:moveTo>
                  <a:cubicBezTo>
                    <a:pt x="73" y="273"/>
                    <a:pt x="55" y="293"/>
                    <a:pt x="34" y="293"/>
                  </a:cubicBezTo>
                  <a:cubicBezTo>
                    <a:pt x="29" y="293"/>
                    <a:pt x="25" y="292"/>
                    <a:pt x="21" y="291"/>
                  </a:cubicBezTo>
                  <a:cubicBezTo>
                    <a:pt x="31" y="287"/>
                    <a:pt x="33" y="278"/>
                    <a:pt x="33" y="273"/>
                  </a:cubicBezTo>
                  <a:cubicBezTo>
                    <a:pt x="33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3" y="303"/>
                    <a:pt x="34" y="303"/>
                  </a:cubicBezTo>
                  <a:cubicBezTo>
                    <a:pt x="55" y="303"/>
                    <a:pt x="96" y="290"/>
                    <a:pt x="107" y="248"/>
                  </a:cubicBezTo>
                  <a:lnTo>
                    <a:pt x="138" y="123"/>
                  </a:lnTo>
                  <a:cubicBezTo>
                    <a:pt x="139" y="119"/>
                    <a:pt x="140" y="116"/>
                    <a:pt x="140" y="110"/>
                  </a:cubicBezTo>
                  <a:cubicBezTo>
                    <a:pt x="140" y="91"/>
                    <a:pt x="124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7" y="136"/>
                    <a:pt x="48" y="136"/>
                  </a:cubicBezTo>
                  <a:cubicBezTo>
                    <a:pt x="52" y="136"/>
                    <a:pt x="52" y="135"/>
                    <a:pt x="55" y="129"/>
                  </a:cubicBezTo>
                  <a:cubicBezTo>
                    <a:pt x="63" y="109"/>
                    <a:pt x="81" y="87"/>
                    <a:pt x="102" y="87"/>
                  </a:cubicBezTo>
                  <a:cubicBezTo>
                    <a:pt x="110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79" y="2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7" name="Group 17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x_k$&#10;&#10;\end{document}" title="IguanaTex Vector Display">
            <a:extLst>
              <a:ext uri="{FF2B5EF4-FFF2-40B4-BE49-F238E27FC236}">
                <a16:creationId xmlns:a16="http://schemas.microsoft.com/office/drawing/2014/main" id="{72C35213-E4B9-B1D2-41B6-5332A00555C9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1064914" y="5544117"/>
            <a:ext cx="434975" cy="260351"/>
            <a:chOff x="3916363" y="2547938"/>
            <a:chExt cx="434975" cy="260351"/>
          </a:xfrm>
        </p:grpSpPr>
        <p:sp>
          <p:nvSpPr>
            <p:cNvPr id="178" name="Freeform 113">
              <a:extLst>
                <a:ext uri="{FF2B5EF4-FFF2-40B4-BE49-F238E27FC236}">
                  <a16:creationId xmlns:a16="http://schemas.microsoft.com/office/drawing/2014/main" id="{B69546D2-E76B-C064-0518-C4B491156E08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916363" y="2547938"/>
              <a:ext cx="131763" cy="212725"/>
            </a:xfrm>
            <a:custGeom>
              <a:avLst/>
              <a:gdLst>
                <a:gd name="T0" fmla="*/ 222 w 222"/>
                <a:gd name="T1" fmla="*/ 18 h 346"/>
                <a:gd name="T2" fmla="*/ 205 w 222"/>
                <a:gd name="T3" fmla="*/ 0 h 346"/>
                <a:gd name="T4" fmla="*/ 18 w 222"/>
                <a:gd name="T5" fmla="*/ 0 h 346"/>
                <a:gd name="T6" fmla="*/ 0 w 222"/>
                <a:gd name="T7" fmla="*/ 10 h 346"/>
                <a:gd name="T8" fmla="*/ 18 w 222"/>
                <a:gd name="T9" fmla="*/ 20 h 346"/>
                <a:gd name="T10" fmla="*/ 202 w 222"/>
                <a:gd name="T11" fmla="*/ 20 h 346"/>
                <a:gd name="T12" fmla="*/ 202 w 222"/>
                <a:gd name="T13" fmla="*/ 163 h 346"/>
                <a:gd name="T14" fmla="*/ 25 w 222"/>
                <a:gd name="T15" fmla="*/ 163 h 346"/>
                <a:gd name="T16" fmla="*/ 7 w 222"/>
                <a:gd name="T17" fmla="*/ 173 h 346"/>
                <a:gd name="T18" fmla="*/ 25 w 222"/>
                <a:gd name="T19" fmla="*/ 183 h 346"/>
                <a:gd name="T20" fmla="*/ 202 w 222"/>
                <a:gd name="T21" fmla="*/ 183 h 346"/>
                <a:gd name="T22" fmla="*/ 202 w 222"/>
                <a:gd name="T23" fmla="*/ 326 h 346"/>
                <a:gd name="T24" fmla="*/ 18 w 222"/>
                <a:gd name="T25" fmla="*/ 326 h 346"/>
                <a:gd name="T26" fmla="*/ 0 w 222"/>
                <a:gd name="T27" fmla="*/ 336 h 346"/>
                <a:gd name="T28" fmla="*/ 18 w 222"/>
                <a:gd name="T29" fmla="*/ 346 h 346"/>
                <a:gd name="T30" fmla="*/ 205 w 222"/>
                <a:gd name="T31" fmla="*/ 346 h 346"/>
                <a:gd name="T32" fmla="*/ 222 w 222"/>
                <a:gd name="T33" fmla="*/ 328 h 346"/>
                <a:gd name="T34" fmla="*/ 222 w 222"/>
                <a:gd name="T35" fmla="*/ 1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346">
                  <a:moveTo>
                    <a:pt x="222" y="18"/>
                  </a:moveTo>
                  <a:cubicBezTo>
                    <a:pt x="222" y="1"/>
                    <a:pt x="221" y="0"/>
                    <a:pt x="205" y="0"/>
                  </a:cubicBezTo>
                  <a:lnTo>
                    <a:pt x="18" y="0"/>
                  </a:lnTo>
                  <a:cubicBezTo>
                    <a:pt x="9" y="0"/>
                    <a:pt x="0" y="0"/>
                    <a:pt x="0" y="10"/>
                  </a:cubicBezTo>
                  <a:cubicBezTo>
                    <a:pt x="0" y="20"/>
                    <a:pt x="9" y="20"/>
                    <a:pt x="18" y="20"/>
                  </a:cubicBezTo>
                  <a:lnTo>
                    <a:pt x="202" y="20"/>
                  </a:lnTo>
                  <a:lnTo>
                    <a:pt x="202" y="163"/>
                  </a:lnTo>
                  <a:lnTo>
                    <a:pt x="25" y="163"/>
                  </a:lnTo>
                  <a:cubicBezTo>
                    <a:pt x="16" y="163"/>
                    <a:pt x="7" y="163"/>
                    <a:pt x="7" y="173"/>
                  </a:cubicBezTo>
                  <a:cubicBezTo>
                    <a:pt x="7" y="183"/>
                    <a:pt x="16" y="183"/>
                    <a:pt x="25" y="183"/>
                  </a:cubicBezTo>
                  <a:lnTo>
                    <a:pt x="202" y="183"/>
                  </a:lnTo>
                  <a:lnTo>
                    <a:pt x="202" y="326"/>
                  </a:lnTo>
                  <a:lnTo>
                    <a:pt x="18" y="326"/>
                  </a:lnTo>
                  <a:cubicBezTo>
                    <a:pt x="9" y="326"/>
                    <a:pt x="0" y="326"/>
                    <a:pt x="0" y="336"/>
                  </a:cubicBezTo>
                  <a:cubicBezTo>
                    <a:pt x="0" y="346"/>
                    <a:pt x="9" y="346"/>
                    <a:pt x="18" y="346"/>
                  </a:cubicBezTo>
                  <a:lnTo>
                    <a:pt x="205" y="346"/>
                  </a:lnTo>
                  <a:cubicBezTo>
                    <a:pt x="221" y="346"/>
                    <a:pt x="222" y="344"/>
                    <a:pt x="222" y="328"/>
                  </a:cubicBezTo>
                  <a:lnTo>
                    <a:pt x="222" y="1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14">
              <a:extLst>
                <a:ext uri="{FF2B5EF4-FFF2-40B4-BE49-F238E27FC236}">
                  <a16:creationId xmlns:a16="http://schemas.microsoft.com/office/drawing/2014/main" id="{897AB96A-BB3F-E087-9997-A569C06A954A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4073526" y="2624138"/>
              <a:ext cx="147638" cy="13970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15">
              <a:extLst>
                <a:ext uri="{FF2B5EF4-FFF2-40B4-BE49-F238E27FC236}">
                  <a16:creationId xmlns:a16="http://schemas.microsoft.com/office/drawing/2014/main" id="{C8D3AFB0-71AB-C00B-4CA9-17E0B0484563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249738" y="2657476"/>
              <a:ext cx="101600" cy="150813"/>
            </a:xfrm>
            <a:custGeom>
              <a:avLst/>
              <a:gdLst>
                <a:gd name="T0" fmla="*/ 83 w 171"/>
                <a:gd name="T1" fmla="*/ 11 h 246"/>
                <a:gd name="T2" fmla="*/ 84 w 171"/>
                <a:gd name="T3" fmla="*/ 5 h 246"/>
                <a:gd name="T4" fmla="*/ 79 w 171"/>
                <a:gd name="T5" fmla="*/ 0 h 246"/>
                <a:gd name="T6" fmla="*/ 34 w 171"/>
                <a:gd name="T7" fmla="*/ 4 h 246"/>
                <a:gd name="T8" fmla="*/ 26 w 171"/>
                <a:gd name="T9" fmla="*/ 12 h 246"/>
                <a:gd name="T10" fmla="*/ 35 w 171"/>
                <a:gd name="T11" fmla="*/ 17 h 246"/>
                <a:gd name="T12" fmla="*/ 52 w 171"/>
                <a:gd name="T13" fmla="*/ 22 h 246"/>
                <a:gd name="T14" fmla="*/ 51 w 171"/>
                <a:gd name="T15" fmla="*/ 30 h 246"/>
                <a:gd name="T16" fmla="*/ 1 w 171"/>
                <a:gd name="T17" fmla="*/ 227 h 246"/>
                <a:gd name="T18" fmla="*/ 0 w 171"/>
                <a:gd name="T19" fmla="*/ 235 h 246"/>
                <a:gd name="T20" fmla="*/ 12 w 171"/>
                <a:gd name="T21" fmla="*/ 246 h 246"/>
                <a:gd name="T22" fmla="*/ 28 w 171"/>
                <a:gd name="T23" fmla="*/ 231 h 246"/>
                <a:gd name="T24" fmla="*/ 45 w 171"/>
                <a:gd name="T25" fmla="*/ 164 h 246"/>
                <a:gd name="T26" fmla="*/ 89 w 171"/>
                <a:gd name="T27" fmla="*/ 192 h 246"/>
                <a:gd name="T28" fmla="*/ 89 w 171"/>
                <a:gd name="T29" fmla="*/ 199 h 246"/>
                <a:gd name="T30" fmla="*/ 87 w 171"/>
                <a:gd name="T31" fmla="*/ 210 h 246"/>
                <a:gd name="T32" fmla="*/ 124 w 171"/>
                <a:gd name="T33" fmla="*/ 246 h 246"/>
                <a:gd name="T34" fmla="*/ 169 w 171"/>
                <a:gd name="T35" fmla="*/ 193 h 246"/>
                <a:gd name="T36" fmla="*/ 163 w 171"/>
                <a:gd name="T37" fmla="*/ 188 h 246"/>
                <a:gd name="T38" fmla="*/ 156 w 171"/>
                <a:gd name="T39" fmla="*/ 196 h 246"/>
                <a:gd name="T40" fmla="*/ 125 w 171"/>
                <a:gd name="T41" fmla="*/ 236 h 246"/>
                <a:gd name="T42" fmla="*/ 113 w 171"/>
                <a:gd name="T43" fmla="*/ 218 h 246"/>
                <a:gd name="T44" fmla="*/ 115 w 171"/>
                <a:gd name="T45" fmla="*/ 202 h 246"/>
                <a:gd name="T46" fmla="*/ 117 w 171"/>
                <a:gd name="T47" fmla="*/ 191 h 246"/>
                <a:gd name="T48" fmla="*/ 60 w 171"/>
                <a:gd name="T49" fmla="*/ 155 h 246"/>
                <a:gd name="T50" fmla="*/ 89 w 171"/>
                <a:gd name="T51" fmla="*/ 132 h 246"/>
                <a:gd name="T52" fmla="*/ 144 w 171"/>
                <a:gd name="T53" fmla="*/ 98 h 246"/>
                <a:gd name="T54" fmla="*/ 156 w 171"/>
                <a:gd name="T55" fmla="*/ 103 h 246"/>
                <a:gd name="T56" fmla="*/ 138 w 171"/>
                <a:gd name="T57" fmla="*/ 122 h 246"/>
                <a:gd name="T58" fmla="*/ 151 w 171"/>
                <a:gd name="T59" fmla="*/ 135 h 246"/>
                <a:gd name="T60" fmla="*/ 171 w 171"/>
                <a:gd name="T61" fmla="*/ 113 h 246"/>
                <a:gd name="T62" fmla="*/ 145 w 171"/>
                <a:gd name="T63" fmla="*/ 89 h 246"/>
                <a:gd name="T64" fmla="*/ 89 w 171"/>
                <a:gd name="T65" fmla="*/ 119 h 246"/>
                <a:gd name="T66" fmla="*/ 48 w 171"/>
                <a:gd name="T67" fmla="*/ 150 h 246"/>
                <a:gd name="T68" fmla="*/ 83 w 171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1" h="246">
                  <a:moveTo>
                    <a:pt x="83" y="11"/>
                  </a:moveTo>
                  <a:cubicBezTo>
                    <a:pt x="83" y="10"/>
                    <a:pt x="84" y="6"/>
                    <a:pt x="84" y="5"/>
                  </a:cubicBezTo>
                  <a:cubicBezTo>
                    <a:pt x="84" y="4"/>
                    <a:pt x="83" y="0"/>
                    <a:pt x="79" y="0"/>
                  </a:cubicBezTo>
                  <a:cubicBezTo>
                    <a:pt x="72" y="0"/>
                    <a:pt x="43" y="3"/>
                    <a:pt x="34" y="4"/>
                  </a:cubicBezTo>
                  <a:cubicBezTo>
                    <a:pt x="31" y="4"/>
                    <a:pt x="26" y="5"/>
                    <a:pt x="26" y="12"/>
                  </a:cubicBezTo>
                  <a:cubicBezTo>
                    <a:pt x="26" y="17"/>
                    <a:pt x="31" y="17"/>
                    <a:pt x="35" y="17"/>
                  </a:cubicBezTo>
                  <a:cubicBezTo>
                    <a:pt x="52" y="17"/>
                    <a:pt x="52" y="19"/>
                    <a:pt x="52" y="22"/>
                  </a:cubicBezTo>
                  <a:cubicBezTo>
                    <a:pt x="52" y="24"/>
                    <a:pt x="51" y="27"/>
                    <a:pt x="51" y="30"/>
                  </a:cubicBezTo>
                  <a:lnTo>
                    <a:pt x="1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8" y="230"/>
                    <a:pt x="43" y="168"/>
                    <a:pt x="45" y="164"/>
                  </a:cubicBezTo>
                  <a:cubicBezTo>
                    <a:pt x="69" y="166"/>
                    <a:pt x="89" y="174"/>
                    <a:pt x="89" y="192"/>
                  </a:cubicBezTo>
                  <a:cubicBezTo>
                    <a:pt x="89" y="194"/>
                    <a:pt x="89" y="196"/>
                    <a:pt x="89" y="199"/>
                  </a:cubicBezTo>
                  <a:cubicBezTo>
                    <a:pt x="87" y="204"/>
                    <a:pt x="87" y="206"/>
                    <a:pt x="87" y="210"/>
                  </a:cubicBezTo>
                  <a:cubicBezTo>
                    <a:pt x="87" y="235"/>
                    <a:pt x="108" y="246"/>
                    <a:pt x="124" y="246"/>
                  </a:cubicBezTo>
                  <a:cubicBezTo>
                    <a:pt x="158" y="246"/>
                    <a:pt x="169" y="193"/>
                    <a:pt x="169" y="193"/>
                  </a:cubicBezTo>
                  <a:cubicBezTo>
                    <a:pt x="169" y="188"/>
                    <a:pt x="164" y="188"/>
                    <a:pt x="163" y="188"/>
                  </a:cubicBezTo>
                  <a:cubicBezTo>
                    <a:pt x="158" y="188"/>
                    <a:pt x="158" y="190"/>
                    <a:pt x="156" y="196"/>
                  </a:cubicBezTo>
                  <a:cubicBezTo>
                    <a:pt x="152" y="211"/>
                    <a:pt x="142" y="236"/>
                    <a:pt x="125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5" y="202"/>
                  </a:cubicBezTo>
                  <a:cubicBezTo>
                    <a:pt x="116" y="201"/>
                    <a:pt x="117" y="195"/>
                    <a:pt x="117" y="191"/>
                  </a:cubicBezTo>
                  <a:cubicBezTo>
                    <a:pt x="117" y="160"/>
                    <a:pt x="75" y="156"/>
                    <a:pt x="60" y="155"/>
                  </a:cubicBezTo>
                  <a:cubicBezTo>
                    <a:pt x="71" y="148"/>
                    <a:pt x="83" y="137"/>
                    <a:pt x="89" y="132"/>
                  </a:cubicBezTo>
                  <a:cubicBezTo>
                    <a:pt x="107" y="115"/>
                    <a:pt x="125" y="98"/>
                    <a:pt x="144" y="98"/>
                  </a:cubicBezTo>
                  <a:cubicBezTo>
                    <a:pt x="148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3" y="135"/>
                    <a:pt x="151" y="135"/>
                  </a:cubicBezTo>
                  <a:cubicBezTo>
                    <a:pt x="161" y="135"/>
                    <a:pt x="171" y="128"/>
                    <a:pt x="171" y="113"/>
                  </a:cubicBezTo>
                  <a:cubicBezTo>
                    <a:pt x="171" y="102"/>
                    <a:pt x="163" y="89"/>
                    <a:pt x="145" y="89"/>
                  </a:cubicBezTo>
                  <a:cubicBezTo>
                    <a:pt x="125" y="89"/>
                    <a:pt x="106" y="103"/>
                    <a:pt x="89" y="119"/>
                  </a:cubicBezTo>
                  <a:cubicBezTo>
                    <a:pt x="74" y="133"/>
                    <a:pt x="63" y="144"/>
                    <a:pt x="48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" name="Group 180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s.t.&#10;&#10;\end{document}" title="IguanaTex Vector Display">
            <a:extLst>
              <a:ext uri="{FF2B5EF4-FFF2-40B4-BE49-F238E27FC236}">
                <a16:creationId xmlns:a16="http://schemas.microsoft.com/office/drawing/2014/main" id="{9E732841-94D5-4C6D-1C4D-944BAC2EFD6F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3025434" y="5560016"/>
            <a:ext cx="383251" cy="231843"/>
            <a:chOff x="2540000" y="2540000"/>
            <a:chExt cx="257175" cy="155575"/>
          </a:xfrm>
        </p:grpSpPr>
        <p:sp>
          <p:nvSpPr>
            <p:cNvPr id="182" name="Freeform 122">
              <a:extLst>
                <a:ext uri="{FF2B5EF4-FFF2-40B4-BE49-F238E27FC236}">
                  <a16:creationId xmlns:a16="http://schemas.microsoft.com/office/drawing/2014/main" id="{E492B36A-2A39-25ED-2373-0EC873DAE4B1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2540000" y="2581275"/>
              <a:ext cx="68263" cy="11430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6" y="229"/>
                  </a:cubicBezTo>
                  <a:cubicBezTo>
                    <a:pt x="8" y="229"/>
                    <a:pt x="9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Oval 123">
              <a:extLst>
                <a:ext uri="{FF2B5EF4-FFF2-40B4-BE49-F238E27FC236}">
                  <a16:creationId xmlns:a16="http://schemas.microsoft.com/office/drawing/2014/main" id="{41286707-2A16-D6E8-2155-1411D9689A08}"/>
                </a:ext>
              </a:extLst>
            </p:cNvPr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auto">
            <a:xfrm>
              <a:off x="2633663" y="2667000"/>
              <a:ext cx="23813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24">
              <a:extLst>
                <a:ext uri="{FF2B5EF4-FFF2-40B4-BE49-F238E27FC236}">
                  <a16:creationId xmlns:a16="http://schemas.microsoft.com/office/drawing/2014/main" id="{1E7B15BD-91C0-7097-A689-071897D33A9F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2678113" y="2540000"/>
              <a:ext cx="66675" cy="1555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Oval 125">
              <a:extLst>
                <a:ext uri="{FF2B5EF4-FFF2-40B4-BE49-F238E27FC236}">
                  <a16:creationId xmlns:a16="http://schemas.microsoft.com/office/drawing/2014/main" id="{E88864CA-544D-0B30-EFD3-FC8FFB47D4D9}"/>
                </a:ext>
              </a:extLst>
            </p:cNvPr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auto">
            <a:xfrm>
              <a:off x="2774950" y="2667000"/>
              <a:ext cx="22225" cy="25400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6" name="Group 185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i$&#10;&#10;\end{document}" title="IguanaTex Vector Display">
            <a:extLst>
              <a:ext uri="{FF2B5EF4-FFF2-40B4-BE49-F238E27FC236}">
                <a16:creationId xmlns:a16="http://schemas.microsoft.com/office/drawing/2014/main" id="{66532BD7-E074-7567-DADF-1338457D3ED4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4695442" y="5288765"/>
            <a:ext cx="254000" cy="274973"/>
            <a:chOff x="2540000" y="2540000"/>
            <a:chExt cx="173038" cy="187326"/>
          </a:xfrm>
        </p:grpSpPr>
        <p:sp>
          <p:nvSpPr>
            <p:cNvPr id="187" name="Freeform 132 1">
              <a:extLst>
                <a:ext uri="{FF2B5EF4-FFF2-40B4-BE49-F238E27FC236}">
                  <a16:creationId xmlns:a16="http://schemas.microsoft.com/office/drawing/2014/main" id="{0C49F8DF-2FCD-34FF-9B69-3BA41B6069B9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2541588" y="2540000"/>
              <a:ext cx="120650" cy="238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33 1">
              <a:extLst>
                <a:ext uri="{FF2B5EF4-FFF2-40B4-BE49-F238E27FC236}">
                  <a16:creationId xmlns:a16="http://schemas.microsoft.com/office/drawing/2014/main" id="{C6354754-463D-5A51-AB5B-3EA2D360061F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2540000" y="2600325"/>
              <a:ext cx="109538" cy="952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34 1">
              <a:extLst>
                <a:ext uri="{FF2B5EF4-FFF2-40B4-BE49-F238E27FC236}">
                  <a16:creationId xmlns:a16="http://schemas.microsoft.com/office/drawing/2014/main" id="{1119709F-8993-932A-6E7D-B7510EF27AF2}"/>
                </a:ext>
              </a:extLst>
            </p:cNvPr>
            <p:cNvSpPr>
              <a:spLocks noEditPoints="1"/>
            </p:cNvSpPr>
            <p:nvPr>
              <p:custDataLst>
                <p:tags r:id="rId143"/>
              </p:custDataLst>
            </p:nvPr>
          </p:nvSpPr>
          <p:spPr bwMode="auto">
            <a:xfrm>
              <a:off x="2665413" y="2627313"/>
              <a:ext cx="47625" cy="100013"/>
            </a:xfrm>
            <a:custGeom>
              <a:avLst/>
              <a:gdLst>
                <a:gd name="T0" fmla="*/ 97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7 w 106"/>
                <a:gd name="T9" fmla="*/ 13 h 235"/>
                <a:gd name="T10" fmla="*/ 25 w 106"/>
                <a:gd name="T11" fmla="*/ 191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4 w 106"/>
                <a:gd name="T29" fmla="*/ 163 h 235"/>
                <a:gd name="T30" fmla="*/ 82 w 106"/>
                <a:gd name="T31" fmla="*/ 118 h 235"/>
                <a:gd name="T32" fmla="*/ 84 w 106"/>
                <a:gd name="T33" fmla="*/ 107 h 235"/>
                <a:gd name="T34" fmla="*/ 51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3"/>
                  </a:moveTo>
                  <a:cubicBezTo>
                    <a:pt x="97" y="8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7" y="23"/>
                    <a:pt x="97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6" y="187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8" y="221"/>
                    <a:pt x="48" y="213"/>
                  </a:cubicBezTo>
                  <a:cubicBezTo>
                    <a:pt x="48" y="205"/>
                    <a:pt x="50" y="198"/>
                    <a:pt x="53" y="191"/>
                  </a:cubicBezTo>
                  <a:cubicBezTo>
                    <a:pt x="57" y="181"/>
                    <a:pt x="61" y="172"/>
                    <a:pt x="64" y="163"/>
                  </a:cubicBezTo>
                  <a:cubicBezTo>
                    <a:pt x="68" y="154"/>
                    <a:pt x="80" y="122"/>
                    <a:pt x="82" y="118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7"/>
                    <a:pt x="51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4"/>
                    <a:pt x="12" y="130"/>
                  </a:cubicBezTo>
                  <a:cubicBezTo>
                    <a:pt x="21" y="100"/>
                    <a:pt x="37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j$&#10;&#10;\end{document}" title="IguanaTex Vector Display">
            <a:extLst>
              <a:ext uri="{FF2B5EF4-FFF2-40B4-BE49-F238E27FC236}">
                <a16:creationId xmlns:a16="http://schemas.microsoft.com/office/drawing/2014/main" id="{04E89879-7475-E64C-E0E7-3FAB93E24536}"/>
              </a:ext>
            </a:extLst>
          </p:cNvPr>
          <p:cNvGrpSpPr>
            <a:grpSpLocks noChangeAspect="1"/>
          </p:cNvGrpSpPr>
          <p:nvPr>
            <p:custDataLst>
              <p:tags r:id="rId23"/>
            </p:custDataLst>
          </p:nvPr>
        </p:nvGrpSpPr>
        <p:grpSpPr>
          <a:xfrm>
            <a:off x="4679400" y="5710100"/>
            <a:ext cx="255588" cy="323850"/>
            <a:chOff x="5645150" y="2846388"/>
            <a:chExt cx="255588" cy="323850"/>
          </a:xfrm>
        </p:grpSpPr>
        <p:sp>
          <p:nvSpPr>
            <p:cNvPr id="191" name="Freeform 141">
              <a:extLst>
                <a:ext uri="{FF2B5EF4-FFF2-40B4-BE49-F238E27FC236}">
                  <a16:creationId xmlns:a16="http://schemas.microsoft.com/office/drawing/2014/main" id="{6009B279-108B-7B4C-8BDF-4694C4437C10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5646738" y="2846388"/>
              <a:ext cx="166688" cy="365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42">
              <a:extLst>
                <a:ext uri="{FF2B5EF4-FFF2-40B4-BE49-F238E27FC236}">
                  <a16:creationId xmlns:a16="http://schemas.microsoft.com/office/drawing/2014/main" id="{8AA27460-01F1-1D36-FCA2-34B00A4EF66C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5645150" y="2935288"/>
              <a:ext cx="150813" cy="14446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9 h 226"/>
                <a:gd name="T34" fmla="*/ 46 w 249"/>
                <a:gd name="T35" fmla="*/ 182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43">
              <a:extLst>
                <a:ext uri="{FF2B5EF4-FFF2-40B4-BE49-F238E27FC236}">
                  <a16:creationId xmlns:a16="http://schemas.microsoft.com/office/drawing/2014/main" id="{D2F6B088-E456-5528-B881-026AE98E281D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5808663" y="2976563"/>
              <a:ext cx="92075" cy="193675"/>
            </a:xfrm>
            <a:custGeom>
              <a:avLst/>
              <a:gdLst>
                <a:gd name="T0" fmla="*/ 153 w 153"/>
                <a:gd name="T1" fmla="*/ 13 h 303"/>
                <a:gd name="T2" fmla="*/ 139 w 153"/>
                <a:gd name="T3" fmla="*/ 0 h 303"/>
                <a:gd name="T4" fmla="*/ 120 w 153"/>
                <a:gd name="T5" fmla="*/ 19 h 303"/>
                <a:gd name="T6" fmla="*/ 134 w 153"/>
                <a:gd name="T7" fmla="*/ 32 h 303"/>
                <a:gd name="T8" fmla="*/ 153 w 153"/>
                <a:gd name="T9" fmla="*/ 13 h 303"/>
                <a:gd name="T10" fmla="*/ 79 w 153"/>
                <a:gd name="T11" fmla="*/ 249 h 303"/>
                <a:gd name="T12" fmla="*/ 34 w 153"/>
                <a:gd name="T13" fmla="*/ 293 h 303"/>
                <a:gd name="T14" fmla="*/ 21 w 153"/>
                <a:gd name="T15" fmla="*/ 291 h 303"/>
                <a:gd name="T16" fmla="*/ 33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4 w 153"/>
                <a:gd name="T23" fmla="*/ 303 h 303"/>
                <a:gd name="T24" fmla="*/ 107 w 153"/>
                <a:gd name="T25" fmla="*/ 248 h 303"/>
                <a:gd name="T26" fmla="*/ 139 w 153"/>
                <a:gd name="T27" fmla="*/ 123 h 303"/>
                <a:gd name="T28" fmla="*/ 140 w 153"/>
                <a:gd name="T29" fmla="*/ 110 h 303"/>
                <a:gd name="T30" fmla="*/ 103 w 153"/>
                <a:gd name="T31" fmla="*/ 78 h 303"/>
                <a:gd name="T32" fmla="*/ 42 w 153"/>
                <a:gd name="T33" fmla="*/ 131 h 303"/>
                <a:gd name="T34" fmla="*/ 48 w 153"/>
                <a:gd name="T35" fmla="*/ 136 h 303"/>
                <a:gd name="T36" fmla="*/ 55 w 153"/>
                <a:gd name="T37" fmla="*/ 129 h 303"/>
                <a:gd name="T38" fmla="*/ 102 w 153"/>
                <a:gd name="T39" fmla="*/ 87 h 303"/>
                <a:gd name="T40" fmla="*/ 114 w 153"/>
                <a:gd name="T41" fmla="*/ 104 h 303"/>
                <a:gd name="T42" fmla="*/ 113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3"/>
                  </a:moveTo>
                  <a:cubicBezTo>
                    <a:pt x="153" y="7"/>
                    <a:pt x="149" y="0"/>
                    <a:pt x="139" y="0"/>
                  </a:cubicBezTo>
                  <a:cubicBezTo>
                    <a:pt x="129" y="0"/>
                    <a:pt x="120" y="10"/>
                    <a:pt x="120" y="19"/>
                  </a:cubicBezTo>
                  <a:cubicBezTo>
                    <a:pt x="120" y="25"/>
                    <a:pt x="124" y="32"/>
                    <a:pt x="134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9"/>
                  </a:moveTo>
                  <a:cubicBezTo>
                    <a:pt x="73" y="273"/>
                    <a:pt x="55" y="293"/>
                    <a:pt x="34" y="293"/>
                  </a:cubicBezTo>
                  <a:cubicBezTo>
                    <a:pt x="29" y="293"/>
                    <a:pt x="25" y="292"/>
                    <a:pt x="21" y="291"/>
                  </a:cubicBezTo>
                  <a:cubicBezTo>
                    <a:pt x="31" y="287"/>
                    <a:pt x="33" y="278"/>
                    <a:pt x="33" y="273"/>
                  </a:cubicBezTo>
                  <a:cubicBezTo>
                    <a:pt x="33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3" y="303"/>
                    <a:pt x="34" y="303"/>
                  </a:cubicBezTo>
                  <a:cubicBezTo>
                    <a:pt x="55" y="303"/>
                    <a:pt x="96" y="290"/>
                    <a:pt x="107" y="248"/>
                  </a:cubicBezTo>
                  <a:lnTo>
                    <a:pt x="139" y="123"/>
                  </a:lnTo>
                  <a:cubicBezTo>
                    <a:pt x="140" y="119"/>
                    <a:pt x="140" y="116"/>
                    <a:pt x="140" y="110"/>
                  </a:cubicBezTo>
                  <a:cubicBezTo>
                    <a:pt x="140" y="91"/>
                    <a:pt x="124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7" y="136"/>
                    <a:pt x="48" y="136"/>
                  </a:cubicBezTo>
                  <a:cubicBezTo>
                    <a:pt x="52" y="136"/>
                    <a:pt x="52" y="135"/>
                    <a:pt x="55" y="129"/>
                  </a:cubicBezTo>
                  <a:cubicBezTo>
                    <a:pt x="63" y="109"/>
                    <a:pt x="82" y="87"/>
                    <a:pt x="102" y="87"/>
                  </a:cubicBezTo>
                  <a:cubicBezTo>
                    <a:pt x="111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79" y="2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" name="Group 19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 title="IguanaTex Vector Display">
            <a:extLst>
              <a:ext uri="{FF2B5EF4-FFF2-40B4-BE49-F238E27FC236}">
                <a16:creationId xmlns:a16="http://schemas.microsoft.com/office/drawing/2014/main" id="{45801F3C-1056-542F-60CE-7ADA8A0082CB}"/>
              </a:ext>
            </a:extLst>
          </p:cNvPr>
          <p:cNvGrpSpPr>
            <a:grpSpLocks noChangeAspect="1"/>
          </p:cNvGrpSpPr>
          <p:nvPr>
            <p:custDataLst>
              <p:tags r:id="rId24"/>
            </p:custDataLst>
          </p:nvPr>
        </p:nvGrpSpPr>
        <p:grpSpPr>
          <a:xfrm>
            <a:off x="3576476" y="5610396"/>
            <a:ext cx="296862" cy="199407"/>
            <a:chOff x="5189538" y="3438525"/>
            <a:chExt cx="314326" cy="211138"/>
          </a:xfrm>
        </p:grpSpPr>
        <p:sp>
          <p:nvSpPr>
            <p:cNvPr id="195" name="Freeform 150">
              <a:extLst>
                <a:ext uri="{FF2B5EF4-FFF2-40B4-BE49-F238E27FC236}">
                  <a16:creationId xmlns:a16="http://schemas.microsoft.com/office/drawing/2014/main" id="{985BC974-88B1-6926-3C11-68CF12E7BD82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5189538" y="3438525"/>
              <a:ext cx="166688" cy="160338"/>
            </a:xfrm>
            <a:custGeom>
              <a:avLst/>
              <a:gdLst>
                <a:gd name="T0" fmla="*/ 152 w 249"/>
                <a:gd name="T1" fmla="*/ 70 h 227"/>
                <a:gd name="T2" fmla="*/ 202 w 249"/>
                <a:gd name="T3" fmla="*/ 11 h 227"/>
                <a:gd name="T4" fmla="*/ 227 w 249"/>
                <a:gd name="T5" fmla="*/ 18 h 227"/>
                <a:gd name="T6" fmla="*/ 203 w 249"/>
                <a:gd name="T7" fmla="*/ 45 h 227"/>
                <a:gd name="T8" fmla="*/ 222 w 249"/>
                <a:gd name="T9" fmla="*/ 62 h 227"/>
                <a:gd name="T10" fmla="*/ 249 w 249"/>
                <a:gd name="T11" fmla="*/ 33 h 227"/>
                <a:gd name="T12" fmla="*/ 202 w 249"/>
                <a:gd name="T13" fmla="*/ 0 h 227"/>
                <a:gd name="T14" fmla="*/ 150 w 249"/>
                <a:gd name="T15" fmla="*/ 38 h 227"/>
                <a:gd name="T16" fmla="*/ 96 w 249"/>
                <a:gd name="T17" fmla="*/ 0 h 227"/>
                <a:gd name="T18" fmla="*/ 15 w 249"/>
                <a:gd name="T19" fmla="*/ 77 h 227"/>
                <a:gd name="T20" fmla="*/ 21 w 249"/>
                <a:gd name="T21" fmla="*/ 82 h 227"/>
                <a:gd name="T22" fmla="*/ 28 w 249"/>
                <a:gd name="T23" fmla="*/ 77 h 227"/>
                <a:gd name="T24" fmla="*/ 95 w 249"/>
                <a:gd name="T25" fmla="*/ 11 h 227"/>
                <a:gd name="T26" fmla="*/ 122 w 249"/>
                <a:gd name="T27" fmla="*/ 45 h 227"/>
                <a:gd name="T28" fmla="*/ 95 w 249"/>
                <a:gd name="T29" fmla="*/ 164 h 227"/>
                <a:gd name="T30" fmla="*/ 47 w 249"/>
                <a:gd name="T31" fmla="*/ 216 h 227"/>
                <a:gd name="T32" fmla="*/ 22 w 249"/>
                <a:gd name="T33" fmla="*/ 209 h 227"/>
                <a:gd name="T34" fmla="*/ 46 w 249"/>
                <a:gd name="T35" fmla="*/ 182 h 227"/>
                <a:gd name="T36" fmla="*/ 27 w 249"/>
                <a:gd name="T37" fmla="*/ 165 h 227"/>
                <a:gd name="T38" fmla="*/ 0 w 249"/>
                <a:gd name="T39" fmla="*/ 194 h 227"/>
                <a:gd name="T40" fmla="*/ 47 w 249"/>
                <a:gd name="T41" fmla="*/ 227 h 227"/>
                <a:gd name="T42" fmla="*/ 99 w 249"/>
                <a:gd name="T43" fmla="*/ 189 h 227"/>
                <a:gd name="T44" fmla="*/ 153 w 249"/>
                <a:gd name="T45" fmla="*/ 227 h 227"/>
                <a:gd name="T46" fmla="*/ 233 w 249"/>
                <a:gd name="T47" fmla="*/ 150 h 227"/>
                <a:gd name="T48" fmla="*/ 227 w 249"/>
                <a:gd name="T49" fmla="*/ 145 h 227"/>
                <a:gd name="T50" fmla="*/ 221 w 249"/>
                <a:gd name="T51" fmla="*/ 150 h 227"/>
                <a:gd name="T52" fmla="*/ 154 w 249"/>
                <a:gd name="T53" fmla="*/ 216 h 227"/>
                <a:gd name="T54" fmla="*/ 127 w 249"/>
                <a:gd name="T55" fmla="*/ 183 h 227"/>
                <a:gd name="T56" fmla="*/ 135 w 249"/>
                <a:gd name="T57" fmla="*/ 139 h 227"/>
                <a:gd name="T58" fmla="*/ 152 w 249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7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51">
              <a:extLst>
                <a:ext uri="{FF2B5EF4-FFF2-40B4-BE49-F238E27FC236}">
                  <a16:creationId xmlns:a16="http://schemas.microsoft.com/office/drawing/2014/main" id="{8A9A01B4-12E4-9BBD-4ACB-9D90822C07B0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5387976" y="3476625"/>
              <a:ext cx="115888" cy="173038"/>
            </a:xfrm>
            <a:custGeom>
              <a:avLst/>
              <a:gdLst>
                <a:gd name="T0" fmla="*/ 83 w 172"/>
                <a:gd name="T1" fmla="*/ 10 h 246"/>
                <a:gd name="T2" fmla="*/ 84 w 172"/>
                <a:gd name="T3" fmla="*/ 4 h 246"/>
                <a:gd name="T4" fmla="*/ 79 w 172"/>
                <a:gd name="T5" fmla="*/ 0 h 246"/>
                <a:gd name="T6" fmla="*/ 34 w 172"/>
                <a:gd name="T7" fmla="*/ 3 h 246"/>
                <a:gd name="T8" fmla="*/ 26 w 172"/>
                <a:gd name="T9" fmla="*/ 11 h 246"/>
                <a:gd name="T10" fmla="*/ 36 w 172"/>
                <a:gd name="T11" fmla="*/ 16 h 246"/>
                <a:gd name="T12" fmla="*/ 52 w 172"/>
                <a:gd name="T13" fmla="*/ 21 h 246"/>
                <a:gd name="T14" fmla="*/ 51 w 172"/>
                <a:gd name="T15" fmla="*/ 29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3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2 h 246"/>
                <a:gd name="T36" fmla="*/ 163 w 172"/>
                <a:gd name="T37" fmla="*/ 188 h 246"/>
                <a:gd name="T38" fmla="*/ 156 w 172"/>
                <a:gd name="T39" fmla="*/ 196 h 246"/>
                <a:gd name="T40" fmla="*/ 126 w 172"/>
                <a:gd name="T41" fmla="*/ 236 h 246"/>
                <a:gd name="T42" fmla="*/ 113 w 172"/>
                <a:gd name="T43" fmla="*/ 218 h 246"/>
                <a:gd name="T44" fmla="*/ 116 w 172"/>
                <a:gd name="T45" fmla="*/ 202 h 246"/>
                <a:gd name="T46" fmla="*/ 117 w 172"/>
                <a:gd name="T47" fmla="*/ 191 h 246"/>
                <a:gd name="T48" fmla="*/ 61 w 172"/>
                <a:gd name="T49" fmla="*/ 154 h 246"/>
                <a:gd name="T50" fmla="*/ 90 w 172"/>
                <a:gd name="T51" fmla="*/ 131 h 246"/>
                <a:gd name="T52" fmla="*/ 145 w 172"/>
                <a:gd name="T53" fmla="*/ 98 h 246"/>
                <a:gd name="T54" fmla="*/ 156 w 172"/>
                <a:gd name="T55" fmla="*/ 102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8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6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2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3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2"/>
                  </a:cubicBezTo>
                  <a:cubicBezTo>
                    <a:pt x="169" y="188"/>
                    <a:pt x="165" y="188"/>
                    <a:pt x="163" y="188"/>
                  </a:cubicBezTo>
                  <a:cubicBezTo>
                    <a:pt x="159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6" y="202"/>
                  </a:cubicBezTo>
                  <a:cubicBezTo>
                    <a:pt x="116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1" y="154"/>
                  </a:cubicBezTo>
                  <a:cubicBezTo>
                    <a:pt x="71" y="148"/>
                    <a:pt x="84" y="136"/>
                    <a:pt x="90" y="131"/>
                  </a:cubicBezTo>
                  <a:cubicBezTo>
                    <a:pt x="108" y="114"/>
                    <a:pt x="125" y="98"/>
                    <a:pt x="145" y="98"/>
                  </a:cubicBezTo>
                  <a:cubicBezTo>
                    <a:pt x="149" y="98"/>
                    <a:pt x="153" y="99"/>
                    <a:pt x="156" y="102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7"/>
                    <a:pt x="172" y="113"/>
                  </a:cubicBezTo>
                  <a:cubicBezTo>
                    <a:pt x="172" y="101"/>
                    <a:pt x="163" y="88"/>
                    <a:pt x="145" y="88"/>
                  </a:cubicBezTo>
                  <a:cubicBezTo>
                    <a:pt x="125" y="88"/>
                    <a:pt x="107" y="102"/>
                    <a:pt x="89" y="119"/>
                  </a:cubicBezTo>
                  <a:cubicBezTo>
                    <a:pt x="74" y="133"/>
                    <a:pt x="63" y="144"/>
                    <a:pt x="49" y="150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97" name="Straight Arrow Connector 196">
            <a:extLst>
              <a:ext uri="{FF2B5EF4-FFF2-40B4-BE49-F238E27FC236}">
                <a16:creationId xmlns:a16="http://schemas.microsoft.com/office/drawing/2014/main" id="{75B1E329-A622-C431-DC75-52A02E8665D0}"/>
              </a:ext>
            </a:extLst>
          </p:cNvPr>
          <p:cNvCxnSpPr>
            <a:cxnSpLocks/>
          </p:cNvCxnSpPr>
          <p:nvPr/>
        </p:nvCxnSpPr>
        <p:spPr>
          <a:xfrm flipH="1">
            <a:off x="3975775" y="5416930"/>
            <a:ext cx="642451" cy="2646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Arrow Connector 197">
            <a:extLst>
              <a:ext uri="{FF2B5EF4-FFF2-40B4-BE49-F238E27FC236}">
                <a16:creationId xmlns:a16="http://schemas.microsoft.com/office/drawing/2014/main" id="{FFCAF9B6-23D3-D76F-8B47-D7292A083AE5}"/>
              </a:ext>
            </a:extLst>
          </p:cNvPr>
          <p:cNvCxnSpPr>
            <a:cxnSpLocks/>
          </p:cNvCxnSpPr>
          <p:nvPr/>
        </p:nvCxnSpPr>
        <p:spPr>
          <a:xfrm flipH="1" flipV="1">
            <a:off x="3975775" y="5726728"/>
            <a:ext cx="593673" cy="1211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9" name="Group 19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i$ in right:&#10;&#10;\end{document}" title="IguanaTex Vector Display">
            <a:extLst>
              <a:ext uri="{FF2B5EF4-FFF2-40B4-BE49-F238E27FC236}">
                <a16:creationId xmlns:a16="http://schemas.microsoft.com/office/drawing/2014/main" id="{1B25FBD1-A129-D132-5F76-F2CEA012C78F}"/>
              </a:ext>
            </a:extLst>
          </p:cNvPr>
          <p:cNvGrpSpPr>
            <a:grpSpLocks noChangeAspect="1"/>
          </p:cNvGrpSpPr>
          <p:nvPr>
            <p:custDataLst>
              <p:tags r:id="rId25"/>
            </p:custDataLst>
          </p:nvPr>
        </p:nvGrpSpPr>
        <p:grpSpPr>
          <a:xfrm>
            <a:off x="1305952" y="6131847"/>
            <a:ext cx="1888836" cy="296333"/>
            <a:chOff x="2540000" y="2540000"/>
            <a:chExt cx="1325563" cy="207963"/>
          </a:xfrm>
        </p:grpSpPr>
        <p:sp>
          <p:nvSpPr>
            <p:cNvPr id="200" name="Freeform 158 1">
              <a:extLst>
                <a:ext uri="{FF2B5EF4-FFF2-40B4-BE49-F238E27FC236}">
                  <a16:creationId xmlns:a16="http://schemas.microsoft.com/office/drawing/2014/main" id="{B2762762-C3CD-2766-D539-07A2AE884349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2540000" y="2605088"/>
              <a:ext cx="125413" cy="98425"/>
            </a:xfrm>
            <a:custGeom>
              <a:avLst/>
              <a:gdLst>
                <a:gd name="T0" fmla="*/ 299 w 341"/>
                <a:gd name="T1" fmla="*/ 48 h 221"/>
                <a:gd name="T2" fmla="*/ 341 w 341"/>
                <a:gd name="T3" fmla="*/ 16 h 221"/>
                <a:gd name="T4" fmla="*/ 341 w 341"/>
                <a:gd name="T5" fmla="*/ 0 h 221"/>
                <a:gd name="T6" fmla="*/ 305 w 341"/>
                <a:gd name="T7" fmla="*/ 2 h 221"/>
                <a:gd name="T8" fmla="*/ 258 w 341"/>
                <a:gd name="T9" fmla="*/ 0 h 221"/>
                <a:gd name="T10" fmla="*/ 258 w 341"/>
                <a:gd name="T11" fmla="*/ 16 h 221"/>
                <a:gd name="T12" fmla="*/ 287 w 341"/>
                <a:gd name="T13" fmla="*/ 40 h 221"/>
                <a:gd name="T14" fmla="*/ 285 w 341"/>
                <a:gd name="T15" fmla="*/ 50 h 221"/>
                <a:gd name="T16" fmla="*/ 239 w 341"/>
                <a:gd name="T17" fmla="*/ 178 h 221"/>
                <a:gd name="T18" fmla="*/ 190 w 341"/>
                <a:gd name="T19" fmla="*/ 39 h 221"/>
                <a:gd name="T20" fmla="*/ 188 w 341"/>
                <a:gd name="T21" fmla="*/ 29 h 221"/>
                <a:gd name="T22" fmla="*/ 217 w 341"/>
                <a:gd name="T23" fmla="*/ 16 h 221"/>
                <a:gd name="T24" fmla="*/ 217 w 341"/>
                <a:gd name="T25" fmla="*/ 0 h 221"/>
                <a:gd name="T26" fmla="*/ 165 w 341"/>
                <a:gd name="T27" fmla="*/ 2 h 221"/>
                <a:gd name="T28" fmla="*/ 121 w 341"/>
                <a:gd name="T29" fmla="*/ 0 h 221"/>
                <a:gd name="T30" fmla="*/ 121 w 341"/>
                <a:gd name="T31" fmla="*/ 16 h 221"/>
                <a:gd name="T32" fmla="*/ 152 w 341"/>
                <a:gd name="T33" fmla="*/ 23 h 221"/>
                <a:gd name="T34" fmla="*/ 164 w 341"/>
                <a:gd name="T35" fmla="*/ 51 h 221"/>
                <a:gd name="T36" fmla="*/ 121 w 341"/>
                <a:gd name="T37" fmla="*/ 171 h 221"/>
                <a:gd name="T38" fmla="*/ 74 w 341"/>
                <a:gd name="T39" fmla="*/ 38 h 221"/>
                <a:gd name="T40" fmla="*/ 71 w 341"/>
                <a:gd name="T41" fmla="*/ 29 h 221"/>
                <a:gd name="T42" fmla="*/ 100 w 341"/>
                <a:gd name="T43" fmla="*/ 16 h 221"/>
                <a:gd name="T44" fmla="*/ 100 w 341"/>
                <a:gd name="T45" fmla="*/ 0 h 221"/>
                <a:gd name="T46" fmla="*/ 46 w 341"/>
                <a:gd name="T47" fmla="*/ 2 h 221"/>
                <a:gd name="T48" fmla="*/ 0 w 341"/>
                <a:gd name="T49" fmla="*/ 0 h 221"/>
                <a:gd name="T50" fmla="*/ 0 w 341"/>
                <a:gd name="T51" fmla="*/ 16 h 221"/>
                <a:gd name="T52" fmla="*/ 37 w 341"/>
                <a:gd name="T53" fmla="*/ 33 h 221"/>
                <a:gd name="T54" fmla="*/ 99 w 341"/>
                <a:gd name="T55" fmla="*/ 210 h 221"/>
                <a:gd name="T56" fmla="*/ 110 w 341"/>
                <a:gd name="T57" fmla="*/ 221 h 221"/>
                <a:gd name="T58" fmla="*/ 120 w 341"/>
                <a:gd name="T59" fmla="*/ 211 h 221"/>
                <a:gd name="T60" fmla="*/ 170 w 341"/>
                <a:gd name="T61" fmla="*/ 70 h 221"/>
                <a:gd name="T62" fmla="*/ 221 w 341"/>
                <a:gd name="T63" fmla="*/ 211 h 221"/>
                <a:gd name="T64" fmla="*/ 231 w 341"/>
                <a:gd name="T65" fmla="*/ 221 h 221"/>
                <a:gd name="T66" fmla="*/ 241 w 341"/>
                <a:gd name="T67" fmla="*/ 211 h 221"/>
                <a:gd name="T68" fmla="*/ 299 w 341"/>
                <a:gd name="T69" fmla="*/ 4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1">
                  <a:moveTo>
                    <a:pt x="299" y="48"/>
                  </a:moveTo>
                  <a:cubicBezTo>
                    <a:pt x="308" y="23"/>
                    <a:pt x="324" y="16"/>
                    <a:pt x="341" y="16"/>
                  </a:cubicBezTo>
                  <a:lnTo>
                    <a:pt x="341" y="0"/>
                  </a:lnTo>
                  <a:cubicBezTo>
                    <a:pt x="330" y="1"/>
                    <a:pt x="316" y="2"/>
                    <a:pt x="305" y="2"/>
                  </a:cubicBezTo>
                  <a:cubicBezTo>
                    <a:pt x="290" y="2"/>
                    <a:pt x="268" y="1"/>
                    <a:pt x="258" y="0"/>
                  </a:cubicBezTo>
                  <a:lnTo>
                    <a:pt x="258" y="16"/>
                  </a:lnTo>
                  <a:cubicBezTo>
                    <a:pt x="276" y="16"/>
                    <a:pt x="287" y="25"/>
                    <a:pt x="287" y="40"/>
                  </a:cubicBezTo>
                  <a:cubicBezTo>
                    <a:pt x="287" y="43"/>
                    <a:pt x="287" y="44"/>
                    <a:pt x="285" y="50"/>
                  </a:cubicBezTo>
                  <a:lnTo>
                    <a:pt x="239" y="178"/>
                  </a:lnTo>
                  <a:lnTo>
                    <a:pt x="190" y="39"/>
                  </a:lnTo>
                  <a:cubicBezTo>
                    <a:pt x="188" y="33"/>
                    <a:pt x="188" y="32"/>
                    <a:pt x="188" y="29"/>
                  </a:cubicBezTo>
                  <a:cubicBezTo>
                    <a:pt x="188" y="16"/>
                    <a:pt x="207" y="16"/>
                    <a:pt x="217" y="16"/>
                  </a:cubicBezTo>
                  <a:lnTo>
                    <a:pt x="217" y="0"/>
                  </a:lnTo>
                  <a:cubicBezTo>
                    <a:pt x="203" y="1"/>
                    <a:pt x="177" y="2"/>
                    <a:pt x="165" y="2"/>
                  </a:cubicBezTo>
                  <a:cubicBezTo>
                    <a:pt x="150" y="2"/>
                    <a:pt x="136" y="1"/>
                    <a:pt x="121" y="0"/>
                  </a:cubicBezTo>
                  <a:lnTo>
                    <a:pt x="121" y="16"/>
                  </a:lnTo>
                  <a:cubicBezTo>
                    <a:pt x="139" y="16"/>
                    <a:pt x="147" y="17"/>
                    <a:pt x="152" y="23"/>
                  </a:cubicBezTo>
                  <a:cubicBezTo>
                    <a:pt x="155" y="26"/>
                    <a:pt x="160" y="41"/>
                    <a:pt x="164" y="51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6"/>
                    <a:pt x="90" y="16"/>
                    <a:pt x="100" y="16"/>
                  </a:cubicBezTo>
                  <a:lnTo>
                    <a:pt x="100" y="0"/>
                  </a:lnTo>
                  <a:cubicBezTo>
                    <a:pt x="86" y="1"/>
                    <a:pt x="58" y="2"/>
                    <a:pt x="46" y="2"/>
                  </a:cubicBezTo>
                  <a:cubicBezTo>
                    <a:pt x="44" y="2"/>
                    <a:pt x="18" y="1"/>
                    <a:pt x="0" y="0"/>
                  </a:cubicBezTo>
                  <a:lnTo>
                    <a:pt x="0" y="16"/>
                  </a:lnTo>
                  <a:cubicBezTo>
                    <a:pt x="25" y="16"/>
                    <a:pt x="31" y="17"/>
                    <a:pt x="37" y="33"/>
                  </a:cubicBezTo>
                  <a:lnTo>
                    <a:pt x="99" y="210"/>
                  </a:lnTo>
                  <a:cubicBezTo>
                    <a:pt x="102" y="217"/>
                    <a:pt x="103" y="221"/>
                    <a:pt x="110" y="221"/>
                  </a:cubicBezTo>
                  <a:cubicBezTo>
                    <a:pt x="116" y="221"/>
                    <a:pt x="117" y="218"/>
                    <a:pt x="120" y="211"/>
                  </a:cubicBezTo>
                  <a:lnTo>
                    <a:pt x="170" y="70"/>
                  </a:lnTo>
                  <a:lnTo>
                    <a:pt x="221" y="211"/>
                  </a:lnTo>
                  <a:cubicBezTo>
                    <a:pt x="223" y="217"/>
                    <a:pt x="225" y="221"/>
                    <a:pt x="231" y="221"/>
                  </a:cubicBezTo>
                  <a:cubicBezTo>
                    <a:pt x="237" y="221"/>
                    <a:pt x="239" y="216"/>
                    <a:pt x="241" y="211"/>
                  </a:cubicBezTo>
                  <a:lnTo>
                    <a:pt x="299" y="4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59 1">
              <a:extLst>
                <a:ext uri="{FF2B5EF4-FFF2-40B4-BE49-F238E27FC236}">
                  <a16:creationId xmlns:a16="http://schemas.microsoft.com/office/drawing/2014/main" id="{193A66AB-949A-145F-C1B3-24DDBFA21C5C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2674938" y="2546350"/>
              <a:ext cx="90488" cy="155575"/>
            </a:xfrm>
            <a:custGeom>
              <a:avLst/>
              <a:gdLst>
                <a:gd name="T0" fmla="*/ 38 w 250"/>
                <a:gd name="T1" fmla="*/ 308 h 346"/>
                <a:gd name="T2" fmla="*/ 0 w 250"/>
                <a:gd name="T3" fmla="*/ 331 h 346"/>
                <a:gd name="T4" fmla="*/ 0 w 250"/>
                <a:gd name="T5" fmla="*/ 346 h 346"/>
                <a:gd name="T6" fmla="*/ 56 w 250"/>
                <a:gd name="T7" fmla="*/ 345 h 346"/>
                <a:gd name="T8" fmla="*/ 112 w 250"/>
                <a:gd name="T9" fmla="*/ 346 h 346"/>
                <a:gd name="T10" fmla="*/ 112 w 250"/>
                <a:gd name="T11" fmla="*/ 331 h 346"/>
                <a:gd name="T12" fmla="*/ 73 w 250"/>
                <a:gd name="T13" fmla="*/ 308 h 346"/>
                <a:gd name="T14" fmla="*/ 73 w 250"/>
                <a:gd name="T15" fmla="*/ 217 h 346"/>
                <a:gd name="T16" fmla="*/ 140 w 250"/>
                <a:gd name="T17" fmla="*/ 137 h 346"/>
                <a:gd name="T18" fmla="*/ 177 w 250"/>
                <a:gd name="T19" fmla="*/ 192 h 346"/>
                <a:gd name="T20" fmla="*/ 177 w 250"/>
                <a:gd name="T21" fmla="*/ 308 h 346"/>
                <a:gd name="T22" fmla="*/ 138 w 250"/>
                <a:gd name="T23" fmla="*/ 331 h 346"/>
                <a:gd name="T24" fmla="*/ 138 w 250"/>
                <a:gd name="T25" fmla="*/ 346 h 346"/>
                <a:gd name="T26" fmla="*/ 194 w 250"/>
                <a:gd name="T27" fmla="*/ 345 h 346"/>
                <a:gd name="T28" fmla="*/ 250 w 250"/>
                <a:gd name="T29" fmla="*/ 346 h 346"/>
                <a:gd name="T30" fmla="*/ 250 w 250"/>
                <a:gd name="T31" fmla="*/ 331 h 346"/>
                <a:gd name="T32" fmla="*/ 211 w 250"/>
                <a:gd name="T33" fmla="*/ 316 h 346"/>
                <a:gd name="T34" fmla="*/ 211 w 250"/>
                <a:gd name="T35" fmla="*/ 220 h 346"/>
                <a:gd name="T36" fmla="*/ 196 w 250"/>
                <a:gd name="T37" fmla="*/ 144 h 346"/>
                <a:gd name="T38" fmla="*/ 144 w 250"/>
                <a:gd name="T39" fmla="*/ 126 h 346"/>
                <a:gd name="T40" fmla="*/ 71 w 250"/>
                <a:gd name="T41" fmla="*/ 175 h 346"/>
                <a:gd name="T42" fmla="*/ 71 w 250"/>
                <a:gd name="T43" fmla="*/ 0 h 346"/>
                <a:gd name="T44" fmla="*/ 0 w 250"/>
                <a:gd name="T45" fmla="*/ 6 h 346"/>
                <a:gd name="T46" fmla="*/ 0 w 250"/>
                <a:gd name="T47" fmla="*/ 21 h 346"/>
                <a:gd name="T48" fmla="*/ 38 w 250"/>
                <a:gd name="T49" fmla="*/ 49 h 346"/>
                <a:gd name="T50" fmla="*/ 38 w 250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6">
                  <a:moveTo>
                    <a:pt x="38" y="308"/>
                  </a:moveTo>
                  <a:cubicBezTo>
                    <a:pt x="38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2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1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1" y="331"/>
                    <a:pt x="138" y="331"/>
                  </a:cubicBezTo>
                  <a:lnTo>
                    <a:pt x="138" y="346"/>
                  </a:lnTo>
                  <a:cubicBezTo>
                    <a:pt x="155" y="346"/>
                    <a:pt x="181" y="345"/>
                    <a:pt x="194" y="345"/>
                  </a:cubicBezTo>
                  <a:cubicBezTo>
                    <a:pt x="207" y="345"/>
                    <a:pt x="233" y="346"/>
                    <a:pt x="250" y="346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1" y="316"/>
                  </a:cubicBezTo>
                  <a:lnTo>
                    <a:pt x="211" y="220"/>
                  </a:lnTo>
                  <a:cubicBezTo>
                    <a:pt x="211" y="178"/>
                    <a:pt x="211" y="162"/>
                    <a:pt x="196" y="144"/>
                  </a:cubicBezTo>
                  <a:cubicBezTo>
                    <a:pt x="189" y="136"/>
                    <a:pt x="172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60 1">
              <a:extLst>
                <a:ext uri="{FF2B5EF4-FFF2-40B4-BE49-F238E27FC236}">
                  <a16:creationId xmlns:a16="http://schemas.microsoft.com/office/drawing/2014/main" id="{DE979928-113B-6E00-5C33-AFBB955D230B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2774950" y="2601913"/>
              <a:ext cx="69850" cy="10160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2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7 w 193"/>
                <a:gd name="T29" fmla="*/ 183 h 229"/>
                <a:gd name="T30" fmla="*/ 42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2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3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7" y="183"/>
                  </a:cubicBezTo>
                  <a:cubicBezTo>
                    <a:pt x="42" y="159"/>
                    <a:pt x="42" y="126"/>
                    <a:pt x="42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61 1">
              <a:extLst>
                <a:ext uri="{FF2B5EF4-FFF2-40B4-BE49-F238E27FC236}">
                  <a16:creationId xmlns:a16="http://schemas.microsoft.com/office/drawing/2014/main" id="{93108B56-03B2-A265-669A-CA1CEA4829DB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2855913" y="2603500"/>
              <a:ext cx="92075" cy="98425"/>
            </a:xfrm>
            <a:custGeom>
              <a:avLst/>
              <a:gdLst>
                <a:gd name="T0" fmla="*/ 39 w 250"/>
                <a:gd name="T1" fmla="*/ 49 h 220"/>
                <a:gd name="T2" fmla="*/ 39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62 1">
              <a:extLst>
                <a:ext uri="{FF2B5EF4-FFF2-40B4-BE49-F238E27FC236}">
                  <a16:creationId xmlns:a16="http://schemas.microsoft.com/office/drawing/2014/main" id="{491BF8F1-55DE-78BF-8AF5-DEBA860E68CC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3019425" y="2540000"/>
              <a:ext cx="101600" cy="25400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5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6 w 276"/>
                <a:gd name="T11" fmla="*/ 27 h 57"/>
                <a:gd name="T12" fmla="*/ 0 w 276"/>
                <a:gd name="T13" fmla="*/ 48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4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5"/>
                    <a:pt x="193" y="35"/>
                  </a:cubicBezTo>
                  <a:cubicBezTo>
                    <a:pt x="173" y="35"/>
                    <a:pt x="158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6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8"/>
                    <a:pt x="164" y="57"/>
                    <a:pt x="184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63 1">
              <a:extLst>
                <a:ext uri="{FF2B5EF4-FFF2-40B4-BE49-F238E27FC236}">
                  <a16:creationId xmlns:a16="http://schemas.microsoft.com/office/drawing/2014/main" id="{3A63CC37-C192-6F66-A74C-0662E090CF73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3017838" y="2603500"/>
              <a:ext cx="90488" cy="1000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8 h 226"/>
                <a:gd name="T34" fmla="*/ 46 w 248"/>
                <a:gd name="T35" fmla="*/ 181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4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5" y="215"/>
                    <a:pt x="33" y="215"/>
                    <a:pt x="23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1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64 1">
              <a:extLst>
                <a:ext uri="{FF2B5EF4-FFF2-40B4-BE49-F238E27FC236}">
                  <a16:creationId xmlns:a16="http://schemas.microsoft.com/office/drawing/2014/main" id="{0138F643-6EF5-5A5F-5DD9-48284F3E13DB}"/>
                </a:ext>
              </a:extLst>
            </p:cNvPr>
            <p:cNvSpPr>
              <a:spLocks noEditPoints="1"/>
            </p:cNvSpPr>
            <p:nvPr>
              <p:custDataLst>
                <p:tags r:id="rId127"/>
              </p:custDataLst>
            </p:nvPr>
          </p:nvSpPr>
          <p:spPr bwMode="auto">
            <a:xfrm>
              <a:off x="3122613" y="2632075"/>
              <a:ext cx="39688" cy="104775"/>
            </a:xfrm>
            <a:custGeom>
              <a:avLst/>
              <a:gdLst>
                <a:gd name="T0" fmla="*/ 96 w 106"/>
                <a:gd name="T1" fmla="*/ 13 h 235"/>
                <a:gd name="T2" fmla="*/ 83 w 106"/>
                <a:gd name="T3" fmla="*/ 0 h 235"/>
                <a:gd name="T4" fmla="*/ 63 w 106"/>
                <a:gd name="T5" fmla="*/ 19 h 235"/>
                <a:gd name="T6" fmla="*/ 77 w 106"/>
                <a:gd name="T7" fmla="*/ 32 h 235"/>
                <a:gd name="T8" fmla="*/ 96 w 106"/>
                <a:gd name="T9" fmla="*/ 13 h 235"/>
                <a:gd name="T10" fmla="*/ 25 w 106"/>
                <a:gd name="T11" fmla="*/ 190 h 235"/>
                <a:gd name="T12" fmla="*/ 22 w 106"/>
                <a:gd name="T13" fmla="*/ 205 h 235"/>
                <a:gd name="T14" fmla="*/ 55 w 106"/>
                <a:gd name="T15" fmla="*/ 235 h 235"/>
                <a:gd name="T16" fmla="*/ 106 w 106"/>
                <a:gd name="T17" fmla="*/ 181 h 235"/>
                <a:gd name="T18" fmla="*/ 100 w 106"/>
                <a:gd name="T19" fmla="*/ 177 h 235"/>
                <a:gd name="T20" fmla="*/ 93 w 106"/>
                <a:gd name="T21" fmla="*/ 183 h 235"/>
                <a:gd name="T22" fmla="*/ 56 w 106"/>
                <a:gd name="T23" fmla="*/ 225 h 235"/>
                <a:gd name="T24" fmla="*/ 48 w 106"/>
                <a:gd name="T25" fmla="*/ 213 h 235"/>
                <a:gd name="T26" fmla="*/ 53 w 106"/>
                <a:gd name="T27" fmla="*/ 190 h 235"/>
                <a:gd name="T28" fmla="*/ 64 w 106"/>
                <a:gd name="T29" fmla="*/ 162 h 235"/>
                <a:gd name="T30" fmla="*/ 81 w 106"/>
                <a:gd name="T31" fmla="*/ 118 h 235"/>
                <a:gd name="T32" fmla="*/ 84 w 106"/>
                <a:gd name="T33" fmla="*/ 107 h 235"/>
                <a:gd name="T34" fmla="*/ 50 w 106"/>
                <a:gd name="T35" fmla="*/ 77 h 235"/>
                <a:gd name="T36" fmla="*/ 0 w 106"/>
                <a:gd name="T37" fmla="*/ 131 h 235"/>
                <a:gd name="T38" fmla="*/ 6 w 106"/>
                <a:gd name="T39" fmla="*/ 135 h 235"/>
                <a:gd name="T40" fmla="*/ 12 w 106"/>
                <a:gd name="T41" fmla="*/ 130 h 235"/>
                <a:gd name="T42" fmla="*/ 49 w 106"/>
                <a:gd name="T43" fmla="*/ 87 h 235"/>
                <a:gd name="T44" fmla="*/ 58 w 106"/>
                <a:gd name="T45" fmla="*/ 99 h 235"/>
                <a:gd name="T46" fmla="*/ 47 w 106"/>
                <a:gd name="T47" fmla="*/ 134 h 235"/>
                <a:gd name="T48" fmla="*/ 25 w 106"/>
                <a:gd name="T49" fmla="*/ 19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6" y="13"/>
                  </a:moveTo>
                  <a:cubicBezTo>
                    <a:pt x="96" y="7"/>
                    <a:pt x="92" y="0"/>
                    <a:pt x="83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8" y="32"/>
                    <a:pt x="77" y="32"/>
                  </a:cubicBezTo>
                  <a:cubicBezTo>
                    <a:pt x="87" y="32"/>
                    <a:pt x="96" y="22"/>
                    <a:pt x="96" y="13"/>
                  </a:cubicBezTo>
                  <a:close/>
                  <a:moveTo>
                    <a:pt x="25" y="190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1"/>
                    <a:pt x="36" y="235"/>
                    <a:pt x="55" y="235"/>
                  </a:cubicBezTo>
                  <a:cubicBezTo>
                    <a:pt x="90" y="235"/>
                    <a:pt x="106" y="186"/>
                    <a:pt x="106" y="181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3" y="183"/>
                  </a:cubicBezTo>
                  <a:cubicBezTo>
                    <a:pt x="85" y="210"/>
                    <a:pt x="70" y="225"/>
                    <a:pt x="56" y="225"/>
                  </a:cubicBezTo>
                  <a:cubicBezTo>
                    <a:pt x="49" y="225"/>
                    <a:pt x="48" y="220"/>
                    <a:pt x="48" y="213"/>
                  </a:cubicBezTo>
                  <a:cubicBezTo>
                    <a:pt x="48" y="205"/>
                    <a:pt x="50" y="198"/>
                    <a:pt x="53" y="190"/>
                  </a:cubicBezTo>
                  <a:cubicBezTo>
                    <a:pt x="57" y="181"/>
                    <a:pt x="61" y="171"/>
                    <a:pt x="64" y="162"/>
                  </a:cubicBezTo>
                  <a:cubicBezTo>
                    <a:pt x="68" y="154"/>
                    <a:pt x="80" y="122"/>
                    <a:pt x="81" y="118"/>
                  </a:cubicBezTo>
                  <a:cubicBezTo>
                    <a:pt x="83" y="115"/>
                    <a:pt x="84" y="110"/>
                    <a:pt x="84" y="107"/>
                  </a:cubicBezTo>
                  <a:cubicBezTo>
                    <a:pt x="84" y="90"/>
                    <a:pt x="70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5" y="135"/>
                    <a:pt x="6" y="135"/>
                  </a:cubicBezTo>
                  <a:cubicBezTo>
                    <a:pt x="11" y="135"/>
                    <a:pt x="11" y="133"/>
                    <a:pt x="12" y="130"/>
                  </a:cubicBezTo>
                  <a:cubicBezTo>
                    <a:pt x="21" y="99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2"/>
                    <a:pt x="47" y="134"/>
                  </a:cubicBezTo>
                  <a:lnTo>
                    <a:pt x="25" y="19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65 1">
              <a:extLst>
                <a:ext uri="{FF2B5EF4-FFF2-40B4-BE49-F238E27FC236}">
                  <a16:creationId xmlns:a16="http://schemas.microsoft.com/office/drawing/2014/main" id="{3FF43041-EC65-01C5-857D-8394A182DE00}"/>
                </a:ext>
              </a:extLst>
            </p:cNvPr>
            <p:cNvSpPr>
              <a:spLocks noEditPoints="1"/>
            </p:cNvSpPr>
            <p:nvPr>
              <p:custDataLst>
                <p:tags r:id="rId128"/>
              </p:custDataLst>
            </p:nvPr>
          </p:nvSpPr>
          <p:spPr bwMode="auto">
            <a:xfrm>
              <a:off x="3244850" y="2552700"/>
              <a:ext cx="38100" cy="149225"/>
            </a:xfrm>
            <a:custGeom>
              <a:avLst/>
              <a:gdLst>
                <a:gd name="T0" fmla="*/ 72 w 106"/>
                <a:gd name="T1" fmla="*/ 113 h 333"/>
                <a:gd name="T2" fmla="*/ 2 w 106"/>
                <a:gd name="T3" fmla="*/ 118 h 333"/>
                <a:gd name="T4" fmla="*/ 2 w 106"/>
                <a:gd name="T5" fmla="*/ 134 h 333"/>
                <a:gd name="T6" fmla="*/ 39 w 106"/>
                <a:gd name="T7" fmla="*/ 161 h 333"/>
                <a:gd name="T8" fmla="*/ 39 w 106"/>
                <a:gd name="T9" fmla="*/ 295 h 333"/>
                <a:gd name="T10" fmla="*/ 0 w 106"/>
                <a:gd name="T11" fmla="*/ 318 h 333"/>
                <a:gd name="T12" fmla="*/ 0 w 106"/>
                <a:gd name="T13" fmla="*/ 333 h 333"/>
                <a:gd name="T14" fmla="*/ 55 w 106"/>
                <a:gd name="T15" fmla="*/ 332 h 333"/>
                <a:gd name="T16" fmla="*/ 106 w 106"/>
                <a:gd name="T17" fmla="*/ 333 h 333"/>
                <a:gd name="T18" fmla="*/ 106 w 106"/>
                <a:gd name="T19" fmla="*/ 318 h 333"/>
                <a:gd name="T20" fmla="*/ 72 w 106"/>
                <a:gd name="T21" fmla="*/ 296 h 333"/>
                <a:gd name="T22" fmla="*/ 72 w 106"/>
                <a:gd name="T23" fmla="*/ 113 h 333"/>
                <a:gd name="T24" fmla="*/ 74 w 106"/>
                <a:gd name="T25" fmla="*/ 26 h 333"/>
                <a:gd name="T26" fmla="*/ 47 w 106"/>
                <a:gd name="T27" fmla="*/ 0 h 333"/>
                <a:gd name="T28" fmla="*/ 21 w 106"/>
                <a:gd name="T29" fmla="*/ 26 h 333"/>
                <a:gd name="T30" fmla="*/ 47 w 106"/>
                <a:gd name="T31" fmla="*/ 52 h 333"/>
                <a:gd name="T32" fmla="*/ 74 w 106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89" y="333"/>
                    <a:pt x="106" y="333"/>
                  </a:cubicBezTo>
                  <a:lnTo>
                    <a:pt x="106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66 1">
              <a:extLst>
                <a:ext uri="{FF2B5EF4-FFF2-40B4-BE49-F238E27FC236}">
                  <a16:creationId xmlns:a16="http://schemas.microsoft.com/office/drawing/2014/main" id="{DE42BECA-5EC9-8248-1BDF-10CE01214EEE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295650" y="2603500"/>
              <a:ext cx="90488" cy="98425"/>
            </a:xfrm>
            <a:custGeom>
              <a:avLst/>
              <a:gdLst>
                <a:gd name="T0" fmla="*/ 39 w 250"/>
                <a:gd name="T1" fmla="*/ 49 h 220"/>
                <a:gd name="T2" fmla="*/ 39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4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1 w 250"/>
                <a:gd name="T35" fmla="*/ 190 h 220"/>
                <a:gd name="T36" fmla="*/ 211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4" y="219"/>
                  </a:cubicBezTo>
                  <a:cubicBezTo>
                    <a:pt x="207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4"/>
                  </a:lnTo>
                  <a:cubicBezTo>
                    <a:pt x="211" y="52"/>
                    <a:pt x="211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67 1">
              <a:extLst>
                <a:ext uri="{FF2B5EF4-FFF2-40B4-BE49-F238E27FC236}">
                  <a16:creationId xmlns:a16="http://schemas.microsoft.com/office/drawing/2014/main" id="{E9CD5194-DA45-8B83-7F5F-5FA37DF8F558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455988" y="2603500"/>
              <a:ext cx="61913" cy="98425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5 h 220"/>
                <a:gd name="T6" fmla="*/ 0 w 167"/>
                <a:gd name="T7" fmla="*/ 21 h 220"/>
                <a:gd name="T8" fmla="*/ 38 w 167"/>
                <a:gd name="T9" fmla="*/ 49 h 220"/>
                <a:gd name="T10" fmla="*/ 38 w 167"/>
                <a:gd name="T11" fmla="*/ 182 h 220"/>
                <a:gd name="T12" fmla="*/ 0 w 167"/>
                <a:gd name="T13" fmla="*/ 205 h 220"/>
                <a:gd name="T14" fmla="*/ 0 w 167"/>
                <a:gd name="T15" fmla="*/ 220 h 220"/>
                <a:gd name="T16" fmla="*/ 56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09 w 167"/>
                <a:gd name="T23" fmla="*/ 205 h 220"/>
                <a:gd name="T24" fmla="*/ 71 w 167"/>
                <a:gd name="T25" fmla="*/ 181 h 220"/>
                <a:gd name="T26" fmla="*/ 71 w 167"/>
                <a:gd name="T27" fmla="*/ 104 h 220"/>
                <a:gd name="T28" fmla="*/ 130 w 167"/>
                <a:gd name="T29" fmla="*/ 11 h 220"/>
                <a:gd name="T30" fmla="*/ 136 w 167"/>
                <a:gd name="T31" fmla="*/ 11 h 220"/>
                <a:gd name="T32" fmla="*/ 124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0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4" y="21"/>
                    <a:pt x="38" y="24"/>
                    <a:pt x="38" y="49"/>
                  </a:cubicBez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199"/>
                    <a:pt x="71" y="181"/>
                  </a:cubicBezTo>
                  <a:lnTo>
                    <a:pt x="71" y="104"/>
                  </a:lnTo>
                  <a:cubicBezTo>
                    <a:pt x="71" y="55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2"/>
                    <a:pt x="146" y="52"/>
                  </a:cubicBezTo>
                  <a:cubicBezTo>
                    <a:pt x="154" y="52"/>
                    <a:pt x="167" y="46"/>
                    <a:pt x="167" y="30"/>
                  </a:cubicBezTo>
                  <a:cubicBezTo>
                    <a:pt x="167" y="14"/>
                    <a:pt x="151" y="0"/>
                    <a:pt x="130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68 1">
              <a:extLst>
                <a:ext uri="{FF2B5EF4-FFF2-40B4-BE49-F238E27FC236}">
                  <a16:creationId xmlns:a16="http://schemas.microsoft.com/office/drawing/2014/main" id="{98187032-9AEA-B38E-C026-75205D134805}"/>
                </a:ext>
              </a:extLst>
            </p:cNvPr>
            <p:cNvSpPr>
              <a:spLocks noEditPoints="1"/>
            </p:cNvSpPr>
            <p:nvPr>
              <p:custDataLst>
                <p:tags r:id="rId131"/>
              </p:custDataLst>
            </p:nvPr>
          </p:nvSpPr>
          <p:spPr bwMode="auto">
            <a:xfrm>
              <a:off x="3529013" y="2552700"/>
              <a:ext cx="38100" cy="149225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69 1">
              <a:extLst>
                <a:ext uri="{FF2B5EF4-FFF2-40B4-BE49-F238E27FC236}">
                  <a16:creationId xmlns:a16="http://schemas.microsoft.com/office/drawing/2014/main" id="{EAD3F3F8-3E56-60E2-1685-78029557B7CF}"/>
                </a:ext>
              </a:extLst>
            </p:cNvPr>
            <p:cNvSpPr>
              <a:spLocks noEditPoints="1"/>
            </p:cNvSpPr>
            <p:nvPr>
              <p:custDataLst>
                <p:tags r:id="rId132"/>
              </p:custDataLst>
            </p:nvPr>
          </p:nvSpPr>
          <p:spPr bwMode="auto">
            <a:xfrm>
              <a:off x="3578225" y="2600325"/>
              <a:ext cx="82550" cy="147638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9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7 w 228"/>
                <a:gd name="T17" fmla="*/ 136 h 329"/>
                <a:gd name="T18" fmla="*/ 97 w 228"/>
                <a:gd name="T19" fmla="*/ 152 h 329"/>
                <a:gd name="T20" fmla="*/ 177 w 228"/>
                <a:gd name="T21" fmla="*/ 79 h 329"/>
                <a:gd name="T22" fmla="*/ 157 w 228"/>
                <a:gd name="T23" fmla="*/ 31 h 329"/>
                <a:gd name="T24" fmla="*/ 202 w 228"/>
                <a:gd name="T25" fmla="*/ 11 h 329"/>
                <a:gd name="T26" fmla="*/ 207 w 228"/>
                <a:gd name="T27" fmla="*/ 12 h 329"/>
                <a:gd name="T28" fmla="*/ 199 w 228"/>
                <a:gd name="T29" fmla="*/ 25 h 329"/>
                <a:gd name="T30" fmla="*/ 213 w 228"/>
                <a:gd name="T31" fmla="*/ 40 h 329"/>
                <a:gd name="T32" fmla="*/ 228 w 228"/>
                <a:gd name="T33" fmla="*/ 25 h 329"/>
                <a:gd name="T34" fmla="*/ 202 w 228"/>
                <a:gd name="T35" fmla="*/ 0 h 329"/>
                <a:gd name="T36" fmla="*/ 149 w 228"/>
                <a:gd name="T37" fmla="*/ 24 h 329"/>
                <a:gd name="T38" fmla="*/ 97 w 228"/>
                <a:gd name="T39" fmla="*/ 6 h 329"/>
                <a:gd name="T40" fmla="*/ 16 w 228"/>
                <a:gd name="T41" fmla="*/ 79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0 w 228"/>
                <a:gd name="T51" fmla="*/ 329 h 329"/>
                <a:gd name="T52" fmla="*/ 221 w 228"/>
                <a:gd name="T53" fmla="*/ 265 h 329"/>
                <a:gd name="T54" fmla="*/ 188 w 228"/>
                <a:gd name="T55" fmla="*/ 208 h 329"/>
                <a:gd name="T56" fmla="*/ 103 w 228"/>
                <a:gd name="T57" fmla="*/ 194 h 329"/>
                <a:gd name="T58" fmla="*/ 65 w 228"/>
                <a:gd name="T59" fmla="*/ 193 h 329"/>
                <a:gd name="T60" fmla="*/ 39 w 228"/>
                <a:gd name="T61" fmla="*/ 160 h 329"/>
                <a:gd name="T62" fmla="*/ 111 w 228"/>
                <a:gd name="T63" fmla="*/ 317 h 329"/>
                <a:gd name="T64" fmla="*/ 26 w 228"/>
                <a:gd name="T65" fmla="*/ 266 h 329"/>
                <a:gd name="T66" fmla="*/ 67 w 228"/>
                <a:gd name="T67" fmla="*/ 223 h 329"/>
                <a:gd name="T68" fmla="*/ 96 w 228"/>
                <a:gd name="T69" fmla="*/ 223 h 329"/>
                <a:gd name="T70" fmla="*/ 195 w 228"/>
                <a:gd name="T71" fmla="*/ 266 h 329"/>
                <a:gd name="T72" fmla="*/ 111 w 228"/>
                <a:gd name="T73" fmla="*/ 31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1"/>
                    <a:pt x="53" y="79"/>
                  </a:cubicBezTo>
                  <a:cubicBezTo>
                    <a:pt x="53" y="66"/>
                    <a:pt x="54" y="50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9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7" y="136"/>
                  </a:cubicBezTo>
                  <a:cubicBezTo>
                    <a:pt x="67" y="150"/>
                    <a:pt x="87" y="152"/>
                    <a:pt x="97" y="152"/>
                  </a:cubicBezTo>
                  <a:cubicBezTo>
                    <a:pt x="143" y="152"/>
                    <a:pt x="177" y="117"/>
                    <a:pt x="177" y="79"/>
                  </a:cubicBezTo>
                  <a:cubicBezTo>
                    <a:pt x="177" y="61"/>
                    <a:pt x="169" y="42"/>
                    <a:pt x="157" y="31"/>
                  </a:cubicBezTo>
                  <a:cubicBezTo>
                    <a:pt x="175" y="14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2"/>
                  </a:cubicBezTo>
                  <a:cubicBezTo>
                    <a:pt x="201" y="14"/>
                    <a:pt x="199" y="19"/>
                    <a:pt x="199" y="25"/>
                  </a:cubicBezTo>
                  <a:cubicBezTo>
                    <a:pt x="199" y="34"/>
                    <a:pt x="205" y="40"/>
                    <a:pt x="213" y="40"/>
                  </a:cubicBezTo>
                  <a:cubicBezTo>
                    <a:pt x="218" y="40"/>
                    <a:pt x="228" y="36"/>
                    <a:pt x="228" y="25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4"/>
                  </a:cubicBezTo>
                  <a:cubicBezTo>
                    <a:pt x="129" y="7"/>
                    <a:pt x="108" y="6"/>
                    <a:pt x="97" y="6"/>
                  </a:cubicBezTo>
                  <a:cubicBezTo>
                    <a:pt x="50" y="6"/>
                    <a:pt x="16" y="40"/>
                    <a:pt x="16" y="79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0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49" y="329"/>
                    <a:pt x="110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8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0" y="194"/>
                    <a:pt x="69" y="194"/>
                    <a:pt x="65" y="193"/>
                  </a:cubicBezTo>
                  <a:cubicBezTo>
                    <a:pt x="49" y="191"/>
                    <a:pt x="39" y="176"/>
                    <a:pt x="39" y="160"/>
                  </a:cubicBezTo>
                  <a:close/>
                  <a:moveTo>
                    <a:pt x="111" y="317"/>
                  </a:moveTo>
                  <a:cubicBezTo>
                    <a:pt x="60" y="317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6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59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70 1">
              <a:extLst>
                <a:ext uri="{FF2B5EF4-FFF2-40B4-BE49-F238E27FC236}">
                  <a16:creationId xmlns:a16="http://schemas.microsoft.com/office/drawing/2014/main" id="{5A7A354D-BED1-598D-C05F-6F413C022EAB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670300" y="2546350"/>
              <a:ext cx="92075" cy="155575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1 w 251"/>
                <a:gd name="T17" fmla="*/ 137 h 346"/>
                <a:gd name="T18" fmla="*/ 178 w 251"/>
                <a:gd name="T19" fmla="*/ 192 h 346"/>
                <a:gd name="T20" fmla="*/ 178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0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4" y="331"/>
                    <a:pt x="0" y="331"/>
                  </a:cubicBezTo>
                  <a:lnTo>
                    <a:pt x="0" y="346"/>
                  </a:lnTo>
                  <a:cubicBezTo>
                    <a:pt x="18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8" y="164"/>
                    <a:pt x="178" y="192"/>
                  </a:cubicBezTo>
                  <a:lnTo>
                    <a:pt x="178" y="308"/>
                  </a:lnTo>
                  <a:cubicBezTo>
                    <a:pt x="178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2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0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71 1">
              <a:extLst>
                <a:ext uri="{FF2B5EF4-FFF2-40B4-BE49-F238E27FC236}">
                  <a16:creationId xmlns:a16="http://schemas.microsoft.com/office/drawing/2014/main" id="{9CDD2C34-FF1D-ACD4-2F6D-CF0F487342D7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763963" y="2563813"/>
              <a:ext cx="57150" cy="139700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5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3 w 156"/>
                <a:gd name="T17" fmla="*/ 108 h 313"/>
                <a:gd name="T18" fmla="*/ 43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1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3" y="108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72 1">
              <a:extLst>
                <a:ext uri="{FF2B5EF4-FFF2-40B4-BE49-F238E27FC236}">
                  <a16:creationId xmlns:a16="http://schemas.microsoft.com/office/drawing/2014/main" id="{83BC96AB-D16D-095E-F089-3723F8D8D4C4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3846513" y="2605088"/>
              <a:ext cx="19050" cy="96838"/>
            </a:xfrm>
            <a:custGeom>
              <a:avLst/>
              <a:gdLst>
                <a:gd name="T0" fmla="*/ 52 w 52"/>
                <a:gd name="T1" fmla="*/ 27 h 215"/>
                <a:gd name="T2" fmla="*/ 26 w 52"/>
                <a:gd name="T3" fmla="*/ 0 h 215"/>
                <a:gd name="T4" fmla="*/ 0 w 52"/>
                <a:gd name="T5" fmla="*/ 27 h 215"/>
                <a:gd name="T6" fmla="*/ 26 w 52"/>
                <a:gd name="T7" fmla="*/ 53 h 215"/>
                <a:gd name="T8" fmla="*/ 52 w 52"/>
                <a:gd name="T9" fmla="*/ 27 h 215"/>
                <a:gd name="T10" fmla="*/ 52 w 52"/>
                <a:gd name="T11" fmla="*/ 189 h 215"/>
                <a:gd name="T12" fmla="*/ 26 w 52"/>
                <a:gd name="T13" fmla="*/ 162 h 215"/>
                <a:gd name="T14" fmla="*/ 0 w 52"/>
                <a:gd name="T15" fmla="*/ 189 h 215"/>
                <a:gd name="T16" fmla="*/ 26 w 52"/>
                <a:gd name="T17" fmla="*/ 215 h 215"/>
                <a:gd name="T18" fmla="*/ 52 w 52"/>
                <a:gd name="T19" fmla="*/ 18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5">
                  <a:moveTo>
                    <a:pt x="52" y="27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0" y="53"/>
                    <a:pt x="52" y="41"/>
                    <a:pt x="52" y="27"/>
                  </a:cubicBezTo>
                  <a:close/>
                  <a:moveTo>
                    <a:pt x="52" y="189"/>
                  </a:moveTo>
                  <a:cubicBezTo>
                    <a:pt x="52" y="174"/>
                    <a:pt x="40" y="162"/>
                    <a:pt x="26" y="162"/>
                  </a:cubicBezTo>
                  <a:cubicBezTo>
                    <a:pt x="12" y="162"/>
                    <a:pt x="0" y="174"/>
                    <a:pt x="0" y="189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0" y="215"/>
                    <a:pt x="52" y="203"/>
                    <a:pt x="52" y="18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5" name="Group 21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&#10;&#10;\end{document}" title="IguanaTex Vector Display">
            <a:extLst>
              <a:ext uri="{FF2B5EF4-FFF2-40B4-BE49-F238E27FC236}">
                <a16:creationId xmlns:a16="http://schemas.microsoft.com/office/drawing/2014/main" id="{D3B96283-ABF8-E0BB-3918-445B7CE902DE}"/>
              </a:ext>
            </a:extLst>
          </p:cNvPr>
          <p:cNvGrpSpPr>
            <a:grpSpLocks noChangeAspect="1"/>
          </p:cNvGrpSpPr>
          <p:nvPr>
            <p:custDataLst>
              <p:tags r:id="rId26"/>
            </p:custDataLst>
          </p:nvPr>
        </p:nvGrpSpPr>
        <p:grpSpPr>
          <a:xfrm>
            <a:off x="3454926" y="6148397"/>
            <a:ext cx="1072142" cy="263948"/>
            <a:chOff x="2540000" y="2540000"/>
            <a:chExt cx="728663" cy="179388"/>
          </a:xfrm>
        </p:grpSpPr>
        <p:sp>
          <p:nvSpPr>
            <p:cNvPr id="216" name="Freeform 179 1">
              <a:extLst>
                <a:ext uri="{FF2B5EF4-FFF2-40B4-BE49-F238E27FC236}">
                  <a16:creationId xmlns:a16="http://schemas.microsoft.com/office/drawing/2014/main" id="{C544089B-CA35-FD11-0933-1E4AAC5609B2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2540000" y="2593975"/>
              <a:ext cx="93663" cy="952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1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80 1">
              <a:extLst>
                <a:ext uri="{FF2B5EF4-FFF2-40B4-BE49-F238E27FC236}">
                  <a16:creationId xmlns:a16="http://schemas.microsoft.com/office/drawing/2014/main" id="{F4CA5395-45B6-8E91-DFB4-69D3582D5230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2651125" y="2616200"/>
              <a:ext cx="65088" cy="103188"/>
            </a:xfrm>
            <a:custGeom>
              <a:avLst/>
              <a:gdLst>
                <a:gd name="T0" fmla="*/ 83 w 172"/>
                <a:gd name="T1" fmla="*/ 11 h 246"/>
                <a:gd name="T2" fmla="*/ 85 w 172"/>
                <a:gd name="T3" fmla="*/ 5 h 246"/>
                <a:gd name="T4" fmla="*/ 79 w 172"/>
                <a:gd name="T5" fmla="*/ 0 h 246"/>
                <a:gd name="T6" fmla="*/ 35 w 172"/>
                <a:gd name="T7" fmla="*/ 4 h 246"/>
                <a:gd name="T8" fmla="*/ 27 w 172"/>
                <a:gd name="T9" fmla="*/ 12 h 246"/>
                <a:gd name="T10" fmla="*/ 36 w 172"/>
                <a:gd name="T11" fmla="*/ 17 h 246"/>
                <a:gd name="T12" fmla="*/ 53 w 172"/>
                <a:gd name="T13" fmla="*/ 22 h 246"/>
                <a:gd name="T14" fmla="*/ 51 w 172"/>
                <a:gd name="T15" fmla="*/ 29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2 h 246"/>
                <a:gd name="T36" fmla="*/ 164 w 172"/>
                <a:gd name="T37" fmla="*/ 188 h 246"/>
                <a:gd name="T38" fmla="*/ 157 w 172"/>
                <a:gd name="T39" fmla="*/ 196 h 246"/>
                <a:gd name="T40" fmla="*/ 126 w 172"/>
                <a:gd name="T41" fmla="*/ 236 h 246"/>
                <a:gd name="T42" fmla="*/ 114 w 172"/>
                <a:gd name="T43" fmla="*/ 218 h 246"/>
                <a:gd name="T44" fmla="*/ 116 w 172"/>
                <a:gd name="T45" fmla="*/ 202 h 246"/>
                <a:gd name="T46" fmla="*/ 118 w 172"/>
                <a:gd name="T47" fmla="*/ 191 h 246"/>
                <a:gd name="T48" fmla="*/ 61 w 172"/>
                <a:gd name="T49" fmla="*/ 154 h 246"/>
                <a:gd name="T50" fmla="*/ 90 w 172"/>
                <a:gd name="T51" fmla="*/ 131 h 246"/>
                <a:gd name="T52" fmla="*/ 145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8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4" y="10"/>
                    <a:pt x="85" y="5"/>
                    <a:pt x="85" y="5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3"/>
                    <a:pt x="35" y="4"/>
                  </a:cubicBezTo>
                  <a:cubicBezTo>
                    <a:pt x="32" y="4"/>
                    <a:pt x="27" y="4"/>
                    <a:pt x="27" y="12"/>
                  </a:cubicBezTo>
                  <a:cubicBezTo>
                    <a:pt x="27" y="17"/>
                    <a:pt x="32" y="17"/>
                    <a:pt x="36" y="17"/>
                  </a:cubicBezTo>
                  <a:cubicBezTo>
                    <a:pt x="53" y="17"/>
                    <a:pt x="53" y="19"/>
                    <a:pt x="53" y="22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5" y="246"/>
                    <a:pt x="12" y="246"/>
                  </a:cubicBezTo>
                  <a:cubicBezTo>
                    <a:pt x="22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2"/>
                  </a:cubicBezTo>
                  <a:cubicBezTo>
                    <a:pt x="169" y="188"/>
                    <a:pt x="165" y="188"/>
                    <a:pt x="164" y="188"/>
                  </a:cubicBezTo>
                  <a:cubicBezTo>
                    <a:pt x="159" y="188"/>
                    <a:pt x="158" y="190"/>
                    <a:pt x="157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7" y="236"/>
                    <a:pt x="114" y="227"/>
                    <a:pt x="114" y="218"/>
                  </a:cubicBezTo>
                  <a:cubicBezTo>
                    <a:pt x="114" y="212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1"/>
                  </a:cubicBezTo>
                  <a:cubicBezTo>
                    <a:pt x="118" y="160"/>
                    <a:pt x="76" y="155"/>
                    <a:pt x="61" y="154"/>
                  </a:cubicBezTo>
                  <a:cubicBezTo>
                    <a:pt x="71" y="148"/>
                    <a:pt x="84" y="137"/>
                    <a:pt x="90" y="131"/>
                  </a:cubicBezTo>
                  <a:cubicBezTo>
                    <a:pt x="108" y="115"/>
                    <a:pt x="125" y="98"/>
                    <a:pt x="145" y="98"/>
                  </a:cubicBezTo>
                  <a:cubicBezTo>
                    <a:pt x="149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2" y="135"/>
                    <a:pt x="172" y="128"/>
                    <a:pt x="172" y="113"/>
                  </a:cubicBezTo>
                  <a:cubicBezTo>
                    <a:pt x="172" y="101"/>
                    <a:pt x="164" y="88"/>
                    <a:pt x="145" y="88"/>
                  </a:cubicBezTo>
                  <a:cubicBezTo>
                    <a:pt x="125" y="88"/>
                    <a:pt x="107" y="103"/>
                    <a:pt x="89" y="119"/>
                  </a:cubicBezTo>
                  <a:cubicBezTo>
                    <a:pt x="75" y="133"/>
                    <a:pt x="63" y="144"/>
                    <a:pt x="49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81 1">
              <a:extLst>
                <a:ext uri="{FF2B5EF4-FFF2-40B4-BE49-F238E27FC236}">
                  <a16:creationId xmlns:a16="http://schemas.microsoft.com/office/drawing/2014/main" id="{7D5B7B10-DA5B-537C-80C7-A7F5DCFCFC2B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2801938" y="2547938"/>
              <a:ext cx="39688" cy="13811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6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82 1">
              <a:extLst>
                <a:ext uri="{FF2B5EF4-FFF2-40B4-BE49-F238E27FC236}">
                  <a16:creationId xmlns:a16="http://schemas.microsoft.com/office/drawing/2014/main" id="{CE318B9A-D313-A1B2-9FF4-0AB2AAED383F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2854325" y="2593975"/>
              <a:ext cx="93663" cy="92075"/>
            </a:xfrm>
            <a:custGeom>
              <a:avLst/>
              <a:gdLst>
                <a:gd name="T0" fmla="*/ 39 w 250"/>
                <a:gd name="T1" fmla="*/ 49 h 220"/>
                <a:gd name="T2" fmla="*/ 39 w 250"/>
                <a:gd name="T3" fmla="*/ 183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3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3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5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83 1">
              <a:extLst>
                <a:ext uri="{FF2B5EF4-FFF2-40B4-BE49-F238E27FC236}">
                  <a16:creationId xmlns:a16="http://schemas.microsoft.com/office/drawing/2014/main" id="{A03C03E7-4F54-320D-53B6-ABC0496EDEF6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3019425" y="2541588"/>
              <a:ext cx="42863" cy="1444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84 1">
              <a:extLst>
                <a:ext uri="{FF2B5EF4-FFF2-40B4-BE49-F238E27FC236}">
                  <a16:creationId xmlns:a16="http://schemas.microsoft.com/office/drawing/2014/main" id="{4D15D191-0C97-FDF3-E1BC-7454E341750E}"/>
                </a:ext>
              </a:extLst>
            </p:cNvPr>
            <p:cNvSpPr>
              <a:spLocks noEditPoints="1"/>
            </p:cNvSpPr>
            <p:nvPr>
              <p:custDataLst>
                <p:tags r:id="rId118"/>
              </p:custDataLst>
            </p:nvPr>
          </p:nvSpPr>
          <p:spPr bwMode="auto">
            <a:xfrm>
              <a:off x="3071813" y="2593975"/>
              <a:ext cx="71438" cy="952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85 1">
              <a:extLst>
                <a:ext uri="{FF2B5EF4-FFF2-40B4-BE49-F238E27FC236}">
                  <a16:creationId xmlns:a16="http://schemas.microsoft.com/office/drawing/2014/main" id="{099E5306-FE93-F8B7-FDE1-7149E81BBB08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3154363" y="2540000"/>
              <a:ext cx="61913" cy="146050"/>
            </a:xfrm>
            <a:custGeom>
              <a:avLst/>
              <a:gdLst>
                <a:gd name="T0" fmla="*/ 71 w 161"/>
                <a:gd name="T1" fmla="*/ 136 h 351"/>
                <a:gd name="T2" fmla="*/ 71 w 161"/>
                <a:gd name="T3" fmla="*/ 79 h 351"/>
                <a:gd name="T4" fmla="*/ 116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39 w 161"/>
                <a:gd name="T11" fmla="*/ 57 h 351"/>
                <a:gd name="T12" fmla="*/ 161 w 161"/>
                <a:gd name="T13" fmla="*/ 35 h 351"/>
                <a:gd name="T14" fmla="*/ 116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4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0 w 161"/>
                <a:gd name="T35" fmla="*/ 351 h 351"/>
                <a:gd name="T36" fmla="*/ 120 w 161"/>
                <a:gd name="T37" fmla="*/ 336 h 351"/>
                <a:gd name="T38" fmla="*/ 110 w 161"/>
                <a:gd name="T39" fmla="*/ 336 h 351"/>
                <a:gd name="T40" fmla="*/ 72 w 161"/>
                <a:gd name="T41" fmla="*/ 313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1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1" y="136"/>
                  </a:moveTo>
                  <a:lnTo>
                    <a:pt x="71" y="79"/>
                  </a:lnTo>
                  <a:cubicBezTo>
                    <a:pt x="71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2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1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86 1">
              <a:extLst>
                <a:ext uri="{FF2B5EF4-FFF2-40B4-BE49-F238E27FC236}">
                  <a16:creationId xmlns:a16="http://schemas.microsoft.com/office/drawing/2014/main" id="{79113203-20BF-7B78-F239-76C6429F64C0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3209925" y="2559050"/>
              <a:ext cx="58738" cy="1301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7" name="Group 256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j$ in right:&#10;&#10;\end{document}" title="IguanaTex Vector Display">
            <a:extLst>
              <a:ext uri="{FF2B5EF4-FFF2-40B4-BE49-F238E27FC236}">
                <a16:creationId xmlns:a16="http://schemas.microsoft.com/office/drawing/2014/main" id="{91B14E0F-3ADE-A14E-C703-1FBC299E9AC8}"/>
              </a:ext>
            </a:extLst>
          </p:cNvPr>
          <p:cNvGrpSpPr>
            <a:grpSpLocks noChangeAspect="1"/>
          </p:cNvGrpSpPr>
          <p:nvPr>
            <p:custDataLst>
              <p:tags r:id="rId27"/>
            </p:custDataLst>
          </p:nvPr>
        </p:nvGrpSpPr>
        <p:grpSpPr>
          <a:xfrm>
            <a:off x="1305952" y="6537717"/>
            <a:ext cx="1935163" cy="315913"/>
            <a:chOff x="2540000" y="3132138"/>
            <a:chExt cx="1935163" cy="315913"/>
          </a:xfrm>
        </p:grpSpPr>
        <p:sp>
          <p:nvSpPr>
            <p:cNvPr id="258" name="Freeform 208">
              <a:extLst>
                <a:ext uri="{FF2B5EF4-FFF2-40B4-BE49-F238E27FC236}">
                  <a16:creationId xmlns:a16="http://schemas.microsoft.com/office/drawing/2014/main" id="{FBC70B9C-CAFD-0900-EABE-DFFA3605F91F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2540000" y="3222626"/>
              <a:ext cx="179388" cy="136525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8 w 341"/>
                <a:gd name="T9" fmla="*/ 0 h 220"/>
                <a:gd name="T10" fmla="*/ 258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39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8" y="0"/>
                  </a:cubicBezTo>
                  <a:lnTo>
                    <a:pt x="258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39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7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09">
              <a:extLst>
                <a:ext uri="{FF2B5EF4-FFF2-40B4-BE49-F238E27FC236}">
                  <a16:creationId xmlns:a16="http://schemas.microsoft.com/office/drawing/2014/main" id="{3FAC8655-61D4-638F-85A0-F01B44331CBC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2733675" y="3141663"/>
              <a:ext cx="131763" cy="214313"/>
            </a:xfrm>
            <a:custGeom>
              <a:avLst/>
              <a:gdLst>
                <a:gd name="T0" fmla="*/ 38 w 250"/>
                <a:gd name="T1" fmla="*/ 309 h 347"/>
                <a:gd name="T2" fmla="*/ 0 w 250"/>
                <a:gd name="T3" fmla="*/ 331 h 347"/>
                <a:gd name="T4" fmla="*/ 0 w 250"/>
                <a:gd name="T5" fmla="*/ 347 h 347"/>
                <a:gd name="T6" fmla="*/ 56 w 250"/>
                <a:gd name="T7" fmla="*/ 345 h 347"/>
                <a:gd name="T8" fmla="*/ 112 w 250"/>
                <a:gd name="T9" fmla="*/ 347 h 347"/>
                <a:gd name="T10" fmla="*/ 112 w 250"/>
                <a:gd name="T11" fmla="*/ 331 h 347"/>
                <a:gd name="T12" fmla="*/ 73 w 250"/>
                <a:gd name="T13" fmla="*/ 309 h 347"/>
                <a:gd name="T14" fmla="*/ 73 w 250"/>
                <a:gd name="T15" fmla="*/ 217 h 347"/>
                <a:gd name="T16" fmla="*/ 140 w 250"/>
                <a:gd name="T17" fmla="*/ 137 h 347"/>
                <a:gd name="T18" fmla="*/ 177 w 250"/>
                <a:gd name="T19" fmla="*/ 193 h 347"/>
                <a:gd name="T20" fmla="*/ 177 w 250"/>
                <a:gd name="T21" fmla="*/ 309 h 347"/>
                <a:gd name="T22" fmla="*/ 138 w 250"/>
                <a:gd name="T23" fmla="*/ 331 h 347"/>
                <a:gd name="T24" fmla="*/ 138 w 250"/>
                <a:gd name="T25" fmla="*/ 347 h 347"/>
                <a:gd name="T26" fmla="*/ 194 w 250"/>
                <a:gd name="T27" fmla="*/ 345 h 347"/>
                <a:gd name="T28" fmla="*/ 250 w 250"/>
                <a:gd name="T29" fmla="*/ 347 h 347"/>
                <a:gd name="T30" fmla="*/ 250 w 250"/>
                <a:gd name="T31" fmla="*/ 331 h 347"/>
                <a:gd name="T32" fmla="*/ 211 w 250"/>
                <a:gd name="T33" fmla="*/ 316 h 347"/>
                <a:gd name="T34" fmla="*/ 211 w 250"/>
                <a:gd name="T35" fmla="*/ 221 h 347"/>
                <a:gd name="T36" fmla="*/ 196 w 250"/>
                <a:gd name="T37" fmla="*/ 145 h 347"/>
                <a:gd name="T38" fmla="*/ 144 w 250"/>
                <a:gd name="T39" fmla="*/ 126 h 347"/>
                <a:gd name="T40" fmla="*/ 71 w 250"/>
                <a:gd name="T41" fmla="*/ 175 h 347"/>
                <a:gd name="T42" fmla="*/ 71 w 250"/>
                <a:gd name="T43" fmla="*/ 0 h 347"/>
                <a:gd name="T44" fmla="*/ 0 w 250"/>
                <a:gd name="T45" fmla="*/ 6 h 347"/>
                <a:gd name="T46" fmla="*/ 0 w 250"/>
                <a:gd name="T47" fmla="*/ 21 h 347"/>
                <a:gd name="T48" fmla="*/ 38 w 250"/>
                <a:gd name="T49" fmla="*/ 49 h 347"/>
                <a:gd name="T50" fmla="*/ 38 w 250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7">
                  <a:moveTo>
                    <a:pt x="38" y="309"/>
                  </a:moveTo>
                  <a:cubicBezTo>
                    <a:pt x="38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2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8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1" y="137"/>
                    <a:pt x="177" y="164"/>
                    <a:pt x="177" y="193"/>
                  </a:cubicBezTo>
                  <a:lnTo>
                    <a:pt x="177" y="309"/>
                  </a:lnTo>
                  <a:cubicBezTo>
                    <a:pt x="177" y="331"/>
                    <a:pt x="171" y="331"/>
                    <a:pt x="138" y="331"/>
                  </a:cubicBezTo>
                  <a:lnTo>
                    <a:pt x="138" y="347"/>
                  </a:lnTo>
                  <a:cubicBezTo>
                    <a:pt x="155" y="346"/>
                    <a:pt x="181" y="345"/>
                    <a:pt x="194" y="345"/>
                  </a:cubicBezTo>
                  <a:cubicBezTo>
                    <a:pt x="207" y="345"/>
                    <a:pt x="233" y="346"/>
                    <a:pt x="250" y="347"/>
                  </a:cubicBezTo>
                  <a:lnTo>
                    <a:pt x="250" y="331"/>
                  </a:lnTo>
                  <a:cubicBezTo>
                    <a:pt x="224" y="331"/>
                    <a:pt x="212" y="331"/>
                    <a:pt x="211" y="316"/>
                  </a:cubicBezTo>
                  <a:lnTo>
                    <a:pt x="211" y="221"/>
                  </a:lnTo>
                  <a:cubicBezTo>
                    <a:pt x="211" y="178"/>
                    <a:pt x="211" y="163"/>
                    <a:pt x="196" y="145"/>
                  </a:cubicBezTo>
                  <a:cubicBezTo>
                    <a:pt x="189" y="136"/>
                    <a:pt x="172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4" y="21"/>
                    <a:pt x="38" y="25"/>
                    <a:pt x="38" y="49"/>
                  </a:cubicBezTo>
                  <a:lnTo>
                    <a:pt x="38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10">
              <a:extLst>
                <a:ext uri="{FF2B5EF4-FFF2-40B4-BE49-F238E27FC236}">
                  <a16:creationId xmlns:a16="http://schemas.microsoft.com/office/drawing/2014/main" id="{DEB4D234-9CED-45E6-CB57-8B09864BA797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2878138" y="3217863"/>
              <a:ext cx="101600" cy="141288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2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7 w 193"/>
                <a:gd name="T29" fmla="*/ 183 h 229"/>
                <a:gd name="T30" fmla="*/ 42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2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3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7" y="183"/>
                  </a:cubicBezTo>
                  <a:cubicBezTo>
                    <a:pt x="42" y="159"/>
                    <a:pt x="42" y="126"/>
                    <a:pt x="42" y="10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11">
              <a:extLst>
                <a:ext uri="{FF2B5EF4-FFF2-40B4-BE49-F238E27FC236}">
                  <a16:creationId xmlns:a16="http://schemas.microsoft.com/office/drawing/2014/main" id="{BE26F6E4-A729-3E62-A2E1-0F51E9DB0D10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2995613" y="3219451"/>
              <a:ext cx="131763" cy="136525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2 w 250"/>
                <a:gd name="T35" fmla="*/ 190 h 221"/>
                <a:gd name="T36" fmla="*/ 212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0" y="221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12">
              <a:extLst>
                <a:ext uri="{FF2B5EF4-FFF2-40B4-BE49-F238E27FC236}">
                  <a16:creationId xmlns:a16="http://schemas.microsoft.com/office/drawing/2014/main" id="{D2F38CD3-F076-8B9C-52DB-2EDA847EF06D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3230563" y="3132138"/>
              <a:ext cx="146050" cy="34925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6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4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6"/>
                    <a:pt x="193" y="36"/>
                  </a:cubicBezTo>
                  <a:cubicBezTo>
                    <a:pt x="173" y="36"/>
                    <a:pt x="158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6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4" y="57"/>
                    <a:pt x="184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13">
              <a:extLst>
                <a:ext uri="{FF2B5EF4-FFF2-40B4-BE49-F238E27FC236}">
                  <a16:creationId xmlns:a16="http://schemas.microsoft.com/office/drawing/2014/main" id="{98FD36CE-81F8-83A3-C2E0-5767FFA2CAF3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3228975" y="3219451"/>
              <a:ext cx="130175" cy="13970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6 w 248"/>
                <a:gd name="T19" fmla="*/ 77 h 226"/>
                <a:gd name="T20" fmla="*/ 22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3 h 226"/>
                <a:gd name="T30" fmla="*/ 48 w 248"/>
                <a:gd name="T31" fmla="*/ 215 h 226"/>
                <a:gd name="T32" fmla="*/ 23 w 248"/>
                <a:gd name="T33" fmla="*/ 209 h 226"/>
                <a:gd name="T34" fmla="*/ 46 w 248"/>
                <a:gd name="T35" fmla="*/ 182 h 226"/>
                <a:gd name="T36" fmla="*/ 28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7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69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14">
              <a:extLst>
                <a:ext uri="{FF2B5EF4-FFF2-40B4-BE49-F238E27FC236}">
                  <a16:creationId xmlns:a16="http://schemas.microsoft.com/office/drawing/2014/main" id="{4EE40B49-C8D2-CD2C-AE54-992FFDE7E573}"/>
                </a:ext>
              </a:extLst>
            </p:cNvPr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3371850" y="3259138"/>
              <a:ext cx="80963" cy="188913"/>
            </a:xfrm>
            <a:custGeom>
              <a:avLst/>
              <a:gdLst>
                <a:gd name="T0" fmla="*/ 154 w 154"/>
                <a:gd name="T1" fmla="*/ 13 h 303"/>
                <a:gd name="T2" fmla="*/ 140 w 154"/>
                <a:gd name="T3" fmla="*/ 0 h 303"/>
                <a:gd name="T4" fmla="*/ 120 w 154"/>
                <a:gd name="T5" fmla="*/ 19 h 303"/>
                <a:gd name="T6" fmla="*/ 134 w 154"/>
                <a:gd name="T7" fmla="*/ 32 h 303"/>
                <a:gd name="T8" fmla="*/ 154 w 154"/>
                <a:gd name="T9" fmla="*/ 13 h 303"/>
                <a:gd name="T10" fmla="*/ 80 w 154"/>
                <a:gd name="T11" fmla="*/ 249 h 303"/>
                <a:gd name="T12" fmla="*/ 35 w 154"/>
                <a:gd name="T13" fmla="*/ 293 h 303"/>
                <a:gd name="T14" fmla="*/ 22 w 154"/>
                <a:gd name="T15" fmla="*/ 291 h 303"/>
                <a:gd name="T16" fmla="*/ 34 w 154"/>
                <a:gd name="T17" fmla="*/ 273 h 303"/>
                <a:gd name="T18" fmla="*/ 20 w 154"/>
                <a:gd name="T19" fmla="*/ 260 h 303"/>
                <a:gd name="T20" fmla="*/ 0 w 154"/>
                <a:gd name="T21" fmla="*/ 281 h 303"/>
                <a:gd name="T22" fmla="*/ 35 w 154"/>
                <a:gd name="T23" fmla="*/ 303 h 303"/>
                <a:gd name="T24" fmla="*/ 108 w 154"/>
                <a:gd name="T25" fmla="*/ 248 h 303"/>
                <a:gd name="T26" fmla="*/ 139 w 154"/>
                <a:gd name="T27" fmla="*/ 123 h 303"/>
                <a:gd name="T28" fmla="*/ 141 w 154"/>
                <a:gd name="T29" fmla="*/ 110 h 303"/>
                <a:gd name="T30" fmla="*/ 103 w 154"/>
                <a:gd name="T31" fmla="*/ 78 h 303"/>
                <a:gd name="T32" fmla="*/ 42 w 154"/>
                <a:gd name="T33" fmla="*/ 131 h 303"/>
                <a:gd name="T34" fmla="*/ 48 w 154"/>
                <a:gd name="T35" fmla="*/ 136 h 303"/>
                <a:gd name="T36" fmla="*/ 55 w 154"/>
                <a:gd name="T37" fmla="*/ 129 h 303"/>
                <a:gd name="T38" fmla="*/ 102 w 154"/>
                <a:gd name="T39" fmla="*/ 87 h 303"/>
                <a:gd name="T40" fmla="*/ 114 w 154"/>
                <a:gd name="T41" fmla="*/ 104 h 303"/>
                <a:gd name="T42" fmla="*/ 113 w 154"/>
                <a:gd name="T43" fmla="*/ 115 h 303"/>
                <a:gd name="T44" fmla="*/ 80 w 154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4" h="303">
                  <a:moveTo>
                    <a:pt x="154" y="13"/>
                  </a:moveTo>
                  <a:cubicBezTo>
                    <a:pt x="154" y="7"/>
                    <a:pt x="149" y="0"/>
                    <a:pt x="140" y="0"/>
                  </a:cubicBezTo>
                  <a:cubicBezTo>
                    <a:pt x="130" y="0"/>
                    <a:pt x="120" y="10"/>
                    <a:pt x="120" y="19"/>
                  </a:cubicBezTo>
                  <a:cubicBezTo>
                    <a:pt x="120" y="25"/>
                    <a:pt x="124" y="32"/>
                    <a:pt x="134" y="32"/>
                  </a:cubicBezTo>
                  <a:cubicBezTo>
                    <a:pt x="143" y="32"/>
                    <a:pt x="154" y="23"/>
                    <a:pt x="154" y="13"/>
                  </a:cubicBezTo>
                  <a:close/>
                  <a:moveTo>
                    <a:pt x="80" y="249"/>
                  </a:moveTo>
                  <a:cubicBezTo>
                    <a:pt x="74" y="273"/>
                    <a:pt x="55" y="293"/>
                    <a:pt x="35" y="293"/>
                  </a:cubicBezTo>
                  <a:cubicBezTo>
                    <a:pt x="30" y="293"/>
                    <a:pt x="26" y="292"/>
                    <a:pt x="22" y="291"/>
                  </a:cubicBezTo>
                  <a:cubicBezTo>
                    <a:pt x="31" y="287"/>
                    <a:pt x="34" y="278"/>
                    <a:pt x="34" y="273"/>
                  </a:cubicBezTo>
                  <a:cubicBezTo>
                    <a:pt x="34" y="265"/>
                    <a:pt x="27" y="260"/>
                    <a:pt x="20" y="260"/>
                  </a:cubicBezTo>
                  <a:cubicBezTo>
                    <a:pt x="10" y="260"/>
                    <a:pt x="0" y="270"/>
                    <a:pt x="0" y="281"/>
                  </a:cubicBezTo>
                  <a:cubicBezTo>
                    <a:pt x="0" y="294"/>
                    <a:pt x="14" y="303"/>
                    <a:pt x="35" y="303"/>
                  </a:cubicBezTo>
                  <a:cubicBezTo>
                    <a:pt x="56" y="303"/>
                    <a:pt x="97" y="290"/>
                    <a:pt x="108" y="248"/>
                  </a:cubicBezTo>
                  <a:lnTo>
                    <a:pt x="139" y="123"/>
                  </a:lnTo>
                  <a:cubicBezTo>
                    <a:pt x="140" y="119"/>
                    <a:pt x="141" y="116"/>
                    <a:pt x="141" y="110"/>
                  </a:cubicBezTo>
                  <a:cubicBezTo>
                    <a:pt x="141" y="91"/>
                    <a:pt x="124" y="78"/>
                    <a:pt x="103" y="78"/>
                  </a:cubicBezTo>
                  <a:cubicBezTo>
                    <a:pt x="65" y="78"/>
                    <a:pt x="42" y="126"/>
                    <a:pt x="42" y="131"/>
                  </a:cubicBezTo>
                  <a:cubicBezTo>
                    <a:pt x="42" y="136"/>
                    <a:pt x="47" y="136"/>
                    <a:pt x="48" y="136"/>
                  </a:cubicBezTo>
                  <a:cubicBezTo>
                    <a:pt x="52" y="136"/>
                    <a:pt x="53" y="135"/>
                    <a:pt x="55" y="129"/>
                  </a:cubicBezTo>
                  <a:cubicBezTo>
                    <a:pt x="64" y="109"/>
                    <a:pt x="82" y="87"/>
                    <a:pt x="102" y="87"/>
                  </a:cubicBezTo>
                  <a:cubicBezTo>
                    <a:pt x="111" y="87"/>
                    <a:pt x="114" y="93"/>
                    <a:pt x="114" y="104"/>
                  </a:cubicBezTo>
                  <a:cubicBezTo>
                    <a:pt x="114" y="108"/>
                    <a:pt x="113" y="113"/>
                    <a:pt x="113" y="115"/>
                  </a:cubicBezTo>
                  <a:lnTo>
                    <a:pt x="80" y="2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15">
              <a:extLst>
                <a:ext uri="{FF2B5EF4-FFF2-40B4-BE49-F238E27FC236}">
                  <a16:creationId xmlns:a16="http://schemas.microsoft.com/office/drawing/2014/main" id="{95D083B9-B43A-53BF-F8A6-EFF3B2ADE763}"/>
                </a:ext>
              </a:extLst>
            </p:cNvPr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3578225" y="3149601"/>
              <a:ext cx="55563" cy="206375"/>
            </a:xfrm>
            <a:custGeom>
              <a:avLst/>
              <a:gdLst>
                <a:gd name="T0" fmla="*/ 72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2 w 106"/>
                <a:gd name="T21" fmla="*/ 296 h 334"/>
                <a:gd name="T22" fmla="*/ 72 w 106"/>
                <a:gd name="T23" fmla="*/ 113 h 334"/>
                <a:gd name="T24" fmla="*/ 74 w 106"/>
                <a:gd name="T25" fmla="*/ 26 h 334"/>
                <a:gd name="T26" fmla="*/ 47 w 106"/>
                <a:gd name="T27" fmla="*/ 0 h 334"/>
                <a:gd name="T28" fmla="*/ 21 w 106"/>
                <a:gd name="T29" fmla="*/ 26 h 334"/>
                <a:gd name="T30" fmla="*/ 47 w 106"/>
                <a:gd name="T31" fmla="*/ 53 h 334"/>
                <a:gd name="T32" fmla="*/ 74 w 106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6" y="334"/>
                  </a:cubicBezTo>
                  <a:lnTo>
                    <a:pt x="106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16">
              <a:extLst>
                <a:ext uri="{FF2B5EF4-FFF2-40B4-BE49-F238E27FC236}">
                  <a16:creationId xmlns:a16="http://schemas.microsoft.com/office/drawing/2014/main" id="{30E329AF-7276-EFD3-D4C5-A614AC1AFF9B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3651250" y="3219451"/>
              <a:ext cx="131763" cy="136525"/>
            </a:xfrm>
            <a:custGeom>
              <a:avLst/>
              <a:gdLst>
                <a:gd name="T0" fmla="*/ 39 w 250"/>
                <a:gd name="T1" fmla="*/ 49 h 221"/>
                <a:gd name="T2" fmla="*/ 39 w 250"/>
                <a:gd name="T3" fmla="*/ 183 h 221"/>
                <a:gd name="T4" fmla="*/ 0 w 250"/>
                <a:gd name="T5" fmla="*/ 205 h 221"/>
                <a:gd name="T6" fmla="*/ 0 w 250"/>
                <a:gd name="T7" fmla="*/ 221 h 221"/>
                <a:gd name="T8" fmla="*/ 56 w 250"/>
                <a:gd name="T9" fmla="*/ 219 h 221"/>
                <a:gd name="T10" fmla="*/ 112 w 250"/>
                <a:gd name="T11" fmla="*/ 221 h 221"/>
                <a:gd name="T12" fmla="*/ 112 w 250"/>
                <a:gd name="T13" fmla="*/ 205 h 221"/>
                <a:gd name="T14" fmla="*/ 73 w 250"/>
                <a:gd name="T15" fmla="*/ 183 h 221"/>
                <a:gd name="T16" fmla="*/ 73 w 250"/>
                <a:gd name="T17" fmla="*/ 91 h 221"/>
                <a:gd name="T18" fmla="*/ 140 w 250"/>
                <a:gd name="T19" fmla="*/ 11 h 221"/>
                <a:gd name="T20" fmla="*/ 177 w 250"/>
                <a:gd name="T21" fmla="*/ 67 h 221"/>
                <a:gd name="T22" fmla="*/ 177 w 250"/>
                <a:gd name="T23" fmla="*/ 183 h 221"/>
                <a:gd name="T24" fmla="*/ 138 w 250"/>
                <a:gd name="T25" fmla="*/ 205 h 221"/>
                <a:gd name="T26" fmla="*/ 138 w 250"/>
                <a:gd name="T27" fmla="*/ 221 h 221"/>
                <a:gd name="T28" fmla="*/ 195 w 250"/>
                <a:gd name="T29" fmla="*/ 219 h 221"/>
                <a:gd name="T30" fmla="*/ 250 w 250"/>
                <a:gd name="T31" fmla="*/ 221 h 221"/>
                <a:gd name="T32" fmla="*/ 250 w 250"/>
                <a:gd name="T33" fmla="*/ 205 h 221"/>
                <a:gd name="T34" fmla="*/ 211 w 250"/>
                <a:gd name="T35" fmla="*/ 190 h 221"/>
                <a:gd name="T36" fmla="*/ 211 w 250"/>
                <a:gd name="T37" fmla="*/ 95 h 221"/>
                <a:gd name="T38" fmla="*/ 196 w 250"/>
                <a:gd name="T39" fmla="*/ 19 h 221"/>
                <a:gd name="T40" fmla="*/ 144 w 250"/>
                <a:gd name="T41" fmla="*/ 0 h 221"/>
                <a:gd name="T42" fmla="*/ 70 w 250"/>
                <a:gd name="T43" fmla="*/ 53 h 221"/>
                <a:gd name="T44" fmla="*/ 70 w 250"/>
                <a:gd name="T45" fmla="*/ 0 h 221"/>
                <a:gd name="T46" fmla="*/ 0 w 250"/>
                <a:gd name="T47" fmla="*/ 6 h 221"/>
                <a:gd name="T48" fmla="*/ 0 w 250"/>
                <a:gd name="T49" fmla="*/ 21 h 221"/>
                <a:gd name="T50" fmla="*/ 39 w 250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7" y="219"/>
                    <a:pt x="233" y="220"/>
                    <a:pt x="250" y="221"/>
                  </a:cubicBezTo>
                  <a:lnTo>
                    <a:pt x="250" y="205"/>
                  </a:lnTo>
                  <a:cubicBezTo>
                    <a:pt x="224" y="205"/>
                    <a:pt x="212" y="205"/>
                    <a:pt x="211" y="190"/>
                  </a:cubicBezTo>
                  <a:lnTo>
                    <a:pt x="211" y="95"/>
                  </a:lnTo>
                  <a:cubicBezTo>
                    <a:pt x="211" y="52"/>
                    <a:pt x="211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17">
              <a:extLst>
                <a:ext uri="{FF2B5EF4-FFF2-40B4-BE49-F238E27FC236}">
                  <a16:creationId xmlns:a16="http://schemas.microsoft.com/office/drawing/2014/main" id="{30572330-F4F8-3E8F-2AF8-79166D7C1196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3883025" y="3219451"/>
              <a:ext cx="88900" cy="136525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18">
              <a:extLst>
                <a:ext uri="{FF2B5EF4-FFF2-40B4-BE49-F238E27FC236}">
                  <a16:creationId xmlns:a16="http://schemas.microsoft.com/office/drawing/2014/main" id="{86CC2F9A-5F49-176D-F32B-379B362238F2}"/>
                </a:ext>
              </a:extLst>
            </p:cNvPr>
            <p:cNvSpPr>
              <a:spLocks noEditPoints="1"/>
            </p:cNvSpPr>
            <p:nvPr>
              <p:custDataLst>
                <p:tags r:id="rId108"/>
              </p:custDataLst>
            </p:nvPr>
          </p:nvSpPr>
          <p:spPr bwMode="auto">
            <a:xfrm>
              <a:off x="3987800" y="3149601"/>
              <a:ext cx="57150" cy="206375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19">
              <a:extLst>
                <a:ext uri="{FF2B5EF4-FFF2-40B4-BE49-F238E27FC236}">
                  <a16:creationId xmlns:a16="http://schemas.microsoft.com/office/drawing/2014/main" id="{F05CBB93-9C4F-E51E-8CB6-2E5ADF4DEC3A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4059238" y="3216276"/>
              <a:ext cx="120650" cy="204788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59 h 329"/>
                <a:gd name="T16" fmla="*/ 47 w 228"/>
                <a:gd name="T17" fmla="*/ 136 h 329"/>
                <a:gd name="T18" fmla="*/ 97 w 228"/>
                <a:gd name="T19" fmla="*/ 151 h 329"/>
                <a:gd name="T20" fmla="*/ 177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2 w 228"/>
                <a:gd name="T35" fmla="*/ 0 h 329"/>
                <a:gd name="T36" fmla="*/ 150 w 228"/>
                <a:gd name="T37" fmla="*/ 23 h 329"/>
                <a:gd name="T38" fmla="*/ 97 w 228"/>
                <a:gd name="T39" fmla="*/ 5 h 329"/>
                <a:gd name="T40" fmla="*/ 16 w 228"/>
                <a:gd name="T41" fmla="*/ 78 h 329"/>
                <a:gd name="T42" fmla="*/ 39 w 228"/>
                <a:gd name="T43" fmla="*/ 130 h 329"/>
                <a:gd name="T44" fmla="*/ 24 w 228"/>
                <a:gd name="T45" fmla="*/ 171 h 329"/>
                <a:gd name="T46" fmla="*/ 46 w 228"/>
                <a:gd name="T47" fmla="*/ 215 h 329"/>
                <a:gd name="T48" fmla="*/ 0 w 228"/>
                <a:gd name="T49" fmla="*/ 265 h 329"/>
                <a:gd name="T50" fmla="*/ 110 w 228"/>
                <a:gd name="T51" fmla="*/ 329 h 329"/>
                <a:gd name="T52" fmla="*/ 221 w 228"/>
                <a:gd name="T53" fmla="*/ 264 h 329"/>
                <a:gd name="T54" fmla="*/ 188 w 228"/>
                <a:gd name="T55" fmla="*/ 207 h 329"/>
                <a:gd name="T56" fmla="*/ 103 w 228"/>
                <a:gd name="T57" fmla="*/ 193 h 329"/>
                <a:gd name="T58" fmla="*/ 65 w 228"/>
                <a:gd name="T59" fmla="*/ 193 h 329"/>
                <a:gd name="T60" fmla="*/ 39 w 228"/>
                <a:gd name="T61" fmla="*/ 159 h 329"/>
                <a:gd name="T62" fmla="*/ 111 w 228"/>
                <a:gd name="T63" fmla="*/ 317 h 329"/>
                <a:gd name="T64" fmla="*/ 26 w 228"/>
                <a:gd name="T65" fmla="*/ 265 h 329"/>
                <a:gd name="T66" fmla="*/ 67 w 228"/>
                <a:gd name="T67" fmla="*/ 222 h 329"/>
                <a:gd name="T68" fmla="*/ 96 w 228"/>
                <a:gd name="T69" fmla="*/ 222 h 329"/>
                <a:gd name="T70" fmla="*/ 195 w 228"/>
                <a:gd name="T71" fmla="*/ 265 h 329"/>
                <a:gd name="T72" fmla="*/ 111 w 228"/>
                <a:gd name="T73" fmla="*/ 31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2" y="120"/>
                  </a:cubicBezTo>
                  <a:cubicBezTo>
                    <a:pt x="128" y="126"/>
                    <a:pt x="117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7" y="136"/>
                  </a:cubicBezTo>
                  <a:cubicBezTo>
                    <a:pt x="67" y="150"/>
                    <a:pt x="87" y="151"/>
                    <a:pt x="97" y="151"/>
                  </a:cubicBezTo>
                  <a:cubicBezTo>
                    <a:pt x="143" y="151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30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0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49" y="329"/>
                    <a:pt x="110" y="329"/>
                  </a:cubicBezTo>
                  <a:cubicBezTo>
                    <a:pt x="169" y="329"/>
                    <a:pt x="221" y="303"/>
                    <a:pt x="221" y="264"/>
                  </a:cubicBezTo>
                  <a:cubicBezTo>
                    <a:pt x="221" y="247"/>
                    <a:pt x="214" y="221"/>
                    <a:pt x="188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0" y="193"/>
                    <a:pt x="69" y="193"/>
                    <a:pt x="65" y="193"/>
                  </a:cubicBezTo>
                  <a:cubicBezTo>
                    <a:pt x="49" y="191"/>
                    <a:pt x="39" y="175"/>
                    <a:pt x="39" y="159"/>
                  </a:cubicBezTo>
                  <a:close/>
                  <a:moveTo>
                    <a:pt x="111" y="317"/>
                  </a:moveTo>
                  <a:cubicBezTo>
                    <a:pt x="60" y="317"/>
                    <a:pt x="26" y="292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60" y="317"/>
                    <a:pt x="111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20">
              <a:extLst>
                <a:ext uri="{FF2B5EF4-FFF2-40B4-BE49-F238E27FC236}">
                  <a16:creationId xmlns:a16="http://schemas.microsoft.com/office/drawing/2014/main" id="{65BC174E-B019-1AAF-A686-F052A83EAF8A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4192588" y="3141663"/>
              <a:ext cx="131763" cy="214313"/>
            </a:xfrm>
            <a:custGeom>
              <a:avLst/>
              <a:gdLst>
                <a:gd name="T0" fmla="*/ 39 w 251"/>
                <a:gd name="T1" fmla="*/ 309 h 347"/>
                <a:gd name="T2" fmla="*/ 0 w 251"/>
                <a:gd name="T3" fmla="*/ 331 h 347"/>
                <a:gd name="T4" fmla="*/ 0 w 251"/>
                <a:gd name="T5" fmla="*/ 347 h 347"/>
                <a:gd name="T6" fmla="*/ 56 w 251"/>
                <a:gd name="T7" fmla="*/ 345 h 347"/>
                <a:gd name="T8" fmla="*/ 112 w 251"/>
                <a:gd name="T9" fmla="*/ 347 h 347"/>
                <a:gd name="T10" fmla="*/ 112 w 251"/>
                <a:gd name="T11" fmla="*/ 331 h 347"/>
                <a:gd name="T12" fmla="*/ 73 w 251"/>
                <a:gd name="T13" fmla="*/ 309 h 347"/>
                <a:gd name="T14" fmla="*/ 73 w 251"/>
                <a:gd name="T15" fmla="*/ 217 h 347"/>
                <a:gd name="T16" fmla="*/ 141 w 251"/>
                <a:gd name="T17" fmla="*/ 137 h 347"/>
                <a:gd name="T18" fmla="*/ 177 w 251"/>
                <a:gd name="T19" fmla="*/ 193 h 347"/>
                <a:gd name="T20" fmla="*/ 177 w 251"/>
                <a:gd name="T21" fmla="*/ 309 h 347"/>
                <a:gd name="T22" fmla="*/ 139 w 251"/>
                <a:gd name="T23" fmla="*/ 331 h 347"/>
                <a:gd name="T24" fmla="*/ 139 w 251"/>
                <a:gd name="T25" fmla="*/ 347 h 347"/>
                <a:gd name="T26" fmla="*/ 195 w 251"/>
                <a:gd name="T27" fmla="*/ 345 h 347"/>
                <a:gd name="T28" fmla="*/ 251 w 251"/>
                <a:gd name="T29" fmla="*/ 347 h 347"/>
                <a:gd name="T30" fmla="*/ 251 w 251"/>
                <a:gd name="T31" fmla="*/ 331 h 347"/>
                <a:gd name="T32" fmla="*/ 212 w 251"/>
                <a:gd name="T33" fmla="*/ 316 h 347"/>
                <a:gd name="T34" fmla="*/ 212 w 251"/>
                <a:gd name="T35" fmla="*/ 221 h 347"/>
                <a:gd name="T36" fmla="*/ 196 w 251"/>
                <a:gd name="T37" fmla="*/ 145 h 347"/>
                <a:gd name="T38" fmla="*/ 144 w 251"/>
                <a:gd name="T39" fmla="*/ 126 h 347"/>
                <a:gd name="T40" fmla="*/ 72 w 251"/>
                <a:gd name="T41" fmla="*/ 175 h 347"/>
                <a:gd name="T42" fmla="*/ 72 w 251"/>
                <a:gd name="T43" fmla="*/ 0 h 347"/>
                <a:gd name="T44" fmla="*/ 0 w 251"/>
                <a:gd name="T45" fmla="*/ 6 h 347"/>
                <a:gd name="T46" fmla="*/ 0 w 251"/>
                <a:gd name="T47" fmla="*/ 21 h 347"/>
                <a:gd name="T48" fmla="*/ 39 w 251"/>
                <a:gd name="T49" fmla="*/ 49 h 347"/>
                <a:gd name="T50" fmla="*/ 39 w 251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7">
                  <a:moveTo>
                    <a:pt x="39" y="309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7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3"/>
                  </a:cubicBezTo>
                  <a:lnTo>
                    <a:pt x="177" y="309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7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7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6" y="145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21">
              <a:extLst>
                <a:ext uri="{FF2B5EF4-FFF2-40B4-BE49-F238E27FC236}">
                  <a16:creationId xmlns:a16="http://schemas.microsoft.com/office/drawing/2014/main" id="{91E9D6A8-63CF-13DC-D6F3-CE0E255F64B4}"/>
                </a:ext>
              </a:extLst>
            </p:cNvPr>
            <p:cNvSpPr>
              <a:spLocks/>
            </p:cNvSpPr>
            <p:nvPr>
              <p:custDataLst>
                <p:tags r:id="rId111"/>
              </p:custDataLst>
            </p:nvPr>
          </p:nvSpPr>
          <p:spPr bwMode="auto">
            <a:xfrm>
              <a:off x="4327525" y="3165476"/>
              <a:ext cx="80963" cy="193675"/>
            </a:xfrm>
            <a:custGeom>
              <a:avLst/>
              <a:gdLst>
                <a:gd name="T0" fmla="*/ 76 w 155"/>
                <a:gd name="T1" fmla="*/ 107 h 312"/>
                <a:gd name="T2" fmla="*/ 148 w 155"/>
                <a:gd name="T3" fmla="*/ 107 h 312"/>
                <a:gd name="T4" fmla="*/ 148 w 155"/>
                <a:gd name="T5" fmla="*/ 92 h 312"/>
                <a:gd name="T6" fmla="*/ 76 w 155"/>
                <a:gd name="T7" fmla="*/ 92 h 312"/>
                <a:gd name="T8" fmla="*/ 76 w 155"/>
                <a:gd name="T9" fmla="*/ 0 h 312"/>
                <a:gd name="T10" fmla="*/ 64 w 155"/>
                <a:gd name="T11" fmla="*/ 0 h 312"/>
                <a:gd name="T12" fmla="*/ 0 w 155"/>
                <a:gd name="T13" fmla="*/ 96 h 312"/>
                <a:gd name="T14" fmla="*/ 0 w 155"/>
                <a:gd name="T15" fmla="*/ 107 h 312"/>
                <a:gd name="T16" fmla="*/ 42 w 155"/>
                <a:gd name="T17" fmla="*/ 107 h 312"/>
                <a:gd name="T18" fmla="*/ 42 w 155"/>
                <a:gd name="T19" fmla="*/ 245 h 312"/>
                <a:gd name="T20" fmla="*/ 106 w 155"/>
                <a:gd name="T21" fmla="*/ 312 h 312"/>
                <a:gd name="T22" fmla="*/ 155 w 155"/>
                <a:gd name="T23" fmla="*/ 245 h 312"/>
                <a:gd name="T24" fmla="*/ 155 w 155"/>
                <a:gd name="T25" fmla="*/ 216 h 312"/>
                <a:gd name="T26" fmla="*/ 143 w 155"/>
                <a:gd name="T27" fmla="*/ 216 h 312"/>
                <a:gd name="T28" fmla="*/ 143 w 155"/>
                <a:gd name="T29" fmla="*/ 244 h 312"/>
                <a:gd name="T30" fmla="*/ 110 w 155"/>
                <a:gd name="T31" fmla="*/ 300 h 312"/>
                <a:gd name="T32" fmla="*/ 76 w 155"/>
                <a:gd name="T33" fmla="*/ 246 h 312"/>
                <a:gd name="T34" fmla="*/ 76 w 155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5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5" y="277"/>
                    <a:pt x="155" y="245"/>
                  </a:cubicBezTo>
                  <a:lnTo>
                    <a:pt x="155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22">
              <a:extLst>
                <a:ext uri="{FF2B5EF4-FFF2-40B4-BE49-F238E27FC236}">
                  <a16:creationId xmlns:a16="http://schemas.microsoft.com/office/drawing/2014/main" id="{73A35F00-95EA-6177-CBCD-1520BC5913C0}"/>
                </a:ext>
              </a:extLst>
            </p:cNvPr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4446588" y="3222626"/>
              <a:ext cx="28575" cy="133350"/>
            </a:xfrm>
            <a:custGeom>
              <a:avLst/>
              <a:gdLst>
                <a:gd name="T0" fmla="*/ 52 w 52"/>
                <a:gd name="T1" fmla="*/ 26 h 215"/>
                <a:gd name="T2" fmla="*/ 26 w 52"/>
                <a:gd name="T3" fmla="*/ 0 h 215"/>
                <a:gd name="T4" fmla="*/ 0 w 52"/>
                <a:gd name="T5" fmla="*/ 26 h 215"/>
                <a:gd name="T6" fmla="*/ 26 w 52"/>
                <a:gd name="T7" fmla="*/ 53 h 215"/>
                <a:gd name="T8" fmla="*/ 52 w 52"/>
                <a:gd name="T9" fmla="*/ 26 h 215"/>
                <a:gd name="T10" fmla="*/ 52 w 52"/>
                <a:gd name="T11" fmla="*/ 188 h 215"/>
                <a:gd name="T12" fmla="*/ 26 w 52"/>
                <a:gd name="T13" fmla="*/ 162 h 215"/>
                <a:gd name="T14" fmla="*/ 0 w 52"/>
                <a:gd name="T15" fmla="*/ 188 h 215"/>
                <a:gd name="T16" fmla="*/ 26 w 52"/>
                <a:gd name="T17" fmla="*/ 215 h 215"/>
                <a:gd name="T18" fmla="*/ 52 w 52"/>
                <a:gd name="T19" fmla="*/ 18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15">
                  <a:moveTo>
                    <a:pt x="52" y="26"/>
                  </a:moveTo>
                  <a:cubicBezTo>
                    <a:pt x="52" y="12"/>
                    <a:pt x="40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6" y="53"/>
                  </a:cubicBezTo>
                  <a:cubicBezTo>
                    <a:pt x="40" y="53"/>
                    <a:pt x="52" y="41"/>
                    <a:pt x="52" y="26"/>
                  </a:cubicBezTo>
                  <a:close/>
                  <a:moveTo>
                    <a:pt x="52" y="188"/>
                  </a:moveTo>
                  <a:cubicBezTo>
                    <a:pt x="52" y="174"/>
                    <a:pt x="40" y="162"/>
                    <a:pt x="26" y="162"/>
                  </a:cubicBezTo>
                  <a:cubicBezTo>
                    <a:pt x="12" y="162"/>
                    <a:pt x="0" y="174"/>
                    <a:pt x="0" y="188"/>
                  </a:cubicBezTo>
                  <a:cubicBezTo>
                    <a:pt x="0" y="203"/>
                    <a:pt x="12" y="215"/>
                    <a:pt x="26" y="215"/>
                  </a:cubicBezTo>
                  <a:cubicBezTo>
                    <a:pt x="40" y="215"/>
                    <a:pt x="52" y="203"/>
                    <a:pt x="52" y="18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3" name="Group 272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&#10;&#10;\end{document}" title="IguanaTex Vector Display">
            <a:extLst>
              <a:ext uri="{FF2B5EF4-FFF2-40B4-BE49-F238E27FC236}">
                <a16:creationId xmlns:a16="http://schemas.microsoft.com/office/drawing/2014/main" id="{3CAB907E-8140-78F9-0B55-DB03CB488707}"/>
              </a:ext>
            </a:extLst>
          </p:cNvPr>
          <p:cNvGrpSpPr>
            <a:grpSpLocks noChangeAspect="1"/>
          </p:cNvGrpSpPr>
          <p:nvPr>
            <p:custDataLst>
              <p:tags r:id="rId28"/>
            </p:custDataLst>
          </p:nvPr>
        </p:nvGrpSpPr>
        <p:grpSpPr>
          <a:xfrm>
            <a:off x="3454926" y="6554796"/>
            <a:ext cx="1072142" cy="263948"/>
            <a:chOff x="2540000" y="2540000"/>
            <a:chExt cx="728663" cy="179388"/>
          </a:xfrm>
        </p:grpSpPr>
        <p:sp>
          <p:nvSpPr>
            <p:cNvPr id="274" name="Freeform 179 2">
              <a:extLst>
                <a:ext uri="{FF2B5EF4-FFF2-40B4-BE49-F238E27FC236}">
                  <a16:creationId xmlns:a16="http://schemas.microsoft.com/office/drawing/2014/main" id="{49688FD2-ACA9-A5A0-572D-E983EDB743D5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2540000" y="2593975"/>
              <a:ext cx="93663" cy="95250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1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180 2">
              <a:extLst>
                <a:ext uri="{FF2B5EF4-FFF2-40B4-BE49-F238E27FC236}">
                  <a16:creationId xmlns:a16="http://schemas.microsoft.com/office/drawing/2014/main" id="{31841550-E2CC-9DB6-EB01-7550DF5DCD6A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2651125" y="2616200"/>
              <a:ext cx="65088" cy="103188"/>
            </a:xfrm>
            <a:custGeom>
              <a:avLst/>
              <a:gdLst>
                <a:gd name="T0" fmla="*/ 83 w 172"/>
                <a:gd name="T1" fmla="*/ 11 h 246"/>
                <a:gd name="T2" fmla="*/ 85 w 172"/>
                <a:gd name="T3" fmla="*/ 5 h 246"/>
                <a:gd name="T4" fmla="*/ 79 w 172"/>
                <a:gd name="T5" fmla="*/ 0 h 246"/>
                <a:gd name="T6" fmla="*/ 35 w 172"/>
                <a:gd name="T7" fmla="*/ 4 h 246"/>
                <a:gd name="T8" fmla="*/ 27 w 172"/>
                <a:gd name="T9" fmla="*/ 12 h 246"/>
                <a:gd name="T10" fmla="*/ 36 w 172"/>
                <a:gd name="T11" fmla="*/ 17 h 246"/>
                <a:gd name="T12" fmla="*/ 53 w 172"/>
                <a:gd name="T13" fmla="*/ 22 h 246"/>
                <a:gd name="T14" fmla="*/ 51 w 172"/>
                <a:gd name="T15" fmla="*/ 29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4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2 h 246"/>
                <a:gd name="T36" fmla="*/ 164 w 172"/>
                <a:gd name="T37" fmla="*/ 188 h 246"/>
                <a:gd name="T38" fmla="*/ 157 w 172"/>
                <a:gd name="T39" fmla="*/ 196 h 246"/>
                <a:gd name="T40" fmla="*/ 126 w 172"/>
                <a:gd name="T41" fmla="*/ 236 h 246"/>
                <a:gd name="T42" fmla="*/ 114 w 172"/>
                <a:gd name="T43" fmla="*/ 218 h 246"/>
                <a:gd name="T44" fmla="*/ 116 w 172"/>
                <a:gd name="T45" fmla="*/ 202 h 246"/>
                <a:gd name="T46" fmla="*/ 118 w 172"/>
                <a:gd name="T47" fmla="*/ 191 h 246"/>
                <a:gd name="T48" fmla="*/ 61 w 172"/>
                <a:gd name="T49" fmla="*/ 154 h 246"/>
                <a:gd name="T50" fmla="*/ 90 w 172"/>
                <a:gd name="T51" fmla="*/ 131 h 246"/>
                <a:gd name="T52" fmla="*/ 145 w 172"/>
                <a:gd name="T53" fmla="*/ 98 h 246"/>
                <a:gd name="T54" fmla="*/ 156 w 172"/>
                <a:gd name="T55" fmla="*/ 103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8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1"/>
                  </a:moveTo>
                  <a:cubicBezTo>
                    <a:pt x="84" y="10"/>
                    <a:pt x="85" y="5"/>
                    <a:pt x="85" y="5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3"/>
                    <a:pt x="35" y="4"/>
                  </a:cubicBezTo>
                  <a:cubicBezTo>
                    <a:pt x="32" y="4"/>
                    <a:pt x="27" y="4"/>
                    <a:pt x="27" y="12"/>
                  </a:cubicBezTo>
                  <a:cubicBezTo>
                    <a:pt x="27" y="17"/>
                    <a:pt x="32" y="17"/>
                    <a:pt x="36" y="17"/>
                  </a:cubicBezTo>
                  <a:cubicBezTo>
                    <a:pt x="53" y="17"/>
                    <a:pt x="53" y="19"/>
                    <a:pt x="53" y="22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5" y="246"/>
                    <a:pt x="12" y="246"/>
                  </a:cubicBezTo>
                  <a:cubicBezTo>
                    <a:pt x="22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4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2"/>
                  </a:cubicBezTo>
                  <a:cubicBezTo>
                    <a:pt x="169" y="188"/>
                    <a:pt x="165" y="188"/>
                    <a:pt x="164" y="188"/>
                  </a:cubicBezTo>
                  <a:cubicBezTo>
                    <a:pt x="159" y="188"/>
                    <a:pt x="158" y="190"/>
                    <a:pt x="157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7" y="236"/>
                    <a:pt x="114" y="227"/>
                    <a:pt x="114" y="218"/>
                  </a:cubicBezTo>
                  <a:cubicBezTo>
                    <a:pt x="114" y="212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1"/>
                  </a:cubicBezTo>
                  <a:cubicBezTo>
                    <a:pt x="118" y="160"/>
                    <a:pt x="76" y="155"/>
                    <a:pt x="61" y="154"/>
                  </a:cubicBezTo>
                  <a:cubicBezTo>
                    <a:pt x="71" y="148"/>
                    <a:pt x="84" y="137"/>
                    <a:pt x="90" y="131"/>
                  </a:cubicBezTo>
                  <a:cubicBezTo>
                    <a:pt x="108" y="115"/>
                    <a:pt x="125" y="98"/>
                    <a:pt x="145" y="98"/>
                  </a:cubicBezTo>
                  <a:cubicBezTo>
                    <a:pt x="149" y="98"/>
                    <a:pt x="153" y="99"/>
                    <a:pt x="156" y="103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2" y="135"/>
                    <a:pt x="172" y="128"/>
                    <a:pt x="172" y="113"/>
                  </a:cubicBezTo>
                  <a:cubicBezTo>
                    <a:pt x="172" y="101"/>
                    <a:pt x="164" y="88"/>
                    <a:pt x="145" y="88"/>
                  </a:cubicBezTo>
                  <a:cubicBezTo>
                    <a:pt x="125" y="88"/>
                    <a:pt x="107" y="103"/>
                    <a:pt x="89" y="119"/>
                  </a:cubicBezTo>
                  <a:cubicBezTo>
                    <a:pt x="75" y="133"/>
                    <a:pt x="63" y="144"/>
                    <a:pt x="49" y="150"/>
                  </a:cubicBezTo>
                  <a:lnTo>
                    <a:pt x="83" y="1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81 2">
              <a:extLst>
                <a:ext uri="{FF2B5EF4-FFF2-40B4-BE49-F238E27FC236}">
                  <a16:creationId xmlns:a16="http://schemas.microsoft.com/office/drawing/2014/main" id="{E8D776E2-93A9-8BEE-5EC3-7B3F4077882A}"/>
                </a:ext>
              </a:extLst>
            </p:cNvPr>
            <p:cNvSpPr>
              <a:spLocks noEditPoints="1"/>
            </p:cNvSpPr>
            <p:nvPr>
              <p:custDataLst>
                <p:tags r:id="rId92"/>
              </p:custDataLst>
            </p:nvPr>
          </p:nvSpPr>
          <p:spPr bwMode="auto">
            <a:xfrm>
              <a:off x="2801938" y="2547938"/>
              <a:ext cx="39688" cy="13811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6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3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182 2">
              <a:extLst>
                <a:ext uri="{FF2B5EF4-FFF2-40B4-BE49-F238E27FC236}">
                  <a16:creationId xmlns:a16="http://schemas.microsoft.com/office/drawing/2014/main" id="{37967671-0270-87F9-15C7-9BBF7C5210F3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2854325" y="2593975"/>
              <a:ext cx="93663" cy="92075"/>
            </a:xfrm>
            <a:custGeom>
              <a:avLst/>
              <a:gdLst>
                <a:gd name="T0" fmla="*/ 39 w 250"/>
                <a:gd name="T1" fmla="*/ 49 h 220"/>
                <a:gd name="T2" fmla="*/ 39 w 250"/>
                <a:gd name="T3" fmla="*/ 183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3 h 220"/>
                <a:gd name="T16" fmla="*/ 73 w 250"/>
                <a:gd name="T17" fmla="*/ 91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3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5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9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183 2">
              <a:extLst>
                <a:ext uri="{FF2B5EF4-FFF2-40B4-BE49-F238E27FC236}">
                  <a16:creationId xmlns:a16="http://schemas.microsoft.com/office/drawing/2014/main" id="{D72532B1-2E2C-96C6-B4D2-51B4AA5C24F2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3019425" y="2541588"/>
              <a:ext cx="42863" cy="14446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9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9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9"/>
                  </a:cubicBezTo>
                  <a:lnTo>
                    <a:pt x="72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84 2">
              <a:extLst>
                <a:ext uri="{FF2B5EF4-FFF2-40B4-BE49-F238E27FC236}">
                  <a16:creationId xmlns:a16="http://schemas.microsoft.com/office/drawing/2014/main" id="{E6CDD0E8-1C2E-0D37-A9BA-8FD64095EC18}"/>
                </a:ext>
              </a:extLst>
            </p:cNvPr>
            <p:cNvSpPr>
              <a:spLocks noEditPoints="1"/>
            </p:cNvSpPr>
            <p:nvPr>
              <p:custDataLst>
                <p:tags r:id="rId95"/>
              </p:custDataLst>
            </p:nvPr>
          </p:nvSpPr>
          <p:spPr bwMode="auto">
            <a:xfrm>
              <a:off x="3071813" y="2593975"/>
              <a:ext cx="71438" cy="952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85 2">
              <a:extLst>
                <a:ext uri="{FF2B5EF4-FFF2-40B4-BE49-F238E27FC236}">
                  <a16:creationId xmlns:a16="http://schemas.microsoft.com/office/drawing/2014/main" id="{6E298161-1C57-33EE-BAC0-5EBB036184A8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3154363" y="2540000"/>
              <a:ext cx="61913" cy="146050"/>
            </a:xfrm>
            <a:custGeom>
              <a:avLst/>
              <a:gdLst>
                <a:gd name="T0" fmla="*/ 71 w 161"/>
                <a:gd name="T1" fmla="*/ 136 h 351"/>
                <a:gd name="T2" fmla="*/ 71 w 161"/>
                <a:gd name="T3" fmla="*/ 79 h 351"/>
                <a:gd name="T4" fmla="*/ 116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39 w 161"/>
                <a:gd name="T11" fmla="*/ 57 h 351"/>
                <a:gd name="T12" fmla="*/ 161 w 161"/>
                <a:gd name="T13" fmla="*/ 35 h 351"/>
                <a:gd name="T14" fmla="*/ 116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4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0 w 161"/>
                <a:gd name="T35" fmla="*/ 351 h 351"/>
                <a:gd name="T36" fmla="*/ 120 w 161"/>
                <a:gd name="T37" fmla="*/ 336 h 351"/>
                <a:gd name="T38" fmla="*/ 110 w 161"/>
                <a:gd name="T39" fmla="*/ 336 h 351"/>
                <a:gd name="T40" fmla="*/ 72 w 161"/>
                <a:gd name="T41" fmla="*/ 313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1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1" y="136"/>
                  </a:moveTo>
                  <a:lnTo>
                    <a:pt x="71" y="79"/>
                  </a:lnTo>
                  <a:cubicBezTo>
                    <a:pt x="71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39" y="57"/>
                  </a:cubicBezTo>
                  <a:cubicBezTo>
                    <a:pt x="154" y="57"/>
                    <a:pt x="161" y="47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2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1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1" y="13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186 2">
              <a:extLst>
                <a:ext uri="{FF2B5EF4-FFF2-40B4-BE49-F238E27FC236}">
                  <a16:creationId xmlns:a16="http://schemas.microsoft.com/office/drawing/2014/main" id="{53862F3A-8145-E77E-41DC-C83ACBF33510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3209925" y="2559050"/>
              <a:ext cx="58738" cy="13017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Left Brace 49">
            <a:extLst>
              <a:ext uri="{FF2B5EF4-FFF2-40B4-BE49-F238E27FC236}">
                <a16:creationId xmlns:a16="http://schemas.microsoft.com/office/drawing/2014/main" id="{9BD5D4E7-D164-6082-3CC4-1DC6AF2C12DE}"/>
              </a:ext>
            </a:extLst>
          </p:cNvPr>
          <p:cNvSpPr/>
          <p:nvPr/>
        </p:nvSpPr>
        <p:spPr>
          <a:xfrm>
            <a:off x="1055490" y="6140895"/>
            <a:ext cx="181020" cy="629037"/>
          </a:xfrm>
          <a:prstGeom prst="leftBrace">
            <a:avLst>
              <a:gd name="adj1" fmla="val 63816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08288F5-D85F-8345-087E-0B6D8E343E0E}"/>
              </a:ext>
            </a:extLst>
          </p:cNvPr>
          <p:cNvSpPr txBox="1"/>
          <p:nvPr/>
        </p:nvSpPr>
        <p:spPr>
          <a:xfrm>
            <a:off x="597569" y="5464705"/>
            <a:ext cx="4213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1.</a:t>
            </a: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EDB697D2-84CA-460B-4ADE-580E1B6B2EE7}"/>
              </a:ext>
            </a:extLst>
          </p:cNvPr>
          <p:cNvSpPr txBox="1"/>
          <p:nvPr/>
        </p:nvSpPr>
        <p:spPr>
          <a:xfrm>
            <a:off x="565331" y="6243571"/>
            <a:ext cx="4213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2.</a:t>
            </a:r>
          </a:p>
        </p:txBody>
      </p:sp>
      <p:sp>
        <p:nvSpPr>
          <p:cNvPr id="63" name="Right Brace 62">
            <a:extLst>
              <a:ext uri="{FF2B5EF4-FFF2-40B4-BE49-F238E27FC236}">
                <a16:creationId xmlns:a16="http://schemas.microsoft.com/office/drawing/2014/main" id="{8E715548-E622-A048-0DB4-D7ACDFD83C8F}"/>
              </a:ext>
            </a:extLst>
          </p:cNvPr>
          <p:cNvSpPr/>
          <p:nvPr/>
        </p:nvSpPr>
        <p:spPr>
          <a:xfrm>
            <a:off x="6552082" y="5335459"/>
            <a:ext cx="319328" cy="1502923"/>
          </a:xfrm>
          <a:prstGeom prst="rightBrace">
            <a:avLst>
              <a:gd name="adj1" fmla="val 78208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Freeform 7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Leftarrow$&#10;&#10;\end{document}" title="IguanaTex Vector Display">
            <a:extLst>
              <a:ext uri="{FF2B5EF4-FFF2-40B4-BE49-F238E27FC236}">
                <a16:creationId xmlns:a16="http://schemas.microsoft.com/office/drawing/2014/main" id="{84DF6662-D221-A65B-10CC-963094BEFA5E}"/>
              </a:ext>
            </a:extLst>
          </p:cNvPr>
          <p:cNvSpPr>
            <a:spLocks noChangeAspect="1"/>
          </p:cNvSpPr>
          <p:nvPr>
            <p:custDataLst>
              <p:tags r:id="rId29"/>
            </p:custDataLst>
          </p:nvPr>
        </p:nvSpPr>
        <p:spPr bwMode="auto">
          <a:xfrm rot="10800000">
            <a:off x="7614423" y="5943463"/>
            <a:ext cx="700012" cy="285838"/>
          </a:xfrm>
          <a:custGeom>
            <a:avLst/>
            <a:gdLst>
              <a:gd name="T0" fmla="*/ 426 w 443"/>
              <a:gd name="T1" fmla="*/ 196 h 275"/>
              <a:gd name="T2" fmla="*/ 443 w 443"/>
              <a:gd name="T3" fmla="*/ 186 h 275"/>
              <a:gd name="T4" fmla="*/ 425 w 443"/>
              <a:gd name="T5" fmla="*/ 176 h 275"/>
              <a:gd name="T6" fmla="*/ 108 w 443"/>
              <a:gd name="T7" fmla="*/ 176 h 275"/>
              <a:gd name="T8" fmla="*/ 45 w 443"/>
              <a:gd name="T9" fmla="*/ 138 h 275"/>
              <a:gd name="T10" fmla="*/ 108 w 443"/>
              <a:gd name="T11" fmla="*/ 99 h 275"/>
              <a:gd name="T12" fmla="*/ 425 w 443"/>
              <a:gd name="T13" fmla="*/ 99 h 275"/>
              <a:gd name="T14" fmla="*/ 443 w 443"/>
              <a:gd name="T15" fmla="*/ 89 h 275"/>
              <a:gd name="T16" fmla="*/ 426 w 443"/>
              <a:gd name="T17" fmla="*/ 79 h 275"/>
              <a:gd name="T18" fmla="*/ 131 w 443"/>
              <a:gd name="T19" fmla="*/ 79 h 275"/>
              <a:gd name="T20" fmla="*/ 181 w 443"/>
              <a:gd name="T21" fmla="*/ 6 h 275"/>
              <a:gd name="T22" fmla="*/ 171 w 443"/>
              <a:gd name="T23" fmla="*/ 0 h 275"/>
              <a:gd name="T24" fmla="*/ 162 w 443"/>
              <a:gd name="T25" fmla="*/ 4 h 275"/>
              <a:gd name="T26" fmla="*/ 105 w 443"/>
              <a:gd name="T27" fmla="*/ 79 h 275"/>
              <a:gd name="T28" fmla="*/ 11 w 443"/>
              <a:gd name="T29" fmla="*/ 130 h 275"/>
              <a:gd name="T30" fmla="*/ 1 w 443"/>
              <a:gd name="T31" fmla="*/ 135 h 275"/>
              <a:gd name="T32" fmla="*/ 0 w 443"/>
              <a:gd name="T33" fmla="*/ 138 h 275"/>
              <a:gd name="T34" fmla="*/ 0 w 443"/>
              <a:gd name="T35" fmla="*/ 141 h 275"/>
              <a:gd name="T36" fmla="*/ 2 w 443"/>
              <a:gd name="T37" fmla="*/ 142 h 275"/>
              <a:gd name="T38" fmla="*/ 13 w 443"/>
              <a:gd name="T39" fmla="*/ 146 h 275"/>
              <a:gd name="T40" fmla="*/ 158 w 443"/>
              <a:gd name="T41" fmla="*/ 264 h 275"/>
              <a:gd name="T42" fmla="*/ 171 w 443"/>
              <a:gd name="T43" fmla="*/ 275 h 275"/>
              <a:gd name="T44" fmla="*/ 181 w 443"/>
              <a:gd name="T45" fmla="*/ 269 h 275"/>
              <a:gd name="T46" fmla="*/ 131 w 443"/>
              <a:gd name="T47" fmla="*/ 196 h 275"/>
              <a:gd name="T48" fmla="*/ 426 w 443"/>
              <a:gd name="T49" fmla="*/ 19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3" h="275">
                <a:moveTo>
                  <a:pt x="426" y="196"/>
                </a:moveTo>
                <a:cubicBezTo>
                  <a:pt x="434" y="196"/>
                  <a:pt x="443" y="196"/>
                  <a:pt x="443" y="186"/>
                </a:cubicBezTo>
                <a:cubicBezTo>
                  <a:pt x="443" y="176"/>
                  <a:pt x="434" y="176"/>
                  <a:pt x="425" y="176"/>
                </a:cubicBezTo>
                <a:lnTo>
                  <a:pt x="108" y="176"/>
                </a:lnTo>
                <a:cubicBezTo>
                  <a:pt x="87" y="158"/>
                  <a:pt x="62" y="145"/>
                  <a:pt x="45" y="138"/>
                </a:cubicBezTo>
                <a:cubicBezTo>
                  <a:pt x="63" y="130"/>
                  <a:pt x="88" y="117"/>
                  <a:pt x="108" y="99"/>
                </a:cubicBezTo>
                <a:lnTo>
                  <a:pt x="425" y="99"/>
                </a:lnTo>
                <a:cubicBezTo>
                  <a:pt x="434" y="99"/>
                  <a:pt x="443" y="99"/>
                  <a:pt x="443" y="89"/>
                </a:cubicBezTo>
                <a:cubicBezTo>
                  <a:pt x="443" y="79"/>
                  <a:pt x="434" y="79"/>
                  <a:pt x="426" y="79"/>
                </a:cubicBezTo>
                <a:lnTo>
                  <a:pt x="131" y="79"/>
                </a:lnTo>
                <a:cubicBezTo>
                  <a:pt x="155" y="56"/>
                  <a:pt x="181" y="12"/>
                  <a:pt x="181" y="6"/>
                </a:cubicBezTo>
                <a:cubicBezTo>
                  <a:pt x="181" y="0"/>
                  <a:pt x="174" y="0"/>
                  <a:pt x="171" y="0"/>
                </a:cubicBezTo>
                <a:cubicBezTo>
                  <a:pt x="167" y="0"/>
                  <a:pt x="164" y="0"/>
                  <a:pt x="162" y="4"/>
                </a:cubicBezTo>
                <a:cubicBezTo>
                  <a:pt x="151" y="23"/>
                  <a:pt x="137" y="50"/>
                  <a:pt x="105" y="79"/>
                </a:cubicBezTo>
                <a:cubicBezTo>
                  <a:pt x="70" y="109"/>
                  <a:pt x="37" y="123"/>
                  <a:pt x="11" y="130"/>
                </a:cubicBezTo>
                <a:cubicBezTo>
                  <a:pt x="2" y="133"/>
                  <a:pt x="2" y="134"/>
                  <a:pt x="1" y="135"/>
                </a:cubicBezTo>
                <a:cubicBezTo>
                  <a:pt x="0" y="135"/>
                  <a:pt x="0" y="137"/>
                  <a:pt x="0" y="138"/>
                </a:cubicBezTo>
                <a:cubicBezTo>
                  <a:pt x="0" y="139"/>
                  <a:pt x="0" y="140"/>
                  <a:pt x="0" y="141"/>
                </a:cubicBezTo>
                <a:lnTo>
                  <a:pt x="2" y="142"/>
                </a:lnTo>
                <a:cubicBezTo>
                  <a:pt x="3" y="142"/>
                  <a:pt x="3" y="143"/>
                  <a:pt x="13" y="146"/>
                </a:cubicBezTo>
                <a:cubicBezTo>
                  <a:pt x="80" y="166"/>
                  <a:pt x="130" y="211"/>
                  <a:pt x="158" y="264"/>
                </a:cubicBezTo>
                <a:cubicBezTo>
                  <a:pt x="164" y="274"/>
                  <a:pt x="164" y="275"/>
                  <a:pt x="171" y="275"/>
                </a:cubicBezTo>
                <a:cubicBezTo>
                  <a:pt x="174" y="275"/>
                  <a:pt x="181" y="275"/>
                  <a:pt x="181" y="269"/>
                </a:cubicBezTo>
                <a:cubicBezTo>
                  <a:pt x="181" y="263"/>
                  <a:pt x="155" y="219"/>
                  <a:pt x="131" y="196"/>
                </a:cubicBezTo>
                <a:lnTo>
                  <a:pt x="426" y="196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4" name="Group 29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i$&#10;&#10;\end{document}" title="IguanaTex Vector Display">
            <a:extLst>
              <a:ext uri="{FF2B5EF4-FFF2-40B4-BE49-F238E27FC236}">
                <a16:creationId xmlns:a16="http://schemas.microsoft.com/office/drawing/2014/main" id="{C10C5D28-2107-0AAA-2460-CA978A98EEF5}"/>
              </a:ext>
            </a:extLst>
          </p:cNvPr>
          <p:cNvGrpSpPr>
            <a:grpSpLocks noChangeAspect="1"/>
          </p:cNvGrpSpPr>
          <p:nvPr>
            <p:custDataLst>
              <p:tags r:id="rId30"/>
            </p:custDataLst>
          </p:nvPr>
        </p:nvGrpSpPr>
        <p:grpSpPr>
          <a:xfrm>
            <a:off x="4903788" y="6132513"/>
            <a:ext cx="1409701" cy="277812"/>
            <a:chOff x="4903788" y="6132513"/>
            <a:chExt cx="1409701" cy="277812"/>
          </a:xfrm>
        </p:grpSpPr>
        <p:sp>
          <p:nvSpPr>
            <p:cNvPr id="295" name="Freeform 244">
              <a:extLst>
                <a:ext uri="{FF2B5EF4-FFF2-40B4-BE49-F238E27FC236}">
                  <a16:creationId xmlns:a16="http://schemas.microsoft.com/office/drawing/2014/main" id="{9DD05998-5017-5B87-B5CB-1CC7B79C34BF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903788" y="6132513"/>
              <a:ext cx="153988" cy="36512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45">
              <a:extLst>
                <a:ext uri="{FF2B5EF4-FFF2-40B4-BE49-F238E27FC236}">
                  <a16:creationId xmlns:a16="http://schemas.microsoft.com/office/drawing/2014/main" id="{A15EBA37-A394-C92A-4A6D-BB2398C9DE55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4908551" y="6221413"/>
              <a:ext cx="122238" cy="142875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0"/>
                    <a:pt x="175" y="33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8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2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46">
              <a:extLst>
                <a:ext uri="{FF2B5EF4-FFF2-40B4-BE49-F238E27FC236}">
                  <a16:creationId xmlns:a16="http://schemas.microsoft.com/office/drawing/2014/main" id="{B945B4BA-8F22-FE33-C1B8-79753047AECE}"/>
                </a:ext>
              </a:extLst>
            </p:cNvPr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5137151" y="6245225"/>
              <a:ext cx="184150" cy="73025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47">
              <a:extLst>
                <a:ext uri="{FF2B5EF4-FFF2-40B4-BE49-F238E27FC236}">
                  <a16:creationId xmlns:a16="http://schemas.microsoft.com/office/drawing/2014/main" id="{6C17EF1D-A961-64C6-67D8-4AE2C9E6EDCA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5457826" y="6132513"/>
              <a:ext cx="153988" cy="36512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48">
              <a:extLst>
                <a:ext uri="{FF2B5EF4-FFF2-40B4-BE49-F238E27FC236}">
                  <a16:creationId xmlns:a16="http://schemas.microsoft.com/office/drawing/2014/main" id="{4FAC77AB-0515-0E44-04FD-1E0831565641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5421313" y="6221413"/>
              <a:ext cx="227013" cy="142875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0" y="56"/>
                    <a:pt x="127" y="11"/>
                    <a:pt x="174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1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3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249">
              <a:extLst>
                <a:ext uri="{FF2B5EF4-FFF2-40B4-BE49-F238E27FC236}">
                  <a16:creationId xmlns:a16="http://schemas.microsoft.com/office/drawing/2014/main" id="{06EFCAB6-CDF7-591E-A118-D768543F3DA9}"/>
                </a:ext>
              </a:extLst>
            </p:cNvPr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5756276" y="6219825"/>
              <a:ext cx="123825" cy="144462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50">
              <a:extLst>
                <a:ext uri="{FF2B5EF4-FFF2-40B4-BE49-F238E27FC236}">
                  <a16:creationId xmlns:a16="http://schemas.microsoft.com/office/drawing/2014/main" id="{BC4AFBF0-3104-A33F-8679-6B7B4F7BFAAD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5894388" y="6221413"/>
              <a:ext cx="93663" cy="139700"/>
            </a:xfrm>
            <a:custGeom>
              <a:avLst/>
              <a:gdLst>
                <a:gd name="T0" fmla="*/ 69 w 167"/>
                <a:gd name="T1" fmla="*/ 55 h 220"/>
                <a:gd name="T2" fmla="*/ 69 w 167"/>
                <a:gd name="T3" fmla="*/ 0 h 220"/>
                <a:gd name="T4" fmla="*/ 0 w 167"/>
                <a:gd name="T5" fmla="*/ 6 h 220"/>
                <a:gd name="T6" fmla="*/ 0 w 167"/>
                <a:gd name="T7" fmla="*/ 21 h 220"/>
                <a:gd name="T8" fmla="*/ 39 w 167"/>
                <a:gd name="T9" fmla="*/ 49 h 220"/>
                <a:gd name="T10" fmla="*/ 39 w 167"/>
                <a:gd name="T11" fmla="*/ 183 h 220"/>
                <a:gd name="T12" fmla="*/ 0 w 167"/>
                <a:gd name="T13" fmla="*/ 205 h 220"/>
                <a:gd name="T14" fmla="*/ 0 w 167"/>
                <a:gd name="T15" fmla="*/ 220 h 220"/>
                <a:gd name="T16" fmla="*/ 57 w 167"/>
                <a:gd name="T17" fmla="*/ 219 h 220"/>
                <a:gd name="T18" fmla="*/ 120 w 167"/>
                <a:gd name="T19" fmla="*/ 220 h 220"/>
                <a:gd name="T20" fmla="*/ 120 w 167"/>
                <a:gd name="T21" fmla="*/ 205 h 220"/>
                <a:gd name="T22" fmla="*/ 110 w 167"/>
                <a:gd name="T23" fmla="*/ 205 h 220"/>
                <a:gd name="T24" fmla="*/ 72 w 167"/>
                <a:gd name="T25" fmla="*/ 182 h 220"/>
                <a:gd name="T26" fmla="*/ 72 w 167"/>
                <a:gd name="T27" fmla="*/ 105 h 220"/>
                <a:gd name="T28" fmla="*/ 131 w 167"/>
                <a:gd name="T29" fmla="*/ 11 h 220"/>
                <a:gd name="T30" fmla="*/ 136 w 167"/>
                <a:gd name="T31" fmla="*/ 12 h 220"/>
                <a:gd name="T32" fmla="*/ 125 w 167"/>
                <a:gd name="T33" fmla="*/ 31 h 220"/>
                <a:gd name="T34" fmla="*/ 146 w 167"/>
                <a:gd name="T35" fmla="*/ 52 h 220"/>
                <a:gd name="T36" fmla="*/ 167 w 167"/>
                <a:gd name="T37" fmla="*/ 30 h 220"/>
                <a:gd name="T38" fmla="*/ 131 w 167"/>
                <a:gd name="T39" fmla="*/ 0 h 220"/>
                <a:gd name="T40" fmla="*/ 69 w 167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0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9" y="220"/>
                    <a:pt x="43" y="219"/>
                    <a:pt x="57" y="219"/>
                  </a:cubicBezTo>
                  <a:cubicBezTo>
                    <a:pt x="77" y="219"/>
                    <a:pt x="100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7" y="46"/>
                    <a:pt x="167" y="30"/>
                  </a:cubicBezTo>
                  <a:cubicBezTo>
                    <a:pt x="167" y="14"/>
                    <a:pt x="152" y="0"/>
                    <a:pt x="131" y="0"/>
                  </a:cubicBezTo>
                  <a:cubicBezTo>
                    <a:pt x="94" y="0"/>
                    <a:pt x="76" y="33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251">
              <a:extLst>
                <a:ext uri="{FF2B5EF4-FFF2-40B4-BE49-F238E27FC236}">
                  <a16:creationId xmlns:a16="http://schemas.microsoft.com/office/drawing/2014/main" id="{EF0043B3-453A-93CD-0A05-D50B880EBFA6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097588" y="6132513"/>
              <a:ext cx="153988" cy="36512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52">
              <a:extLst>
                <a:ext uri="{FF2B5EF4-FFF2-40B4-BE49-F238E27FC236}">
                  <a16:creationId xmlns:a16="http://schemas.microsoft.com/office/drawing/2014/main" id="{4156CE3E-BC8B-DD6D-91C9-B57689EB3B03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6096001" y="6221413"/>
              <a:ext cx="138113" cy="142875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4 w 248"/>
                <a:gd name="T25" fmla="*/ 11 h 226"/>
                <a:gd name="T26" fmla="*/ 121 w 248"/>
                <a:gd name="T27" fmla="*/ 44 h 226"/>
                <a:gd name="T28" fmla="*/ 94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6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6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4" y="11"/>
                  </a:cubicBezTo>
                  <a:cubicBezTo>
                    <a:pt x="104" y="11"/>
                    <a:pt x="121" y="15"/>
                    <a:pt x="121" y="44"/>
                  </a:cubicBezTo>
                  <a:cubicBezTo>
                    <a:pt x="121" y="60"/>
                    <a:pt x="113" y="93"/>
                    <a:pt x="94" y="163"/>
                  </a:cubicBezTo>
                  <a:cubicBezTo>
                    <a:pt x="86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7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4" y="215"/>
                    <a:pt x="126" y="199"/>
                    <a:pt x="126" y="182"/>
                  </a:cubicBezTo>
                  <a:cubicBezTo>
                    <a:pt x="126" y="171"/>
                    <a:pt x="129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53">
              <a:extLst>
                <a:ext uri="{FF2B5EF4-FFF2-40B4-BE49-F238E27FC236}">
                  <a16:creationId xmlns:a16="http://schemas.microsoft.com/office/drawing/2014/main" id="{ED12C4D1-7318-170B-0661-E79695396CFE}"/>
                </a:ext>
              </a:extLst>
            </p:cNvPr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6254751" y="6261100"/>
              <a:ext cx="58738" cy="149225"/>
            </a:xfrm>
            <a:custGeom>
              <a:avLst/>
              <a:gdLst>
                <a:gd name="T0" fmla="*/ 96 w 105"/>
                <a:gd name="T1" fmla="*/ 13 h 235"/>
                <a:gd name="T2" fmla="*/ 82 w 105"/>
                <a:gd name="T3" fmla="*/ 0 h 235"/>
                <a:gd name="T4" fmla="*/ 63 w 105"/>
                <a:gd name="T5" fmla="*/ 19 h 235"/>
                <a:gd name="T6" fmla="*/ 77 w 105"/>
                <a:gd name="T7" fmla="*/ 32 h 235"/>
                <a:gd name="T8" fmla="*/ 96 w 105"/>
                <a:gd name="T9" fmla="*/ 13 h 235"/>
                <a:gd name="T10" fmla="*/ 25 w 105"/>
                <a:gd name="T11" fmla="*/ 191 h 235"/>
                <a:gd name="T12" fmla="*/ 22 w 105"/>
                <a:gd name="T13" fmla="*/ 205 h 235"/>
                <a:gd name="T14" fmla="*/ 55 w 105"/>
                <a:gd name="T15" fmla="*/ 235 h 235"/>
                <a:gd name="T16" fmla="*/ 105 w 105"/>
                <a:gd name="T17" fmla="*/ 181 h 235"/>
                <a:gd name="T18" fmla="*/ 100 w 105"/>
                <a:gd name="T19" fmla="*/ 177 h 235"/>
                <a:gd name="T20" fmla="*/ 93 w 105"/>
                <a:gd name="T21" fmla="*/ 183 h 235"/>
                <a:gd name="T22" fmla="*/ 56 w 105"/>
                <a:gd name="T23" fmla="*/ 225 h 235"/>
                <a:gd name="T24" fmla="*/ 47 w 105"/>
                <a:gd name="T25" fmla="*/ 213 h 235"/>
                <a:gd name="T26" fmla="*/ 53 w 105"/>
                <a:gd name="T27" fmla="*/ 191 h 235"/>
                <a:gd name="T28" fmla="*/ 64 w 105"/>
                <a:gd name="T29" fmla="*/ 163 h 235"/>
                <a:gd name="T30" fmla="*/ 81 w 105"/>
                <a:gd name="T31" fmla="*/ 118 h 235"/>
                <a:gd name="T32" fmla="*/ 83 w 105"/>
                <a:gd name="T33" fmla="*/ 107 h 235"/>
                <a:gd name="T34" fmla="*/ 50 w 105"/>
                <a:gd name="T35" fmla="*/ 77 h 235"/>
                <a:gd name="T36" fmla="*/ 0 w 105"/>
                <a:gd name="T37" fmla="*/ 131 h 235"/>
                <a:gd name="T38" fmla="*/ 5 w 105"/>
                <a:gd name="T39" fmla="*/ 135 h 235"/>
                <a:gd name="T40" fmla="*/ 12 w 105"/>
                <a:gd name="T41" fmla="*/ 130 h 235"/>
                <a:gd name="T42" fmla="*/ 49 w 105"/>
                <a:gd name="T43" fmla="*/ 87 h 235"/>
                <a:gd name="T44" fmla="*/ 58 w 105"/>
                <a:gd name="T45" fmla="*/ 99 h 235"/>
                <a:gd name="T46" fmla="*/ 47 w 105"/>
                <a:gd name="T47" fmla="*/ 134 h 235"/>
                <a:gd name="T48" fmla="*/ 25 w 105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235">
                  <a:moveTo>
                    <a:pt x="96" y="13"/>
                  </a:moveTo>
                  <a:cubicBezTo>
                    <a:pt x="96" y="8"/>
                    <a:pt x="92" y="0"/>
                    <a:pt x="82" y="0"/>
                  </a:cubicBezTo>
                  <a:cubicBezTo>
                    <a:pt x="73" y="0"/>
                    <a:pt x="63" y="9"/>
                    <a:pt x="63" y="19"/>
                  </a:cubicBezTo>
                  <a:cubicBezTo>
                    <a:pt x="63" y="25"/>
                    <a:pt x="67" y="32"/>
                    <a:pt x="77" y="32"/>
                  </a:cubicBezTo>
                  <a:cubicBezTo>
                    <a:pt x="87" y="32"/>
                    <a:pt x="96" y="23"/>
                    <a:pt x="96" y="13"/>
                  </a:cubicBezTo>
                  <a:close/>
                  <a:moveTo>
                    <a:pt x="25" y="191"/>
                  </a:moveTo>
                  <a:cubicBezTo>
                    <a:pt x="24" y="195"/>
                    <a:pt x="22" y="199"/>
                    <a:pt x="22" y="205"/>
                  </a:cubicBezTo>
                  <a:cubicBezTo>
                    <a:pt x="22" y="222"/>
                    <a:pt x="36" y="235"/>
                    <a:pt x="55" y="235"/>
                  </a:cubicBezTo>
                  <a:cubicBezTo>
                    <a:pt x="90" y="235"/>
                    <a:pt x="105" y="187"/>
                    <a:pt x="105" y="181"/>
                  </a:cubicBezTo>
                  <a:cubicBezTo>
                    <a:pt x="105" y="177"/>
                    <a:pt x="101" y="177"/>
                    <a:pt x="100" y="177"/>
                  </a:cubicBezTo>
                  <a:cubicBezTo>
                    <a:pt x="95" y="177"/>
                    <a:pt x="94" y="179"/>
                    <a:pt x="93" y="183"/>
                  </a:cubicBezTo>
                  <a:cubicBezTo>
                    <a:pt x="85" y="211"/>
                    <a:pt x="70" y="225"/>
                    <a:pt x="56" y="225"/>
                  </a:cubicBezTo>
                  <a:cubicBezTo>
                    <a:pt x="49" y="225"/>
                    <a:pt x="47" y="221"/>
                    <a:pt x="47" y="213"/>
                  </a:cubicBezTo>
                  <a:cubicBezTo>
                    <a:pt x="47" y="205"/>
                    <a:pt x="50" y="198"/>
                    <a:pt x="53" y="191"/>
                  </a:cubicBezTo>
                  <a:cubicBezTo>
                    <a:pt x="56" y="181"/>
                    <a:pt x="60" y="172"/>
                    <a:pt x="64" y="163"/>
                  </a:cubicBezTo>
                  <a:cubicBezTo>
                    <a:pt x="67" y="154"/>
                    <a:pt x="80" y="122"/>
                    <a:pt x="81" y="118"/>
                  </a:cubicBezTo>
                  <a:cubicBezTo>
                    <a:pt x="82" y="115"/>
                    <a:pt x="83" y="111"/>
                    <a:pt x="83" y="107"/>
                  </a:cubicBezTo>
                  <a:cubicBezTo>
                    <a:pt x="83" y="91"/>
                    <a:pt x="69" y="77"/>
                    <a:pt x="50" y="77"/>
                  </a:cubicBezTo>
                  <a:cubicBezTo>
                    <a:pt x="16" y="77"/>
                    <a:pt x="0" y="125"/>
                    <a:pt x="0" y="131"/>
                  </a:cubicBezTo>
                  <a:cubicBezTo>
                    <a:pt x="0" y="135"/>
                    <a:pt x="4" y="135"/>
                    <a:pt x="5" y="135"/>
                  </a:cubicBezTo>
                  <a:cubicBezTo>
                    <a:pt x="10" y="135"/>
                    <a:pt x="11" y="134"/>
                    <a:pt x="12" y="130"/>
                  </a:cubicBezTo>
                  <a:cubicBezTo>
                    <a:pt x="21" y="100"/>
                    <a:pt x="36" y="87"/>
                    <a:pt x="49" y="87"/>
                  </a:cubicBezTo>
                  <a:cubicBezTo>
                    <a:pt x="55" y="87"/>
                    <a:pt x="58" y="90"/>
                    <a:pt x="58" y="99"/>
                  </a:cubicBezTo>
                  <a:cubicBezTo>
                    <a:pt x="58" y="107"/>
                    <a:pt x="56" y="113"/>
                    <a:pt x="47" y="134"/>
                  </a:cubicBezTo>
                  <a:lnTo>
                    <a:pt x="25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5" name="Group 304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j$&#10;&#10;\end{document}" title="IguanaTex Vector Display">
            <a:extLst>
              <a:ext uri="{FF2B5EF4-FFF2-40B4-BE49-F238E27FC236}">
                <a16:creationId xmlns:a16="http://schemas.microsoft.com/office/drawing/2014/main" id="{DA3DDCF2-0676-88BC-2436-389FAFFEC8B1}"/>
              </a:ext>
            </a:extLst>
          </p:cNvPr>
          <p:cNvGrpSpPr>
            <a:grpSpLocks noChangeAspect="1"/>
          </p:cNvGrpSpPr>
          <p:nvPr>
            <p:custDataLst>
              <p:tags r:id="rId31"/>
            </p:custDataLst>
          </p:nvPr>
        </p:nvGrpSpPr>
        <p:grpSpPr>
          <a:xfrm>
            <a:off x="4903788" y="6537325"/>
            <a:ext cx="1444626" cy="330200"/>
            <a:chOff x="4903788" y="6537325"/>
            <a:chExt cx="1444626" cy="330200"/>
          </a:xfrm>
        </p:grpSpPr>
        <p:sp>
          <p:nvSpPr>
            <p:cNvPr id="306" name="Freeform 260">
              <a:extLst>
                <a:ext uri="{FF2B5EF4-FFF2-40B4-BE49-F238E27FC236}">
                  <a16:creationId xmlns:a16="http://schemas.microsoft.com/office/drawing/2014/main" id="{B872551C-42C6-7391-758F-CE66CD917ABE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903788" y="6537325"/>
              <a:ext cx="155575" cy="365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261">
              <a:extLst>
                <a:ext uri="{FF2B5EF4-FFF2-40B4-BE49-F238E27FC236}">
                  <a16:creationId xmlns:a16="http://schemas.microsoft.com/office/drawing/2014/main" id="{A92D590C-AD80-5559-6A14-2528BE1F58BF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4908551" y="6629400"/>
              <a:ext cx="123825" cy="14605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8"/>
                    <a:pt x="101" y="66"/>
                  </a:cubicBezTo>
                  <a:cubicBezTo>
                    <a:pt x="104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40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62">
              <a:extLst>
                <a:ext uri="{FF2B5EF4-FFF2-40B4-BE49-F238E27FC236}">
                  <a16:creationId xmlns:a16="http://schemas.microsoft.com/office/drawing/2014/main" id="{7B5AC644-88D7-3641-1518-1DC793A5BE2A}"/>
                </a:ext>
              </a:extLst>
            </p:cNvPr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5140326" y="6653213"/>
              <a:ext cx="185738" cy="76200"/>
            </a:xfrm>
            <a:custGeom>
              <a:avLst/>
              <a:gdLst>
                <a:gd name="T0" fmla="*/ 315 w 331"/>
                <a:gd name="T1" fmla="*/ 20 h 116"/>
                <a:gd name="T2" fmla="*/ 331 w 331"/>
                <a:gd name="T3" fmla="*/ 10 h 116"/>
                <a:gd name="T4" fmla="*/ 315 w 331"/>
                <a:gd name="T5" fmla="*/ 0 h 116"/>
                <a:gd name="T6" fmla="*/ 17 w 331"/>
                <a:gd name="T7" fmla="*/ 0 h 116"/>
                <a:gd name="T8" fmla="*/ 0 w 331"/>
                <a:gd name="T9" fmla="*/ 10 h 116"/>
                <a:gd name="T10" fmla="*/ 17 w 331"/>
                <a:gd name="T11" fmla="*/ 20 h 116"/>
                <a:gd name="T12" fmla="*/ 315 w 331"/>
                <a:gd name="T13" fmla="*/ 20 h 116"/>
                <a:gd name="T14" fmla="*/ 315 w 331"/>
                <a:gd name="T15" fmla="*/ 116 h 116"/>
                <a:gd name="T16" fmla="*/ 331 w 331"/>
                <a:gd name="T17" fmla="*/ 106 h 116"/>
                <a:gd name="T18" fmla="*/ 315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7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5" y="20"/>
                  </a:moveTo>
                  <a:cubicBezTo>
                    <a:pt x="322" y="20"/>
                    <a:pt x="331" y="20"/>
                    <a:pt x="331" y="10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5" y="96"/>
                  </a:cubicBezTo>
                  <a:lnTo>
                    <a:pt x="17" y="96"/>
                  </a:lnTo>
                  <a:cubicBezTo>
                    <a:pt x="10" y="96"/>
                    <a:pt x="0" y="96"/>
                    <a:pt x="0" y="106"/>
                  </a:cubicBezTo>
                  <a:cubicBezTo>
                    <a:pt x="0" y="116"/>
                    <a:pt x="10" y="116"/>
                    <a:pt x="17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63">
              <a:extLst>
                <a:ext uri="{FF2B5EF4-FFF2-40B4-BE49-F238E27FC236}">
                  <a16:creationId xmlns:a16="http://schemas.microsoft.com/office/drawing/2014/main" id="{C558E9FF-A783-DA75-5E04-668E8B4FDF32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5464176" y="6537325"/>
              <a:ext cx="155575" cy="365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64">
              <a:extLst>
                <a:ext uri="{FF2B5EF4-FFF2-40B4-BE49-F238E27FC236}">
                  <a16:creationId xmlns:a16="http://schemas.microsoft.com/office/drawing/2014/main" id="{7F96E282-DF6F-C7F1-9E26-DD07CCC68BF8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5427663" y="6629400"/>
              <a:ext cx="230188" cy="14605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7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6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3 w 408"/>
                <a:gd name="T21" fmla="*/ 88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8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2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4 w 408"/>
                <a:gd name="T49" fmla="*/ 153 h 226"/>
                <a:gd name="T50" fmla="*/ 343 w 408"/>
                <a:gd name="T51" fmla="*/ 215 h 226"/>
                <a:gd name="T52" fmla="*/ 332 w 408"/>
                <a:gd name="T53" fmla="*/ 199 h 226"/>
                <a:gd name="T54" fmla="*/ 340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2 w 408"/>
                <a:gd name="T61" fmla="*/ 49 h 226"/>
                <a:gd name="T62" fmla="*/ 216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1 h 226"/>
                <a:gd name="T78" fmla="*/ 50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7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20"/>
                    <a:pt x="84" y="109"/>
                    <a:pt x="86" y="97"/>
                  </a:cubicBezTo>
                  <a:cubicBezTo>
                    <a:pt x="88" y="89"/>
                    <a:pt x="92" y="74"/>
                    <a:pt x="93" y="72"/>
                  </a:cubicBezTo>
                  <a:cubicBezTo>
                    <a:pt x="100" y="57"/>
                    <a:pt x="127" y="11"/>
                    <a:pt x="174" y="11"/>
                  </a:cubicBezTo>
                  <a:cubicBezTo>
                    <a:pt x="196" y="11"/>
                    <a:pt x="201" y="30"/>
                    <a:pt x="201" y="46"/>
                  </a:cubicBezTo>
                  <a:cubicBezTo>
                    <a:pt x="201" y="59"/>
                    <a:pt x="197" y="73"/>
                    <a:pt x="193" y="88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5" y="97"/>
                    <a:pt x="230" y="78"/>
                  </a:cubicBezTo>
                  <a:cubicBezTo>
                    <a:pt x="231" y="71"/>
                    <a:pt x="258" y="11"/>
                    <a:pt x="312" y="11"/>
                  </a:cubicBezTo>
                  <a:cubicBezTo>
                    <a:pt x="333" y="11"/>
                    <a:pt x="339" y="28"/>
                    <a:pt x="339" y="46"/>
                  </a:cubicBezTo>
                  <a:cubicBezTo>
                    <a:pt x="339" y="75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2" y="226"/>
                  </a:cubicBezTo>
                  <a:cubicBezTo>
                    <a:pt x="389" y="226"/>
                    <a:pt x="408" y="153"/>
                    <a:pt x="408" y="149"/>
                  </a:cubicBezTo>
                  <a:cubicBezTo>
                    <a:pt x="408" y="144"/>
                    <a:pt x="403" y="144"/>
                    <a:pt x="402" y="144"/>
                  </a:cubicBezTo>
                  <a:cubicBezTo>
                    <a:pt x="397" y="144"/>
                    <a:pt x="397" y="146"/>
                    <a:pt x="394" y="153"/>
                  </a:cubicBezTo>
                  <a:cubicBezTo>
                    <a:pt x="387" y="180"/>
                    <a:pt x="371" y="215"/>
                    <a:pt x="343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0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6" y="0"/>
                    <a:pt x="251" y="22"/>
                    <a:pt x="232" y="49"/>
                  </a:cubicBezTo>
                  <a:cubicBezTo>
                    <a:pt x="232" y="42"/>
                    <a:pt x="230" y="25"/>
                    <a:pt x="216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6" y="32"/>
                    <a:pt x="98" y="44"/>
                  </a:cubicBezTo>
                  <a:cubicBezTo>
                    <a:pt x="95" y="15"/>
                    <a:pt x="74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2"/>
                    <a:pt x="14" y="71"/>
                  </a:cubicBezTo>
                  <a:cubicBezTo>
                    <a:pt x="23" y="35"/>
                    <a:pt x="33" y="11"/>
                    <a:pt x="50" y="11"/>
                  </a:cubicBezTo>
                  <a:cubicBezTo>
                    <a:pt x="58" y="11"/>
                    <a:pt x="66" y="15"/>
                    <a:pt x="66" y="34"/>
                  </a:cubicBezTo>
                  <a:cubicBezTo>
                    <a:pt x="66" y="45"/>
                    <a:pt x="64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65">
              <a:extLst>
                <a:ext uri="{FF2B5EF4-FFF2-40B4-BE49-F238E27FC236}">
                  <a16:creationId xmlns:a16="http://schemas.microsoft.com/office/drawing/2014/main" id="{99412AF6-564C-328F-EDC1-B53447B0127E}"/>
                </a:ext>
              </a:extLst>
            </p:cNvPr>
            <p:cNvSpPr>
              <a:spLocks noEditPoints="1"/>
            </p:cNvSpPr>
            <p:nvPr>
              <p:custDataLst>
                <p:tags r:id="rId75"/>
              </p:custDataLst>
            </p:nvPr>
          </p:nvSpPr>
          <p:spPr bwMode="auto">
            <a:xfrm>
              <a:off x="5765801" y="6626225"/>
              <a:ext cx="123825" cy="149225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1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2 w 221"/>
                <a:gd name="T15" fmla="*/ 113 h 229"/>
                <a:gd name="T16" fmla="*/ 54 w 221"/>
                <a:gd name="T17" fmla="*/ 45 h 229"/>
                <a:gd name="T18" fmla="*/ 111 w 221"/>
                <a:gd name="T19" fmla="*/ 11 h 229"/>
                <a:gd name="T20" fmla="*/ 167 w 221"/>
                <a:gd name="T21" fmla="*/ 44 h 229"/>
                <a:gd name="T22" fmla="*/ 180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6"/>
                    <a:pt x="54" y="183"/>
                  </a:cubicBezTo>
                  <a:cubicBezTo>
                    <a:pt x="42" y="161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266">
              <a:extLst>
                <a:ext uri="{FF2B5EF4-FFF2-40B4-BE49-F238E27FC236}">
                  <a16:creationId xmlns:a16="http://schemas.microsoft.com/office/drawing/2014/main" id="{7CB498C0-C95F-A036-AC16-33898A7CE83D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5907088" y="6629400"/>
              <a:ext cx="93663" cy="142875"/>
            </a:xfrm>
            <a:custGeom>
              <a:avLst/>
              <a:gdLst>
                <a:gd name="T0" fmla="*/ 69 w 167"/>
                <a:gd name="T1" fmla="*/ 55 h 221"/>
                <a:gd name="T2" fmla="*/ 69 w 167"/>
                <a:gd name="T3" fmla="*/ 0 h 221"/>
                <a:gd name="T4" fmla="*/ 0 w 167"/>
                <a:gd name="T5" fmla="*/ 6 h 221"/>
                <a:gd name="T6" fmla="*/ 0 w 167"/>
                <a:gd name="T7" fmla="*/ 21 h 221"/>
                <a:gd name="T8" fmla="*/ 38 w 167"/>
                <a:gd name="T9" fmla="*/ 49 h 221"/>
                <a:gd name="T10" fmla="*/ 38 w 167"/>
                <a:gd name="T11" fmla="*/ 183 h 221"/>
                <a:gd name="T12" fmla="*/ 0 w 167"/>
                <a:gd name="T13" fmla="*/ 205 h 221"/>
                <a:gd name="T14" fmla="*/ 0 w 167"/>
                <a:gd name="T15" fmla="*/ 221 h 221"/>
                <a:gd name="T16" fmla="*/ 56 w 167"/>
                <a:gd name="T17" fmla="*/ 219 h 221"/>
                <a:gd name="T18" fmla="*/ 120 w 167"/>
                <a:gd name="T19" fmla="*/ 221 h 221"/>
                <a:gd name="T20" fmla="*/ 120 w 167"/>
                <a:gd name="T21" fmla="*/ 205 h 221"/>
                <a:gd name="T22" fmla="*/ 109 w 167"/>
                <a:gd name="T23" fmla="*/ 205 h 221"/>
                <a:gd name="T24" fmla="*/ 71 w 167"/>
                <a:gd name="T25" fmla="*/ 182 h 221"/>
                <a:gd name="T26" fmla="*/ 71 w 167"/>
                <a:gd name="T27" fmla="*/ 105 h 221"/>
                <a:gd name="T28" fmla="*/ 130 w 167"/>
                <a:gd name="T29" fmla="*/ 11 h 221"/>
                <a:gd name="T30" fmla="*/ 136 w 167"/>
                <a:gd name="T31" fmla="*/ 12 h 221"/>
                <a:gd name="T32" fmla="*/ 124 w 167"/>
                <a:gd name="T33" fmla="*/ 31 h 221"/>
                <a:gd name="T34" fmla="*/ 146 w 167"/>
                <a:gd name="T35" fmla="*/ 53 h 221"/>
                <a:gd name="T36" fmla="*/ 167 w 167"/>
                <a:gd name="T37" fmla="*/ 31 h 221"/>
                <a:gd name="T38" fmla="*/ 130 w 167"/>
                <a:gd name="T39" fmla="*/ 0 h 221"/>
                <a:gd name="T40" fmla="*/ 69 w 167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7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8" y="25"/>
                    <a:pt x="38" y="49"/>
                  </a:cubicBezTo>
                  <a:lnTo>
                    <a:pt x="38" y="183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9" y="220"/>
                    <a:pt x="42" y="219"/>
                    <a:pt x="56" y="219"/>
                  </a:cubicBezTo>
                  <a:cubicBezTo>
                    <a:pt x="76" y="219"/>
                    <a:pt x="100" y="219"/>
                    <a:pt x="120" y="221"/>
                  </a:cubicBezTo>
                  <a:lnTo>
                    <a:pt x="120" y="205"/>
                  </a:lnTo>
                  <a:lnTo>
                    <a:pt x="109" y="205"/>
                  </a:lnTo>
                  <a:cubicBezTo>
                    <a:pt x="72" y="205"/>
                    <a:pt x="71" y="200"/>
                    <a:pt x="71" y="182"/>
                  </a:cubicBezTo>
                  <a:lnTo>
                    <a:pt x="71" y="105"/>
                  </a:lnTo>
                  <a:cubicBezTo>
                    <a:pt x="71" y="56"/>
                    <a:pt x="92" y="11"/>
                    <a:pt x="130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4" y="12"/>
                    <a:pt x="124" y="18"/>
                    <a:pt x="124" y="31"/>
                  </a:cubicBezTo>
                  <a:cubicBezTo>
                    <a:pt x="124" y="45"/>
                    <a:pt x="135" y="53"/>
                    <a:pt x="146" y="53"/>
                  </a:cubicBezTo>
                  <a:cubicBezTo>
                    <a:pt x="155" y="53"/>
                    <a:pt x="167" y="47"/>
                    <a:pt x="167" y="31"/>
                  </a:cubicBezTo>
                  <a:cubicBezTo>
                    <a:pt x="167" y="15"/>
                    <a:pt x="152" y="0"/>
                    <a:pt x="130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267">
              <a:extLst>
                <a:ext uri="{FF2B5EF4-FFF2-40B4-BE49-F238E27FC236}">
                  <a16:creationId xmlns:a16="http://schemas.microsoft.com/office/drawing/2014/main" id="{548CF908-D68D-700A-59B9-8DE5716A2E0A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6111876" y="6537325"/>
              <a:ext cx="155575" cy="36513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6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7 h 57"/>
                <a:gd name="T12" fmla="*/ 0 w 276"/>
                <a:gd name="T13" fmla="*/ 49 h 57"/>
                <a:gd name="T14" fmla="*/ 7 w 276"/>
                <a:gd name="T15" fmla="*/ 57 h 57"/>
                <a:gd name="T16" fmla="*/ 83 w 276"/>
                <a:gd name="T17" fmla="*/ 22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1 h 57"/>
                <a:gd name="T26" fmla="*/ 276 w 276"/>
                <a:gd name="T27" fmla="*/ 9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1"/>
                    <a:pt x="218" y="36"/>
                    <a:pt x="193" y="36"/>
                  </a:cubicBezTo>
                  <a:cubicBezTo>
                    <a:pt x="173" y="36"/>
                    <a:pt x="159" y="27"/>
                    <a:pt x="141" y="17"/>
                  </a:cubicBezTo>
                  <a:cubicBezTo>
                    <a:pt x="127" y="9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1" y="37"/>
                    <a:pt x="57" y="22"/>
                    <a:pt x="83" y="22"/>
                  </a:cubicBezTo>
                  <a:cubicBezTo>
                    <a:pt x="103" y="22"/>
                    <a:pt x="117" y="30"/>
                    <a:pt x="135" y="40"/>
                  </a:cubicBezTo>
                  <a:cubicBezTo>
                    <a:pt x="149" y="49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49" y="31"/>
                  </a:cubicBezTo>
                  <a:lnTo>
                    <a:pt x="276" y="9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268">
              <a:extLst>
                <a:ext uri="{FF2B5EF4-FFF2-40B4-BE49-F238E27FC236}">
                  <a16:creationId xmlns:a16="http://schemas.microsoft.com/office/drawing/2014/main" id="{32CBCD53-F72E-02C1-02E8-2ABEF79BD7E2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6110288" y="6629400"/>
              <a:ext cx="139700" cy="146050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3 h 226"/>
                <a:gd name="T30" fmla="*/ 48 w 249"/>
                <a:gd name="T31" fmla="*/ 215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100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50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3"/>
                  </a:cubicBezTo>
                  <a:cubicBezTo>
                    <a:pt x="87" y="194"/>
                    <a:pt x="70" y="215"/>
                    <a:pt x="48" y="215"/>
                  </a:cubicBezTo>
                  <a:cubicBezTo>
                    <a:pt x="45" y="215"/>
                    <a:pt x="33" y="215"/>
                    <a:pt x="23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8" y="164"/>
                  </a:cubicBezTo>
                  <a:cubicBezTo>
                    <a:pt x="13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100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5" y="226"/>
                    <a:pt x="233" y="162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269">
              <a:extLst>
                <a:ext uri="{FF2B5EF4-FFF2-40B4-BE49-F238E27FC236}">
                  <a16:creationId xmlns:a16="http://schemas.microsoft.com/office/drawing/2014/main" id="{0C3BFA36-1B8F-5602-1C1E-B897821FE312}"/>
                </a:ext>
              </a:extLst>
            </p:cNvPr>
            <p:cNvSpPr>
              <a:spLocks noEditPoints="1"/>
            </p:cNvSpPr>
            <p:nvPr>
              <p:custDataLst>
                <p:tags r:id="rId79"/>
              </p:custDataLst>
            </p:nvPr>
          </p:nvSpPr>
          <p:spPr bwMode="auto">
            <a:xfrm>
              <a:off x="6261101" y="6670675"/>
              <a:ext cx="87313" cy="196850"/>
            </a:xfrm>
            <a:custGeom>
              <a:avLst/>
              <a:gdLst>
                <a:gd name="T0" fmla="*/ 153 w 153"/>
                <a:gd name="T1" fmla="*/ 13 h 303"/>
                <a:gd name="T2" fmla="*/ 139 w 153"/>
                <a:gd name="T3" fmla="*/ 0 h 303"/>
                <a:gd name="T4" fmla="*/ 119 w 153"/>
                <a:gd name="T5" fmla="*/ 19 h 303"/>
                <a:gd name="T6" fmla="*/ 133 w 153"/>
                <a:gd name="T7" fmla="*/ 32 h 303"/>
                <a:gd name="T8" fmla="*/ 153 w 153"/>
                <a:gd name="T9" fmla="*/ 13 h 303"/>
                <a:gd name="T10" fmla="*/ 79 w 153"/>
                <a:gd name="T11" fmla="*/ 249 h 303"/>
                <a:gd name="T12" fmla="*/ 34 w 153"/>
                <a:gd name="T13" fmla="*/ 293 h 303"/>
                <a:gd name="T14" fmla="*/ 21 w 153"/>
                <a:gd name="T15" fmla="*/ 291 h 303"/>
                <a:gd name="T16" fmla="*/ 33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4 w 153"/>
                <a:gd name="T23" fmla="*/ 303 h 303"/>
                <a:gd name="T24" fmla="*/ 107 w 153"/>
                <a:gd name="T25" fmla="*/ 248 h 303"/>
                <a:gd name="T26" fmla="*/ 138 w 153"/>
                <a:gd name="T27" fmla="*/ 123 h 303"/>
                <a:gd name="T28" fmla="*/ 140 w 153"/>
                <a:gd name="T29" fmla="*/ 110 h 303"/>
                <a:gd name="T30" fmla="*/ 103 w 153"/>
                <a:gd name="T31" fmla="*/ 78 h 303"/>
                <a:gd name="T32" fmla="*/ 42 w 153"/>
                <a:gd name="T33" fmla="*/ 131 h 303"/>
                <a:gd name="T34" fmla="*/ 47 w 153"/>
                <a:gd name="T35" fmla="*/ 136 h 303"/>
                <a:gd name="T36" fmla="*/ 54 w 153"/>
                <a:gd name="T37" fmla="*/ 129 h 303"/>
                <a:gd name="T38" fmla="*/ 102 w 153"/>
                <a:gd name="T39" fmla="*/ 87 h 303"/>
                <a:gd name="T40" fmla="*/ 113 w 153"/>
                <a:gd name="T41" fmla="*/ 104 h 303"/>
                <a:gd name="T42" fmla="*/ 112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3"/>
                  </a:moveTo>
                  <a:cubicBezTo>
                    <a:pt x="153" y="7"/>
                    <a:pt x="148" y="0"/>
                    <a:pt x="139" y="0"/>
                  </a:cubicBezTo>
                  <a:cubicBezTo>
                    <a:pt x="129" y="0"/>
                    <a:pt x="119" y="10"/>
                    <a:pt x="119" y="19"/>
                  </a:cubicBezTo>
                  <a:cubicBezTo>
                    <a:pt x="119" y="25"/>
                    <a:pt x="123" y="32"/>
                    <a:pt x="133" y="32"/>
                  </a:cubicBezTo>
                  <a:cubicBezTo>
                    <a:pt x="143" y="32"/>
                    <a:pt x="153" y="23"/>
                    <a:pt x="153" y="13"/>
                  </a:cubicBezTo>
                  <a:close/>
                  <a:moveTo>
                    <a:pt x="79" y="249"/>
                  </a:moveTo>
                  <a:cubicBezTo>
                    <a:pt x="73" y="273"/>
                    <a:pt x="54" y="293"/>
                    <a:pt x="34" y="293"/>
                  </a:cubicBezTo>
                  <a:cubicBezTo>
                    <a:pt x="29" y="293"/>
                    <a:pt x="25" y="292"/>
                    <a:pt x="21" y="291"/>
                  </a:cubicBezTo>
                  <a:cubicBezTo>
                    <a:pt x="30" y="287"/>
                    <a:pt x="33" y="278"/>
                    <a:pt x="33" y="273"/>
                  </a:cubicBezTo>
                  <a:cubicBezTo>
                    <a:pt x="33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3" y="303"/>
                    <a:pt x="34" y="303"/>
                  </a:cubicBezTo>
                  <a:cubicBezTo>
                    <a:pt x="55" y="303"/>
                    <a:pt x="96" y="290"/>
                    <a:pt x="107" y="248"/>
                  </a:cubicBezTo>
                  <a:lnTo>
                    <a:pt x="138" y="123"/>
                  </a:lnTo>
                  <a:cubicBezTo>
                    <a:pt x="139" y="119"/>
                    <a:pt x="140" y="116"/>
                    <a:pt x="140" y="110"/>
                  </a:cubicBezTo>
                  <a:cubicBezTo>
                    <a:pt x="140" y="91"/>
                    <a:pt x="123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6" y="136"/>
                    <a:pt x="47" y="136"/>
                  </a:cubicBezTo>
                  <a:cubicBezTo>
                    <a:pt x="52" y="136"/>
                    <a:pt x="52" y="135"/>
                    <a:pt x="54" y="129"/>
                  </a:cubicBezTo>
                  <a:cubicBezTo>
                    <a:pt x="63" y="109"/>
                    <a:pt x="81" y="87"/>
                    <a:pt x="102" y="87"/>
                  </a:cubicBezTo>
                  <a:cubicBezTo>
                    <a:pt x="110" y="87"/>
                    <a:pt x="113" y="93"/>
                    <a:pt x="113" y="104"/>
                  </a:cubicBezTo>
                  <a:cubicBezTo>
                    <a:pt x="113" y="108"/>
                    <a:pt x="113" y="113"/>
                    <a:pt x="112" y="115"/>
                  </a:cubicBezTo>
                  <a:lnTo>
                    <a:pt x="79" y="24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B0FDC037-B835-D2C5-B397-09F534226BBE}"/>
              </a:ext>
            </a:extLst>
          </p:cNvPr>
          <p:cNvSpPr txBox="1"/>
          <p:nvPr/>
        </p:nvSpPr>
        <p:spPr>
          <a:xfrm>
            <a:off x="6839563" y="6353302"/>
            <a:ext cx="23938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WI of (right) WIPok-1</a:t>
            </a:r>
          </a:p>
        </p:txBody>
      </p:sp>
      <p:grpSp>
        <p:nvGrpSpPr>
          <p:cNvPr id="316" name="Group 315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$&#10;&#10;\end{document}" title="IguanaTex Vector Display">
            <a:extLst>
              <a:ext uri="{FF2B5EF4-FFF2-40B4-BE49-F238E27FC236}">
                <a16:creationId xmlns:a16="http://schemas.microsoft.com/office/drawing/2014/main" id="{CC0D66E3-340A-F54B-D6F2-35F74F508A23}"/>
              </a:ext>
            </a:extLst>
          </p:cNvPr>
          <p:cNvGrpSpPr>
            <a:grpSpLocks noChangeAspect="1"/>
          </p:cNvGrpSpPr>
          <p:nvPr>
            <p:custDataLst>
              <p:tags r:id="rId32"/>
            </p:custDataLst>
          </p:nvPr>
        </p:nvGrpSpPr>
        <p:grpSpPr>
          <a:xfrm>
            <a:off x="8985251" y="5877296"/>
            <a:ext cx="1024844" cy="352954"/>
            <a:chOff x="4903788" y="6132513"/>
            <a:chExt cx="765176" cy="263525"/>
          </a:xfrm>
        </p:grpSpPr>
        <p:sp>
          <p:nvSpPr>
            <p:cNvPr id="317" name="Freeform 276">
              <a:extLst>
                <a:ext uri="{FF2B5EF4-FFF2-40B4-BE49-F238E27FC236}">
                  <a16:creationId xmlns:a16="http://schemas.microsoft.com/office/drawing/2014/main" id="{6DD71A30-25FE-79CA-2C8D-27CC955E1235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903788" y="6132513"/>
              <a:ext cx="157163" cy="4127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277">
              <a:extLst>
                <a:ext uri="{FF2B5EF4-FFF2-40B4-BE49-F238E27FC236}">
                  <a16:creationId xmlns:a16="http://schemas.microsoft.com/office/drawing/2014/main" id="{C0557016-3123-767A-1FCC-648B57E36816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908551" y="6234113"/>
              <a:ext cx="125413" cy="161925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2 w 219"/>
                <a:gd name="T5" fmla="*/ 24 h 226"/>
                <a:gd name="T6" fmla="*/ 180 w 219"/>
                <a:gd name="T7" fmla="*/ 39 h 226"/>
                <a:gd name="T8" fmla="*/ 197 w 219"/>
                <a:gd name="T9" fmla="*/ 80 h 226"/>
                <a:gd name="T10" fmla="*/ 108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6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6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5"/>
                    <a:pt x="108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6" y="50"/>
                    <a:pt x="106" y="41"/>
                  </a:cubicBezTo>
                  <a:cubicBezTo>
                    <a:pt x="106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6" y="226"/>
                  </a:cubicBezTo>
                  <a:cubicBezTo>
                    <a:pt x="190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278">
              <a:extLst>
                <a:ext uri="{FF2B5EF4-FFF2-40B4-BE49-F238E27FC236}">
                  <a16:creationId xmlns:a16="http://schemas.microsoft.com/office/drawing/2014/main" id="{3DF00C0A-ACD2-B64A-EF4E-7369A08F6C23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5143501" y="6261101"/>
              <a:ext cx="188913" cy="82550"/>
            </a:xfrm>
            <a:custGeom>
              <a:avLst/>
              <a:gdLst>
                <a:gd name="T0" fmla="*/ 314 w 331"/>
                <a:gd name="T1" fmla="*/ 19 h 116"/>
                <a:gd name="T2" fmla="*/ 331 w 331"/>
                <a:gd name="T3" fmla="*/ 9 h 116"/>
                <a:gd name="T4" fmla="*/ 315 w 331"/>
                <a:gd name="T5" fmla="*/ 0 h 116"/>
                <a:gd name="T6" fmla="*/ 16 w 331"/>
                <a:gd name="T7" fmla="*/ 0 h 116"/>
                <a:gd name="T8" fmla="*/ 0 w 331"/>
                <a:gd name="T9" fmla="*/ 9 h 116"/>
                <a:gd name="T10" fmla="*/ 17 w 331"/>
                <a:gd name="T11" fmla="*/ 19 h 116"/>
                <a:gd name="T12" fmla="*/ 314 w 331"/>
                <a:gd name="T13" fmla="*/ 19 h 116"/>
                <a:gd name="T14" fmla="*/ 315 w 331"/>
                <a:gd name="T15" fmla="*/ 116 h 116"/>
                <a:gd name="T16" fmla="*/ 331 w 331"/>
                <a:gd name="T17" fmla="*/ 106 h 116"/>
                <a:gd name="T18" fmla="*/ 314 w 331"/>
                <a:gd name="T19" fmla="*/ 96 h 116"/>
                <a:gd name="T20" fmla="*/ 17 w 331"/>
                <a:gd name="T21" fmla="*/ 96 h 116"/>
                <a:gd name="T22" fmla="*/ 0 w 331"/>
                <a:gd name="T23" fmla="*/ 106 h 116"/>
                <a:gd name="T24" fmla="*/ 16 w 331"/>
                <a:gd name="T25" fmla="*/ 116 h 116"/>
                <a:gd name="T26" fmla="*/ 315 w 331"/>
                <a:gd name="T2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1" h="116">
                  <a:moveTo>
                    <a:pt x="314" y="19"/>
                  </a:moveTo>
                  <a:cubicBezTo>
                    <a:pt x="322" y="19"/>
                    <a:pt x="331" y="19"/>
                    <a:pt x="331" y="9"/>
                  </a:cubicBezTo>
                  <a:cubicBezTo>
                    <a:pt x="331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19"/>
                    <a:pt x="9" y="19"/>
                    <a:pt x="17" y="19"/>
                  </a:cubicBezTo>
                  <a:lnTo>
                    <a:pt x="314" y="19"/>
                  </a:lnTo>
                  <a:close/>
                  <a:moveTo>
                    <a:pt x="315" y="116"/>
                  </a:moveTo>
                  <a:cubicBezTo>
                    <a:pt x="322" y="116"/>
                    <a:pt x="331" y="116"/>
                    <a:pt x="331" y="106"/>
                  </a:cubicBezTo>
                  <a:cubicBezTo>
                    <a:pt x="331" y="96"/>
                    <a:pt x="322" y="96"/>
                    <a:pt x="314" y="96"/>
                  </a:cubicBezTo>
                  <a:lnTo>
                    <a:pt x="17" y="96"/>
                  </a:lnTo>
                  <a:cubicBezTo>
                    <a:pt x="9" y="96"/>
                    <a:pt x="0" y="96"/>
                    <a:pt x="0" y="106"/>
                  </a:cubicBezTo>
                  <a:cubicBezTo>
                    <a:pt x="0" y="116"/>
                    <a:pt x="9" y="116"/>
                    <a:pt x="16" y="116"/>
                  </a:cubicBezTo>
                  <a:lnTo>
                    <a:pt x="315" y="11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279">
              <a:extLst>
                <a:ext uri="{FF2B5EF4-FFF2-40B4-BE49-F238E27FC236}">
                  <a16:creationId xmlns:a16="http://schemas.microsoft.com/office/drawing/2014/main" id="{7611F588-C96D-29D5-B8E3-8B931E9CEB0A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5473701" y="6132513"/>
              <a:ext cx="158750" cy="4127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0" y="53"/>
                    <a:pt x="221" y="48"/>
                  </a:cubicBezTo>
                  <a:cubicBezTo>
                    <a:pt x="231" y="43"/>
                    <a:pt x="241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280">
              <a:extLst>
                <a:ext uri="{FF2B5EF4-FFF2-40B4-BE49-F238E27FC236}">
                  <a16:creationId xmlns:a16="http://schemas.microsoft.com/office/drawing/2014/main" id="{AD70EFC1-2B8B-A2C1-DDFE-1C90930FD8EF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5435601" y="6234113"/>
              <a:ext cx="233363" cy="161925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3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9 w 408"/>
                <a:gd name="T11" fmla="*/ 130 h 226"/>
                <a:gd name="T12" fmla="*/ 87 w 408"/>
                <a:gd name="T13" fmla="*/ 97 h 226"/>
                <a:gd name="T14" fmla="*/ 94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1 w 408"/>
                <a:gd name="T31" fmla="*/ 198 h 226"/>
                <a:gd name="T32" fmla="*/ 231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3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2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9 w 408"/>
                <a:gd name="T67" fmla="*/ 43 h 226"/>
                <a:gd name="T68" fmla="*/ 53 w 408"/>
                <a:gd name="T69" fmla="*/ 0 h 226"/>
                <a:gd name="T70" fmla="*/ 16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7"/>
                  </a:cubicBezTo>
                  <a:cubicBezTo>
                    <a:pt x="89" y="88"/>
                    <a:pt x="93" y="74"/>
                    <a:pt x="94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2"/>
                    <a:pt x="171" y="226"/>
                    <a:pt x="178" y="226"/>
                  </a:cubicBezTo>
                  <a:cubicBezTo>
                    <a:pt x="194" y="226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3" y="144"/>
                  </a:cubicBezTo>
                  <a:cubicBezTo>
                    <a:pt x="398" y="144"/>
                    <a:pt x="398" y="146"/>
                    <a:pt x="395" y="153"/>
                  </a:cubicBezTo>
                  <a:cubicBezTo>
                    <a:pt x="388" y="180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2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0B990D9F-E818-FF9E-A18D-29025C2FFFD9}"/>
              </a:ext>
            </a:extLst>
          </p:cNvPr>
          <p:cNvCxnSpPr/>
          <p:nvPr/>
        </p:nvCxnSpPr>
        <p:spPr>
          <a:xfrm>
            <a:off x="7827963" y="6243571"/>
            <a:ext cx="0" cy="20005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09B54DF0-752D-4FEE-AE2B-5869E3006697}"/>
                  </a:ext>
                </a:extLst>
              </p:cNvPr>
              <p:cNvSpPr txBox="1"/>
              <p:nvPr/>
            </p:nvSpPr>
            <p:spPr>
              <a:xfrm>
                <a:off x="2005209" y="2279060"/>
                <a:ext cx="3380652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/>
                  <a:t>A hard puzzle with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sz="2000" dirty="0"/>
                  <a:t> solutions</a:t>
                </a:r>
              </a:p>
            </p:txBody>
          </p:sp>
        </mc:Choice>
        <mc:Fallback xmlns="">
          <p:sp>
            <p:nvSpPr>
              <p:cNvPr id="328" name="TextBox 327">
                <a:extLst>
                  <a:ext uri="{FF2B5EF4-FFF2-40B4-BE49-F238E27FC236}">
                    <a16:creationId xmlns:a16="http://schemas.microsoft.com/office/drawing/2014/main" id="{09B54DF0-752D-4FEE-AE2B-5869E300669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05209" y="2279060"/>
                <a:ext cx="3380652" cy="400110"/>
              </a:xfrm>
              <a:prstGeom prst="rect">
                <a:avLst/>
              </a:prstGeom>
              <a:blipFill>
                <a:blip r:embed="rId224"/>
                <a:stretch>
                  <a:fillRect l="-1982" t="-9231" b="-2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29" name="Group 328">
            <a:extLst>
              <a:ext uri="{FF2B5EF4-FFF2-40B4-BE49-F238E27FC236}">
                <a16:creationId xmlns:a16="http://schemas.microsoft.com/office/drawing/2014/main" id="{C0821B3A-20FA-413C-AC27-811F98103802}"/>
              </a:ext>
            </a:extLst>
          </p:cNvPr>
          <p:cNvGrpSpPr>
            <a:grpSpLocks noChangeAspect="1"/>
          </p:cNvGrpSpPr>
          <p:nvPr>
            <p:custDataLst>
              <p:tags r:id="rId33"/>
            </p:custDataLst>
          </p:nvPr>
        </p:nvGrpSpPr>
        <p:grpSpPr>
          <a:xfrm>
            <a:off x="2871788" y="1741488"/>
            <a:ext cx="1116012" cy="263525"/>
            <a:chOff x="2871788" y="1741488"/>
            <a:chExt cx="1116012" cy="263525"/>
          </a:xfrm>
        </p:grpSpPr>
        <p:sp>
          <p:nvSpPr>
            <p:cNvPr id="330" name="Freeform 7">
              <a:extLst>
                <a:ext uri="{FF2B5EF4-FFF2-40B4-BE49-F238E27FC236}">
                  <a16:creationId xmlns:a16="http://schemas.microsoft.com/office/drawing/2014/main" id="{82D85F9A-3EFF-4B0B-BE20-6757B2289E6C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2871788" y="1752601"/>
              <a:ext cx="103187" cy="192088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8">
              <a:extLst>
                <a:ext uri="{FF2B5EF4-FFF2-40B4-BE49-F238E27FC236}">
                  <a16:creationId xmlns:a16="http://schemas.microsoft.com/office/drawing/2014/main" id="{3DB3EC99-270A-40D1-9121-8A53789CB5BA}"/>
                </a:ext>
              </a:extLst>
            </p:cNvPr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2995613" y="1758951"/>
              <a:ext cx="142875" cy="179388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9">
              <a:extLst>
                <a:ext uri="{FF2B5EF4-FFF2-40B4-BE49-F238E27FC236}">
                  <a16:creationId xmlns:a16="http://schemas.microsoft.com/office/drawing/2014/main" id="{1A624317-F23A-4BAA-B52C-3FC9ADE72D5D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163888" y="1752601"/>
              <a:ext cx="141287" cy="192088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8 w 303"/>
                <a:gd name="T17" fmla="*/ 133 h 362"/>
                <a:gd name="T18" fmla="*/ 296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2" y="226"/>
                    <a:pt x="292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0">
              <a:extLst>
                <a:ext uri="{FF2B5EF4-FFF2-40B4-BE49-F238E27FC236}">
                  <a16:creationId xmlns:a16="http://schemas.microsoft.com/office/drawing/2014/main" id="{A0D172CA-6142-4380-8A7C-3285214D65D4}"/>
                </a:ext>
              </a:extLst>
            </p:cNvPr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3325813" y="1820863"/>
              <a:ext cx="101600" cy="120650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3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1">
              <a:extLst>
                <a:ext uri="{FF2B5EF4-FFF2-40B4-BE49-F238E27FC236}">
                  <a16:creationId xmlns:a16="http://schemas.microsoft.com/office/drawing/2014/main" id="{D7F05913-FDB0-4C38-8B21-F68585E1ACD3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441700" y="1822451"/>
              <a:ext cx="180975" cy="115888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2">
              <a:extLst>
                <a:ext uri="{FF2B5EF4-FFF2-40B4-BE49-F238E27FC236}">
                  <a16:creationId xmlns:a16="http://schemas.microsoft.com/office/drawing/2014/main" id="{FADEEC40-F3C9-4D96-AC90-95B8B385FF5D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649663" y="1741488"/>
              <a:ext cx="53975" cy="263525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3">
              <a:extLst>
                <a:ext uri="{FF2B5EF4-FFF2-40B4-BE49-F238E27FC236}">
                  <a16:creationId xmlns:a16="http://schemas.microsoft.com/office/drawing/2014/main" id="{F4B39654-209A-4027-B149-9989172154C7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724275" y="1822451"/>
              <a:ext cx="190500" cy="119063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3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5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5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5" y="169"/>
                    <a:pt x="303" y="175"/>
                    <a:pt x="303" y="185"/>
                  </a:cubicBezTo>
                  <a:cubicBezTo>
                    <a:pt x="303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3" y="210"/>
                    <a:pt x="333" y="198"/>
                  </a:cubicBezTo>
                  <a:cubicBezTo>
                    <a:pt x="333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14">
              <a:extLst>
                <a:ext uri="{FF2B5EF4-FFF2-40B4-BE49-F238E27FC236}">
                  <a16:creationId xmlns:a16="http://schemas.microsoft.com/office/drawing/2014/main" id="{CD6E65F7-5B60-4A59-A847-957BC33DE5A6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933825" y="1741488"/>
              <a:ext cx="53975" cy="263525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FAE1AAE4-7619-4650-B6B6-3FF4DE54AD91}"/>
              </a:ext>
            </a:extLst>
          </p:cNvPr>
          <p:cNvGrpSpPr>
            <a:grpSpLocks noChangeAspect="1"/>
          </p:cNvGrpSpPr>
          <p:nvPr>
            <p:custDataLst>
              <p:tags r:id="rId34"/>
            </p:custDataLst>
          </p:nvPr>
        </p:nvGrpSpPr>
        <p:grpSpPr>
          <a:xfrm>
            <a:off x="7831138" y="1741488"/>
            <a:ext cx="1116012" cy="265112"/>
            <a:chOff x="7831138" y="1741488"/>
            <a:chExt cx="1116012" cy="265112"/>
          </a:xfrm>
        </p:grpSpPr>
        <p:sp>
          <p:nvSpPr>
            <p:cNvPr id="339" name="Freeform 21">
              <a:extLst>
                <a:ext uri="{FF2B5EF4-FFF2-40B4-BE49-F238E27FC236}">
                  <a16:creationId xmlns:a16="http://schemas.microsoft.com/office/drawing/2014/main" id="{215A4EDB-B3E5-446B-AB79-B1B6A8F04DFE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7831138" y="1752600"/>
              <a:ext cx="103187" cy="193675"/>
            </a:xfrm>
            <a:custGeom>
              <a:avLst/>
              <a:gdLst>
                <a:gd name="T0" fmla="*/ 146 w 221"/>
                <a:gd name="T1" fmla="*/ 158 h 362"/>
                <a:gd name="T2" fmla="*/ 82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4 h 362"/>
                <a:gd name="T22" fmla="*/ 97 w 221"/>
                <a:gd name="T23" fmla="*/ 0 h 362"/>
                <a:gd name="T24" fmla="*/ 0 w 221"/>
                <a:gd name="T25" fmla="*/ 96 h 362"/>
                <a:gd name="T26" fmla="*/ 65 w 221"/>
                <a:gd name="T27" fmla="*/ 188 h 362"/>
                <a:gd name="T28" fmla="*/ 131 w 221"/>
                <a:gd name="T29" fmla="*/ 204 h 362"/>
                <a:gd name="T30" fmla="*/ 174 w 221"/>
                <a:gd name="T31" fmla="*/ 229 h 362"/>
                <a:gd name="T32" fmla="*/ 189 w 221"/>
                <a:gd name="T33" fmla="*/ 275 h 362"/>
                <a:gd name="T34" fmla="*/ 122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0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7 h 362"/>
                <a:gd name="T52" fmla="*/ 123 w 221"/>
                <a:gd name="T53" fmla="*/ 362 h 362"/>
                <a:gd name="T54" fmla="*/ 221 w 221"/>
                <a:gd name="T55" fmla="*/ 258 h 362"/>
                <a:gd name="T56" fmla="*/ 146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6" y="158"/>
                  </a:moveTo>
                  <a:lnTo>
                    <a:pt x="82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4"/>
                  </a:lnTo>
                  <a:cubicBezTo>
                    <a:pt x="162" y="20"/>
                    <a:pt x="142" y="0"/>
                    <a:pt x="97" y="0"/>
                  </a:cubicBezTo>
                  <a:cubicBezTo>
                    <a:pt x="42" y="0"/>
                    <a:pt x="0" y="43"/>
                    <a:pt x="0" y="96"/>
                  </a:cubicBezTo>
                  <a:cubicBezTo>
                    <a:pt x="0" y="138"/>
                    <a:pt x="27" y="174"/>
                    <a:pt x="65" y="188"/>
                  </a:cubicBezTo>
                  <a:cubicBezTo>
                    <a:pt x="71" y="190"/>
                    <a:pt x="96" y="196"/>
                    <a:pt x="131" y="204"/>
                  </a:cubicBezTo>
                  <a:cubicBezTo>
                    <a:pt x="145" y="207"/>
                    <a:pt x="160" y="211"/>
                    <a:pt x="174" y="229"/>
                  </a:cubicBezTo>
                  <a:cubicBezTo>
                    <a:pt x="184" y="242"/>
                    <a:pt x="189" y="259"/>
                    <a:pt x="189" y="275"/>
                  </a:cubicBezTo>
                  <a:cubicBezTo>
                    <a:pt x="189" y="311"/>
                    <a:pt x="164" y="347"/>
                    <a:pt x="122" y="347"/>
                  </a:cubicBezTo>
                  <a:cubicBezTo>
                    <a:pt x="108" y="347"/>
                    <a:pt x="70" y="344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1"/>
                    <a:pt x="0" y="250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7"/>
                  </a:cubicBezTo>
                  <a:cubicBezTo>
                    <a:pt x="47" y="344"/>
                    <a:pt x="78" y="362"/>
                    <a:pt x="123" y="362"/>
                  </a:cubicBezTo>
                  <a:cubicBezTo>
                    <a:pt x="181" y="362"/>
                    <a:pt x="221" y="313"/>
                    <a:pt x="221" y="258"/>
                  </a:cubicBezTo>
                  <a:cubicBezTo>
                    <a:pt x="221" y="208"/>
                    <a:pt x="188" y="168"/>
                    <a:pt x="146" y="15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2">
              <a:extLst>
                <a:ext uri="{FF2B5EF4-FFF2-40B4-BE49-F238E27FC236}">
                  <a16:creationId xmlns:a16="http://schemas.microsoft.com/office/drawing/2014/main" id="{CAEB3507-5E43-4089-9A73-8174D3BA4DD5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7954963" y="1758950"/>
              <a:ext cx="142875" cy="180975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7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0 w 307"/>
                <a:gd name="T15" fmla="*/ 162 h 340"/>
                <a:gd name="T16" fmla="*/ 293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1 w 307"/>
                <a:gd name="T27" fmla="*/ 38 h 340"/>
                <a:gd name="T28" fmla="*/ 51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0 w 307"/>
                <a:gd name="T41" fmla="*/ 162 h 340"/>
                <a:gd name="T42" fmla="*/ 180 w 307"/>
                <a:gd name="T43" fmla="*/ 325 h 340"/>
                <a:gd name="T44" fmla="*/ 117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8"/>
                    <a:pt x="94" y="15"/>
                    <a:pt x="117" y="15"/>
                  </a:cubicBezTo>
                  <a:lnTo>
                    <a:pt x="179" y="15"/>
                  </a:lnTo>
                  <a:cubicBezTo>
                    <a:pt x="227" y="15"/>
                    <a:pt x="245" y="57"/>
                    <a:pt x="245" y="84"/>
                  </a:cubicBezTo>
                  <a:cubicBezTo>
                    <a:pt x="245" y="116"/>
                    <a:pt x="220" y="158"/>
                    <a:pt x="165" y="158"/>
                  </a:cubicBezTo>
                  <a:lnTo>
                    <a:pt x="93" y="158"/>
                  </a:lnTo>
                  <a:close/>
                  <a:moveTo>
                    <a:pt x="210" y="162"/>
                  </a:moveTo>
                  <a:cubicBezTo>
                    <a:pt x="259" y="153"/>
                    <a:pt x="293" y="121"/>
                    <a:pt x="293" y="84"/>
                  </a:cubicBezTo>
                  <a:cubicBezTo>
                    <a:pt x="293" y="40"/>
                    <a:pt x="247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0"/>
                    <a:pt x="51" y="38"/>
                  </a:cubicBezTo>
                  <a:lnTo>
                    <a:pt x="51" y="301"/>
                  </a:lnTo>
                  <a:cubicBezTo>
                    <a:pt x="51" y="319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5"/>
                    <a:pt x="266" y="168"/>
                    <a:pt x="210" y="162"/>
                  </a:cubicBezTo>
                  <a:close/>
                  <a:moveTo>
                    <a:pt x="180" y="325"/>
                  </a:moveTo>
                  <a:lnTo>
                    <a:pt x="117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3">
              <a:extLst>
                <a:ext uri="{FF2B5EF4-FFF2-40B4-BE49-F238E27FC236}">
                  <a16:creationId xmlns:a16="http://schemas.microsoft.com/office/drawing/2014/main" id="{D8A068A8-7FE2-488E-8F52-4715EBFEF792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8123238" y="1752600"/>
              <a:ext cx="141287" cy="193675"/>
            </a:xfrm>
            <a:custGeom>
              <a:avLst/>
              <a:gdLst>
                <a:gd name="T0" fmla="*/ 0 w 303"/>
                <a:gd name="T1" fmla="*/ 181 h 362"/>
                <a:gd name="T2" fmla="*/ 173 w 303"/>
                <a:gd name="T3" fmla="*/ 362 h 362"/>
                <a:gd name="T4" fmla="*/ 303 w 303"/>
                <a:gd name="T5" fmla="*/ 235 h 362"/>
                <a:gd name="T6" fmla="*/ 297 w 303"/>
                <a:gd name="T7" fmla="*/ 226 h 362"/>
                <a:gd name="T8" fmla="*/ 291 w 303"/>
                <a:gd name="T9" fmla="*/ 234 h 362"/>
                <a:gd name="T10" fmla="*/ 179 w 303"/>
                <a:gd name="T11" fmla="*/ 347 h 362"/>
                <a:gd name="T12" fmla="*/ 51 w 303"/>
                <a:gd name="T13" fmla="*/ 181 h 362"/>
                <a:gd name="T14" fmla="*/ 179 w 303"/>
                <a:gd name="T15" fmla="*/ 15 h 362"/>
                <a:gd name="T16" fmla="*/ 288 w 303"/>
                <a:gd name="T17" fmla="*/ 133 h 362"/>
                <a:gd name="T18" fmla="*/ 296 w 303"/>
                <a:gd name="T19" fmla="*/ 142 h 362"/>
                <a:gd name="T20" fmla="*/ 303 w 303"/>
                <a:gd name="T21" fmla="*/ 130 h 362"/>
                <a:gd name="T22" fmla="*/ 303 w 303"/>
                <a:gd name="T23" fmla="*/ 12 h 362"/>
                <a:gd name="T24" fmla="*/ 298 w 303"/>
                <a:gd name="T25" fmla="*/ 0 h 362"/>
                <a:gd name="T26" fmla="*/ 290 w 303"/>
                <a:gd name="T27" fmla="*/ 6 h 362"/>
                <a:gd name="T28" fmla="*/ 265 w 303"/>
                <a:gd name="T29" fmla="*/ 42 h 362"/>
                <a:gd name="T30" fmla="*/ 173 w 303"/>
                <a:gd name="T31" fmla="*/ 0 h 362"/>
                <a:gd name="T32" fmla="*/ 0 w 303"/>
                <a:gd name="T33" fmla="*/ 18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362">
                  <a:moveTo>
                    <a:pt x="0" y="181"/>
                  </a:moveTo>
                  <a:cubicBezTo>
                    <a:pt x="0" y="284"/>
                    <a:pt x="81" y="362"/>
                    <a:pt x="173" y="362"/>
                  </a:cubicBezTo>
                  <a:cubicBezTo>
                    <a:pt x="255" y="362"/>
                    <a:pt x="303" y="293"/>
                    <a:pt x="303" y="235"/>
                  </a:cubicBezTo>
                  <a:cubicBezTo>
                    <a:pt x="303" y="230"/>
                    <a:pt x="303" y="226"/>
                    <a:pt x="297" y="226"/>
                  </a:cubicBezTo>
                  <a:cubicBezTo>
                    <a:pt x="292" y="226"/>
                    <a:pt x="292" y="229"/>
                    <a:pt x="291" y="234"/>
                  </a:cubicBezTo>
                  <a:cubicBezTo>
                    <a:pt x="287" y="306"/>
                    <a:pt x="234" y="347"/>
                    <a:pt x="179" y="347"/>
                  </a:cubicBezTo>
                  <a:cubicBezTo>
                    <a:pt x="149" y="347"/>
                    <a:pt x="51" y="330"/>
                    <a:pt x="51" y="181"/>
                  </a:cubicBezTo>
                  <a:cubicBezTo>
                    <a:pt x="51" y="32"/>
                    <a:pt x="148" y="15"/>
                    <a:pt x="179" y="15"/>
                  </a:cubicBezTo>
                  <a:cubicBezTo>
                    <a:pt x="233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3" y="142"/>
                    <a:pt x="303" y="140"/>
                    <a:pt x="303" y="130"/>
                  </a:cubicBezTo>
                  <a:lnTo>
                    <a:pt x="303" y="12"/>
                  </a:lnTo>
                  <a:cubicBezTo>
                    <a:pt x="303" y="3"/>
                    <a:pt x="303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2"/>
                  </a:lnTo>
                  <a:cubicBezTo>
                    <a:pt x="247" y="24"/>
                    <a:pt x="221" y="0"/>
                    <a:pt x="173" y="0"/>
                  </a:cubicBezTo>
                  <a:cubicBezTo>
                    <a:pt x="80" y="0"/>
                    <a:pt x="0" y="79"/>
                    <a:pt x="0" y="181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4">
              <a:extLst>
                <a:ext uri="{FF2B5EF4-FFF2-40B4-BE49-F238E27FC236}">
                  <a16:creationId xmlns:a16="http://schemas.microsoft.com/office/drawing/2014/main" id="{AC0B5A69-E681-46E0-B7FF-BB9140BB9F5E}"/>
                </a:ext>
              </a:extLst>
            </p:cNvPr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8285163" y="1820863"/>
              <a:ext cx="101600" cy="122237"/>
            </a:xfrm>
            <a:custGeom>
              <a:avLst/>
              <a:gdLst>
                <a:gd name="T0" fmla="*/ 221 w 221"/>
                <a:gd name="T1" fmla="*/ 116 h 229"/>
                <a:gd name="T2" fmla="*/ 110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0 w 221"/>
                <a:gd name="T11" fmla="*/ 216 h 229"/>
                <a:gd name="T12" fmla="*/ 53 w 221"/>
                <a:gd name="T13" fmla="*/ 183 h 229"/>
                <a:gd name="T14" fmla="*/ 41 w 221"/>
                <a:gd name="T15" fmla="*/ 112 h 229"/>
                <a:gd name="T16" fmla="*/ 53 w 221"/>
                <a:gd name="T17" fmla="*/ 44 h 229"/>
                <a:gd name="T18" fmla="*/ 110 w 221"/>
                <a:gd name="T19" fmla="*/ 11 h 229"/>
                <a:gd name="T20" fmla="*/ 166 w 221"/>
                <a:gd name="T21" fmla="*/ 43 h 229"/>
                <a:gd name="T22" fmla="*/ 179 w 221"/>
                <a:gd name="T23" fmla="*/ 112 h 229"/>
                <a:gd name="T24" fmla="*/ 168 w 221"/>
                <a:gd name="T25" fmla="*/ 179 h 229"/>
                <a:gd name="T26" fmla="*/ 110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4"/>
                    <a:pt x="0" y="116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6"/>
                  </a:cubicBezTo>
                  <a:close/>
                  <a:moveTo>
                    <a:pt x="110" y="216"/>
                  </a:moveTo>
                  <a:cubicBezTo>
                    <a:pt x="89" y="216"/>
                    <a:pt x="67" y="206"/>
                    <a:pt x="53" y="183"/>
                  </a:cubicBezTo>
                  <a:cubicBezTo>
                    <a:pt x="41" y="161"/>
                    <a:pt x="41" y="130"/>
                    <a:pt x="41" y="112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6" y="21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3"/>
                  </a:cubicBezTo>
                  <a:cubicBezTo>
                    <a:pt x="179" y="65"/>
                    <a:pt x="179" y="93"/>
                    <a:pt x="179" y="112"/>
                  </a:cubicBezTo>
                  <a:cubicBezTo>
                    <a:pt x="179" y="130"/>
                    <a:pt x="179" y="157"/>
                    <a:pt x="168" y="179"/>
                  </a:cubicBezTo>
                  <a:cubicBezTo>
                    <a:pt x="157" y="202"/>
                    <a:pt x="135" y="216"/>
                    <a:pt x="110" y="21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5">
              <a:extLst>
                <a:ext uri="{FF2B5EF4-FFF2-40B4-BE49-F238E27FC236}">
                  <a16:creationId xmlns:a16="http://schemas.microsoft.com/office/drawing/2014/main" id="{F5164EFD-A3BD-4AA5-9EB1-49F65F335F0B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8401050" y="1822450"/>
              <a:ext cx="180975" cy="117475"/>
            </a:xfrm>
            <a:custGeom>
              <a:avLst/>
              <a:gdLst>
                <a:gd name="T0" fmla="*/ 39 w 389"/>
                <a:gd name="T1" fmla="*/ 49 h 220"/>
                <a:gd name="T2" fmla="*/ 39 w 389"/>
                <a:gd name="T3" fmla="*/ 182 h 220"/>
                <a:gd name="T4" fmla="*/ 0 w 389"/>
                <a:gd name="T5" fmla="*/ 205 h 220"/>
                <a:gd name="T6" fmla="*/ 0 w 389"/>
                <a:gd name="T7" fmla="*/ 220 h 220"/>
                <a:gd name="T8" fmla="*/ 56 w 389"/>
                <a:gd name="T9" fmla="*/ 219 h 220"/>
                <a:gd name="T10" fmla="*/ 112 w 389"/>
                <a:gd name="T11" fmla="*/ 220 h 220"/>
                <a:gd name="T12" fmla="*/ 112 w 389"/>
                <a:gd name="T13" fmla="*/ 205 h 220"/>
                <a:gd name="T14" fmla="*/ 73 w 389"/>
                <a:gd name="T15" fmla="*/ 182 h 220"/>
                <a:gd name="T16" fmla="*/ 73 w 389"/>
                <a:gd name="T17" fmla="*/ 90 h 220"/>
                <a:gd name="T18" fmla="*/ 140 w 389"/>
                <a:gd name="T19" fmla="*/ 11 h 220"/>
                <a:gd name="T20" fmla="*/ 177 w 389"/>
                <a:gd name="T21" fmla="*/ 66 h 220"/>
                <a:gd name="T22" fmla="*/ 177 w 389"/>
                <a:gd name="T23" fmla="*/ 182 h 220"/>
                <a:gd name="T24" fmla="*/ 138 w 389"/>
                <a:gd name="T25" fmla="*/ 205 h 220"/>
                <a:gd name="T26" fmla="*/ 138 w 389"/>
                <a:gd name="T27" fmla="*/ 220 h 220"/>
                <a:gd name="T28" fmla="*/ 195 w 389"/>
                <a:gd name="T29" fmla="*/ 219 h 220"/>
                <a:gd name="T30" fmla="*/ 251 w 389"/>
                <a:gd name="T31" fmla="*/ 220 h 220"/>
                <a:gd name="T32" fmla="*/ 251 w 389"/>
                <a:gd name="T33" fmla="*/ 205 h 220"/>
                <a:gd name="T34" fmla="*/ 212 w 389"/>
                <a:gd name="T35" fmla="*/ 182 h 220"/>
                <a:gd name="T36" fmla="*/ 212 w 389"/>
                <a:gd name="T37" fmla="*/ 90 h 220"/>
                <a:gd name="T38" fmla="*/ 279 w 389"/>
                <a:gd name="T39" fmla="*/ 11 h 220"/>
                <a:gd name="T40" fmla="*/ 316 w 389"/>
                <a:gd name="T41" fmla="*/ 66 h 220"/>
                <a:gd name="T42" fmla="*/ 316 w 389"/>
                <a:gd name="T43" fmla="*/ 182 h 220"/>
                <a:gd name="T44" fmla="*/ 277 w 389"/>
                <a:gd name="T45" fmla="*/ 205 h 220"/>
                <a:gd name="T46" fmla="*/ 277 w 389"/>
                <a:gd name="T47" fmla="*/ 220 h 220"/>
                <a:gd name="T48" fmla="*/ 333 w 389"/>
                <a:gd name="T49" fmla="*/ 219 h 220"/>
                <a:gd name="T50" fmla="*/ 389 w 389"/>
                <a:gd name="T51" fmla="*/ 220 h 220"/>
                <a:gd name="T52" fmla="*/ 389 w 389"/>
                <a:gd name="T53" fmla="*/ 205 h 220"/>
                <a:gd name="T54" fmla="*/ 350 w 389"/>
                <a:gd name="T55" fmla="*/ 190 h 220"/>
                <a:gd name="T56" fmla="*/ 350 w 389"/>
                <a:gd name="T57" fmla="*/ 94 h 220"/>
                <a:gd name="T58" fmla="*/ 335 w 389"/>
                <a:gd name="T59" fmla="*/ 18 h 220"/>
                <a:gd name="T60" fmla="*/ 283 w 389"/>
                <a:gd name="T61" fmla="*/ 0 h 220"/>
                <a:gd name="T62" fmla="*/ 210 w 389"/>
                <a:gd name="T63" fmla="*/ 49 h 220"/>
                <a:gd name="T64" fmla="*/ 144 w 389"/>
                <a:gd name="T65" fmla="*/ 0 h 220"/>
                <a:gd name="T66" fmla="*/ 70 w 389"/>
                <a:gd name="T67" fmla="*/ 52 h 220"/>
                <a:gd name="T68" fmla="*/ 70 w 389"/>
                <a:gd name="T69" fmla="*/ 0 h 220"/>
                <a:gd name="T70" fmla="*/ 0 w 389"/>
                <a:gd name="T71" fmla="*/ 5 h 220"/>
                <a:gd name="T72" fmla="*/ 0 w 389"/>
                <a:gd name="T73" fmla="*/ 21 h 220"/>
                <a:gd name="T74" fmla="*/ 39 w 389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9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7" y="205"/>
                    <a:pt x="212" y="205"/>
                    <a:pt x="212" y="182"/>
                  </a:cubicBezTo>
                  <a:lnTo>
                    <a:pt x="212" y="90"/>
                  </a:lnTo>
                  <a:cubicBezTo>
                    <a:pt x="212" y="39"/>
                    <a:pt x="247" y="11"/>
                    <a:pt x="279" y="11"/>
                  </a:cubicBezTo>
                  <a:cubicBezTo>
                    <a:pt x="310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0" y="205"/>
                    <a:pt x="277" y="205"/>
                  </a:cubicBezTo>
                  <a:lnTo>
                    <a:pt x="277" y="220"/>
                  </a:lnTo>
                  <a:cubicBezTo>
                    <a:pt x="294" y="220"/>
                    <a:pt x="320" y="219"/>
                    <a:pt x="333" y="219"/>
                  </a:cubicBezTo>
                  <a:cubicBezTo>
                    <a:pt x="346" y="219"/>
                    <a:pt x="372" y="220"/>
                    <a:pt x="389" y="220"/>
                  </a:cubicBezTo>
                  <a:lnTo>
                    <a:pt x="389" y="205"/>
                  </a:lnTo>
                  <a:cubicBezTo>
                    <a:pt x="363" y="205"/>
                    <a:pt x="351" y="205"/>
                    <a:pt x="350" y="190"/>
                  </a:cubicBezTo>
                  <a:lnTo>
                    <a:pt x="350" y="94"/>
                  </a:lnTo>
                  <a:cubicBezTo>
                    <a:pt x="350" y="52"/>
                    <a:pt x="350" y="36"/>
                    <a:pt x="335" y="18"/>
                  </a:cubicBezTo>
                  <a:cubicBezTo>
                    <a:pt x="328" y="10"/>
                    <a:pt x="311" y="0"/>
                    <a:pt x="283" y="0"/>
                  </a:cubicBezTo>
                  <a:cubicBezTo>
                    <a:pt x="241" y="0"/>
                    <a:pt x="219" y="30"/>
                    <a:pt x="210" y="49"/>
                  </a:cubicBezTo>
                  <a:cubicBezTo>
                    <a:pt x="203" y="5"/>
                    <a:pt x="166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6">
              <a:extLst>
                <a:ext uri="{FF2B5EF4-FFF2-40B4-BE49-F238E27FC236}">
                  <a16:creationId xmlns:a16="http://schemas.microsoft.com/office/drawing/2014/main" id="{28FB2184-4BDC-4371-B3EC-190709DEC612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8609013" y="1741488"/>
              <a:ext cx="53975" cy="265112"/>
            </a:xfrm>
            <a:custGeom>
              <a:avLst/>
              <a:gdLst>
                <a:gd name="T0" fmla="*/ 116 w 116"/>
                <a:gd name="T1" fmla="*/ 494 h 499"/>
                <a:gd name="T2" fmla="*/ 108 w 116"/>
                <a:gd name="T3" fmla="*/ 483 h 499"/>
                <a:gd name="T4" fmla="*/ 29 w 116"/>
                <a:gd name="T5" fmla="*/ 249 h 499"/>
                <a:gd name="T6" fmla="*/ 110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8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10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7">
              <a:extLst>
                <a:ext uri="{FF2B5EF4-FFF2-40B4-BE49-F238E27FC236}">
                  <a16:creationId xmlns:a16="http://schemas.microsoft.com/office/drawing/2014/main" id="{B3AFF100-2D83-4A46-AFEC-A6F6A4379CE3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8713788" y="1747838"/>
              <a:ext cx="130175" cy="30162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6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8">
              <a:extLst>
                <a:ext uri="{FF2B5EF4-FFF2-40B4-BE49-F238E27FC236}">
                  <a16:creationId xmlns:a16="http://schemas.microsoft.com/office/drawing/2014/main" id="{4166BC74-FBEF-40A7-A90A-47B849493157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8683625" y="1822450"/>
              <a:ext cx="190500" cy="12065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8 w 409"/>
                <a:gd name="T9" fmla="*/ 175 h 226"/>
                <a:gd name="T10" fmla="*/ 79 w 409"/>
                <a:gd name="T11" fmla="*/ 130 h 226"/>
                <a:gd name="T12" fmla="*/ 87 w 409"/>
                <a:gd name="T13" fmla="*/ 96 h 226"/>
                <a:gd name="T14" fmla="*/ 94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3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3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5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9 w 409"/>
                <a:gd name="T67" fmla="*/ 43 h 226"/>
                <a:gd name="T68" fmla="*/ 53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7 w 409"/>
                <a:gd name="T81" fmla="*/ 34 h 226"/>
                <a:gd name="T82" fmla="*/ 59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7"/>
                    <a:pt x="68" y="175"/>
                  </a:cubicBezTo>
                  <a:lnTo>
                    <a:pt x="79" y="130"/>
                  </a:lnTo>
                  <a:cubicBezTo>
                    <a:pt x="82" y="119"/>
                    <a:pt x="85" y="108"/>
                    <a:pt x="87" y="96"/>
                  </a:cubicBezTo>
                  <a:cubicBezTo>
                    <a:pt x="89" y="88"/>
                    <a:pt x="93" y="73"/>
                    <a:pt x="94" y="71"/>
                  </a:cubicBezTo>
                  <a:cubicBezTo>
                    <a:pt x="101" y="56"/>
                    <a:pt x="128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5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5" y="169"/>
                    <a:pt x="303" y="175"/>
                    <a:pt x="303" y="185"/>
                  </a:cubicBezTo>
                  <a:cubicBezTo>
                    <a:pt x="303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3" y="210"/>
                    <a:pt x="333" y="198"/>
                  </a:cubicBezTo>
                  <a:cubicBezTo>
                    <a:pt x="333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2" y="0"/>
                    <a:pt x="107" y="32"/>
                    <a:pt x="99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5"/>
                  </a:cubicBezTo>
                  <a:lnTo>
                    <a:pt x="30" y="19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9">
              <a:extLst>
                <a:ext uri="{FF2B5EF4-FFF2-40B4-BE49-F238E27FC236}">
                  <a16:creationId xmlns:a16="http://schemas.microsoft.com/office/drawing/2014/main" id="{808BC90F-1832-44BA-976F-F631C36F090C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8893175" y="1741488"/>
              <a:ext cx="53975" cy="265112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48" name="TextBox 347">
                <a:extLst>
                  <a:ext uri="{FF2B5EF4-FFF2-40B4-BE49-F238E27FC236}">
                    <a16:creationId xmlns:a16="http://schemas.microsoft.com/office/drawing/2014/main" id="{91BD1B1B-E436-4B73-A169-F8A34F80CF31}"/>
                  </a:ext>
                </a:extLst>
              </p:cNvPr>
              <p:cNvSpPr txBox="1"/>
              <p:nvPr/>
            </p:nvSpPr>
            <p:spPr>
              <a:xfrm>
                <a:off x="2011802" y="4158054"/>
                <a:ext cx="3146607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chemeClr val="accent1"/>
                    </a:solidFill>
                  </a:rPr>
                  <a:t>I know the </a:t>
                </a:r>
                <a14:m>
                  <m:oMath xmlns:m="http://schemas.openxmlformats.org/officeDocument/2006/math">
                    <m:r>
                      <a:rPr lang="en-US" sz="2000" i="1" dirty="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sz="2000" dirty="0">
                    <a:solidFill>
                      <a:schemeClr val="accent1"/>
                    </a:solidFill>
                  </a:rPr>
                  <a:t> in </a:t>
                </a:r>
                <a:r>
                  <a:rPr lang="en-US" sz="2000" dirty="0" err="1">
                    <a:solidFill>
                      <a:schemeClr val="accent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2000" dirty="0">
                    <a:solidFill>
                      <a:schemeClr val="accent1"/>
                    </a:solidFill>
                  </a:rPr>
                  <a:t>, </a:t>
                </a:r>
                <a:r>
                  <a:rPr lang="en-US" sz="2000" b="1" dirty="0">
                    <a:solidFill>
                      <a:schemeClr val="accent1"/>
                    </a:solidFill>
                  </a:rPr>
                  <a:t>OR</a:t>
                </a:r>
              </a:p>
              <a:p>
                <a:r>
                  <a:rPr lang="en-US" sz="2000" dirty="0">
                    <a:solidFill>
                      <a:schemeClr val="accent1"/>
                    </a:solidFill>
                  </a:rPr>
                  <a:t>I know 1 solution to puzzle</a:t>
                </a:r>
              </a:p>
            </p:txBody>
          </p:sp>
        </mc:Choice>
        <mc:Fallback xmlns="">
          <p:sp>
            <p:nvSpPr>
              <p:cNvPr id="348" name="TextBox 347">
                <a:extLst>
                  <a:ext uri="{FF2B5EF4-FFF2-40B4-BE49-F238E27FC236}">
                    <a16:creationId xmlns:a16="http://schemas.microsoft.com/office/drawing/2014/main" id="{91BD1B1B-E436-4B73-A169-F8A34F80CF3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11802" y="4158054"/>
                <a:ext cx="3146607" cy="707886"/>
              </a:xfrm>
              <a:prstGeom prst="rect">
                <a:avLst/>
              </a:prstGeom>
              <a:blipFill>
                <a:blip r:embed="rId225"/>
                <a:stretch>
                  <a:fillRect l="-1938" t="-5172" r="-581" b="-146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9" name="TextBox 348">
                <a:extLst>
                  <a:ext uri="{FF2B5EF4-FFF2-40B4-BE49-F238E27FC236}">
                    <a16:creationId xmlns:a16="http://schemas.microsoft.com/office/drawing/2014/main" id="{8A3AE1AD-CEDF-4C7A-BCD0-6013E911655E}"/>
                  </a:ext>
                </a:extLst>
              </p:cNvPr>
              <p:cNvSpPr txBox="1"/>
              <p:nvPr/>
            </p:nvSpPr>
            <p:spPr>
              <a:xfrm>
                <a:off x="6971510" y="4158054"/>
                <a:ext cx="3285673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>
                    <a:solidFill>
                      <a:schemeClr val="accent1"/>
                    </a:solidFill>
                  </a:rPr>
                  <a:t>I know the </a:t>
                </a:r>
                <a14:m>
                  <m:oMath xmlns:m="http://schemas.openxmlformats.org/officeDocument/2006/math">
                    <m:acc>
                      <m:accPr>
                        <m:chr m:val="̃"/>
                        <m:ctrlPr>
                          <a:rPr lang="en-US" sz="2000" i="1" dirty="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000" b="0" i="1" dirty="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𝑚</m:t>
                        </m:r>
                      </m:e>
                    </m:acc>
                  </m:oMath>
                </a14:m>
                <a:r>
                  <a:rPr lang="en-US" sz="2000" dirty="0">
                    <a:solidFill>
                      <a:schemeClr val="accent1"/>
                    </a:solidFill>
                  </a:rPr>
                  <a:t> in </a:t>
                </a:r>
                <a:r>
                  <a:rPr lang="en-US" sz="2000" dirty="0" err="1">
                    <a:solidFill>
                      <a:schemeClr val="accent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SBCom</a:t>
                </a:r>
                <a:r>
                  <a:rPr lang="en-US" sz="2000" dirty="0">
                    <a:solidFill>
                      <a:schemeClr val="accent1"/>
                    </a:solidFill>
                  </a:rPr>
                  <a:t>, </a:t>
                </a:r>
                <a:r>
                  <a:rPr lang="en-US" sz="2000" b="1" dirty="0">
                    <a:solidFill>
                      <a:schemeClr val="accent1"/>
                    </a:solidFill>
                  </a:rPr>
                  <a:t>OR</a:t>
                </a:r>
              </a:p>
              <a:p>
                <a:r>
                  <a:rPr lang="en-US" sz="2000" dirty="0">
                    <a:solidFill>
                      <a:schemeClr val="accent1"/>
                    </a:solidFill>
                  </a:rPr>
                  <a:t>I know 1 solution to puzzle</a:t>
                </a:r>
              </a:p>
            </p:txBody>
          </p:sp>
        </mc:Choice>
        <mc:Fallback xmlns="">
          <p:sp>
            <p:nvSpPr>
              <p:cNvPr id="349" name="TextBox 348">
                <a:extLst>
                  <a:ext uri="{FF2B5EF4-FFF2-40B4-BE49-F238E27FC236}">
                    <a16:creationId xmlns:a16="http://schemas.microsoft.com/office/drawing/2014/main" id="{8A3AE1AD-CEDF-4C7A-BCD0-6013E91165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71510" y="4158054"/>
                <a:ext cx="3285673" cy="707886"/>
              </a:xfrm>
              <a:prstGeom prst="rect">
                <a:avLst/>
              </a:prstGeom>
              <a:blipFill>
                <a:blip r:embed="rId226"/>
                <a:stretch>
                  <a:fillRect l="-2041" t="-5172" b="-146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Oval 1">
            <a:extLst>
              <a:ext uri="{FF2B5EF4-FFF2-40B4-BE49-F238E27FC236}">
                <a16:creationId xmlns:a16="http://schemas.microsoft.com/office/drawing/2014/main" id="{71633518-954A-4FA4-AAB9-0FABED45E260}"/>
              </a:ext>
            </a:extLst>
          </p:cNvPr>
          <p:cNvSpPr/>
          <p:nvPr/>
        </p:nvSpPr>
        <p:spPr>
          <a:xfrm>
            <a:off x="9494433" y="2823070"/>
            <a:ext cx="417571" cy="43088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/>
              <a:t>1</a:t>
            </a:r>
            <a:endParaRPr lang="en-US" b="1" dirty="0"/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id="{0F796163-5D9B-4178-A0FA-6449E7EAD583}"/>
              </a:ext>
            </a:extLst>
          </p:cNvPr>
          <p:cNvSpPr/>
          <p:nvPr/>
        </p:nvSpPr>
        <p:spPr>
          <a:xfrm>
            <a:off x="4539158" y="2819101"/>
            <a:ext cx="417571" cy="43088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/>
              <a:t>2</a:t>
            </a:r>
            <a:endParaRPr lang="en-US" b="1" dirty="0"/>
          </a:p>
        </p:txBody>
      </p:sp>
      <p:sp>
        <p:nvSpPr>
          <p:cNvPr id="253" name="Oval 252">
            <a:extLst>
              <a:ext uri="{FF2B5EF4-FFF2-40B4-BE49-F238E27FC236}">
                <a16:creationId xmlns:a16="http://schemas.microsoft.com/office/drawing/2014/main" id="{C624D106-2EA1-4BDC-9F3A-AD3369801E75}"/>
              </a:ext>
            </a:extLst>
          </p:cNvPr>
          <p:cNvSpPr/>
          <p:nvPr/>
        </p:nvSpPr>
        <p:spPr>
          <a:xfrm>
            <a:off x="4552892" y="3758461"/>
            <a:ext cx="417571" cy="43088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/>
              <a:t>3</a:t>
            </a:r>
            <a:endParaRPr lang="en-US" b="1" dirty="0"/>
          </a:p>
        </p:txBody>
      </p:sp>
      <p:sp>
        <p:nvSpPr>
          <p:cNvPr id="254" name="Oval 253">
            <a:extLst>
              <a:ext uri="{FF2B5EF4-FFF2-40B4-BE49-F238E27FC236}">
                <a16:creationId xmlns:a16="http://schemas.microsoft.com/office/drawing/2014/main" id="{CEA7BC7E-BA86-481C-B7B9-9D5224A4F09B}"/>
              </a:ext>
            </a:extLst>
          </p:cNvPr>
          <p:cNvSpPr/>
          <p:nvPr/>
        </p:nvSpPr>
        <p:spPr>
          <a:xfrm>
            <a:off x="9516857" y="3761360"/>
            <a:ext cx="417571" cy="43088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/>
              <a:t>4</a:t>
            </a:r>
            <a:endParaRPr lang="en-US" b="1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FE23F4D-0C31-4AF6-8429-D2452ED884E5}"/>
              </a:ext>
            </a:extLst>
          </p:cNvPr>
          <p:cNvSpPr txBox="1"/>
          <p:nvPr/>
        </p:nvSpPr>
        <p:spPr>
          <a:xfrm>
            <a:off x="7050555" y="5323720"/>
            <a:ext cx="302857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>
                <a:solidFill>
                  <a:srgbClr val="C00000"/>
                </a:solidFill>
              </a:rPr>
              <a:t>Assume reduction knows</a:t>
            </a:r>
          </a:p>
        </p:txBody>
      </p: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1C87EF8F-0806-4065-8492-BCE26C6E0A63}"/>
              </a:ext>
            </a:extLst>
          </p:cNvPr>
          <p:cNvCxnSpPr>
            <a:cxnSpLocks/>
          </p:cNvCxnSpPr>
          <p:nvPr/>
        </p:nvCxnSpPr>
        <p:spPr>
          <a:xfrm>
            <a:off x="155949" y="5098302"/>
            <a:ext cx="1181254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778CCF1E-A905-4542-942F-818DB77327DD}"/>
              </a:ext>
            </a:extLst>
          </p:cNvPr>
          <p:cNvGrpSpPr>
            <a:grpSpLocks noChangeAspect="1"/>
          </p:cNvGrpSpPr>
          <p:nvPr>
            <p:custDataLst>
              <p:tags r:id="rId35"/>
            </p:custDataLst>
          </p:nvPr>
        </p:nvGrpSpPr>
        <p:grpSpPr>
          <a:xfrm>
            <a:off x="9856716" y="5357371"/>
            <a:ext cx="1197827" cy="334385"/>
            <a:chOff x="2541589" y="2540000"/>
            <a:chExt cx="830263" cy="231776"/>
          </a:xfrm>
          <a:solidFill>
            <a:srgbClr val="C00000"/>
          </a:solidFill>
        </p:grpSpPr>
        <p:sp>
          <p:nvSpPr>
            <p:cNvPr id="283" name="Freeform 7">
              <a:extLst>
                <a:ext uri="{FF2B5EF4-FFF2-40B4-BE49-F238E27FC236}">
                  <a16:creationId xmlns:a16="http://schemas.microsoft.com/office/drawing/2014/main" id="{FD8863C0-4BCC-495F-BBEB-6D0CA56CE71B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2541589" y="2540000"/>
              <a:ext cx="44450" cy="2222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8">
              <a:extLst>
                <a:ext uri="{FF2B5EF4-FFF2-40B4-BE49-F238E27FC236}">
                  <a16:creationId xmlns:a16="http://schemas.microsoft.com/office/drawing/2014/main" id="{94849312-6445-4787-9291-3FE72F419B1A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601914" y="2608263"/>
              <a:ext cx="93663" cy="1000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7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7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9">
              <a:extLst>
                <a:ext uri="{FF2B5EF4-FFF2-40B4-BE49-F238E27FC236}">
                  <a16:creationId xmlns:a16="http://schemas.microsoft.com/office/drawing/2014/main" id="{068781F9-D61B-4C25-8524-1D4E351E8C3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713039" y="2632075"/>
              <a:ext cx="65088" cy="107950"/>
            </a:xfrm>
            <a:custGeom>
              <a:avLst/>
              <a:gdLst>
                <a:gd name="T0" fmla="*/ 83 w 172"/>
                <a:gd name="T1" fmla="*/ 10 h 245"/>
                <a:gd name="T2" fmla="*/ 85 w 172"/>
                <a:gd name="T3" fmla="*/ 4 h 245"/>
                <a:gd name="T4" fmla="*/ 79 w 172"/>
                <a:gd name="T5" fmla="*/ 0 h 245"/>
                <a:gd name="T6" fmla="*/ 35 w 172"/>
                <a:gd name="T7" fmla="*/ 3 h 245"/>
                <a:gd name="T8" fmla="*/ 27 w 172"/>
                <a:gd name="T9" fmla="*/ 11 h 245"/>
                <a:gd name="T10" fmla="*/ 36 w 172"/>
                <a:gd name="T11" fmla="*/ 16 h 245"/>
                <a:gd name="T12" fmla="*/ 53 w 172"/>
                <a:gd name="T13" fmla="*/ 21 h 245"/>
                <a:gd name="T14" fmla="*/ 51 w 172"/>
                <a:gd name="T15" fmla="*/ 29 h 245"/>
                <a:gd name="T16" fmla="*/ 2 w 172"/>
                <a:gd name="T17" fmla="*/ 226 h 245"/>
                <a:gd name="T18" fmla="*/ 0 w 172"/>
                <a:gd name="T19" fmla="*/ 234 h 245"/>
                <a:gd name="T20" fmla="*/ 12 w 172"/>
                <a:gd name="T21" fmla="*/ 245 h 245"/>
                <a:gd name="T22" fmla="*/ 28 w 172"/>
                <a:gd name="T23" fmla="*/ 231 h 245"/>
                <a:gd name="T24" fmla="*/ 45 w 172"/>
                <a:gd name="T25" fmla="*/ 163 h 245"/>
                <a:gd name="T26" fmla="*/ 90 w 172"/>
                <a:gd name="T27" fmla="*/ 191 h 245"/>
                <a:gd name="T28" fmla="*/ 89 w 172"/>
                <a:gd name="T29" fmla="*/ 198 h 245"/>
                <a:gd name="T30" fmla="*/ 88 w 172"/>
                <a:gd name="T31" fmla="*/ 209 h 245"/>
                <a:gd name="T32" fmla="*/ 125 w 172"/>
                <a:gd name="T33" fmla="*/ 245 h 245"/>
                <a:gd name="T34" fmla="*/ 169 w 172"/>
                <a:gd name="T35" fmla="*/ 192 h 245"/>
                <a:gd name="T36" fmla="*/ 164 w 172"/>
                <a:gd name="T37" fmla="*/ 187 h 245"/>
                <a:gd name="T38" fmla="*/ 157 w 172"/>
                <a:gd name="T39" fmla="*/ 196 h 245"/>
                <a:gd name="T40" fmla="*/ 126 w 172"/>
                <a:gd name="T41" fmla="*/ 235 h 245"/>
                <a:gd name="T42" fmla="*/ 114 w 172"/>
                <a:gd name="T43" fmla="*/ 217 h 245"/>
                <a:gd name="T44" fmla="*/ 116 w 172"/>
                <a:gd name="T45" fmla="*/ 202 h 245"/>
                <a:gd name="T46" fmla="*/ 118 w 172"/>
                <a:gd name="T47" fmla="*/ 191 h 245"/>
                <a:gd name="T48" fmla="*/ 61 w 172"/>
                <a:gd name="T49" fmla="*/ 154 h 245"/>
                <a:gd name="T50" fmla="*/ 90 w 172"/>
                <a:gd name="T51" fmla="*/ 131 h 245"/>
                <a:gd name="T52" fmla="*/ 145 w 172"/>
                <a:gd name="T53" fmla="*/ 98 h 245"/>
                <a:gd name="T54" fmla="*/ 156 w 172"/>
                <a:gd name="T55" fmla="*/ 102 h 245"/>
                <a:gd name="T56" fmla="*/ 138 w 172"/>
                <a:gd name="T57" fmla="*/ 122 h 245"/>
                <a:gd name="T58" fmla="*/ 152 w 172"/>
                <a:gd name="T59" fmla="*/ 135 h 245"/>
                <a:gd name="T60" fmla="*/ 172 w 172"/>
                <a:gd name="T61" fmla="*/ 112 h 245"/>
                <a:gd name="T62" fmla="*/ 145 w 172"/>
                <a:gd name="T63" fmla="*/ 88 h 245"/>
                <a:gd name="T64" fmla="*/ 89 w 172"/>
                <a:gd name="T65" fmla="*/ 119 h 245"/>
                <a:gd name="T66" fmla="*/ 49 w 172"/>
                <a:gd name="T67" fmla="*/ 149 h 245"/>
                <a:gd name="T68" fmla="*/ 83 w 172"/>
                <a:gd name="T69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5">
                  <a:moveTo>
                    <a:pt x="83" y="10"/>
                  </a:moveTo>
                  <a:cubicBezTo>
                    <a:pt x="84" y="9"/>
                    <a:pt x="85" y="5"/>
                    <a:pt x="85" y="4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2"/>
                    <a:pt x="35" y="3"/>
                  </a:cubicBezTo>
                  <a:cubicBezTo>
                    <a:pt x="32" y="3"/>
                    <a:pt x="27" y="4"/>
                    <a:pt x="27" y="11"/>
                  </a:cubicBezTo>
                  <a:cubicBezTo>
                    <a:pt x="27" y="16"/>
                    <a:pt x="32" y="16"/>
                    <a:pt x="36" y="16"/>
                  </a:cubicBezTo>
                  <a:cubicBezTo>
                    <a:pt x="53" y="16"/>
                    <a:pt x="53" y="18"/>
                    <a:pt x="53" y="21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5" y="245"/>
                    <a:pt x="12" y="245"/>
                  </a:cubicBezTo>
                  <a:cubicBezTo>
                    <a:pt x="22" y="245"/>
                    <a:pt x="26" y="238"/>
                    <a:pt x="28" y="231"/>
                  </a:cubicBezTo>
                  <a:cubicBezTo>
                    <a:pt x="29" y="229"/>
                    <a:pt x="44" y="168"/>
                    <a:pt x="45" y="163"/>
                  </a:cubicBezTo>
                  <a:cubicBezTo>
                    <a:pt x="70" y="165"/>
                    <a:pt x="90" y="173"/>
                    <a:pt x="90" y="191"/>
                  </a:cubicBezTo>
                  <a:cubicBezTo>
                    <a:pt x="90" y="193"/>
                    <a:pt x="90" y="195"/>
                    <a:pt x="89" y="198"/>
                  </a:cubicBezTo>
                  <a:cubicBezTo>
                    <a:pt x="88" y="204"/>
                    <a:pt x="88" y="205"/>
                    <a:pt x="88" y="209"/>
                  </a:cubicBezTo>
                  <a:cubicBezTo>
                    <a:pt x="88" y="234"/>
                    <a:pt x="108" y="245"/>
                    <a:pt x="125" y="245"/>
                  </a:cubicBezTo>
                  <a:cubicBezTo>
                    <a:pt x="159" y="245"/>
                    <a:pt x="169" y="192"/>
                    <a:pt x="169" y="192"/>
                  </a:cubicBezTo>
                  <a:cubicBezTo>
                    <a:pt x="169" y="187"/>
                    <a:pt x="165" y="187"/>
                    <a:pt x="164" y="187"/>
                  </a:cubicBezTo>
                  <a:cubicBezTo>
                    <a:pt x="159" y="187"/>
                    <a:pt x="158" y="189"/>
                    <a:pt x="157" y="196"/>
                  </a:cubicBezTo>
                  <a:cubicBezTo>
                    <a:pt x="153" y="211"/>
                    <a:pt x="143" y="235"/>
                    <a:pt x="126" y="235"/>
                  </a:cubicBezTo>
                  <a:cubicBezTo>
                    <a:pt x="117" y="235"/>
                    <a:pt x="114" y="227"/>
                    <a:pt x="114" y="217"/>
                  </a:cubicBezTo>
                  <a:cubicBezTo>
                    <a:pt x="114" y="211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1"/>
                  </a:cubicBezTo>
                  <a:cubicBezTo>
                    <a:pt x="118" y="160"/>
                    <a:pt x="76" y="155"/>
                    <a:pt x="61" y="154"/>
                  </a:cubicBezTo>
                  <a:cubicBezTo>
                    <a:pt x="71" y="147"/>
                    <a:pt x="84" y="136"/>
                    <a:pt x="90" y="131"/>
                  </a:cubicBezTo>
                  <a:cubicBezTo>
                    <a:pt x="108" y="114"/>
                    <a:pt x="125" y="98"/>
                    <a:pt x="145" y="98"/>
                  </a:cubicBezTo>
                  <a:cubicBezTo>
                    <a:pt x="149" y="98"/>
                    <a:pt x="154" y="99"/>
                    <a:pt x="156" y="102"/>
                  </a:cubicBezTo>
                  <a:cubicBezTo>
                    <a:pt x="141" y="105"/>
                    <a:pt x="138" y="116"/>
                    <a:pt x="138" y="122"/>
                  </a:cubicBezTo>
                  <a:cubicBezTo>
                    <a:pt x="138" y="129"/>
                    <a:pt x="144" y="135"/>
                    <a:pt x="152" y="135"/>
                  </a:cubicBezTo>
                  <a:cubicBezTo>
                    <a:pt x="162" y="135"/>
                    <a:pt x="172" y="127"/>
                    <a:pt x="172" y="112"/>
                  </a:cubicBezTo>
                  <a:cubicBezTo>
                    <a:pt x="172" y="101"/>
                    <a:pt x="164" y="88"/>
                    <a:pt x="145" y="88"/>
                  </a:cubicBezTo>
                  <a:cubicBezTo>
                    <a:pt x="125" y="88"/>
                    <a:pt x="107" y="102"/>
                    <a:pt x="89" y="119"/>
                  </a:cubicBezTo>
                  <a:cubicBezTo>
                    <a:pt x="75" y="132"/>
                    <a:pt x="63" y="143"/>
                    <a:pt x="49" y="149"/>
                  </a:cubicBezTo>
                  <a:lnTo>
                    <a:pt x="83" y="1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0">
              <a:extLst>
                <a:ext uri="{FF2B5EF4-FFF2-40B4-BE49-F238E27FC236}">
                  <a16:creationId xmlns:a16="http://schemas.microsoft.com/office/drawing/2014/main" id="{4388E74E-EF59-4A43-BC89-995D975DCE04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2811464" y="2682875"/>
              <a:ext cx="22225" cy="666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1">
              <a:extLst>
                <a:ext uri="{FF2B5EF4-FFF2-40B4-BE49-F238E27FC236}">
                  <a16:creationId xmlns:a16="http://schemas.microsoft.com/office/drawing/2014/main" id="{10C5C82E-CF8C-4027-B32B-0BAA1F69F3CD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886077" y="2546350"/>
              <a:ext cx="103188" cy="2540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1 w 277"/>
                <a:gd name="T5" fmla="*/ 17 h 57"/>
                <a:gd name="T6" fmla="*/ 91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2">
              <a:extLst>
                <a:ext uri="{FF2B5EF4-FFF2-40B4-BE49-F238E27FC236}">
                  <a16:creationId xmlns:a16="http://schemas.microsoft.com/office/drawing/2014/main" id="{ACF7E7D3-575E-4F0F-9CA8-3F17E4D5DC36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2884489" y="2608263"/>
              <a:ext cx="93663" cy="10001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4 h 226"/>
                <a:gd name="T30" fmla="*/ 48 w 249"/>
                <a:gd name="T31" fmla="*/ 216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5 h 226"/>
                <a:gd name="T38" fmla="*/ 0 w 249"/>
                <a:gd name="T39" fmla="*/ 194 h 226"/>
                <a:gd name="T40" fmla="*/ 47 w 249"/>
                <a:gd name="T41" fmla="*/ 226 h 226"/>
                <a:gd name="T42" fmla="*/ 100 w 249"/>
                <a:gd name="T43" fmla="*/ 189 h 226"/>
                <a:gd name="T44" fmla="*/ 153 w 249"/>
                <a:gd name="T45" fmla="*/ 226 h 226"/>
                <a:gd name="T46" fmla="*/ 233 w 249"/>
                <a:gd name="T47" fmla="*/ 150 h 226"/>
                <a:gd name="T48" fmla="*/ 227 w 249"/>
                <a:gd name="T49" fmla="*/ 145 h 226"/>
                <a:gd name="T50" fmla="*/ 221 w 249"/>
                <a:gd name="T51" fmla="*/ 150 h 226"/>
                <a:gd name="T52" fmla="*/ 154 w 249"/>
                <a:gd name="T53" fmla="*/ 216 h 226"/>
                <a:gd name="T54" fmla="*/ 127 w 249"/>
                <a:gd name="T55" fmla="*/ 183 h 226"/>
                <a:gd name="T56" fmla="*/ 135 w 249"/>
                <a:gd name="T57" fmla="*/ 139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100" y="189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3">
              <a:extLst>
                <a:ext uri="{FF2B5EF4-FFF2-40B4-BE49-F238E27FC236}">
                  <a16:creationId xmlns:a16="http://schemas.microsoft.com/office/drawing/2014/main" id="{CFD4132F-5E67-4130-8EB8-A1586D3B955B}"/>
                </a:ext>
              </a:extLst>
            </p:cNvPr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2992439" y="2636838"/>
              <a:ext cx="39688" cy="1031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2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5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4">
              <a:extLst>
                <a:ext uri="{FF2B5EF4-FFF2-40B4-BE49-F238E27FC236}">
                  <a16:creationId xmlns:a16="http://schemas.microsoft.com/office/drawing/2014/main" id="{9AE4B9AE-70EC-4548-82DF-842394ADF825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3063877" y="2682875"/>
              <a:ext cx="22225" cy="666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5">
              <a:extLst>
                <a:ext uri="{FF2B5EF4-FFF2-40B4-BE49-F238E27FC236}">
                  <a16:creationId xmlns:a16="http://schemas.microsoft.com/office/drawing/2014/main" id="{1C6F726F-4AB1-4952-BDAA-F9225F50B534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3138489" y="2546350"/>
              <a:ext cx="103188" cy="2540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6">
              <a:extLst>
                <a:ext uri="{FF2B5EF4-FFF2-40B4-BE49-F238E27FC236}">
                  <a16:creationId xmlns:a16="http://schemas.microsoft.com/office/drawing/2014/main" id="{6D2E02BF-E9A3-4B6D-A9DF-02147F89988E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3136902" y="2608263"/>
              <a:ext cx="93663" cy="1000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7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6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6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6" y="81"/>
                    <a:pt x="27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2" y="216"/>
                    <a:pt x="22" y="209"/>
                  </a:cubicBezTo>
                  <a:cubicBezTo>
                    <a:pt x="34" y="207"/>
                    <a:pt x="45" y="196"/>
                    <a:pt x="45" y="182"/>
                  </a:cubicBezTo>
                  <a:cubicBezTo>
                    <a:pt x="45" y="169"/>
                    <a:pt x="34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6" y="226"/>
                  </a:cubicBezTo>
                  <a:cubicBezTo>
                    <a:pt x="79" y="226"/>
                    <a:pt x="97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7">
              <a:extLst>
                <a:ext uri="{FF2B5EF4-FFF2-40B4-BE49-F238E27FC236}">
                  <a16:creationId xmlns:a16="http://schemas.microsoft.com/office/drawing/2014/main" id="{298AF2F8-C4E9-48B9-8711-409B20181383}"/>
                </a:ext>
              </a:extLst>
            </p:cNvPr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3238502" y="2636838"/>
              <a:ext cx="57150" cy="134938"/>
            </a:xfrm>
            <a:custGeom>
              <a:avLst/>
              <a:gdLst>
                <a:gd name="T0" fmla="*/ 153 w 153"/>
                <a:gd name="T1" fmla="*/ 14 h 303"/>
                <a:gd name="T2" fmla="*/ 139 w 153"/>
                <a:gd name="T3" fmla="*/ 0 h 303"/>
                <a:gd name="T4" fmla="*/ 120 w 153"/>
                <a:gd name="T5" fmla="*/ 20 h 303"/>
                <a:gd name="T6" fmla="*/ 134 w 153"/>
                <a:gd name="T7" fmla="*/ 33 h 303"/>
                <a:gd name="T8" fmla="*/ 153 w 153"/>
                <a:gd name="T9" fmla="*/ 14 h 303"/>
                <a:gd name="T10" fmla="*/ 79 w 153"/>
                <a:gd name="T11" fmla="*/ 249 h 303"/>
                <a:gd name="T12" fmla="*/ 34 w 153"/>
                <a:gd name="T13" fmla="*/ 293 h 303"/>
                <a:gd name="T14" fmla="*/ 22 w 153"/>
                <a:gd name="T15" fmla="*/ 291 h 303"/>
                <a:gd name="T16" fmla="*/ 33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4 w 153"/>
                <a:gd name="T23" fmla="*/ 303 h 303"/>
                <a:gd name="T24" fmla="*/ 107 w 153"/>
                <a:gd name="T25" fmla="*/ 248 h 303"/>
                <a:gd name="T26" fmla="*/ 138 w 153"/>
                <a:gd name="T27" fmla="*/ 123 h 303"/>
                <a:gd name="T28" fmla="*/ 140 w 153"/>
                <a:gd name="T29" fmla="*/ 111 h 303"/>
                <a:gd name="T30" fmla="*/ 103 w 153"/>
                <a:gd name="T31" fmla="*/ 78 h 303"/>
                <a:gd name="T32" fmla="*/ 42 w 153"/>
                <a:gd name="T33" fmla="*/ 131 h 303"/>
                <a:gd name="T34" fmla="*/ 48 w 153"/>
                <a:gd name="T35" fmla="*/ 136 h 303"/>
                <a:gd name="T36" fmla="*/ 55 w 153"/>
                <a:gd name="T37" fmla="*/ 129 h 303"/>
                <a:gd name="T38" fmla="*/ 102 w 153"/>
                <a:gd name="T39" fmla="*/ 88 h 303"/>
                <a:gd name="T40" fmla="*/ 114 w 153"/>
                <a:gd name="T41" fmla="*/ 105 h 303"/>
                <a:gd name="T42" fmla="*/ 113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4"/>
                  </a:moveTo>
                  <a:cubicBezTo>
                    <a:pt x="153" y="8"/>
                    <a:pt x="149" y="0"/>
                    <a:pt x="139" y="0"/>
                  </a:cubicBezTo>
                  <a:cubicBezTo>
                    <a:pt x="129" y="0"/>
                    <a:pt x="120" y="10"/>
                    <a:pt x="120" y="20"/>
                  </a:cubicBezTo>
                  <a:cubicBezTo>
                    <a:pt x="120" y="25"/>
                    <a:pt x="124" y="33"/>
                    <a:pt x="134" y="33"/>
                  </a:cubicBezTo>
                  <a:cubicBezTo>
                    <a:pt x="143" y="33"/>
                    <a:pt x="153" y="24"/>
                    <a:pt x="153" y="14"/>
                  </a:cubicBezTo>
                  <a:close/>
                  <a:moveTo>
                    <a:pt x="79" y="249"/>
                  </a:moveTo>
                  <a:cubicBezTo>
                    <a:pt x="73" y="273"/>
                    <a:pt x="55" y="293"/>
                    <a:pt x="34" y="293"/>
                  </a:cubicBezTo>
                  <a:cubicBezTo>
                    <a:pt x="30" y="293"/>
                    <a:pt x="25" y="292"/>
                    <a:pt x="22" y="291"/>
                  </a:cubicBezTo>
                  <a:cubicBezTo>
                    <a:pt x="31" y="287"/>
                    <a:pt x="33" y="278"/>
                    <a:pt x="33" y="273"/>
                  </a:cubicBezTo>
                  <a:cubicBezTo>
                    <a:pt x="33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4" y="303"/>
                    <a:pt x="34" y="303"/>
                  </a:cubicBezTo>
                  <a:cubicBezTo>
                    <a:pt x="55" y="303"/>
                    <a:pt x="96" y="290"/>
                    <a:pt x="107" y="248"/>
                  </a:cubicBezTo>
                  <a:lnTo>
                    <a:pt x="138" y="123"/>
                  </a:lnTo>
                  <a:cubicBezTo>
                    <a:pt x="139" y="119"/>
                    <a:pt x="140" y="116"/>
                    <a:pt x="140" y="111"/>
                  </a:cubicBezTo>
                  <a:cubicBezTo>
                    <a:pt x="140" y="91"/>
                    <a:pt x="124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7" y="136"/>
                    <a:pt x="48" y="136"/>
                  </a:cubicBezTo>
                  <a:cubicBezTo>
                    <a:pt x="52" y="136"/>
                    <a:pt x="52" y="135"/>
                    <a:pt x="55" y="129"/>
                  </a:cubicBezTo>
                  <a:cubicBezTo>
                    <a:pt x="63" y="109"/>
                    <a:pt x="82" y="88"/>
                    <a:pt x="102" y="88"/>
                  </a:cubicBezTo>
                  <a:cubicBezTo>
                    <a:pt x="111" y="88"/>
                    <a:pt x="114" y="94"/>
                    <a:pt x="114" y="105"/>
                  </a:cubicBezTo>
                  <a:cubicBezTo>
                    <a:pt x="114" y="109"/>
                    <a:pt x="113" y="113"/>
                    <a:pt x="113" y="115"/>
                  </a:cubicBezTo>
                  <a:lnTo>
                    <a:pt x="79" y="24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8">
              <a:extLst>
                <a:ext uri="{FF2B5EF4-FFF2-40B4-BE49-F238E27FC236}">
                  <a16:creationId xmlns:a16="http://schemas.microsoft.com/office/drawing/2014/main" id="{C11E9CAA-D1DB-44C2-8FA7-CB76B94E003B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327402" y="2540000"/>
              <a:ext cx="44450" cy="22225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63817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155" grpId="0"/>
      <p:bldP spid="156" grpId="0" animBg="1"/>
      <p:bldP spid="163" grpId="0"/>
      <p:bldP spid="164" grpId="0" animBg="1"/>
      <p:bldP spid="50" grpId="0" animBg="1"/>
      <p:bldP spid="62" grpId="0"/>
      <p:bldP spid="292" grpId="0"/>
      <p:bldP spid="63" grpId="0" animBg="1"/>
      <p:bldP spid="293" grpId="0" animBg="1"/>
      <p:bldP spid="64" grpId="0"/>
      <p:bldP spid="1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0E1137-D932-42F1-B70F-204C1237C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Proof (Informal) – 2/2</a:t>
            </a:r>
          </a:p>
        </p:txBody>
      </p:sp>
      <p:sp>
        <p:nvSpPr>
          <p:cNvPr id="25" name="Arrow: Right 24">
            <a:extLst>
              <a:ext uri="{FF2B5EF4-FFF2-40B4-BE49-F238E27FC236}">
                <a16:creationId xmlns:a16="http://schemas.microsoft.com/office/drawing/2014/main" id="{31885F5E-5B97-4D6F-A58B-282CD090A2AF}"/>
              </a:ext>
            </a:extLst>
          </p:cNvPr>
          <p:cNvSpPr/>
          <p:nvPr/>
        </p:nvSpPr>
        <p:spPr>
          <a:xfrm rot="10800000">
            <a:off x="6248531" y="3140400"/>
            <a:ext cx="1653837" cy="564296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Arrow: Right 25">
            <a:extLst>
              <a:ext uri="{FF2B5EF4-FFF2-40B4-BE49-F238E27FC236}">
                <a16:creationId xmlns:a16="http://schemas.microsoft.com/office/drawing/2014/main" id="{45FDA1F1-B619-4940-B16D-86F2F0373939}"/>
              </a:ext>
            </a:extLst>
          </p:cNvPr>
          <p:cNvSpPr/>
          <p:nvPr/>
        </p:nvSpPr>
        <p:spPr>
          <a:xfrm>
            <a:off x="6371815" y="4033568"/>
            <a:ext cx="1653837" cy="810417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dirty="0"/>
              <a:t>I know 1 solution to puzzle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91B2CAD-0FA8-4F6F-8599-A81681177A99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486850" y="3356205"/>
            <a:ext cx="980697" cy="174744"/>
            <a:chOff x="2541586" y="2540000"/>
            <a:chExt cx="873125" cy="155576"/>
          </a:xfrm>
          <a:solidFill>
            <a:schemeClr val="accent1"/>
          </a:solidFill>
        </p:grpSpPr>
        <p:sp>
          <p:nvSpPr>
            <p:cNvPr id="29" name="Freeform 68 1 1 1">
              <a:extLst>
                <a:ext uri="{FF2B5EF4-FFF2-40B4-BE49-F238E27FC236}">
                  <a16:creationId xmlns:a16="http://schemas.microsoft.com/office/drawing/2014/main" id="{EADF1837-6910-4845-B9BF-36541FEBE90E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9 1 1 1">
              <a:extLst>
                <a:ext uri="{FF2B5EF4-FFF2-40B4-BE49-F238E27FC236}">
                  <a16:creationId xmlns:a16="http://schemas.microsoft.com/office/drawing/2014/main" id="{C70A1203-0DEF-4D6C-8FF7-0405B9538D67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70 1 1 1">
              <a:extLst>
                <a:ext uri="{FF2B5EF4-FFF2-40B4-BE49-F238E27FC236}">
                  <a16:creationId xmlns:a16="http://schemas.microsoft.com/office/drawing/2014/main" id="{E4A1309F-E139-434B-B6F5-365ACE4179D5}"/>
                </a:ext>
              </a:extLst>
            </p:cNvPr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1 1 1 1">
              <a:extLst>
                <a:ext uri="{FF2B5EF4-FFF2-40B4-BE49-F238E27FC236}">
                  <a16:creationId xmlns:a16="http://schemas.microsoft.com/office/drawing/2014/main" id="{4077D5FF-6FA4-4CC3-B5F0-6578EB548599}"/>
                </a:ext>
              </a:extLst>
            </p:cNvPr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72 1 1 1">
              <a:extLst>
                <a:ext uri="{FF2B5EF4-FFF2-40B4-BE49-F238E27FC236}">
                  <a16:creationId xmlns:a16="http://schemas.microsoft.com/office/drawing/2014/main" id="{24C6CB99-C3F8-46DD-86EB-AB403DF9E5D9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73 1 1 1">
              <a:extLst>
                <a:ext uri="{FF2B5EF4-FFF2-40B4-BE49-F238E27FC236}">
                  <a16:creationId xmlns:a16="http://schemas.microsoft.com/office/drawing/2014/main" id="{0AC7B148-2A19-4A82-8DD5-69F2EB016D5C}"/>
                </a:ext>
              </a:extLst>
            </p:cNvPr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74 1 1 1">
              <a:extLst>
                <a:ext uri="{FF2B5EF4-FFF2-40B4-BE49-F238E27FC236}">
                  <a16:creationId xmlns:a16="http://schemas.microsoft.com/office/drawing/2014/main" id="{A6A53F27-519C-44AF-A6A1-216E2541E5DF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01E8FE1-327F-4F25-B0BB-9703584F2CF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440900" y="4235504"/>
            <a:ext cx="989880" cy="176043"/>
            <a:chOff x="2179638" y="5199063"/>
            <a:chExt cx="1633537" cy="290513"/>
          </a:xfrm>
          <a:solidFill>
            <a:schemeClr val="accent1"/>
          </a:solidFill>
        </p:grpSpPr>
        <p:sp>
          <p:nvSpPr>
            <p:cNvPr id="37" name="Freeform 115 1 1">
              <a:extLst>
                <a:ext uri="{FF2B5EF4-FFF2-40B4-BE49-F238E27FC236}">
                  <a16:creationId xmlns:a16="http://schemas.microsoft.com/office/drawing/2014/main" id="{A357976B-EDAA-47FB-87DD-A4A88FBC2CBF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16 1 1">
              <a:extLst>
                <a:ext uri="{FF2B5EF4-FFF2-40B4-BE49-F238E27FC236}">
                  <a16:creationId xmlns:a16="http://schemas.microsoft.com/office/drawing/2014/main" id="{3C9A21B8-7DC6-43C7-9999-CBA0A4F6B1E4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17 1 1">
              <a:extLst>
                <a:ext uri="{FF2B5EF4-FFF2-40B4-BE49-F238E27FC236}">
                  <a16:creationId xmlns:a16="http://schemas.microsoft.com/office/drawing/2014/main" id="{FE1C6CBE-8891-4F95-906E-0613AFC323C9}"/>
                </a:ext>
              </a:extLst>
            </p:cNvPr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18 1 1">
              <a:extLst>
                <a:ext uri="{FF2B5EF4-FFF2-40B4-BE49-F238E27FC236}">
                  <a16:creationId xmlns:a16="http://schemas.microsoft.com/office/drawing/2014/main" id="{30EE2D40-04C8-4C3F-9331-15F052A78318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19 1 1">
              <a:extLst>
                <a:ext uri="{FF2B5EF4-FFF2-40B4-BE49-F238E27FC236}">
                  <a16:creationId xmlns:a16="http://schemas.microsoft.com/office/drawing/2014/main" id="{257C8DAB-3D99-472C-A404-004E42CC34B9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120 1 1">
              <a:extLst>
                <a:ext uri="{FF2B5EF4-FFF2-40B4-BE49-F238E27FC236}">
                  <a16:creationId xmlns:a16="http://schemas.microsoft.com/office/drawing/2014/main" id="{AB5A9A81-8C42-437C-89BB-75A2B2BC5DEC}"/>
                </a:ext>
              </a:extLst>
            </p:cNvPr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21 1 1">
              <a:extLst>
                <a:ext uri="{FF2B5EF4-FFF2-40B4-BE49-F238E27FC236}">
                  <a16:creationId xmlns:a16="http://schemas.microsoft.com/office/drawing/2014/main" id="{6E23DB42-04CF-487D-B3F1-330A134C7913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Arrow: Right 44">
            <a:extLst>
              <a:ext uri="{FF2B5EF4-FFF2-40B4-BE49-F238E27FC236}">
                <a16:creationId xmlns:a16="http://schemas.microsoft.com/office/drawing/2014/main" id="{EAD19232-BB6A-46AB-A1B0-2F35C63B3EAB}"/>
              </a:ext>
            </a:extLst>
          </p:cNvPr>
          <p:cNvSpPr/>
          <p:nvPr/>
        </p:nvSpPr>
        <p:spPr>
          <a:xfrm>
            <a:off x="9106052" y="4039864"/>
            <a:ext cx="1653837" cy="810417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800" dirty="0"/>
              <a:t>I know 1 solution to puzzle</a:t>
            </a:r>
          </a:p>
        </p:txBody>
      </p:sp>
      <p:sp>
        <p:nvSpPr>
          <p:cNvPr id="46" name="Arrow: Right 45">
            <a:extLst>
              <a:ext uri="{FF2B5EF4-FFF2-40B4-BE49-F238E27FC236}">
                <a16:creationId xmlns:a16="http://schemas.microsoft.com/office/drawing/2014/main" id="{133F53E8-6DFB-460E-9CE4-3115EDC52676}"/>
              </a:ext>
            </a:extLst>
          </p:cNvPr>
          <p:cNvSpPr/>
          <p:nvPr/>
        </p:nvSpPr>
        <p:spPr>
          <a:xfrm rot="10800000">
            <a:off x="8982768" y="3146696"/>
            <a:ext cx="1653837" cy="564296"/>
          </a:xfrm>
          <a:prstGeom prst="rightArrow">
            <a:avLst>
              <a:gd name="adj1" fmla="val 89736"/>
              <a:gd name="adj2" fmla="val 32119"/>
            </a:avLst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D8E33CC-F6A3-43C3-A75F-73D4A3AA31B0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9193720" y="3342762"/>
            <a:ext cx="980697" cy="174744"/>
            <a:chOff x="2541586" y="2540000"/>
            <a:chExt cx="873125" cy="155576"/>
          </a:xfrm>
          <a:solidFill>
            <a:schemeClr val="accent1"/>
          </a:solidFill>
        </p:grpSpPr>
        <p:sp>
          <p:nvSpPr>
            <p:cNvPr id="49" name="Freeform 68 1 1 2">
              <a:extLst>
                <a:ext uri="{FF2B5EF4-FFF2-40B4-BE49-F238E27FC236}">
                  <a16:creationId xmlns:a16="http://schemas.microsoft.com/office/drawing/2014/main" id="{34FE7D27-33F2-4EBA-A75C-227845CE72C9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2541586" y="2540000"/>
              <a:ext cx="211138" cy="155575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3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6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3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69 1 1 2">
              <a:extLst>
                <a:ext uri="{FF2B5EF4-FFF2-40B4-BE49-F238E27FC236}">
                  <a16:creationId xmlns:a16="http://schemas.microsoft.com/office/drawing/2014/main" id="{C09E9597-6C69-422D-8A06-F656B940A712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763836" y="2540000"/>
              <a:ext cx="68263" cy="153988"/>
            </a:xfrm>
            <a:custGeom>
              <a:avLst/>
              <a:gdLst>
                <a:gd name="T0" fmla="*/ 127 w 184"/>
                <a:gd name="T1" fmla="*/ 23 h 342"/>
                <a:gd name="T2" fmla="*/ 184 w 184"/>
                <a:gd name="T3" fmla="*/ 23 h 342"/>
                <a:gd name="T4" fmla="*/ 184 w 184"/>
                <a:gd name="T5" fmla="*/ 0 h 342"/>
                <a:gd name="T6" fmla="*/ 92 w 184"/>
                <a:gd name="T7" fmla="*/ 1 h 342"/>
                <a:gd name="T8" fmla="*/ 0 w 184"/>
                <a:gd name="T9" fmla="*/ 0 h 342"/>
                <a:gd name="T10" fmla="*/ 0 w 184"/>
                <a:gd name="T11" fmla="*/ 23 h 342"/>
                <a:gd name="T12" fmla="*/ 56 w 184"/>
                <a:gd name="T13" fmla="*/ 23 h 342"/>
                <a:gd name="T14" fmla="*/ 56 w 184"/>
                <a:gd name="T15" fmla="*/ 319 h 342"/>
                <a:gd name="T16" fmla="*/ 0 w 184"/>
                <a:gd name="T17" fmla="*/ 319 h 342"/>
                <a:gd name="T18" fmla="*/ 0 w 184"/>
                <a:gd name="T19" fmla="*/ 342 h 342"/>
                <a:gd name="T20" fmla="*/ 92 w 184"/>
                <a:gd name="T21" fmla="*/ 341 h 342"/>
                <a:gd name="T22" fmla="*/ 184 w 184"/>
                <a:gd name="T23" fmla="*/ 342 h 342"/>
                <a:gd name="T24" fmla="*/ 184 w 184"/>
                <a:gd name="T25" fmla="*/ 319 h 342"/>
                <a:gd name="T26" fmla="*/ 127 w 184"/>
                <a:gd name="T27" fmla="*/ 319 h 342"/>
                <a:gd name="T28" fmla="*/ 127 w 184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342">
                  <a:moveTo>
                    <a:pt x="127" y="23"/>
                  </a:moveTo>
                  <a:lnTo>
                    <a:pt x="184" y="23"/>
                  </a:lnTo>
                  <a:lnTo>
                    <a:pt x="184" y="0"/>
                  </a:lnTo>
                  <a:cubicBezTo>
                    <a:pt x="164" y="1"/>
                    <a:pt x="115" y="1"/>
                    <a:pt x="92" y="1"/>
                  </a:cubicBezTo>
                  <a:cubicBezTo>
                    <a:pt x="69" y="1"/>
                    <a:pt x="20" y="1"/>
                    <a:pt x="0" y="0"/>
                  </a:cubicBezTo>
                  <a:lnTo>
                    <a:pt x="0" y="23"/>
                  </a:lnTo>
                  <a:lnTo>
                    <a:pt x="56" y="23"/>
                  </a:lnTo>
                  <a:lnTo>
                    <a:pt x="56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0" y="341"/>
                    <a:pt x="69" y="341"/>
                    <a:pt x="92" y="341"/>
                  </a:cubicBezTo>
                  <a:cubicBezTo>
                    <a:pt x="115" y="341"/>
                    <a:pt x="164" y="341"/>
                    <a:pt x="184" y="342"/>
                  </a:cubicBezTo>
                  <a:lnTo>
                    <a:pt x="184" y="319"/>
                  </a:lnTo>
                  <a:lnTo>
                    <a:pt x="127" y="319"/>
                  </a:lnTo>
                  <a:lnTo>
                    <a:pt x="127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70 1 1 2">
              <a:extLst>
                <a:ext uri="{FF2B5EF4-FFF2-40B4-BE49-F238E27FC236}">
                  <a16:creationId xmlns:a16="http://schemas.microsoft.com/office/drawing/2014/main" id="{032C2525-E1E8-4164-AAAE-7D7194291867}"/>
                </a:ext>
              </a:extLst>
            </p:cNvPr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2846386" y="2540000"/>
              <a:ext cx="125413" cy="153988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4 w 340"/>
                <a:gd name="T13" fmla="*/ 23 h 342"/>
                <a:gd name="T14" fmla="*/ 54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4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1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4" y="23"/>
                    <a:pt x="264" y="61"/>
                    <a:pt x="264" y="97"/>
                  </a:cubicBezTo>
                  <a:cubicBezTo>
                    <a:pt x="264" y="133"/>
                    <a:pt x="264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71 1 1 2">
              <a:extLst>
                <a:ext uri="{FF2B5EF4-FFF2-40B4-BE49-F238E27FC236}">
                  <a16:creationId xmlns:a16="http://schemas.microsoft.com/office/drawing/2014/main" id="{B1640395-823D-4E4C-8D1C-1F39D3CA64E6}"/>
                </a:ext>
              </a:extLst>
            </p:cNvPr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2984499" y="2592388"/>
              <a:ext cx="95250" cy="103188"/>
            </a:xfrm>
            <a:custGeom>
              <a:avLst/>
              <a:gdLst>
                <a:gd name="T0" fmla="*/ 255 w 255"/>
                <a:gd name="T1" fmla="*/ 118 h 229"/>
                <a:gd name="T2" fmla="*/ 127 w 255"/>
                <a:gd name="T3" fmla="*/ 0 h 229"/>
                <a:gd name="T4" fmla="*/ 0 w 255"/>
                <a:gd name="T5" fmla="*/ 118 h 229"/>
                <a:gd name="T6" fmla="*/ 127 w 255"/>
                <a:gd name="T7" fmla="*/ 229 h 229"/>
                <a:gd name="T8" fmla="*/ 255 w 255"/>
                <a:gd name="T9" fmla="*/ 118 h 229"/>
                <a:gd name="T10" fmla="*/ 127 w 255"/>
                <a:gd name="T11" fmla="*/ 209 h 229"/>
                <a:gd name="T12" fmla="*/ 64 w 255"/>
                <a:gd name="T13" fmla="*/ 112 h 229"/>
                <a:gd name="T14" fmla="*/ 72 w 255"/>
                <a:gd name="T15" fmla="*/ 47 h 229"/>
                <a:gd name="T16" fmla="*/ 127 w 255"/>
                <a:gd name="T17" fmla="*/ 18 h 229"/>
                <a:gd name="T18" fmla="*/ 180 w 255"/>
                <a:gd name="T19" fmla="*/ 44 h 229"/>
                <a:gd name="T20" fmla="*/ 191 w 255"/>
                <a:gd name="T21" fmla="*/ 112 h 229"/>
                <a:gd name="T22" fmla="*/ 127 w 255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229">
                  <a:moveTo>
                    <a:pt x="255" y="118"/>
                  </a:moveTo>
                  <a:cubicBezTo>
                    <a:pt x="255" y="51"/>
                    <a:pt x="209" y="0"/>
                    <a:pt x="127" y="0"/>
                  </a:cubicBezTo>
                  <a:cubicBezTo>
                    <a:pt x="46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5" y="179"/>
                    <a:pt x="255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1" y="61"/>
                    <a:pt x="191" y="88"/>
                    <a:pt x="191" y="112"/>
                  </a:cubicBezTo>
                  <a:cubicBezTo>
                    <a:pt x="191" y="155"/>
                    <a:pt x="191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72 1 1 2">
              <a:extLst>
                <a:ext uri="{FF2B5EF4-FFF2-40B4-BE49-F238E27FC236}">
                  <a16:creationId xmlns:a16="http://schemas.microsoft.com/office/drawing/2014/main" id="{00AE9D4E-2D4F-49C8-A3A9-FC4C38086E81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092449" y="2540000"/>
              <a:ext cx="150813" cy="153988"/>
            </a:xfrm>
            <a:custGeom>
              <a:avLst/>
              <a:gdLst>
                <a:gd name="T0" fmla="*/ 223 w 406"/>
                <a:gd name="T1" fmla="*/ 132 h 342"/>
                <a:gd name="T2" fmla="*/ 342 w 406"/>
                <a:gd name="T3" fmla="*/ 32 h 342"/>
                <a:gd name="T4" fmla="*/ 389 w 406"/>
                <a:gd name="T5" fmla="*/ 23 h 342"/>
                <a:gd name="T6" fmla="*/ 398 w 406"/>
                <a:gd name="T7" fmla="*/ 23 h 342"/>
                <a:gd name="T8" fmla="*/ 398 w 406"/>
                <a:gd name="T9" fmla="*/ 0 h 342"/>
                <a:gd name="T10" fmla="*/ 347 w 406"/>
                <a:gd name="T11" fmla="*/ 1 h 342"/>
                <a:gd name="T12" fmla="*/ 274 w 406"/>
                <a:gd name="T13" fmla="*/ 0 h 342"/>
                <a:gd name="T14" fmla="*/ 274 w 406"/>
                <a:gd name="T15" fmla="*/ 23 h 342"/>
                <a:gd name="T16" fmla="*/ 303 w 406"/>
                <a:gd name="T17" fmla="*/ 26 h 342"/>
                <a:gd name="T18" fmla="*/ 310 w 406"/>
                <a:gd name="T19" fmla="*/ 29 h 342"/>
                <a:gd name="T20" fmla="*/ 125 w 406"/>
                <a:gd name="T21" fmla="*/ 183 h 342"/>
                <a:gd name="T22" fmla="*/ 125 w 406"/>
                <a:gd name="T23" fmla="*/ 23 h 342"/>
                <a:gd name="T24" fmla="*/ 179 w 406"/>
                <a:gd name="T25" fmla="*/ 23 h 342"/>
                <a:gd name="T26" fmla="*/ 179 w 406"/>
                <a:gd name="T27" fmla="*/ 0 h 342"/>
                <a:gd name="T28" fmla="*/ 90 w 406"/>
                <a:gd name="T29" fmla="*/ 1 h 342"/>
                <a:gd name="T30" fmla="*/ 0 w 406"/>
                <a:gd name="T31" fmla="*/ 0 h 342"/>
                <a:gd name="T32" fmla="*/ 0 w 406"/>
                <a:gd name="T33" fmla="*/ 23 h 342"/>
                <a:gd name="T34" fmla="*/ 54 w 406"/>
                <a:gd name="T35" fmla="*/ 23 h 342"/>
                <a:gd name="T36" fmla="*/ 54 w 406"/>
                <a:gd name="T37" fmla="*/ 319 h 342"/>
                <a:gd name="T38" fmla="*/ 0 w 406"/>
                <a:gd name="T39" fmla="*/ 319 h 342"/>
                <a:gd name="T40" fmla="*/ 0 w 406"/>
                <a:gd name="T41" fmla="*/ 342 h 342"/>
                <a:gd name="T42" fmla="*/ 90 w 406"/>
                <a:gd name="T43" fmla="*/ 341 h 342"/>
                <a:gd name="T44" fmla="*/ 179 w 406"/>
                <a:gd name="T45" fmla="*/ 342 h 342"/>
                <a:gd name="T46" fmla="*/ 179 w 406"/>
                <a:gd name="T47" fmla="*/ 319 h 342"/>
                <a:gd name="T48" fmla="*/ 125 w 406"/>
                <a:gd name="T49" fmla="*/ 319 h 342"/>
                <a:gd name="T50" fmla="*/ 125 w 406"/>
                <a:gd name="T51" fmla="*/ 214 h 342"/>
                <a:gd name="T52" fmla="*/ 175 w 406"/>
                <a:gd name="T53" fmla="*/ 173 h 342"/>
                <a:gd name="T54" fmla="*/ 278 w 406"/>
                <a:gd name="T55" fmla="*/ 308 h 342"/>
                <a:gd name="T56" fmla="*/ 282 w 406"/>
                <a:gd name="T57" fmla="*/ 315 h 342"/>
                <a:gd name="T58" fmla="*/ 245 w 406"/>
                <a:gd name="T59" fmla="*/ 319 h 342"/>
                <a:gd name="T60" fmla="*/ 245 w 406"/>
                <a:gd name="T61" fmla="*/ 342 h 342"/>
                <a:gd name="T62" fmla="*/ 333 w 406"/>
                <a:gd name="T63" fmla="*/ 341 h 342"/>
                <a:gd name="T64" fmla="*/ 406 w 406"/>
                <a:gd name="T65" fmla="*/ 342 h 342"/>
                <a:gd name="T66" fmla="*/ 406 w 406"/>
                <a:gd name="T67" fmla="*/ 319 h 342"/>
                <a:gd name="T68" fmla="*/ 391 w 406"/>
                <a:gd name="T69" fmla="*/ 319 h 342"/>
                <a:gd name="T70" fmla="*/ 357 w 406"/>
                <a:gd name="T71" fmla="*/ 309 h 342"/>
                <a:gd name="T72" fmla="*/ 223 w 406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6" h="342">
                  <a:moveTo>
                    <a:pt x="223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8" y="23"/>
                  </a:lnTo>
                  <a:lnTo>
                    <a:pt x="398" y="0"/>
                  </a:lnTo>
                  <a:cubicBezTo>
                    <a:pt x="378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1" y="23"/>
                    <a:pt x="291" y="23"/>
                    <a:pt x="303" y="26"/>
                  </a:cubicBezTo>
                  <a:cubicBezTo>
                    <a:pt x="311" y="28"/>
                    <a:pt x="305" y="27"/>
                    <a:pt x="310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90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90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8" y="308"/>
                  </a:lnTo>
                  <a:cubicBezTo>
                    <a:pt x="280" y="311"/>
                    <a:pt x="280" y="312"/>
                    <a:pt x="282" y="315"/>
                  </a:cubicBezTo>
                  <a:cubicBezTo>
                    <a:pt x="273" y="319"/>
                    <a:pt x="263" y="319"/>
                    <a:pt x="245" y="319"/>
                  </a:cubicBezTo>
                  <a:lnTo>
                    <a:pt x="245" y="342"/>
                  </a:lnTo>
                  <a:cubicBezTo>
                    <a:pt x="266" y="341"/>
                    <a:pt x="311" y="341"/>
                    <a:pt x="333" y="341"/>
                  </a:cubicBezTo>
                  <a:cubicBezTo>
                    <a:pt x="353" y="341"/>
                    <a:pt x="387" y="341"/>
                    <a:pt x="406" y="342"/>
                  </a:cubicBezTo>
                  <a:lnTo>
                    <a:pt x="406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3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73 1 1 2">
              <a:extLst>
                <a:ext uri="{FF2B5EF4-FFF2-40B4-BE49-F238E27FC236}">
                  <a16:creationId xmlns:a16="http://schemas.microsoft.com/office/drawing/2014/main" id="{9174B2B4-5EA2-4468-9832-374765433617}"/>
                </a:ext>
              </a:extLst>
            </p:cNvPr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3254374" y="2633663"/>
              <a:ext cx="57150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74 1 1 2">
              <a:extLst>
                <a:ext uri="{FF2B5EF4-FFF2-40B4-BE49-F238E27FC236}">
                  <a16:creationId xmlns:a16="http://schemas.microsoft.com/office/drawing/2014/main" id="{8A964DBD-6768-424A-BFBD-DC8DEAD72682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338511" y="2546350"/>
              <a:ext cx="76200" cy="147638"/>
            </a:xfrm>
            <a:custGeom>
              <a:avLst/>
              <a:gdLst>
                <a:gd name="T0" fmla="*/ 135 w 204"/>
                <a:gd name="T1" fmla="*/ 16 h 327"/>
                <a:gd name="T2" fmla="*/ 122 w 204"/>
                <a:gd name="T3" fmla="*/ 0 h 327"/>
                <a:gd name="T4" fmla="*/ 111 w 204"/>
                <a:gd name="T5" fmla="*/ 4 h 327"/>
                <a:gd name="T6" fmla="*/ 10 w 204"/>
                <a:gd name="T7" fmla="*/ 32 h 327"/>
                <a:gd name="T8" fmla="*/ 0 w 204"/>
                <a:gd name="T9" fmla="*/ 32 h 327"/>
                <a:gd name="T10" fmla="*/ 0 w 204"/>
                <a:gd name="T11" fmla="*/ 56 h 327"/>
                <a:gd name="T12" fmla="*/ 10 w 204"/>
                <a:gd name="T13" fmla="*/ 56 h 327"/>
                <a:gd name="T14" fmla="*/ 75 w 204"/>
                <a:gd name="T15" fmla="*/ 46 h 327"/>
                <a:gd name="T16" fmla="*/ 75 w 204"/>
                <a:gd name="T17" fmla="*/ 304 h 327"/>
                <a:gd name="T18" fmla="*/ 6 w 204"/>
                <a:gd name="T19" fmla="*/ 304 h 327"/>
                <a:gd name="T20" fmla="*/ 6 w 204"/>
                <a:gd name="T21" fmla="*/ 327 h 327"/>
                <a:gd name="T22" fmla="*/ 105 w 204"/>
                <a:gd name="T23" fmla="*/ 326 h 327"/>
                <a:gd name="T24" fmla="*/ 204 w 204"/>
                <a:gd name="T25" fmla="*/ 327 h 327"/>
                <a:gd name="T26" fmla="*/ 204 w 204"/>
                <a:gd name="T27" fmla="*/ 304 h 327"/>
                <a:gd name="T28" fmla="*/ 135 w 204"/>
                <a:gd name="T29" fmla="*/ 304 h 327"/>
                <a:gd name="T30" fmla="*/ 135 w 204"/>
                <a:gd name="T31" fmla="*/ 16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327">
                  <a:moveTo>
                    <a:pt x="135" y="16"/>
                  </a:moveTo>
                  <a:cubicBezTo>
                    <a:pt x="135" y="5"/>
                    <a:pt x="135" y="0"/>
                    <a:pt x="122" y="0"/>
                  </a:cubicBezTo>
                  <a:cubicBezTo>
                    <a:pt x="116" y="0"/>
                    <a:pt x="115" y="0"/>
                    <a:pt x="111" y="4"/>
                  </a:cubicBezTo>
                  <a:cubicBezTo>
                    <a:pt x="72" y="32"/>
                    <a:pt x="21" y="32"/>
                    <a:pt x="10" y="32"/>
                  </a:cubicBezTo>
                  <a:lnTo>
                    <a:pt x="0" y="32"/>
                  </a:lnTo>
                  <a:lnTo>
                    <a:pt x="0" y="56"/>
                  </a:lnTo>
                  <a:lnTo>
                    <a:pt x="10" y="56"/>
                  </a:lnTo>
                  <a:cubicBezTo>
                    <a:pt x="18" y="56"/>
                    <a:pt x="46" y="55"/>
                    <a:pt x="75" y="46"/>
                  </a:cubicBezTo>
                  <a:lnTo>
                    <a:pt x="75" y="304"/>
                  </a:lnTo>
                  <a:lnTo>
                    <a:pt x="6" y="304"/>
                  </a:lnTo>
                  <a:lnTo>
                    <a:pt x="6" y="327"/>
                  </a:lnTo>
                  <a:cubicBezTo>
                    <a:pt x="28" y="326"/>
                    <a:pt x="81" y="326"/>
                    <a:pt x="105" y="326"/>
                  </a:cubicBezTo>
                  <a:cubicBezTo>
                    <a:pt x="130" y="326"/>
                    <a:pt x="183" y="326"/>
                    <a:pt x="204" y="327"/>
                  </a:cubicBezTo>
                  <a:lnTo>
                    <a:pt x="204" y="304"/>
                  </a:lnTo>
                  <a:lnTo>
                    <a:pt x="135" y="304"/>
                  </a:lnTo>
                  <a:lnTo>
                    <a:pt x="135" y="1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B014D3C-1573-4299-8B87-94881F12DF9F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9196261" y="4207169"/>
            <a:ext cx="989880" cy="176043"/>
            <a:chOff x="2179638" y="5199063"/>
            <a:chExt cx="1633537" cy="290513"/>
          </a:xfrm>
          <a:solidFill>
            <a:schemeClr val="accent1"/>
          </a:solidFill>
        </p:grpSpPr>
        <p:sp>
          <p:nvSpPr>
            <p:cNvPr id="57" name="Freeform 115 1 2">
              <a:extLst>
                <a:ext uri="{FF2B5EF4-FFF2-40B4-BE49-F238E27FC236}">
                  <a16:creationId xmlns:a16="http://schemas.microsoft.com/office/drawing/2014/main" id="{3A09CCA0-A578-4786-A3E7-EEF8A9C3A541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2179638" y="5199063"/>
              <a:ext cx="393700" cy="290513"/>
            </a:xfrm>
            <a:custGeom>
              <a:avLst/>
              <a:gdLst>
                <a:gd name="T0" fmla="*/ 521 w 568"/>
                <a:gd name="T1" fmla="*/ 35 h 346"/>
                <a:gd name="T2" fmla="*/ 540 w 568"/>
                <a:gd name="T3" fmla="*/ 24 h 346"/>
                <a:gd name="T4" fmla="*/ 568 w 568"/>
                <a:gd name="T5" fmla="*/ 23 h 346"/>
                <a:gd name="T6" fmla="*/ 568 w 568"/>
                <a:gd name="T7" fmla="*/ 0 h 346"/>
                <a:gd name="T8" fmla="*/ 515 w 568"/>
                <a:gd name="T9" fmla="*/ 1 h 346"/>
                <a:gd name="T10" fmla="*/ 447 w 568"/>
                <a:gd name="T11" fmla="*/ 0 h 346"/>
                <a:gd name="T12" fmla="*/ 447 w 568"/>
                <a:gd name="T13" fmla="*/ 23 h 346"/>
                <a:gd name="T14" fmla="*/ 498 w 568"/>
                <a:gd name="T15" fmla="*/ 29 h 346"/>
                <a:gd name="T16" fmla="*/ 412 w 568"/>
                <a:gd name="T17" fmla="*/ 252 h 346"/>
                <a:gd name="T18" fmla="*/ 324 w 568"/>
                <a:gd name="T19" fmla="*/ 23 h 346"/>
                <a:gd name="T20" fmla="*/ 372 w 568"/>
                <a:gd name="T21" fmla="*/ 23 h 346"/>
                <a:gd name="T22" fmla="*/ 372 w 568"/>
                <a:gd name="T23" fmla="*/ 0 h 346"/>
                <a:gd name="T24" fmla="*/ 284 w 568"/>
                <a:gd name="T25" fmla="*/ 1 h 346"/>
                <a:gd name="T26" fmla="*/ 208 w 568"/>
                <a:gd name="T27" fmla="*/ 0 h 346"/>
                <a:gd name="T28" fmla="*/ 208 w 568"/>
                <a:gd name="T29" fmla="*/ 23 h 346"/>
                <a:gd name="T30" fmla="*/ 251 w 568"/>
                <a:gd name="T31" fmla="*/ 23 h 346"/>
                <a:gd name="T32" fmla="*/ 271 w 568"/>
                <a:gd name="T33" fmla="*/ 76 h 346"/>
                <a:gd name="T34" fmla="*/ 204 w 568"/>
                <a:gd name="T35" fmla="*/ 252 h 346"/>
                <a:gd name="T36" fmla="*/ 115 w 568"/>
                <a:gd name="T37" fmla="*/ 23 h 346"/>
                <a:gd name="T38" fmla="*/ 163 w 568"/>
                <a:gd name="T39" fmla="*/ 23 h 346"/>
                <a:gd name="T40" fmla="*/ 163 w 568"/>
                <a:gd name="T41" fmla="*/ 0 h 346"/>
                <a:gd name="T42" fmla="*/ 76 w 568"/>
                <a:gd name="T43" fmla="*/ 1 h 346"/>
                <a:gd name="T44" fmla="*/ 0 w 568"/>
                <a:gd name="T45" fmla="*/ 0 h 346"/>
                <a:gd name="T46" fmla="*/ 0 w 568"/>
                <a:gd name="T47" fmla="*/ 23 h 346"/>
                <a:gd name="T48" fmla="*/ 42 w 568"/>
                <a:gd name="T49" fmla="*/ 23 h 346"/>
                <a:gd name="T50" fmla="*/ 162 w 568"/>
                <a:gd name="T51" fmla="*/ 333 h 346"/>
                <a:gd name="T52" fmla="*/ 180 w 568"/>
                <a:gd name="T53" fmla="*/ 346 h 346"/>
                <a:gd name="T54" fmla="*/ 197 w 568"/>
                <a:gd name="T55" fmla="*/ 333 h 346"/>
                <a:gd name="T56" fmla="*/ 284 w 568"/>
                <a:gd name="T57" fmla="*/ 109 h 346"/>
                <a:gd name="T58" fmla="*/ 371 w 568"/>
                <a:gd name="T59" fmla="*/ 333 h 346"/>
                <a:gd name="T60" fmla="*/ 388 w 568"/>
                <a:gd name="T61" fmla="*/ 346 h 346"/>
                <a:gd name="T62" fmla="*/ 406 w 568"/>
                <a:gd name="T63" fmla="*/ 333 h 346"/>
                <a:gd name="T64" fmla="*/ 521 w 568"/>
                <a:gd name="T65" fmla="*/ 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8" h="346">
                  <a:moveTo>
                    <a:pt x="521" y="35"/>
                  </a:moveTo>
                  <a:cubicBezTo>
                    <a:pt x="524" y="27"/>
                    <a:pt x="524" y="26"/>
                    <a:pt x="540" y="24"/>
                  </a:cubicBezTo>
                  <a:cubicBezTo>
                    <a:pt x="550" y="23"/>
                    <a:pt x="560" y="23"/>
                    <a:pt x="568" y="23"/>
                  </a:cubicBezTo>
                  <a:lnTo>
                    <a:pt x="568" y="0"/>
                  </a:lnTo>
                  <a:cubicBezTo>
                    <a:pt x="555" y="0"/>
                    <a:pt x="537" y="1"/>
                    <a:pt x="515" y="1"/>
                  </a:cubicBezTo>
                  <a:cubicBezTo>
                    <a:pt x="496" y="1"/>
                    <a:pt x="465" y="1"/>
                    <a:pt x="447" y="0"/>
                  </a:cubicBezTo>
                  <a:lnTo>
                    <a:pt x="447" y="23"/>
                  </a:lnTo>
                  <a:cubicBezTo>
                    <a:pt x="459" y="23"/>
                    <a:pt x="483" y="23"/>
                    <a:pt x="498" y="29"/>
                  </a:cubicBezTo>
                  <a:lnTo>
                    <a:pt x="412" y="252"/>
                  </a:lnTo>
                  <a:lnTo>
                    <a:pt x="324" y="23"/>
                  </a:lnTo>
                  <a:lnTo>
                    <a:pt x="372" y="23"/>
                  </a:lnTo>
                  <a:lnTo>
                    <a:pt x="372" y="0"/>
                  </a:lnTo>
                  <a:cubicBezTo>
                    <a:pt x="353" y="1"/>
                    <a:pt x="306" y="1"/>
                    <a:pt x="284" y="1"/>
                  </a:cubicBezTo>
                  <a:cubicBezTo>
                    <a:pt x="265" y="1"/>
                    <a:pt x="225" y="1"/>
                    <a:pt x="208" y="0"/>
                  </a:cubicBezTo>
                  <a:lnTo>
                    <a:pt x="208" y="23"/>
                  </a:lnTo>
                  <a:lnTo>
                    <a:pt x="251" y="23"/>
                  </a:lnTo>
                  <a:lnTo>
                    <a:pt x="271" y="76"/>
                  </a:lnTo>
                  <a:lnTo>
                    <a:pt x="204" y="252"/>
                  </a:lnTo>
                  <a:lnTo>
                    <a:pt x="115" y="23"/>
                  </a:lnTo>
                  <a:lnTo>
                    <a:pt x="163" y="23"/>
                  </a:lnTo>
                  <a:lnTo>
                    <a:pt x="163" y="0"/>
                  </a:lnTo>
                  <a:cubicBezTo>
                    <a:pt x="144" y="1"/>
                    <a:pt x="97" y="1"/>
                    <a:pt x="76" y="1"/>
                  </a:cubicBezTo>
                  <a:cubicBezTo>
                    <a:pt x="56" y="1"/>
                    <a:pt x="17" y="1"/>
                    <a:pt x="0" y="0"/>
                  </a:cubicBezTo>
                  <a:lnTo>
                    <a:pt x="0" y="23"/>
                  </a:lnTo>
                  <a:lnTo>
                    <a:pt x="42" y="23"/>
                  </a:lnTo>
                  <a:lnTo>
                    <a:pt x="162" y="333"/>
                  </a:lnTo>
                  <a:cubicBezTo>
                    <a:pt x="165" y="341"/>
                    <a:pt x="167" y="346"/>
                    <a:pt x="180" y="346"/>
                  </a:cubicBezTo>
                  <a:cubicBezTo>
                    <a:pt x="192" y="346"/>
                    <a:pt x="194" y="341"/>
                    <a:pt x="197" y="333"/>
                  </a:cubicBezTo>
                  <a:lnTo>
                    <a:pt x="284" y="109"/>
                  </a:lnTo>
                  <a:lnTo>
                    <a:pt x="371" y="333"/>
                  </a:lnTo>
                  <a:cubicBezTo>
                    <a:pt x="374" y="341"/>
                    <a:pt x="376" y="346"/>
                    <a:pt x="388" y="346"/>
                  </a:cubicBezTo>
                  <a:cubicBezTo>
                    <a:pt x="401" y="346"/>
                    <a:pt x="403" y="341"/>
                    <a:pt x="406" y="333"/>
                  </a:cubicBezTo>
                  <a:lnTo>
                    <a:pt x="521" y="3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16 1 2">
              <a:extLst>
                <a:ext uri="{FF2B5EF4-FFF2-40B4-BE49-F238E27FC236}">
                  <a16:creationId xmlns:a16="http://schemas.microsoft.com/office/drawing/2014/main" id="{F5449E50-4408-4E18-BD0E-B7B9DEA8DBB5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2592388" y="5199063"/>
              <a:ext cx="128587" cy="285750"/>
            </a:xfrm>
            <a:custGeom>
              <a:avLst/>
              <a:gdLst>
                <a:gd name="T0" fmla="*/ 128 w 185"/>
                <a:gd name="T1" fmla="*/ 23 h 342"/>
                <a:gd name="T2" fmla="*/ 185 w 185"/>
                <a:gd name="T3" fmla="*/ 23 h 342"/>
                <a:gd name="T4" fmla="*/ 185 w 185"/>
                <a:gd name="T5" fmla="*/ 0 h 342"/>
                <a:gd name="T6" fmla="*/ 93 w 185"/>
                <a:gd name="T7" fmla="*/ 1 h 342"/>
                <a:gd name="T8" fmla="*/ 0 w 185"/>
                <a:gd name="T9" fmla="*/ 0 h 342"/>
                <a:gd name="T10" fmla="*/ 0 w 185"/>
                <a:gd name="T11" fmla="*/ 23 h 342"/>
                <a:gd name="T12" fmla="*/ 57 w 185"/>
                <a:gd name="T13" fmla="*/ 23 h 342"/>
                <a:gd name="T14" fmla="*/ 57 w 185"/>
                <a:gd name="T15" fmla="*/ 319 h 342"/>
                <a:gd name="T16" fmla="*/ 0 w 185"/>
                <a:gd name="T17" fmla="*/ 319 h 342"/>
                <a:gd name="T18" fmla="*/ 0 w 185"/>
                <a:gd name="T19" fmla="*/ 342 h 342"/>
                <a:gd name="T20" fmla="*/ 93 w 185"/>
                <a:gd name="T21" fmla="*/ 341 h 342"/>
                <a:gd name="T22" fmla="*/ 185 w 185"/>
                <a:gd name="T23" fmla="*/ 342 h 342"/>
                <a:gd name="T24" fmla="*/ 185 w 185"/>
                <a:gd name="T25" fmla="*/ 319 h 342"/>
                <a:gd name="T26" fmla="*/ 128 w 185"/>
                <a:gd name="T27" fmla="*/ 319 h 342"/>
                <a:gd name="T28" fmla="*/ 128 w 185"/>
                <a:gd name="T29" fmla="*/ 2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342">
                  <a:moveTo>
                    <a:pt x="128" y="23"/>
                  </a:moveTo>
                  <a:lnTo>
                    <a:pt x="185" y="23"/>
                  </a:lnTo>
                  <a:lnTo>
                    <a:pt x="185" y="0"/>
                  </a:lnTo>
                  <a:cubicBezTo>
                    <a:pt x="165" y="1"/>
                    <a:pt x="116" y="1"/>
                    <a:pt x="93" y="1"/>
                  </a:cubicBezTo>
                  <a:cubicBezTo>
                    <a:pt x="70" y="1"/>
                    <a:pt x="21" y="1"/>
                    <a:pt x="0" y="0"/>
                  </a:cubicBezTo>
                  <a:lnTo>
                    <a:pt x="0" y="23"/>
                  </a:lnTo>
                  <a:lnTo>
                    <a:pt x="57" y="23"/>
                  </a:lnTo>
                  <a:lnTo>
                    <a:pt x="57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21" y="341"/>
                    <a:pt x="70" y="341"/>
                    <a:pt x="93" y="341"/>
                  </a:cubicBezTo>
                  <a:cubicBezTo>
                    <a:pt x="116" y="341"/>
                    <a:pt x="165" y="341"/>
                    <a:pt x="185" y="342"/>
                  </a:cubicBezTo>
                  <a:lnTo>
                    <a:pt x="185" y="319"/>
                  </a:lnTo>
                  <a:lnTo>
                    <a:pt x="128" y="319"/>
                  </a:lnTo>
                  <a:lnTo>
                    <a:pt x="128" y="2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7 1 2">
              <a:extLst>
                <a:ext uri="{FF2B5EF4-FFF2-40B4-BE49-F238E27FC236}">
                  <a16:creationId xmlns:a16="http://schemas.microsoft.com/office/drawing/2014/main" id="{74EFE775-D382-4AF2-A563-24C884760094}"/>
                </a:ext>
              </a:extLst>
            </p:cNvPr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2746375" y="5199063"/>
              <a:ext cx="234950" cy="285750"/>
            </a:xfrm>
            <a:custGeom>
              <a:avLst/>
              <a:gdLst>
                <a:gd name="T0" fmla="*/ 124 w 340"/>
                <a:gd name="T1" fmla="*/ 192 h 342"/>
                <a:gd name="T2" fmla="*/ 213 w 340"/>
                <a:gd name="T3" fmla="*/ 192 h 342"/>
                <a:gd name="T4" fmla="*/ 340 w 340"/>
                <a:gd name="T5" fmla="*/ 97 h 342"/>
                <a:gd name="T6" fmla="*/ 208 w 340"/>
                <a:gd name="T7" fmla="*/ 0 h 342"/>
                <a:gd name="T8" fmla="*/ 0 w 340"/>
                <a:gd name="T9" fmla="*/ 0 h 342"/>
                <a:gd name="T10" fmla="*/ 0 w 340"/>
                <a:gd name="T11" fmla="*/ 23 h 342"/>
                <a:gd name="T12" fmla="*/ 53 w 340"/>
                <a:gd name="T13" fmla="*/ 23 h 342"/>
                <a:gd name="T14" fmla="*/ 53 w 340"/>
                <a:gd name="T15" fmla="*/ 319 h 342"/>
                <a:gd name="T16" fmla="*/ 0 w 340"/>
                <a:gd name="T17" fmla="*/ 319 h 342"/>
                <a:gd name="T18" fmla="*/ 0 w 340"/>
                <a:gd name="T19" fmla="*/ 342 h 342"/>
                <a:gd name="T20" fmla="*/ 89 w 340"/>
                <a:gd name="T21" fmla="*/ 341 h 342"/>
                <a:gd name="T22" fmla="*/ 178 w 340"/>
                <a:gd name="T23" fmla="*/ 342 h 342"/>
                <a:gd name="T24" fmla="*/ 178 w 340"/>
                <a:gd name="T25" fmla="*/ 319 h 342"/>
                <a:gd name="T26" fmla="*/ 124 w 340"/>
                <a:gd name="T27" fmla="*/ 319 h 342"/>
                <a:gd name="T28" fmla="*/ 124 w 340"/>
                <a:gd name="T29" fmla="*/ 192 h 342"/>
                <a:gd name="T30" fmla="*/ 188 w 340"/>
                <a:gd name="T31" fmla="*/ 171 h 342"/>
                <a:gd name="T32" fmla="*/ 121 w 340"/>
                <a:gd name="T33" fmla="*/ 171 h 342"/>
                <a:gd name="T34" fmla="*/ 121 w 340"/>
                <a:gd name="T35" fmla="*/ 23 h 342"/>
                <a:gd name="T36" fmla="*/ 189 w 340"/>
                <a:gd name="T37" fmla="*/ 23 h 342"/>
                <a:gd name="T38" fmla="*/ 263 w 340"/>
                <a:gd name="T39" fmla="*/ 97 h 342"/>
                <a:gd name="T40" fmla="*/ 188 w 340"/>
                <a:gd name="T41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0" h="342">
                  <a:moveTo>
                    <a:pt x="124" y="192"/>
                  </a:moveTo>
                  <a:lnTo>
                    <a:pt x="213" y="192"/>
                  </a:lnTo>
                  <a:cubicBezTo>
                    <a:pt x="282" y="192"/>
                    <a:pt x="340" y="156"/>
                    <a:pt x="340" y="97"/>
                  </a:cubicBezTo>
                  <a:cubicBezTo>
                    <a:pt x="340" y="42"/>
                    <a:pt x="290" y="0"/>
                    <a:pt x="208" y="0"/>
                  </a:cubicBezTo>
                  <a:lnTo>
                    <a:pt x="0" y="0"/>
                  </a:lnTo>
                  <a:lnTo>
                    <a:pt x="0" y="23"/>
                  </a:lnTo>
                  <a:lnTo>
                    <a:pt x="53" y="23"/>
                  </a:lnTo>
                  <a:lnTo>
                    <a:pt x="53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7" y="341"/>
                    <a:pt x="89" y="341"/>
                  </a:cubicBezTo>
                  <a:cubicBezTo>
                    <a:pt x="110" y="341"/>
                    <a:pt x="159" y="341"/>
                    <a:pt x="178" y="342"/>
                  </a:cubicBezTo>
                  <a:lnTo>
                    <a:pt x="178" y="319"/>
                  </a:lnTo>
                  <a:lnTo>
                    <a:pt x="124" y="319"/>
                  </a:lnTo>
                  <a:lnTo>
                    <a:pt x="124" y="192"/>
                  </a:lnTo>
                  <a:close/>
                  <a:moveTo>
                    <a:pt x="188" y="171"/>
                  </a:moveTo>
                  <a:lnTo>
                    <a:pt x="121" y="171"/>
                  </a:lnTo>
                  <a:lnTo>
                    <a:pt x="121" y="23"/>
                  </a:lnTo>
                  <a:lnTo>
                    <a:pt x="189" y="23"/>
                  </a:lnTo>
                  <a:cubicBezTo>
                    <a:pt x="263" y="23"/>
                    <a:pt x="263" y="61"/>
                    <a:pt x="263" y="97"/>
                  </a:cubicBezTo>
                  <a:cubicBezTo>
                    <a:pt x="263" y="133"/>
                    <a:pt x="263" y="171"/>
                    <a:pt x="188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18 1 2">
              <a:extLst>
                <a:ext uri="{FF2B5EF4-FFF2-40B4-BE49-F238E27FC236}">
                  <a16:creationId xmlns:a16="http://schemas.microsoft.com/office/drawing/2014/main" id="{44B5F4C5-8226-4FDD-B434-BA5DCD3C9B9D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3003550" y="5295901"/>
              <a:ext cx="176212" cy="192088"/>
            </a:xfrm>
            <a:custGeom>
              <a:avLst/>
              <a:gdLst>
                <a:gd name="T0" fmla="*/ 254 w 254"/>
                <a:gd name="T1" fmla="*/ 118 h 229"/>
                <a:gd name="T2" fmla="*/ 127 w 254"/>
                <a:gd name="T3" fmla="*/ 0 h 229"/>
                <a:gd name="T4" fmla="*/ 0 w 254"/>
                <a:gd name="T5" fmla="*/ 118 h 229"/>
                <a:gd name="T6" fmla="*/ 127 w 254"/>
                <a:gd name="T7" fmla="*/ 229 h 229"/>
                <a:gd name="T8" fmla="*/ 254 w 254"/>
                <a:gd name="T9" fmla="*/ 118 h 229"/>
                <a:gd name="T10" fmla="*/ 127 w 254"/>
                <a:gd name="T11" fmla="*/ 209 h 229"/>
                <a:gd name="T12" fmla="*/ 64 w 254"/>
                <a:gd name="T13" fmla="*/ 112 h 229"/>
                <a:gd name="T14" fmla="*/ 72 w 254"/>
                <a:gd name="T15" fmla="*/ 47 h 229"/>
                <a:gd name="T16" fmla="*/ 127 w 254"/>
                <a:gd name="T17" fmla="*/ 18 h 229"/>
                <a:gd name="T18" fmla="*/ 180 w 254"/>
                <a:gd name="T19" fmla="*/ 44 h 229"/>
                <a:gd name="T20" fmla="*/ 190 w 254"/>
                <a:gd name="T21" fmla="*/ 112 h 229"/>
                <a:gd name="T22" fmla="*/ 127 w 254"/>
                <a:gd name="T23" fmla="*/ 2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29">
                  <a:moveTo>
                    <a:pt x="254" y="118"/>
                  </a:moveTo>
                  <a:cubicBezTo>
                    <a:pt x="254" y="51"/>
                    <a:pt x="208" y="0"/>
                    <a:pt x="127" y="0"/>
                  </a:cubicBezTo>
                  <a:cubicBezTo>
                    <a:pt x="45" y="0"/>
                    <a:pt x="0" y="51"/>
                    <a:pt x="0" y="118"/>
                  </a:cubicBezTo>
                  <a:cubicBezTo>
                    <a:pt x="0" y="179"/>
                    <a:pt x="44" y="229"/>
                    <a:pt x="127" y="229"/>
                  </a:cubicBezTo>
                  <a:cubicBezTo>
                    <a:pt x="211" y="229"/>
                    <a:pt x="254" y="179"/>
                    <a:pt x="254" y="118"/>
                  </a:cubicBezTo>
                  <a:close/>
                  <a:moveTo>
                    <a:pt x="127" y="209"/>
                  </a:moveTo>
                  <a:cubicBezTo>
                    <a:pt x="64" y="209"/>
                    <a:pt x="64" y="155"/>
                    <a:pt x="64" y="112"/>
                  </a:cubicBezTo>
                  <a:cubicBezTo>
                    <a:pt x="64" y="90"/>
                    <a:pt x="64" y="64"/>
                    <a:pt x="72" y="47"/>
                  </a:cubicBezTo>
                  <a:cubicBezTo>
                    <a:pt x="82" y="29"/>
                    <a:pt x="103" y="18"/>
                    <a:pt x="127" y="18"/>
                  </a:cubicBezTo>
                  <a:cubicBezTo>
                    <a:pt x="148" y="18"/>
                    <a:pt x="169" y="26"/>
                    <a:pt x="180" y="44"/>
                  </a:cubicBezTo>
                  <a:cubicBezTo>
                    <a:pt x="190" y="61"/>
                    <a:pt x="190" y="88"/>
                    <a:pt x="190" y="112"/>
                  </a:cubicBezTo>
                  <a:cubicBezTo>
                    <a:pt x="190" y="155"/>
                    <a:pt x="190" y="209"/>
                    <a:pt x="127" y="2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19 1 2">
              <a:extLst>
                <a:ext uri="{FF2B5EF4-FFF2-40B4-BE49-F238E27FC236}">
                  <a16:creationId xmlns:a16="http://schemas.microsoft.com/office/drawing/2014/main" id="{54D5BE9D-F499-4BA5-B2F4-8B70A148D7BF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205163" y="5199063"/>
              <a:ext cx="280987" cy="285750"/>
            </a:xfrm>
            <a:custGeom>
              <a:avLst/>
              <a:gdLst>
                <a:gd name="T0" fmla="*/ 222 w 405"/>
                <a:gd name="T1" fmla="*/ 132 h 342"/>
                <a:gd name="T2" fmla="*/ 342 w 405"/>
                <a:gd name="T3" fmla="*/ 32 h 342"/>
                <a:gd name="T4" fmla="*/ 389 w 405"/>
                <a:gd name="T5" fmla="*/ 23 h 342"/>
                <a:gd name="T6" fmla="*/ 397 w 405"/>
                <a:gd name="T7" fmla="*/ 23 h 342"/>
                <a:gd name="T8" fmla="*/ 397 w 405"/>
                <a:gd name="T9" fmla="*/ 0 h 342"/>
                <a:gd name="T10" fmla="*/ 347 w 405"/>
                <a:gd name="T11" fmla="*/ 1 h 342"/>
                <a:gd name="T12" fmla="*/ 274 w 405"/>
                <a:gd name="T13" fmla="*/ 0 h 342"/>
                <a:gd name="T14" fmla="*/ 274 w 405"/>
                <a:gd name="T15" fmla="*/ 23 h 342"/>
                <a:gd name="T16" fmla="*/ 303 w 405"/>
                <a:gd name="T17" fmla="*/ 26 h 342"/>
                <a:gd name="T18" fmla="*/ 309 w 405"/>
                <a:gd name="T19" fmla="*/ 29 h 342"/>
                <a:gd name="T20" fmla="*/ 125 w 405"/>
                <a:gd name="T21" fmla="*/ 183 h 342"/>
                <a:gd name="T22" fmla="*/ 125 w 405"/>
                <a:gd name="T23" fmla="*/ 23 h 342"/>
                <a:gd name="T24" fmla="*/ 179 w 405"/>
                <a:gd name="T25" fmla="*/ 23 h 342"/>
                <a:gd name="T26" fmla="*/ 179 w 405"/>
                <a:gd name="T27" fmla="*/ 0 h 342"/>
                <a:gd name="T28" fmla="*/ 89 w 405"/>
                <a:gd name="T29" fmla="*/ 1 h 342"/>
                <a:gd name="T30" fmla="*/ 0 w 405"/>
                <a:gd name="T31" fmla="*/ 0 h 342"/>
                <a:gd name="T32" fmla="*/ 0 w 405"/>
                <a:gd name="T33" fmla="*/ 23 h 342"/>
                <a:gd name="T34" fmla="*/ 54 w 405"/>
                <a:gd name="T35" fmla="*/ 23 h 342"/>
                <a:gd name="T36" fmla="*/ 54 w 405"/>
                <a:gd name="T37" fmla="*/ 319 h 342"/>
                <a:gd name="T38" fmla="*/ 0 w 405"/>
                <a:gd name="T39" fmla="*/ 319 h 342"/>
                <a:gd name="T40" fmla="*/ 0 w 405"/>
                <a:gd name="T41" fmla="*/ 342 h 342"/>
                <a:gd name="T42" fmla="*/ 89 w 405"/>
                <a:gd name="T43" fmla="*/ 341 h 342"/>
                <a:gd name="T44" fmla="*/ 179 w 405"/>
                <a:gd name="T45" fmla="*/ 342 h 342"/>
                <a:gd name="T46" fmla="*/ 179 w 405"/>
                <a:gd name="T47" fmla="*/ 319 h 342"/>
                <a:gd name="T48" fmla="*/ 125 w 405"/>
                <a:gd name="T49" fmla="*/ 319 h 342"/>
                <a:gd name="T50" fmla="*/ 125 w 405"/>
                <a:gd name="T51" fmla="*/ 214 h 342"/>
                <a:gd name="T52" fmla="*/ 175 w 405"/>
                <a:gd name="T53" fmla="*/ 173 h 342"/>
                <a:gd name="T54" fmla="*/ 277 w 405"/>
                <a:gd name="T55" fmla="*/ 308 h 342"/>
                <a:gd name="T56" fmla="*/ 281 w 405"/>
                <a:gd name="T57" fmla="*/ 315 h 342"/>
                <a:gd name="T58" fmla="*/ 245 w 405"/>
                <a:gd name="T59" fmla="*/ 319 h 342"/>
                <a:gd name="T60" fmla="*/ 245 w 405"/>
                <a:gd name="T61" fmla="*/ 342 h 342"/>
                <a:gd name="T62" fmla="*/ 333 w 405"/>
                <a:gd name="T63" fmla="*/ 341 h 342"/>
                <a:gd name="T64" fmla="*/ 405 w 405"/>
                <a:gd name="T65" fmla="*/ 342 h 342"/>
                <a:gd name="T66" fmla="*/ 405 w 405"/>
                <a:gd name="T67" fmla="*/ 319 h 342"/>
                <a:gd name="T68" fmla="*/ 391 w 405"/>
                <a:gd name="T69" fmla="*/ 319 h 342"/>
                <a:gd name="T70" fmla="*/ 357 w 405"/>
                <a:gd name="T71" fmla="*/ 309 h 342"/>
                <a:gd name="T72" fmla="*/ 222 w 405"/>
                <a:gd name="T73" fmla="*/ 13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5" h="342">
                  <a:moveTo>
                    <a:pt x="222" y="132"/>
                  </a:moveTo>
                  <a:lnTo>
                    <a:pt x="342" y="32"/>
                  </a:lnTo>
                  <a:cubicBezTo>
                    <a:pt x="353" y="23"/>
                    <a:pt x="374" y="23"/>
                    <a:pt x="389" y="23"/>
                  </a:cubicBezTo>
                  <a:lnTo>
                    <a:pt x="397" y="23"/>
                  </a:lnTo>
                  <a:lnTo>
                    <a:pt x="397" y="0"/>
                  </a:lnTo>
                  <a:cubicBezTo>
                    <a:pt x="377" y="1"/>
                    <a:pt x="349" y="1"/>
                    <a:pt x="347" y="1"/>
                  </a:cubicBezTo>
                  <a:cubicBezTo>
                    <a:pt x="328" y="1"/>
                    <a:pt x="292" y="1"/>
                    <a:pt x="274" y="0"/>
                  </a:cubicBezTo>
                  <a:lnTo>
                    <a:pt x="274" y="23"/>
                  </a:lnTo>
                  <a:cubicBezTo>
                    <a:pt x="280" y="23"/>
                    <a:pt x="290" y="23"/>
                    <a:pt x="303" y="26"/>
                  </a:cubicBezTo>
                  <a:cubicBezTo>
                    <a:pt x="311" y="28"/>
                    <a:pt x="305" y="27"/>
                    <a:pt x="309" y="29"/>
                  </a:cubicBezTo>
                  <a:lnTo>
                    <a:pt x="125" y="183"/>
                  </a:lnTo>
                  <a:lnTo>
                    <a:pt x="125" y="23"/>
                  </a:lnTo>
                  <a:lnTo>
                    <a:pt x="179" y="23"/>
                  </a:lnTo>
                  <a:lnTo>
                    <a:pt x="179" y="0"/>
                  </a:lnTo>
                  <a:cubicBezTo>
                    <a:pt x="160" y="1"/>
                    <a:pt x="111" y="1"/>
                    <a:pt x="89" y="1"/>
                  </a:cubicBezTo>
                  <a:cubicBezTo>
                    <a:pt x="68" y="1"/>
                    <a:pt x="19" y="1"/>
                    <a:pt x="0" y="0"/>
                  </a:cubicBezTo>
                  <a:lnTo>
                    <a:pt x="0" y="23"/>
                  </a:lnTo>
                  <a:lnTo>
                    <a:pt x="54" y="23"/>
                  </a:lnTo>
                  <a:lnTo>
                    <a:pt x="54" y="319"/>
                  </a:lnTo>
                  <a:lnTo>
                    <a:pt x="0" y="319"/>
                  </a:lnTo>
                  <a:lnTo>
                    <a:pt x="0" y="342"/>
                  </a:lnTo>
                  <a:cubicBezTo>
                    <a:pt x="19" y="341"/>
                    <a:pt x="68" y="341"/>
                    <a:pt x="89" y="341"/>
                  </a:cubicBezTo>
                  <a:cubicBezTo>
                    <a:pt x="111" y="341"/>
                    <a:pt x="160" y="341"/>
                    <a:pt x="179" y="342"/>
                  </a:cubicBezTo>
                  <a:lnTo>
                    <a:pt x="179" y="319"/>
                  </a:lnTo>
                  <a:lnTo>
                    <a:pt x="125" y="319"/>
                  </a:lnTo>
                  <a:lnTo>
                    <a:pt x="125" y="214"/>
                  </a:lnTo>
                  <a:lnTo>
                    <a:pt x="175" y="173"/>
                  </a:lnTo>
                  <a:lnTo>
                    <a:pt x="277" y="308"/>
                  </a:lnTo>
                  <a:cubicBezTo>
                    <a:pt x="280" y="311"/>
                    <a:pt x="280" y="312"/>
                    <a:pt x="281" y="315"/>
                  </a:cubicBezTo>
                  <a:cubicBezTo>
                    <a:pt x="272" y="319"/>
                    <a:pt x="262" y="319"/>
                    <a:pt x="245" y="319"/>
                  </a:cubicBezTo>
                  <a:lnTo>
                    <a:pt x="245" y="342"/>
                  </a:lnTo>
                  <a:cubicBezTo>
                    <a:pt x="265" y="341"/>
                    <a:pt x="310" y="341"/>
                    <a:pt x="333" y="341"/>
                  </a:cubicBezTo>
                  <a:cubicBezTo>
                    <a:pt x="353" y="341"/>
                    <a:pt x="387" y="341"/>
                    <a:pt x="405" y="342"/>
                  </a:cubicBezTo>
                  <a:lnTo>
                    <a:pt x="405" y="319"/>
                  </a:lnTo>
                  <a:lnTo>
                    <a:pt x="391" y="319"/>
                  </a:lnTo>
                  <a:cubicBezTo>
                    <a:pt x="365" y="319"/>
                    <a:pt x="363" y="317"/>
                    <a:pt x="357" y="309"/>
                  </a:cubicBezTo>
                  <a:lnTo>
                    <a:pt x="222" y="1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120 1 2">
              <a:extLst>
                <a:ext uri="{FF2B5EF4-FFF2-40B4-BE49-F238E27FC236}">
                  <a16:creationId xmlns:a16="http://schemas.microsoft.com/office/drawing/2014/main" id="{5DD1CBB5-A77D-40E6-97E8-223603ACC183}"/>
                </a:ext>
              </a:extLst>
            </p:cNvPr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506788" y="5372101"/>
              <a:ext cx="106362" cy="41275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21 1 2">
              <a:extLst>
                <a:ext uri="{FF2B5EF4-FFF2-40B4-BE49-F238E27FC236}">
                  <a16:creationId xmlns:a16="http://schemas.microsoft.com/office/drawing/2014/main" id="{219397DB-6869-4C35-8B3D-BD5D49BADE6D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3654425" y="5210176"/>
              <a:ext cx="158750" cy="274638"/>
            </a:xfrm>
            <a:custGeom>
              <a:avLst/>
              <a:gdLst>
                <a:gd name="T0" fmla="*/ 229 w 229"/>
                <a:gd name="T1" fmla="*/ 217 h 327"/>
                <a:gd name="T2" fmla="*/ 206 w 229"/>
                <a:gd name="T3" fmla="*/ 217 h 327"/>
                <a:gd name="T4" fmla="*/ 193 w 229"/>
                <a:gd name="T5" fmla="*/ 262 h 327"/>
                <a:gd name="T6" fmla="*/ 142 w 229"/>
                <a:gd name="T7" fmla="*/ 265 h 327"/>
                <a:gd name="T8" fmla="*/ 69 w 229"/>
                <a:gd name="T9" fmla="*/ 265 h 327"/>
                <a:gd name="T10" fmla="*/ 141 w 229"/>
                <a:gd name="T11" fmla="*/ 208 h 327"/>
                <a:gd name="T12" fmla="*/ 229 w 229"/>
                <a:gd name="T13" fmla="*/ 95 h 327"/>
                <a:gd name="T14" fmla="*/ 107 w 229"/>
                <a:gd name="T15" fmla="*/ 0 h 327"/>
                <a:gd name="T16" fmla="*/ 0 w 229"/>
                <a:gd name="T17" fmla="*/ 76 h 327"/>
                <a:gd name="T18" fmla="*/ 36 w 229"/>
                <a:gd name="T19" fmla="*/ 113 h 327"/>
                <a:gd name="T20" fmla="*/ 72 w 229"/>
                <a:gd name="T21" fmla="*/ 77 h 327"/>
                <a:gd name="T22" fmla="*/ 43 w 229"/>
                <a:gd name="T23" fmla="*/ 41 h 327"/>
                <a:gd name="T24" fmla="*/ 95 w 229"/>
                <a:gd name="T25" fmla="*/ 24 h 327"/>
                <a:gd name="T26" fmla="*/ 161 w 229"/>
                <a:gd name="T27" fmla="*/ 95 h 327"/>
                <a:gd name="T28" fmla="*/ 107 w 229"/>
                <a:gd name="T29" fmla="*/ 199 h 327"/>
                <a:gd name="T30" fmla="*/ 6 w 229"/>
                <a:gd name="T31" fmla="*/ 301 h 327"/>
                <a:gd name="T32" fmla="*/ 0 w 229"/>
                <a:gd name="T33" fmla="*/ 318 h 327"/>
                <a:gd name="T34" fmla="*/ 0 w 229"/>
                <a:gd name="T35" fmla="*/ 327 h 327"/>
                <a:gd name="T36" fmla="*/ 214 w 229"/>
                <a:gd name="T37" fmla="*/ 327 h 327"/>
                <a:gd name="T38" fmla="*/ 229 w 229"/>
                <a:gd name="T39" fmla="*/ 21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9" h="327">
                  <a:moveTo>
                    <a:pt x="229" y="217"/>
                  </a:moveTo>
                  <a:lnTo>
                    <a:pt x="206" y="217"/>
                  </a:lnTo>
                  <a:cubicBezTo>
                    <a:pt x="204" y="227"/>
                    <a:pt x="200" y="258"/>
                    <a:pt x="193" y="262"/>
                  </a:cubicBezTo>
                  <a:cubicBezTo>
                    <a:pt x="188" y="265"/>
                    <a:pt x="150" y="265"/>
                    <a:pt x="142" y="265"/>
                  </a:cubicBezTo>
                  <a:lnTo>
                    <a:pt x="69" y="265"/>
                  </a:lnTo>
                  <a:cubicBezTo>
                    <a:pt x="92" y="246"/>
                    <a:pt x="118" y="224"/>
                    <a:pt x="141" y="208"/>
                  </a:cubicBezTo>
                  <a:cubicBezTo>
                    <a:pt x="197" y="166"/>
                    <a:pt x="229" y="142"/>
                    <a:pt x="229" y="95"/>
                  </a:cubicBezTo>
                  <a:cubicBezTo>
                    <a:pt x="229" y="37"/>
                    <a:pt x="178" y="0"/>
                    <a:pt x="107" y="0"/>
                  </a:cubicBezTo>
                  <a:cubicBezTo>
                    <a:pt x="47" y="0"/>
                    <a:pt x="0" y="31"/>
                    <a:pt x="0" y="76"/>
                  </a:cubicBezTo>
                  <a:cubicBezTo>
                    <a:pt x="0" y="106"/>
                    <a:pt x="24" y="113"/>
                    <a:pt x="36" y="113"/>
                  </a:cubicBezTo>
                  <a:cubicBezTo>
                    <a:pt x="52" y="113"/>
                    <a:pt x="72" y="102"/>
                    <a:pt x="72" y="77"/>
                  </a:cubicBezTo>
                  <a:cubicBezTo>
                    <a:pt x="72" y="51"/>
                    <a:pt x="51" y="43"/>
                    <a:pt x="43" y="41"/>
                  </a:cubicBezTo>
                  <a:cubicBezTo>
                    <a:pt x="58" y="29"/>
                    <a:pt x="77" y="24"/>
                    <a:pt x="95" y="24"/>
                  </a:cubicBezTo>
                  <a:cubicBezTo>
                    <a:pt x="138" y="24"/>
                    <a:pt x="161" y="58"/>
                    <a:pt x="161" y="95"/>
                  </a:cubicBezTo>
                  <a:cubicBezTo>
                    <a:pt x="161" y="130"/>
                    <a:pt x="142" y="164"/>
                    <a:pt x="107" y="199"/>
                  </a:cubicBezTo>
                  <a:lnTo>
                    <a:pt x="6" y="301"/>
                  </a:lnTo>
                  <a:cubicBezTo>
                    <a:pt x="0" y="307"/>
                    <a:pt x="0" y="308"/>
                    <a:pt x="0" y="318"/>
                  </a:cubicBezTo>
                  <a:lnTo>
                    <a:pt x="0" y="327"/>
                  </a:lnTo>
                  <a:lnTo>
                    <a:pt x="214" y="327"/>
                  </a:lnTo>
                  <a:lnTo>
                    <a:pt x="229" y="2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4AD05862-37A8-4D81-9EA7-E6923F726692}"/>
              </a:ext>
            </a:extLst>
          </p:cNvPr>
          <p:cNvCxnSpPr>
            <a:cxnSpLocks/>
          </p:cNvCxnSpPr>
          <p:nvPr/>
        </p:nvCxnSpPr>
        <p:spPr>
          <a:xfrm flipH="1" flipV="1">
            <a:off x="11380038" y="5014452"/>
            <a:ext cx="214176" cy="11"/>
          </a:xfrm>
          <a:prstGeom prst="straightConnector1">
            <a:avLst/>
          </a:prstGeom>
          <a:ln w="19050">
            <a:solidFill>
              <a:schemeClr val="tx1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90F5B77-6E05-4DF0-92DC-9D6ACB884159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10809602" y="4886701"/>
            <a:ext cx="391242" cy="223567"/>
            <a:chOff x="10204450" y="6153151"/>
            <a:chExt cx="466726" cy="266701"/>
          </a:xfrm>
          <a:solidFill>
            <a:schemeClr val="tx1"/>
          </a:solidFill>
        </p:grpSpPr>
        <p:sp>
          <p:nvSpPr>
            <p:cNvPr id="67" name="Freeform 86">
              <a:extLst>
                <a:ext uri="{FF2B5EF4-FFF2-40B4-BE49-F238E27FC236}">
                  <a16:creationId xmlns:a16="http://schemas.microsoft.com/office/drawing/2014/main" id="{AA162FFD-5C09-40D7-8241-D701AC4E0DE7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10204450" y="6161089"/>
              <a:ext cx="290513" cy="258763"/>
            </a:xfrm>
            <a:custGeom>
              <a:avLst/>
              <a:gdLst>
                <a:gd name="T0" fmla="*/ 104 w 500"/>
                <a:gd name="T1" fmla="*/ 277 h 364"/>
                <a:gd name="T2" fmla="*/ 115 w 500"/>
                <a:gd name="T3" fmla="*/ 152 h 364"/>
                <a:gd name="T4" fmla="*/ 98 w 500"/>
                <a:gd name="T5" fmla="*/ 45 h 364"/>
                <a:gd name="T6" fmla="*/ 35 w 500"/>
                <a:gd name="T7" fmla="*/ 0 h 364"/>
                <a:gd name="T8" fmla="*/ 0 w 500"/>
                <a:gd name="T9" fmla="*/ 21 h 364"/>
                <a:gd name="T10" fmla="*/ 9 w 500"/>
                <a:gd name="T11" fmla="*/ 25 h 364"/>
                <a:gd name="T12" fmla="*/ 66 w 500"/>
                <a:gd name="T13" fmla="*/ 78 h 364"/>
                <a:gd name="T14" fmla="*/ 78 w 500"/>
                <a:gd name="T15" fmla="*/ 169 h 364"/>
                <a:gd name="T16" fmla="*/ 57 w 500"/>
                <a:gd name="T17" fmla="*/ 343 h 364"/>
                <a:gd name="T18" fmla="*/ 55 w 500"/>
                <a:gd name="T19" fmla="*/ 356 h 364"/>
                <a:gd name="T20" fmla="*/ 59 w 500"/>
                <a:gd name="T21" fmla="*/ 364 h 364"/>
                <a:gd name="T22" fmla="*/ 70 w 500"/>
                <a:gd name="T23" fmla="*/ 354 h 364"/>
                <a:gd name="T24" fmla="*/ 235 w 500"/>
                <a:gd name="T25" fmla="*/ 117 h 364"/>
                <a:gd name="T26" fmla="*/ 269 w 500"/>
                <a:gd name="T27" fmla="*/ 53 h 364"/>
                <a:gd name="T28" fmla="*/ 311 w 500"/>
                <a:gd name="T29" fmla="*/ 250 h 364"/>
                <a:gd name="T30" fmla="*/ 317 w 500"/>
                <a:gd name="T31" fmla="*/ 333 h 364"/>
                <a:gd name="T32" fmla="*/ 318 w 500"/>
                <a:gd name="T33" fmla="*/ 360 h 364"/>
                <a:gd name="T34" fmla="*/ 321 w 500"/>
                <a:gd name="T35" fmla="*/ 364 h 364"/>
                <a:gd name="T36" fmla="*/ 332 w 500"/>
                <a:gd name="T37" fmla="*/ 354 h 364"/>
                <a:gd name="T38" fmla="*/ 500 w 500"/>
                <a:gd name="T39" fmla="*/ 53 h 364"/>
                <a:gd name="T40" fmla="*/ 463 w 500"/>
                <a:gd name="T41" fmla="*/ 0 h 364"/>
                <a:gd name="T42" fmla="*/ 442 w 500"/>
                <a:gd name="T43" fmla="*/ 38 h 364"/>
                <a:gd name="T44" fmla="*/ 448 w 500"/>
                <a:gd name="T45" fmla="*/ 46 h 364"/>
                <a:gd name="T46" fmla="*/ 478 w 500"/>
                <a:gd name="T47" fmla="*/ 84 h 364"/>
                <a:gd name="T48" fmla="*/ 353 w 500"/>
                <a:gd name="T49" fmla="*/ 295 h 364"/>
                <a:gd name="T50" fmla="*/ 352 w 500"/>
                <a:gd name="T51" fmla="*/ 283 h 364"/>
                <a:gd name="T52" fmla="*/ 297 w 500"/>
                <a:gd name="T53" fmla="*/ 6 h 364"/>
                <a:gd name="T54" fmla="*/ 290 w 500"/>
                <a:gd name="T55" fmla="*/ 0 h 364"/>
                <a:gd name="T56" fmla="*/ 259 w 500"/>
                <a:gd name="T57" fmla="*/ 22 h 364"/>
                <a:gd name="T58" fmla="*/ 262 w 500"/>
                <a:gd name="T59" fmla="*/ 31 h 364"/>
                <a:gd name="T60" fmla="*/ 104 w 500"/>
                <a:gd name="T61" fmla="*/ 277 h 364"/>
                <a:gd name="T62" fmla="*/ 104 w 500"/>
                <a:gd name="T63" fmla="*/ 27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0" h="364">
                  <a:moveTo>
                    <a:pt x="104" y="277"/>
                  </a:moveTo>
                  <a:cubicBezTo>
                    <a:pt x="110" y="236"/>
                    <a:pt x="115" y="194"/>
                    <a:pt x="115" y="152"/>
                  </a:cubicBezTo>
                  <a:cubicBezTo>
                    <a:pt x="115" y="137"/>
                    <a:pt x="115" y="81"/>
                    <a:pt x="98" y="45"/>
                  </a:cubicBezTo>
                  <a:cubicBezTo>
                    <a:pt x="78" y="6"/>
                    <a:pt x="51" y="0"/>
                    <a:pt x="35" y="0"/>
                  </a:cubicBezTo>
                  <a:cubicBezTo>
                    <a:pt x="18" y="0"/>
                    <a:pt x="0" y="14"/>
                    <a:pt x="0" y="21"/>
                  </a:cubicBezTo>
                  <a:cubicBezTo>
                    <a:pt x="0" y="25"/>
                    <a:pt x="3" y="25"/>
                    <a:pt x="9" y="25"/>
                  </a:cubicBezTo>
                  <a:cubicBezTo>
                    <a:pt x="31" y="27"/>
                    <a:pt x="52" y="38"/>
                    <a:pt x="66" y="78"/>
                  </a:cubicBezTo>
                  <a:cubicBezTo>
                    <a:pt x="76" y="110"/>
                    <a:pt x="78" y="148"/>
                    <a:pt x="78" y="169"/>
                  </a:cubicBezTo>
                  <a:cubicBezTo>
                    <a:pt x="78" y="245"/>
                    <a:pt x="60" y="331"/>
                    <a:pt x="57" y="343"/>
                  </a:cubicBezTo>
                  <a:cubicBezTo>
                    <a:pt x="56" y="349"/>
                    <a:pt x="55" y="351"/>
                    <a:pt x="55" y="356"/>
                  </a:cubicBezTo>
                  <a:cubicBezTo>
                    <a:pt x="55" y="358"/>
                    <a:pt x="55" y="364"/>
                    <a:pt x="59" y="364"/>
                  </a:cubicBezTo>
                  <a:cubicBezTo>
                    <a:pt x="61" y="364"/>
                    <a:pt x="62" y="363"/>
                    <a:pt x="70" y="354"/>
                  </a:cubicBezTo>
                  <a:cubicBezTo>
                    <a:pt x="125" y="288"/>
                    <a:pt x="180" y="212"/>
                    <a:pt x="235" y="117"/>
                  </a:cubicBezTo>
                  <a:cubicBezTo>
                    <a:pt x="254" y="83"/>
                    <a:pt x="267" y="57"/>
                    <a:pt x="269" y="53"/>
                  </a:cubicBezTo>
                  <a:cubicBezTo>
                    <a:pt x="284" y="100"/>
                    <a:pt x="301" y="169"/>
                    <a:pt x="311" y="250"/>
                  </a:cubicBezTo>
                  <a:cubicBezTo>
                    <a:pt x="314" y="277"/>
                    <a:pt x="316" y="307"/>
                    <a:pt x="317" y="333"/>
                  </a:cubicBezTo>
                  <a:cubicBezTo>
                    <a:pt x="317" y="336"/>
                    <a:pt x="317" y="358"/>
                    <a:pt x="318" y="360"/>
                  </a:cubicBezTo>
                  <a:cubicBezTo>
                    <a:pt x="318" y="362"/>
                    <a:pt x="319" y="364"/>
                    <a:pt x="321" y="364"/>
                  </a:cubicBezTo>
                  <a:cubicBezTo>
                    <a:pt x="323" y="364"/>
                    <a:pt x="324" y="363"/>
                    <a:pt x="332" y="354"/>
                  </a:cubicBezTo>
                  <a:cubicBezTo>
                    <a:pt x="394" y="285"/>
                    <a:pt x="500" y="140"/>
                    <a:pt x="500" y="53"/>
                  </a:cubicBezTo>
                  <a:cubicBezTo>
                    <a:pt x="500" y="13"/>
                    <a:pt x="479" y="0"/>
                    <a:pt x="463" y="0"/>
                  </a:cubicBezTo>
                  <a:cubicBezTo>
                    <a:pt x="450" y="0"/>
                    <a:pt x="442" y="31"/>
                    <a:pt x="442" y="38"/>
                  </a:cubicBezTo>
                  <a:cubicBezTo>
                    <a:pt x="442" y="45"/>
                    <a:pt x="445" y="46"/>
                    <a:pt x="448" y="46"/>
                  </a:cubicBezTo>
                  <a:cubicBezTo>
                    <a:pt x="455" y="47"/>
                    <a:pt x="478" y="51"/>
                    <a:pt x="478" y="84"/>
                  </a:cubicBezTo>
                  <a:cubicBezTo>
                    <a:pt x="478" y="141"/>
                    <a:pt x="357" y="295"/>
                    <a:pt x="353" y="295"/>
                  </a:cubicBezTo>
                  <a:cubicBezTo>
                    <a:pt x="353" y="295"/>
                    <a:pt x="353" y="294"/>
                    <a:pt x="352" y="283"/>
                  </a:cubicBezTo>
                  <a:cubicBezTo>
                    <a:pt x="347" y="175"/>
                    <a:pt x="318" y="61"/>
                    <a:pt x="297" y="6"/>
                  </a:cubicBezTo>
                  <a:cubicBezTo>
                    <a:pt x="296" y="2"/>
                    <a:pt x="295" y="0"/>
                    <a:pt x="290" y="0"/>
                  </a:cubicBezTo>
                  <a:cubicBezTo>
                    <a:pt x="281" y="0"/>
                    <a:pt x="259" y="13"/>
                    <a:pt x="259" y="22"/>
                  </a:cubicBezTo>
                  <a:cubicBezTo>
                    <a:pt x="259" y="24"/>
                    <a:pt x="261" y="28"/>
                    <a:pt x="262" y="31"/>
                  </a:cubicBezTo>
                  <a:cubicBezTo>
                    <a:pt x="232" y="88"/>
                    <a:pt x="187" y="173"/>
                    <a:pt x="104" y="277"/>
                  </a:cubicBezTo>
                  <a:lnTo>
                    <a:pt x="104" y="27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87">
              <a:extLst>
                <a:ext uri="{FF2B5EF4-FFF2-40B4-BE49-F238E27FC236}">
                  <a16:creationId xmlns:a16="http://schemas.microsoft.com/office/drawing/2014/main" id="{10F0FCAB-430E-4F43-A0DB-1B48218D706A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10514013" y="6153151"/>
              <a:ext cx="157163" cy="258763"/>
            </a:xfrm>
            <a:custGeom>
              <a:avLst/>
              <a:gdLst>
                <a:gd name="T0" fmla="*/ 105 w 268"/>
                <a:gd name="T1" fmla="*/ 171 h 363"/>
                <a:gd name="T2" fmla="*/ 0 w 268"/>
                <a:gd name="T3" fmla="*/ 302 h 363"/>
                <a:gd name="T4" fmla="*/ 84 w 268"/>
                <a:gd name="T5" fmla="*/ 363 h 363"/>
                <a:gd name="T6" fmla="*/ 234 w 268"/>
                <a:gd name="T7" fmla="*/ 274 h 363"/>
                <a:gd name="T8" fmla="*/ 229 w 268"/>
                <a:gd name="T9" fmla="*/ 271 h 363"/>
                <a:gd name="T10" fmla="*/ 193 w 268"/>
                <a:gd name="T11" fmla="*/ 293 h 363"/>
                <a:gd name="T12" fmla="*/ 117 w 268"/>
                <a:gd name="T13" fmla="*/ 336 h 363"/>
                <a:gd name="T14" fmla="*/ 42 w 268"/>
                <a:gd name="T15" fmla="*/ 280 h 363"/>
                <a:gd name="T16" fmla="*/ 149 w 268"/>
                <a:gd name="T17" fmla="*/ 179 h 363"/>
                <a:gd name="T18" fmla="*/ 190 w 268"/>
                <a:gd name="T19" fmla="*/ 155 h 363"/>
                <a:gd name="T20" fmla="*/ 185 w 268"/>
                <a:gd name="T21" fmla="*/ 151 h 363"/>
                <a:gd name="T22" fmla="*/ 101 w 268"/>
                <a:gd name="T23" fmla="*/ 94 h 363"/>
                <a:gd name="T24" fmla="*/ 178 w 268"/>
                <a:gd name="T25" fmla="*/ 28 h 363"/>
                <a:gd name="T26" fmla="*/ 225 w 268"/>
                <a:gd name="T27" fmla="*/ 55 h 363"/>
                <a:gd name="T28" fmla="*/ 219 w 268"/>
                <a:gd name="T29" fmla="*/ 73 h 363"/>
                <a:gd name="T30" fmla="*/ 217 w 268"/>
                <a:gd name="T31" fmla="*/ 79 h 363"/>
                <a:gd name="T32" fmla="*/ 222 w 268"/>
                <a:gd name="T33" fmla="*/ 82 h 363"/>
                <a:gd name="T34" fmla="*/ 268 w 268"/>
                <a:gd name="T35" fmla="*/ 34 h 363"/>
                <a:gd name="T36" fmla="*/ 211 w 268"/>
                <a:gd name="T37" fmla="*/ 0 h 363"/>
                <a:gd name="T38" fmla="*/ 58 w 268"/>
                <a:gd name="T39" fmla="*/ 115 h 363"/>
                <a:gd name="T40" fmla="*/ 105 w 268"/>
                <a:gd name="T41" fmla="*/ 17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63">
                  <a:moveTo>
                    <a:pt x="105" y="171"/>
                  </a:moveTo>
                  <a:cubicBezTo>
                    <a:pt x="5" y="225"/>
                    <a:pt x="0" y="290"/>
                    <a:pt x="0" y="302"/>
                  </a:cubicBezTo>
                  <a:cubicBezTo>
                    <a:pt x="0" y="340"/>
                    <a:pt x="37" y="363"/>
                    <a:pt x="84" y="363"/>
                  </a:cubicBezTo>
                  <a:cubicBezTo>
                    <a:pt x="168" y="363"/>
                    <a:pt x="234" y="285"/>
                    <a:pt x="234" y="274"/>
                  </a:cubicBezTo>
                  <a:cubicBezTo>
                    <a:pt x="234" y="271"/>
                    <a:pt x="232" y="271"/>
                    <a:pt x="229" y="271"/>
                  </a:cubicBezTo>
                  <a:cubicBezTo>
                    <a:pt x="223" y="271"/>
                    <a:pt x="204" y="277"/>
                    <a:pt x="193" y="293"/>
                  </a:cubicBezTo>
                  <a:cubicBezTo>
                    <a:pt x="182" y="307"/>
                    <a:pt x="162" y="336"/>
                    <a:pt x="117" y="336"/>
                  </a:cubicBezTo>
                  <a:cubicBezTo>
                    <a:pt x="82" y="336"/>
                    <a:pt x="42" y="318"/>
                    <a:pt x="42" y="280"/>
                  </a:cubicBezTo>
                  <a:cubicBezTo>
                    <a:pt x="42" y="256"/>
                    <a:pt x="70" y="182"/>
                    <a:pt x="149" y="179"/>
                  </a:cubicBezTo>
                  <a:cubicBezTo>
                    <a:pt x="173" y="178"/>
                    <a:pt x="190" y="160"/>
                    <a:pt x="190" y="155"/>
                  </a:cubicBezTo>
                  <a:cubicBezTo>
                    <a:pt x="190" y="152"/>
                    <a:pt x="187" y="151"/>
                    <a:pt x="185" y="151"/>
                  </a:cubicBezTo>
                  <a:cubicBezTo>
                    <a:pt x="115" y="148"/>
                    <a:pt x="101" y="114"/>
                    <a:pt x="101" y="94"/>
                  </a:cubicBezTo>
                  <a:cubicBezTo>
                    <a:pt x="101" y="82"/>
                    <a:pt x="108" y="28"/>
                    <a:pt x="178" y="28"/>
                  </a:cubicBezTo>
                  <a:cubicBezTo>
                    <a:pt x="187" y="28"/>
                    <a:pt x="225" y="29"/>
                    <a:pt x="225" y="55"/>
                  </a:cubicBezTo>
                  <a:cubicBezTo>
                    <a:pt x="225" y="63"/>
                    <a:pt x="221" y="70"/>
                    <a:pt x="219" y="73"/>
                  </a:cubicBezTo>
                  <a:cubicBezTo>
                    <a:pt x="218" y="75"/>
                    <a:pt x="217" y="77"/>
                    <a:pt x="217" y="79"/>
                  </a:cubicBezTo>
                  <a:cubicBezTo>
                    <a:pt x="217" y="82"/>
                    <a:pt x="220" y="82"/>
                    <a:pt x="222" y="82"/>
                  </a:cubicBezTo>
                  <a:cubicBezTo>
                    <a:pt x="237" y="82"/>
                    <a:pt x="268" y="63"/>
                    <a:pt x="268" y="34"/>
                  </a:cubicBezTo>
                  <a:cubicBezTo>
                    <a:pt x="268" y="5"/>
                    <a:pt x="233" y="0"/>
                    <a:pt x="211" y="0"/>
                  </a:cubicBezTo>
                  <a:cubicBezTo>
                    <a:pt x="143" y="0"/>
                    <a:pt x="58" y="54"/>
                    <a:pt x="58" y="115"/>
                  </a:cubicBezTo>
                  <a:cubicBezTo>
                    <a:pt x="58" y="145"/>
                    <a:pt x="81" y="163"/>
                    <a:pt x="105" y="17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" name="Group 6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71B66F55-EED4-4287-B4E5-0E240DD192EB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1831474" y="4833535"/>
            <a:ext cx="195819" cy="282285"/>
            <a:chOff x="2540000" y="2540000"/>
            <a:chExt cx="122238" cy="176213"/>
          </a:xfrm>
        </p:grpSpPr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B04E1326-48C6-40A4-992E-E43647F7AED7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BDC6BD36-5FF6-477F-9CD0-D9EA0B54ECAA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" name="Oval 86">
            <a:extLst>
              <a:ext uri="{FF2B5EF4-FFF2-40B4-BE49-F238E27FC236}">
                <a16:creationId xmlns:a16="http://schemas.microsoft.com/office/drawing/2014/main" id="{32B90332-C63A-4712-A16B-5EB19EFE6453}"/>
              </a:ext>
            </a:extLst>
          </p:cNvPr>
          <p:cNvSpPr/>
          <p:nvPr/>
        </p:nvSpPr>
        <p:spPr>
          <a:xfrm>
            <a:off x="10286429" y="3069600"/>
            <a:ext cx="417571" cy="43088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/>
              <a:t>1</a:t>
            </a:r>
            <a:endParaRPr lang="en-US" b="1" dirty="0"/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AA47C415-1458-4B7D-A4E5-73104F9CAC41}"/>
              </a:ext>
            </a:extLst>
          </p:cNvPr>
          <p:cNvSpPr/>
          <p:nvPr/>
        </p:nvSpPr>
        <p:spPr>
          <a:xfrm>
            <a:off x="7547394" y="3059335"/>
            <a:ext cx="417571" cy="43088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/>
              <a:t>2</a:t>
            </a:r>
            <a:endParaRPr lang="en-US" b="1" dirty="0"/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5ACC8087-FF9B-4940-B89E-F5E9FDC02B97}"/>
              </a:ext>
            </a:extLst>
          </p:cNvPr>
          <p:cNvSpPr/>
          <p:nvPr/>
        </p:nvSpPr>
        <p:spPr>
          <a:xfrm>
            <a:off x="7561128" y="3998695"/>
            <a:ext cx="417571" cy="43088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/>
              <a:t>3</a:t>
            </a:r>
            <a:endParaRPr lang="en-US" b="1" dirty="0"/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5A87E1F3-C2EE-4345-802C-BA9592C9CF65}"/>
              </a:ext>
            </a:extLst>
          </p:cNvPr>
          <p:cNvSpPr/>
          <p:nvPr/>
        </p:nvSpPr>
        <p:spPr>
          <a:xfrm>
            <a:off x="10308853" y="4007890"/>
            <a:ext cx="417571" cy="43088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/>
              <a:t>4</a:t>
            </a:r>
            <a:endParaRPr lang="en-US" b="1" dirty="0"/>
          </a:p>
        </p:txBody>
      </p:sp>
      <p:grpSp>
        <p:nvGrpSpPr>
          <p:cNvPr id="91" name="Group 90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 title="IguanaTex Vector Display">
            <a:extLst>
              <a:ext uri="{FF2B5EF4-FFF2-40B4-BE49-F238E27FC236}">
                <a16:creationId xmlns:a16="http://schemas.microsoft.com/office/drawing/2014/main" id="{AC54AAA8-36FB-45BA-850C-F7A65B7C38EF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8392576" y="2891737"/>
            <a:ext cx="270531" cy="205232"/>
            <a:chOff x="2540000" y="2540000"/>
            <a:chExt cx="184150" cy="139701"/>
          </a:xfrm>
        </p:grpSpPr>
        <p:sp>
          <p:nvSpPr>
            <p:cNvPr id="92" name="Freeform 54 1 1">
              <a:extLst>
                <a:ext uri="{FF2B5EF4-FFF2-40B4-BE49-F238E27FC236}">
                  <a16:creationId xmlns:a16="http://schemas.microsoft.com/office/drawing/2014/main" id="{C056BE50-DA28-4707-92C6-BAF77747013E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2540000" y="2540000"/>
              <a:ext cx="104775" cy="10636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50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9"/>
                  </a:cubicBezTo>
                  <a:cubicBezTo>
                    <a:pt x="35" y="206"/>
                    <a:pt x="46" y="196"/>
                    <a:pt x="46" y="182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50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55 1 1">
              <a:extLst>
                <a:ext uri="{FF2B5EF4-FFF2-40B4-BE49-F238E27FC236}">
                  <a16:creationId xmlns:a16="http://schemas.microsoft.com/office/drawing/2014/main" id="{28BF6FDD-649B-4AD4-BC0F-82BC8FB30639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670175" y="2570163"/>
              <a:ext cx="53975" cy="109538"/>
            </a:xfrm>
            <a:custGeom>
              <a:avLst/>
              <a:gdLst>
                <a:gd name="T0" fmla="*/ 79 w 128"/>
                <a:gd name="T1" fmla="*/ 9 h 232"/>
                <a:gd name="T2" fmla="*/ 69 w 128"/>
                <a:gd name="T3" fmla="*/ 0 h 232"/>
                <a:gd name="T4" fmla="*/ 0 w 128"/>
                <a:gd name="T5" fmla="*/ 22 h 232"/>
                <a:gd name="T6" fmla="*/ 0 w 128"/>
                <a:gd name="T7" fmla="*/ 35 h 232"/>
                <a:gd name="T8" fmla="*/ 51 w 128"/>
                <a:gd name="T9" fmla="*/ 25 h 232"/>
                <a:gd name="T10" fmla="*/ 51 w 128"/>
                <a:gd name="T11" fmla="*/ 203 h 232"/>
                <a:gd name="T12" fmla="*/ 16 w 128"/>
                <a:gd name="T13" fmla="*/ 219 h 232"/>
                <a:gd name="T14" fmla="*/ 3 w 128"/>
                <a:gd name="T15" fmla="*/ 219 h 232"/>
                <a:gd name="T16" fmla="*/ 3 w 128"/>
                <a:gd name="T17" fmla="*/ 232 h 232"/>
                <a:gd name="T18" fmla="*/ 65 w 128"/>
                <a:gd name="T19" fmla="*/ 231 h 232"/>
                <a:gd name="T20" fmla="*/ 128 w 128"/>
                <a:gd name="T21" fmla="*/ 232 h 232"/>
                <a:gd name="T22" fmla="*/ 128 w 128"/>
                <a:gd name="T23" fmla="*/ 219 h 232"/>
                <a:gd name="T24" fmla="*/ 114 w 128"/>
                <a:gd name="T25" fmla="*/ 219 h 232"/>
                <a:gd name="T26" fmla="*/ 79 w 128"/>
                <a:gd name="T27" fmla="*/ 203 h 232"/>
                <a:gd name="T28" fmla="*/ 79 w 128"/>
                <a:gd name="T29" fmla="*/ 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232">
                  <a:moveTo>
                    <a:pt x="79" y="9"/>
                  </a:moveTo>
                  <a:cubicBezTo>
                    <a:pt x="79" y="0"/>
                    <a:pt x="79" y="0"/>
                    <a:pt x="69" y="0"/>
                  </a:cubicBezTo>
                  <a:cubicBezTo>
                    <a:pt x="47" y="22"/>
                    <a:pt x="15" y="22"/>
                    <a:pt x="0" y="22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8" y="232"/>
                  </a:cubicBezTo>
                  <a:lnTo>
                    <a:pt x="128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" name="Group 9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 title="IguanaTex Vector Display">
            <a:extLst>
              <a:ext uri="{FF2B5EF4-FFF2-40B4-BE49-F238E27FC236}">
                <a16:creationId xmlns:a16="http://schemas.microsoft.com/office/drawing/2014/main" id="{DE115FCC-10F5-4DBE-8021-B6A6B08CBC28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8356053" y="3621063"/>
            <a:ext cx="265244" cy="210270"/>
            <a:chOff x="2540000" y="3649663"/>
            <a:chExt cx="306388" cy="242887"/>
          </a:xfrm>
        </p:grpSpPr>
        <p:sp>
          <p:nvSpPr>
            <p:cNvPr id="95" name="Freeform 71 1">
              <a:extLst>
                <a:ext uri="{FF2B5EF4-FFF2-40B4-BE49-F238E27FC236}">
                  <a16:creationId xmlns:a16="http://schemas.microsoft.com/office/drawing/2014/main" id="{ABBDD350-C4E6-4DF1-ABFB-7DA59A6763B2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540000" y="3649663"/>
              <a:ext cx="188913" cy="184150"/>
            </a:xfrm>
            <a:custGeom>
              <a:avLst/>
              <a:gdLst>
                <a:gd name="T0" fmla="*/ 152 w 248"/>
                <a:gd name="T1" fmla="*/ 70 h 227"/>
                <a:gd name="T2" fmla="*/ 201 w 248"/>
                <a:gd name="T3" fmla="*/ 11 h 227"/>
                <a:gd name="T4" fmla="*/ 226 w 248"/>
                <a:gd name="T5" fmla="*/ 18 h 227"/>
                <a:gd name="T6" fmla="*/ 202 w 248"/>
                <a:gd name="T7" fmla="*/ 45 h 227"/>
                <a:gd name="T8" fmla="*/ 221 w 248"/>
                <a:gd name="T9" fmla="*/ 62 h 227"/>
                <a:gd name="T10" fmla="*/ 248 w 248"/>
                <a:gd name="T11" fmla="*/ 33 h 227"/>
                <a:gd name="T12" fmla="*/ 202 w 248"/>
                <a:gd name="T13" fmla="*/ 0 h 227"/>
                <a:gd name="T14" fmla="*/ 150 w 248"/>
                <a:gd name="T15" fmla="*/ 38 h 227"/>
                <a:gd name="T16" fmla="*/ 96 w 248"/>
                <a:gd name="T17" fmla="*/ 0 h 227"/>
                <a:gd name="T18" fmla="*/ 15 w 248"/>
                <a:gd name="T19" fmla="*/ 77 h 227"/>
                <a:gd name="T20" fmla="*/ 21 w 248"/>
                <a:gd name="T21" fmla="*/ 82 h 227"/>
                <a:gd name="T22" fmla="*/ 28 w 248"/>
                <a:gd name="T23" fmla="*/ 77 h 227"/>
                <a:gd name="T24" fmla="*/ 95 w 248"/>
                <a:gd name="T25" fmla="*/ 11 h 227"/>
                <a:gd name="T26" fmla="*/ 122 w 248"/>
                <a:gd name="T27" fmla="*/ 45 h 227"/>
                <a:gd name="T28" fmla="*/ 95 w 248"/>
                <a:gd name="T29" fmla="*/ 164 h 227"/>
                <a:gd name="T30" fmla="*/ 47 w 248"/>
                <a:gd name="T31" fmla="*/ 216 h 227"/>
                <a:gd name="T32" fmla="*/ 22 w 248"/>
                <a:gd name="T33" fmla="*/ 209 h 227"/>
                <a:gd name="T34" fmla="*/ 46 w 248"/>
                <a:gd name="T35" fmla="*/ 182 h 227"/>
                <a:gd name="T36" fmla="*/ 27 w 248"/>
                <a:gd name="T37" fmla="*/ 165 h 227"/>
                <a:gd name="T38" fmla="*/ 0 w 248"/>
                <a:gd name="T39" fmla="*/ 194 h 227"/>
                <a:gd name="T40" fmla="*/ 47 w 248"/>
                <a:gd name="T41" fmla="*/ 227 h 227"/>
                <a:gd name="T42" fmla="*/ 99 w 248"/>
                <a:gd name="T43" fmla="*/ 189 h 227"/>
                <a:gd name="T44" fmla="*/ 153 w 248"/>
                <a:gd name="T45" fmla="*/ 227 h 227"/>
                <a:gd name="T46" fmla="*/ 233 w 248"/>
                <a:gd name="T47" fmla="*/ 150 h 227"/>
                <a:gd name="T48" fmla="*/ 227 w 248"/>
                <a:gd name="T49" fmla="*/ 145 h 227"/>
                <a:gd name="T50" fmla="*/ 220 w 248"/>
                <a:gd name="T51" fmla="*/ 150 h 227"/>
                <a:gd name="T52" fmla="*/ 154 w 248"/>
                <a:gd name="T53" fmla="*/ 216 h 227"/>
                <a:gd name="T54" fmla="*/ 127 w 248"/>
                <a:gd name="T55" fmla="*/ 183 h 227"/>
                <a:gd name="T56" fmla="*/ 135 w 248"/>
                <a:gd name="T57" fmla="*/ 139 h 227"/>
                <a:gd name="T58" fmla="*/ 152 w 248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7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4" y="227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2 1">
              <a:extLst>
                <a:ext uri="{FF2B5EF4-FFF2-40B4-BE49-F238E27FC236}">
                  <a16:creationId xmlns:a16="http://schemas.microsoft.com/office/drawing/2014/main" id="{D91562B1-2D29-4D92-97EF-72DD6FB09D2F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757488" y="3713163"/>
              <a:ext cx="88900" cy="179387"/>
            </a:xfrm>
            <a:custGeom>
              <a:avLst/>
              <a:gdLst>
                <a:gd name="T0" fmla="*/ 71 w 118"/>
                <a:gd name="T1" fmla="*/ 80 h 222"/>
                <a:gd name="T2" fmla="*/ 107 w 118"/>
                <a:gd name="T3" fmla="*/ 80 h 222"/>
                <a:gd name="T4" fmla="*/ 118 w 118"/>
                <a:gd name="T5" fmla="*/ 72 h 222"/>
                <a:gd name="T6" fmla="*/ 108 w 118"/>
                <a:gd name="T7" fmla="*/ 68 h 222"/>
                <a:gd name="T8" fmla="*/ 75 w 118"/>
                <a:gd name="T9" fmla="*/ 68 h 222"/>
                <a:gd name="T10" fmla="*/ 87 w 118"/>
                <a:gd name="T11" fmla="*/ 16 h 222"/>
                <a:gd name="T12" fmla="*/ 88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1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9 h 222"/>
                <a:gd name="T32" fmla="*/ 55 w 118"/>
                <a:gd name="T33" fmla="*/ 222 h 222"/>
                <a:gd name="T34" fmla="*/ 116 w 118"/>
                <a:gd name="T35" fmla="*/ 168 h 222"/>
                <a:gd name="T36" fmla="*/ 110 w 118"/>
                <a:gd name="T37" fmla="*/ 164 h 222"/>
                <a:gd name="T38" fmla="*/ 103 w 118"/>
                <a:gd name="T39" fmla="*/ 170 h 222"/>
                <a:gd name="T40" fmla="*/ 56 w 118"/>
                <a:gd name="T41" fmla="*/ 212 h 222"/>
                <a:gd name="T42" fmla="*/ 44 w 118"/>
                <a:gd name="T43" fmla="*/ 195 h 222"/>
                <a:gd name="T44" fmla="*/ 46 w 118"/>
                <a:gd name="T45" fmla="*/ 181 h 222"/>
                <a:gd name="T46" fmla="*/ 71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1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7" y="16"/>
                  </a:lnTo>
                  <a:cubicBezTo>
                    <a:pt x="88" y="14"/>
                    <a:pt x="88" y="12"/>
                    <a:pt x="88" y="11"/>
                  </a:cubicBezTo>
                  <a:cubicBezTo>
                    <a:pt x="88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2" y="7"/>
                    <a:pt x="47" y="68"/>
                  </a:cubicBezTo>
                  <a:lnTo>
                    <a:pt x="11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4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2"/>
                    <a:pt x="18" y="184"/>
                    <a:pt x="18" y="189"/>
                  </a:cubicBezTo>
                  <a:cubicBezTo>
                    <a:pt x="18" y="209"/>
                    <a:pt x="35" y="222"/>
                    <a:pt x="55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0" y="164"/>
                  </a:cubicBezTo>
                  <a:cubicBezTo>
                    <a:pt x="106" y="164"/>
                    <a:pt x="106" y="165"/>
                    <a:pt x="103" y="170"/>
                  </a:cubicBezTo>
                  <a:cubicBezTo>
                    <a:pt x="93" y="193"/>
                    <a:pt x="76" y="212"/>
                    <a:pt x="56" y="212"/>
                  </a:cubicBezTo>
                  <a:cubicBezTo>
                    <a:pt x="49" y="212"/>
                    <a:pt x="44" y="208"/>
                    <a:pt x="44" y="195"/>
                  </a:cubicBezTo>
                  <a:cubicBezTo>
                    <a:pt x="44" y="191"/>
                    <a:pt x="46" y="184"/>
                    <a:pt x="46" y="181"/>
                  </a:cubicBezTo>
                  <a:lnTo>
                    <a:pt x="71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3FED7778-0FBE-4871-BEAD-E938A6AA7A32}"/>
              </a:ext>
            </a:extLst>
          </p:cNvPr>
          <p:cNvSpPr txBox="1"/>
          <p:nvPr/>
        </p:nvSpPr>
        <p:spPr>
          <a:xfrm>
            <a:off x="8295755" y="3238465"/>
            <a:ext cx="492443" cy="366485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39D35C63-4B7F-490C-AAAD-BE6CEB671CDD}"/>
              </a:ext>
            </a:extLst>
          </p:cNvPr>
          <p:cNvSpPr/>
          <p:nvPr/>
        </p:nvSpPr>
        <p:spPr>
          <a:xfrm>
            <a:off x="8163187" y="2656875"/>
            <a:ext cx="714212" cy="1376693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9" name="Straight Arrow Connector 98">
            <a:extLst>
              <a:ext uri="{FF2B5EF4-FFF2-40B4-BE49-F238E27FC236}">
                <a16:creationId xmlns:a16="http://schemas.microsoft.com/office/drawing/2014/main" id="{01BD829E-AE7A-44A9-A466-3914F13B0387}"/>
              </a:ext>
            </a:extLst>
          </p:cNvPr>
          <p:cNvCxnSpPr>
            <a:cxnSpLocks/>
            <a:stCxn id="98" idx="2"/>
            <a:endCxn id="25" idx="1"/>
          </p:cNvCxnSpPr>
          <p:nvPr/>
        </p:nvCxnSpPr>
        <p:spPr>
          <a:xfrm flipH="1">
            <a:off x="7902368" y="3345222"/>
            <a:ext cx="260819" cy="7732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0" name="Group 99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 title="IguanaTex Vector Display">
            <a:extLst>
              <a:ext uri="{FF2B5EF4-FFF2-40B4-BE49-F238E27FC236}">
                <a16:creationId xmlns:a16="http://schemas.microsoft.com/office/drawing/2014/main" id="{09FAB625-F706-4294-9F3D-D52B60904BFB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11227400" y="2530741"/>
            <a:ext cx="273060" cy="271674"/>
            <a:chOff x="4546600" y="2565400"/>
            <a:chExt cx="312738" cy="311151"/>
          </a:xfrm>
        </p:grpSpPr>
        <p:sp>
          <p:nvSpPr>
            <p:cNvPr id="101" name="Freeform 62">
              <a:extLst>
                <a:ext uri="{FF2B5EF4-FFF2-40B4-BE49-F238E27FC236}">
                  <a16:creationId xmlns:a16="http://schemas.microsoft.com/office/drawing/2014/main" id="{4E5A32E9-F14A-496B-9FF2-BB441F44C15C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4548188" y="2565400"/>
              <a:ext cx="198438" cy="4127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3">
              <a:extLst>
                <a:ext uri="{FF2B5EF4-FFF2-40B4-BE49-F238E27FC236}">
                  <a16:creationId xmlns:a16="http://schemas.microsoft.com/office/drawing/2014/main" id="{4DD4B195-5987-40CA-8CAC-7E27F10311FA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546600" y="2665413"/>
              <a:ext cx="177800" cy="161925"/>
            </a:xfrm>
            <a:custGeom>
              <a:avLst/>
              <a:gdLst>
                <a:gd name="T0" fmla="*/ 152 w 248"/>
                <a:gd name="T1" fmla="*/ 69 h 226"/>
                <a:gd name="T2" fmla="*/ 201 w 248"/>
                <a:gd name="T3" fmla="*/ 11 h 226"/>
                <a:gd name="T4" fmla="*/ 226 w 248"/>
                <a:gd name="T5" fmla="*/ 17 h 226"/>
                <a:gd name="T6" fmla="*/ 202 w 248"/>
                <a:gd name="T7" fmla="*/ 44 h 226"/>
                <a:gd name="T8" fmla="*/ 221 w 248"/>
                <a:gd name="T9" fmla="*/ 61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6 h 226"/>
                <a:gd name="T20" fmla="*/ 21 w 248"/>
                <a:gd name="T21" fmla="*/ 81 h 226"/>
                <a:gd name="T22" fmla="*/ 28 w 248"/>
                <a:gd name="T23" fmla="*/ 76 h 226"/>
                <a:gd name="T24" fmla="*/ 95 w 248"/>
                <a:gd name="T25" fmla="*/ 11 h 226"/>
                <a:gd name="T26" fmla="*/ 122 w 248"/>
                <a:gd name="T27" fmla="*/ 44 h 226"/>
                <a:gd name="T28" fmla="*/ 95 w 248"/>
                <a:gd name="T29" fmla="*/ 163 h 226"/>
                <a:gd name="T30" fmla="*/ 47 w 248"/>
                <a:gd name="T31" fmla="*/ 215 h 226"/>
                <a:gd name="T32" fmla="*/ 22 w 248"/>
                <a:gd name="T33" fmla="*/ 208 h 226"/>
                <a:gd name="T34" fmla="*/ 46 w 248"/>
                <a:gd name="T35" fmla="*/ 181 h 226"/>
                <a:gd name="T36" fmla="*/ 27 w 248"/>
                <a:gd name="T37" fmla="*/ 164 h 226"/>
                <a:gd name="T38" fmla="*/ 0 w 248"/>
                <a:gd name="T39" fmla="*/ 193 h 226"/>
                <a:gd name="T40" fmla="*/ 47 w 248"/>
                <a:gd name="T41" fmla="*/ 226 h 226"/>
                <a:gd name="T42" fmla="*/ 99 w 248"/>
                <a:gd name="T43" fmla="*/ 188 h 226"/>
                <a:gd name="T44" fmla="*/ 153 w 248"/>
                <a:gd name="T45" fmla="*/ 226 h 226"/>
                <a:gd name="T46" fmla="*/ 233 w 248"/>
                <a:gd name="T47" fmla="*/ 149 h 226"/>
                <a:gd name="T48" fmla="*/ 227 w 248"/>
                <a:gd name="T49" fmla="*/ 144 h 226"/>
                <a:gd name="T50" fmla="*/ 220 w 248"/>
                <a:gd name="T51" fmla="*/ 149 h 226"/>
                <a:gd name="T52" fmla="*/ 154 w 248"/>
                <a:gd name="T53" fmla="*/ 215 h 226"/>
                <a:gd name="T54" fmla="*/ 127 w 248"/>
                <a:gd name="T55" fmla="*/ 182 h 226"/>
                <a:gd name="T56" fmla="*/ 135 w 248"/>
                <a:gd name="T57" fmla="*/ 138 h 226"/>
                <a:gd name="T58" fmla="*/ 152 w 248"/>
                <a:gd name="T59" fmla="*/ 6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69"/>
                  </a:moveTo>
                  <a:cubicBezTo>
                    <a:pt x="155" y="56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7"/>
                  </a:cubicBezTo>
                  <a:cubicBezTo>
                    <a:pt x="212" y="20"/>
                    <a:pt x="202" y="32"/>
                    <a:pt x="202" y="44"/>
                  </a:cubicBezTo>
                  <a:cubicBezTo>
                    <a:pt x="202" y="52"/>
                    <a:pt x="208" y="61"/>
                    <a:pt x="221" y="61"/>
                  </a:cubicBezTo>
                  <a:cubicBezTo>
                    <a:pt x="232" y="61"/>
                    <a:pt x="248" y="52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6"/>
                  </a:cubicBezTo>
                  <a:cubicBezTo>
                    <a:pt x="15" y="81"/>
                    <a:pt x="20" y="81"/>
                    <a:pt x="21" y="81"/>
                  </a:cubicBezTo>
                  <a:cubicBezTo>
                    <a:pt x="25" y="81"/>
                    <a:pt x="27" y="80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59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4" y="226"/>
                    <a:pt x="233" y="161"/>
                    <a:pt x="233" y="149"/>
                  </a:cubicBezTo>
                  <a:cubicBezTo>
                    <a:pt x="233" y="144"/>
                    <a:pt x="228" y="144"/>
                    <a:pt x="227" y="144"/>
                  </a:cubicBezTo>
                  <a:cubicBezTo>
                    <a:pt x="222" y="144"/>
                    <a:pt x="221" y="146"/>
                    <a:pt x="220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6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64">
              <a:extLst>
                <a:ext uri="{FF2B5EF4-FFF2-40B4-BE49-F238E27FC236}">
                  <a16:creationId xmlns:a16="http://schemas.microsoft.com/office/drawing/2014/main" id="{2A8A9E1D-9B36-4F71-A8E9-96C3315A9D3C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4767263" y="2709863"/>
              <a:ext cx="92075" cy="166688"/>
            </a:xfrm>
            <a:custGeom>
              <a:avLst/>
              <a:gdLst>
                <a:gd name="T0" fmla="*/ 79 w 128"/>
                <a:gd name="T1" fmla="*/ 10 h 232"/>
                <a:gd name="T2" fmla="*/ 69 w 128"/>
                <a:gd name="T3" fmla="*/ 0 h 232"/>
                <a:gd name="T4" fmla="*/ 0 w 128"/>
                <a:gd name="T5" fmla="*/ 23 h 232"/>
                <a:gd name="T6" fmla="*/ 0 w 128"/>
                <a:gd name="T7" fmla="*/ 35 h 232"/>
                <a:gd name="T8" fmla="*/ 51 w 128"/>
                <a:gd name="T9" fmla="*/ 25 h 232"/>
                <a:gd name="T10" fmla="*/ 51 w 128"/>
                <a:gd name="T11" fmla="*/ 203 h 232"/>
                <a:gd name="T12" fmla="*/ 16 w 128"/>
                <a:gd name="T13" fmla="*/ 219 h 232"/>
                <a:gd name="T14" fmla="*/ 3 w 128"/>
                <a:gd name="T15" fmla="*/ 219 h 232"/>
                <a:gd name="T16" fmla="*/ 3 w 128"/>
                <a:gd name="T17" fmla="*/ 232 h 232"/>
                <a:gd name="T18" fmla="*/ 65 w 128"/>
                <a:gd name="T19" fmla="*/ 231 h 232"/>
                <a:gd name="T20" fmla="*/ 128 w 128"/>
                <a:gd name="T21" fmla="*/ 232 h 232"/>
                <a:gd name="T22" fmla="*/ 128 w 128"/>
                <a:gd name="T23" fmla="*/ 219 h 232"/>
                <a:gd name="T24" fmla="*/ 114 w 128"/>
                <a:gd name="T25" fmla="*/ 219 h 232"/>
                <a:gd name="T26" fmla="*/ 79 w 128"/>
                <a:gd name="T27" fmla="*/ 203 h 232"/>
                <a:gd name="T28" fmla="*/ 79 w 128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232">
                  <a:moveTo>
                    <a:pt x="79" y="10"/>
                  </a:moveTo>
                  <a:cubicBezTo>
                    <a:pt x="79" y="1"/>
                    <a:pt x="79" y="0"/>
                    <a:pt x="69" y="0"/>
                  </a:cubicBezTo>
                  <a:cubicBezTo>
                    <a:pt x="47" y="22"/>
                    <a:pt x="15" y="23"/>
                    <a:pt x="0" y="23"/>
                  </a:cubicBezTo>
                  <a:lnTo>
                    <a:pt x="0" y="35"/>
                  </a:lnTo>
                  <a:cubicBezTo>
                    <a:pt x="9" y="35"/>
                    <a:pt x="32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3" y="219"/>
                  </a:lnTo>
                  <a:lnTo>
                    <a:pt x="3" y="232"/>
                  </a:lnTo>
                  <a:cubicBezTo>
                    <a:pt x="9" y="232"/>
                    <a:pt x="52" y="231"/>
                    <a:pt x="65" y="231"/>
                  </a:cubicBezTo>
                  <a:cubicBezTo>
                    <a:pt x="76" y="231"/>
                    <a:pt x="120" y="232"/>
                    <a:pt x="128" y="232"/>
                  </a:cubicBezTo>
                  <a:lnTo>
                    <a:pt x="128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" name="Group 10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 title="IguanaTex Vector Display">
            <a:extLst>
              <a:ext uri="{FF2B5EF4-FFF2-40B4-BE49-F238E27FC236}">
                <a16:creationId xmlns:a16="http://schemas.microsoft.com/office/drawing/2014/main" id="{4862DE4A-704B-49C2-88B6-FF43B42F0FA3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11215041" y="3691721"/>
            <a:ext cx="275814" cy="302629"/>
            <a:chOff x="4627563" y="3649663"/>
            <a:chExt cx="342901" cy="376238"/>
          </a:xfrm>
        </p:grpSpPr>
        <p:sp>
          <p:nvSpPr>
            <p:cNvPr id="105" name="Freeform 88">
              <a:extLst>
                <a:ext uri="{FF2B5EF4-FFF2-40B4-BE49-F238E27FC236}">
                  <a16:creationId xmlns:a16="http://schemas.microsoft.com/office/drawing/2014/main" id="{C507B734-AF40-4249-8937-1AA8C4149CE6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4629151" y="3649663"/>
              <a:ext cx="196850" cy="4286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89">
              <a:extLst>
                <a:ext uri="{FF2B5EF4-FFF2-40B4-BE49-F238E27FC236}">
                  <a16:creationId xmlns:a16="http://schemas.microsoft.com/office/drawing/2014/main" id="{647B500A-9549-43DC-9DDC-780A2A829604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4627563" y="3752851"/>
              <a:ext cx="176213" cy="168275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7 h 226"/>
                <a:gd name="T6" fmla="*/ 203 w 249"/>
                <a:gd name="T7" fmla="*/ 44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5 w 249"/>
                <a:gd name="T19" fmla="*/ 77 h 226"/>
                <a:gd name="T20" fmla="*/ 21 w 249"/>
                <a:gd name="T21" fmla="*/ 82 h 226"/>
                <a:gd name="T22" fmla="*/ 28 w 249"/>
                <a:gd name="T23" fmla="*/ 76 h 226"/>
                <a:gd name="T24" fmla="*/ 95 w 249"/>
                <a:gd name="T25" fmla="*/ 11 h 226"/>
                <a:gd name="T26" fmla="*/ 122 w 249"/>
                <a:gd name="T27" fmla="*/ 44 h 226"/>
                <a:gd name="T28" fmla="*/ 95 w 249"/>
                <a:gd name="T29" fmla="*/ 163 h 226"/>
                <a:gd name="T30" fmla="*/ 47 w 249"/>
                <a:gd name="T31" fmla="*/ 215 h 226"/>
                <a:gd name="T32" fmla="*/ 22 w 249"/>
                <a:gd name="T33" fmla="*/ 208 h 226"/>
                <a:gd name="T34" fmla="*/ 46 w 249"/>
                <a:gd name="T35" fmla="*/ 181 h 226"/>
                <a:gd name="T36" fmla="*/ 27 w 249"/>
                <a:gd name="T37" fmla="*/ 164 h 226"/>
                <a:gd name="T38" fmla="*/ 0 w 249"/>
                <a:gd name="T39" fmla="*/ 193 h 226"/>
                <a:gd name="T40" fmla="*/ 47 w 249"/>
                <a:gd name="T41" fmla="*/ 226 h 226"/>
                <a:gd name="T42" fmla="*/ 99 w 249"/>
                <a:gd name="T43" fmla="*/ 188 h 226"/>
                <a:gd name="T44" fmla="*/ 153 w 249"/>
                <a:gd name="T45" fmla="*/ 226 h 226"/>
                <a:gd name="T46" fmla="*/ 233 w 249"/>
                <a:gd name="T47" fmla="*/ 149 h 226"/>
                <a:gd name="T48" fmla="*/ 227 w 249"/>
                <a:gd name="T49" fmla="*/ 144 h 226"/>
                <a:gd name="T50" fmla="*/ 221 w 249"/>
                <a:gd name="T51" fmla="*/ 149 h 226"/>
                <a:gd name="T52" fmla="*/ 154 w 249"/>
                <a:gd name="T53" fmla="*/ 215 h 226"/>
                <a:gd name="T54" fmla="*/ 127 w 249"/>
                <a:gd name="T55" fmla="*/ 182 h 226"/>
                <a:gd name="T56" fmla="*/ 135 w 249"/>
                <a:gd name="T57" fmla="*/ 138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7"/>
                  </a:cubicBezTo>
                  <a:cubicBezTo>
                    <a:pt x="213" y="20"/>
                    <a:pt x="203" y="32"/>
                    <a:pt x="203" y="44"/>
                  </a:cubicBezTo>
                  <a:cubicBezTo>
                    <a:pt x="203" y="52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6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4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6"/>
                  </a:cubicBezTo>
                  <a:cubicBezTo>
                    <a:pt x="45" y="23"/>
                    <a:pt x="78" y="11"/>
                    <a:pt x="95" y="11"/>
                  </a:cubicBezTo>
                  <a:cubicBezTo>
                    <a:pt x="104" y="11"/>
                    <a:pt x="122" y="15"/>
                    <a:pt x="122" y="44"/>
                  </a:cubicBezTo>
                  <a:cubicBezTo>
                    <a:pt x="122" y="60"/>
                    <a:pt x="113" y="93"/>
                    <a:pt x="95" y="163"/>
                  </a:cubicBezTo>
                  <a:cubicBezTo>
                    <a:pt x="87" y="194"/>
                    <a:pt x="69" y="215"/>
                    <a:pt x="47" y="215"/>
                  </a:cubicBezTo>
                  <a:cubicBezTo>
                    <a:pt x="44" y="215"/>
                    <a:pt x="33" y="215"/>
                    <a:pt x="22" y="208"/>
                  </a:cubicBezTo>
                  <a:cubicBezTo>
                    <a:pt x="35" y="206"/>
                    <a:pt x="46" y="195"/>
                    <a:pt x="46" y="181"/>
                  </a:cubicBezTo>
                  <a:cubicBezTo>
                    <a:pt x="46" y="168"/>
                    <a:pt x="35" y="164"/>
                    <a:pt x="27" y="164"/>
                  </a:cubicBezTo>
                  <a:cubicBezTo>
                    <a:pt x="12" y="164"/>
                    <a:pt x="0" y="177"/>
                    <a:pt x="0" y="193"/>
                  </a:cubicBezTo>
                  <a:cubicBezTo>
                    <a:pt x="0" y="216"/>
                    <a:pt x="25" y="226"/>
                    <a:pt x="47" y="226"/>
                  </a:cubicBezTo>
                  <a:cubicBezTo>
                    <a:pt x="80" y="226"/>
                    <a:pt x="98" y="191"/>
                    <a:pt x="99" y="188"/>
                  </a:cubicBezTo>
                  <a:cubicBezTo>
                    <a:pt x="105" y="206"/>
                    <a:pt x="123" y="226"/>
                    <a:pt x="153" y="226"/>
                  </a:cubicBezTo>
                  <a:cubicBezTo>
                    <a:pt x="205" y="226"/>
                    <a:pt x="233" y="161"/>
                    <a:pt x="233" y="149"/>
                  </a:cubicBezTo>
                  <a:cubicBezTo>
                    <a:pt x="233" y="144"/>
                    <a:pt x="229" y="144"/>
                    <a:pt x="227" y="144"/>
                  </a:cubicBezTo>
                  <a:cubicBezTo>
                    <a:pt x="223" y="144"/>
                    <a:pt x="222" y="146"/>
                    <a:pt x="221" y="149"/>
                  </a:cubicBezTo>
                  <a:cubicBezTo>
                    <a:pt x="204" y="203"/>
                    <a:pt x="170" y="215"/>
                    <a:pt x="154" y="215"/>
                  </a:cubicBezTo>
                  <a:cubicBezTo>
                    <a:pt x="135" y="215"/>
                    <a:pt x="127" y="199"/>
                    <a:pt x="127" y="182"/>
                  </a:cubicBezTo>
                  <a:cubicBezTo>
                    <a:pt x="127" y="171"/>
                    <a:pt x="130" y="160"/>
                    <a:pt x="135" y="138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0">
              <a:extLst>
                <a:ext uri="{FF2B5EF4-FFF2-40B4-BE49-F238E27FC236}">
                  <a16:creationId xmlns:a16="http://schemas.microsoft.com/office/drawing/2014/main" id="{F6F5BE45-92EB-4D63-BFC8-C980916A0EE3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4819651" y="3789363"/>
              <a:ext cx="150813" cy="30163"/>
            </a:xfrm>
            <a:custGeom>
              <a:avLst/>
              <a:gdLst>
                <a:gd name="T0" fmla="*/ 214 w 214"/>
                <a:gd name="T1" fmla="*/ 8 h 41"/>
                <a:gd name="T2" fmla="*/ 208 w 214"/>
                <a:gd name="T3" fmla="*/ 0 h 41"/>
                <a:gd name="T4" fmla="*/ 152 w 214"/>
                <a:gd name="T5" fmla="*/ 23 h 41"/>
                <a:gd name="T6" fmla="*/ 111 w 214"/>
                <a:gd name="T7" fmla="*/ 11 h 41"/>
                <a:gd name="T8" fmla="*/ 71 w 214"/>
                <a:gd name="T9" fmla="*/ 0 h 41"/>
                <a:gd name="T10" fmla="*/ 0 w 214"/>
                <a:gd name="T11" fmla="*/ 33 h 41"/>
                <a:gd name="T12" fmla="*/ 6 w 214"/>
                <a:gd name="T13" fmla="*/ 41 h 41"/>
                <a:gd name="T14" fmla="*/ 63 w 214"/>
                <a:gd name="T15" fmla="*/ 18 h 41"/>
                <a:gd name="T16" fmla="*/ 103 w 214"/>
                <a:gd name="T17" fmla="*/ 29 h 41"/>
                <a:gd name="T18" fmla="*/ 143 w 214"/>
                <a:gd name="T19" fmla="*/ 41 h 41"/>
                <a:gd name="T20" fmla="*/ 214 w 214"/>
                <a:gd name="T21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41">
                  <a:moveTo>
                    <a:pt x="214" y="8"/>
                  </a:moveTo>
                  <a:cubicBezTo>
                    <a:pt x="212" y="4"/>
                    <a:pt x="211" y="2"/>
                    <a:pt x="208" y="0"/>
                  </a:cubicBezTo>
                  <a:cubicBezTo>
                    <a:pt x="189" y="15"/>
                    <a:pt x="170" y="23"/>
                    <a:pt x="152" y="23"/>
                  </a:cubicBezTo>
                  <a:cubicBezTo>
                    <a:pt x="139" y="23"/>
                    <a:pt x="130" y="21"/>
                    <a:pt x="111" y="11"/>
                  </a:cubicBezTo>
                  <a:cubicBezTo>
                    <a:pt x="98" y="5"/>
                    <a:pt x="85" y="0"/>
                    <a:pt x="71" y="0"/>
                  </a:cubicBezTo>
                  <a:cubicBezTo>
                    <a:pt x="47" y="0"/>
                    <a:pt x="31" y="11"/>
                    <a:pt x="0" y="33"/>
                  </a:cubicBezTo>
                  <a:cubicBezTo>
                    <a:pt x="2" y="36"/>
                    <a:pt x="4" y="39"/>
                    <a:pt x="6" y="41"/>
                  </a:cubicBezTo>
                  <a:cubicBezTo>
                    <a:pt x="25" y="26"/>
                    <a:pt x="44" y="18"/>
                    <a:pt x="63" y="18"/>
                  </a:cubicBezTo>
                  <a:cubicBezTo>
                    <a:pt x="75" y="18"/>
                    <a:pt x="84" y="20"/>
                    <a:pt x="103" y="29"/>
                  </a:cubicBezTo>
                  <a:cubicBezTo>
                    <a:pt x="116" y="36"/>
                    <a:pt x="129" y="41"/>
                    <a:pt x="143" y="41"/>
                  </a:cubicBezTo>
                  <a:cubicBezTo>
                    <a:pt x="168" y="41"/>
                    <a:pt x="184" y="30"/>
                    <a:pt x="214" y="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91">
              <a:extLst>
                <a:ext uri="{FF2B5EF4-FFF2-40B4-BE49-F238E27FC236}">
                  <a16:creationId xmlns:a16="http://schemas.microsoft.com/office/drawing/2014/main" id="{4095FE2B-FFA6-403E-A7CD-B24FDE20FEAB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4829176" y="3862388"/>
              <a:ext cx="82550" cy="163513"/>
            </a:xfrm>
            <a:custGeom>
              <a:avLst/>
              <a:gdLst>
                <a:gd name="T0" fmla="*/ 72 w 118"/>
                <a:gd name="T1" fmla="*/ 80 h 222"/>
                <a:gd name="T2" fmla="*/ 107 w 118"/>
                <a:gd name="T3" fmla="*/ 80 h 222"/>
                <a:gd name="T4" fmla="*/ 118 w 118"/>
                <a:gd name="T5" fmla="*/ 72 h 222"/>
                <a:gd name="T6" fmla="*/ 108 w 118"/>
                <a:gd name="T7" fmla="*/ 68 h 222"/>
                <a:gd name="T8" fmla="*/ 75 w 118"/>
                <a:gd name="T9" fmla="*/ 68 h 222"/>
                <a:gd name="T10" fmla="*/ 88 w 118"/>
                <a:gd name="T11" fmla="*/ 16 h 222"/>
                <a:gd name="T12" fmla="*/ 89 w 118"/>
                <a:gd name="T13" fmla="*/ 11 h 222"/>
                <a:gd name="T14" fmla="*/ 77 w 118"/>
                <a:gd name="T15" fmla="*/ 0 h 222"/>
                <a:gd name="T16" fmla="*/ 60 w 118"/>
                <a:gd name="T17" fmla="*/ 15 h 222"/>
                <a:gd name="T18" fmla="*/ 47 w 118"/>
                <a:gd name="T19" fmla="*/ 68 h 222"/>
                <a:gd name="T20" fmla="*/ 12 w 118"/>
                <a:gd name="T21" fmla="*/ 68 h 222"/>
                <a:gd name="T22" fmla="*/ 0 w 118"/>
                <a:gd name="T23" fmla="*/ 75 h 222"/>
                <a:gd name="T24" fmla="*/ 11 w 118"/>
                <a:gd name="T25" fmla="*/ 80 h 222"/>
                <a:gd name="T26" fmla="*/ 44 w 118"/>
                <a:gd name="T27" fmla="*/ 80 h 222"/>
                <a:gd name="T28" fmla="*/ 23 w 118"/>
                <a:gd name="T29" fmla="*/ 163 h 222"/>
                <a:gd name="T30" fmla="*/ 18 w 118"/>
                <a:gd name="T31" fmla="*/ 188 h 222"/>
                <a:gd name="T32" fmla="*/ 56 w 118"/>
                <a:gd name="T33" fmla="*/ 222 h 222"/>
                <a:gd name="T34" fmla="*/ 116 w 118"/>
                <a:gd name="T35" fmla="*/ 168 h 222"/>
                <a:gd name="T36" fmla="*/ 111 w 118"/>
                <a:gd name="T37" fmla="*/ 164 h 222"/>
                <a:gd name="T38" fmla="*/ 103 w 118"/>
                <a:gd name="T39" fmla="*/ 170 h 222"/>
                <a:gd name="T40" fmla="*/ 57 w 118"/>
                <a:gd name="T41" fmla="*/ 212 h 222"/>
                <a:gd name="T42" fmla="*/ 44 w 118"/>
                <a:gd name="T43" fmla="*/ 195 h 222"/>
                <a:gd name="T44" fmla="*/ 47 w 118"/>
                <a:gd name="T45" fmla="*/ 180 h 222"/>
                <a:gd name="T46" fmla="*/ 72 w 118"/>
                <a:gd name="T47" fmla="*/ 8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8" h="222">
                  <a:moveTo>
                    <a:pt x="72" y="80"/>
                  </a:moveTo>
                  <a:lnTo>
                    <a:pt x="107" y="80"/>
                  </a:lnTo>
                  <a:cubicBezTo>
                    <a:pt x="114" y="80"/>
                    <a:pt x="118" y="80"/>
                    <a:pt x="118" y="72"/>
                  </a:cubicBezTo>
                  <a:cubicBezTo>
                    <a:pt x="118" y="68"/>
                    <a:pt x="114" y="68"/>
                    <a:pt x="108" y="68"/>
                  </a:cubicBezTo>
                  <a:lnTo>
                    <a:pt x="75" y="68"/>
                  </a:lnTo>
                  <a:lnTo>
                    <a:pt x="88" y="16"/>
                  </a:lnTo>
                  <a:cubicBezTo>
                    <a:pt x="88" y="14"/>
                    <a:pt x="89" y="12"/>
                    <a:pt x="89" y="11"/>
                  </a:cubicBezTo>
                  <a:cubicBezTo>
                    <a:pt x="89" y="5"/>
                    <a:pt x="84" y="0"/>
                    <a:pt x="77" y="0"/>
                  </a:cubicBezTo>
                  <a:cubicBezTo>
                    <a:pt x="68" y="0"/>
                    <a:pt x="63" y="6"/>
                    <a:pt x="60" y="15"/>
                  </a:cubicBezTo>
                  <a:cubicBezTo>
                    <a:pt x="58" y="24"/>
                    <a:pt x="63" y="7"/>
                    <a:pt x="47" y="68"/>
                  </a:cubicBezTo>
                  <a:lnTo>
                    <a:pt x="12" y="68"/>
                  </a:lnTo>
                  <a:cubicBezTo>
                    <a:pt x="5" y="68"/>
                    <a:pt x="0" y="68"/>
                    <a:pt x="0" y="75"/>
                  </a:cubicBezTo>
                  <a:cubicBezTo>
                    <a:pt x="0" y="80"/>
                    <a:pt x="5" y="80"/>
                    <a:pt x="11" y="80"/>
                  </a:cubicBezTo>
                  <a:lnTo>
                    <a:pt x="44" y="80"/>
                  </a:lnTo>
                  <a:lnTo>
                    <a:pt x="23" y="163"/>
                  </a:lnTo>
                  <a:cubicBezTo>
                    <a:pt x="21" y="171"/>
                    <a:pt x="18" y="184"/>
                    <a:pt x="18" y="188"/>
                  </a:cubicBezTo>
                  <a:cubicBezTo>
                    <a:pt x="18" y="209"/>
                    <a:pt x="36" y="222"/>
                    <a:pt x="56" y="222"/>
                  </a:cubicBezTo>
                  <a:cubicBezTo>
                    <a:pt x="94" y="222"/>
                    <a:pt x="116" y="173"/>
                    <a:pt x="116" y="168"/>
                  </a:cubicBezTo>
                  <a:cubicBezTo>
                    <a:pt x="116" y="164"/>
                    <a:pt x="112" y="164"/>
                    <a:pt x="111" y="164"/>
                  </a:cubicBezTo>
                  <a:cubicBezTo>
                    <a:pt x="107" y="164"/>
                    <a:pt x="106" y="164"/>
                    <a:pt x="103" y="170"/>
                  </a:cubicBezTo>
                  <a:cubicBezTo>
                    <a:pt x="94" y="192"/>
                    <a:pt x="76" y="212"/>
                    <a:pt x="57" y="212"/>
                  </a:cubicBezTo>
                  <a:cubicBezTo>
                    <a:pt x="49" y="212"/>
                    <a:pt x="44" y="207"/>
                    <a:pt x="44" y="195"/>
                  </a:cubicBezTo>
                  <a:cubicBezTo>
                    <a:pt x="44" y="191"/>
                    <a:pt x="46" y="184"/>
                    <a:pt x="47" y="180"/>
                  </a:cubicBezTo>
                  <a:lnTo>
                    <a:pt x="72" y="8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86B039FD-2205-4345-BAF1-EDB0D2C662A8}"/>
              </a:ext>
            </a:extLst>
          </p:cNvPr>
          <p:cNvSpPr txBox="1"/>
          <p:nvPr/>
        </p:nvSpPr>
        <p:spPr>
          <a:xfrm>
            <a:off x="11220481" y="2945542"/>
            <a:ext cx="492443" cy="265082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17FBAFA6-140C-48A1-8128-C6E82958D22A}"/>
              </a:ext>
            </a:extLst>
          </p:cNvPr>
          <p:cNvSpPr txBox="1"/>
          <p:nvPr/>
        </p:nvSpPr>
        <p:spPr>
          <a:xfrm>
            <a:off x="11202792" y="3313719"/>
            <a:ext cx="492443" cy="265082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 algn="l"/>
            <a:r>
              <a:rPr lang="en-US" sz="2000" dirty="0"/>
              <a:t>…</a:t>
            </a:r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4ACCC918-6788-42E0-80D3-ABC8D6D74EE8}"/>
              </a:ext>
            </a:extLst>
          </p:cNvPr>
          <p:cNvSpPr/>
          <p:nvPr/>
        </p:nvSpPr>
        <p:spPr>
          <a:xfrm>
            <a:off x="10979954" y="2381234"/>
            <a:ext cx="739247" cy="17824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2" name="Straight Arrow Connector 111">
            <a:extLst>
              <a:ext uri="{FF2B5EF4-FFF2-40B4-BE49-F238E27FC236}">
                <a16:creationId xmlns:a16="http://schemas.microsoft.com/office/drawing/2014/main" id="{15B99803-8091-4835-9649-3394BD777C5C}"/>
              </a:ext>
            </a:extLst>
          </p:cNvPr>
          <p:cNvCxnSpPr>
            <a:cxnSpLocks/>
            <a:stCxn id="111" idx="2"/>
            <a:endCxn id="46" idx="1"/>
          </p:cNvCxnSpPr>
          <p:nvPr/>
        </p:nvCxnSpPr>
        <p:spPr>
          <a:xfrm flipH="1">
            <a:off x="10636605" y="3272442"/>
            <a:ext cx="343349" cy="1564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Arc 112">
            <a:extLst>
              <a:ext uri="{FF2B5EF4-FFF2-40B4-BE49-F238E27FC236}">
                <a16:creationId xmlns:a16="http://schemas.microsoft.com/office/drawing/2014/main" id="{5892CD55-24A6-4CF4-9CBC-FAA757D08DEC}"/>
              </a:ext>
            </a:extLst>
          </p:cNvPr>
          <p:cNvSpPr/>
          <p:nvPr/>
        </p:nvSpPr>
        <p:spPr>
          <a:xfrm rot="2779180">
            <a:off x="10234365" y="4129423"/>
            <a:ext cx="664665" cy="708219"/>
          </a:xfrm>
          <a:prstGeom prst="arc">
            <a:avLst/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7D03DFF2-B942-4C92-A543-2982E4261418}"/>
              </a:ext>
            </a:extLst>
          </p:cNvPr>
          <p:cNvCxnSpPr>
            <a:cxnSpLocks/>
          </p:cNvCxnSpPr>
          <p:nvPr/>
        </p:nvCxnSpPr>
        <p:spPr>
          <a:xfrm flipH="1">
            <a:off x="6096000" y="1052948"/>
            <a:ext cx="17703" cy="5574145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TextBox 138">
            <a:extLst>
              <a:ext uri="{FF2B5EF4-FFF2-40B4-BE49-F238E27FC236}">
                <a16:creationId xmlns:a16="http://schemas.microsoft.com/office/drawing/2014/main" id="{5509F76E-9758-4CB3-9880-4C4836AA1C0C}"/>
              </a:ext>
            </a:extLst>
          </p:cNvPr>
          <p:cNvSpPr txBox="1"/>
          <p:nvPr/>
        </p:nvSpPr>
        <p:spPr>
          <a:xfrm>
            <a:off x="359528" y="4241353"/>
            <a:ext cx="566565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/>
              <a:t>Difficulties to formalize the intuition: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zh-CN" sz="2200" dirty="0"/>
              <a:t>Reduction doesn’t know</a:t>
            </a:r>
            <a:endParaRPr lang="en-US" sz="2200" dirty="0"/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200" dirty="0"/>
              <a:t>Shouldn’t talk about </a:t>
            </a:r>
            <a:r>
              <a:rPr lang="en-US" sz="2200" b="1" u="sng" dirty="0"/>
              <a:t>concrete values </a:t>
            </a:r>
            <a:r>
              <a:rPr lang="en-US" sz="2200" dirty="0"/>
              <a:t>for the underlying witness in the PHP argument. They are actually </a:t>
            </a:r>
            <a:r>
              <a:rPr lang="en-US" sz="2200" b="1" u="sng" dirty="0"/>
              <a:t>distributions</a:t>
            </a:r>
            <a:r>
              <a:rPr lang="en-US" sz="2200" dirty="0"/>
              <a:t>.</a:t>
            </a:r>
          </a:p>
        </p:txBody>
      </p: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8FABB2FC-3826-4C97-AA85-E5CFA4C362F3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3632074" y="4645632"/>
            <a:ext cx="1197827" cy="334385"/>
            <a:chOff x="2541589" y="2540000"/>
            <a:chExt cx="830263" cy="231776"/>
          </a:xfrm>
          <a:solidFill>
            <a:schemeClr val="tx1"/>
          </a:solidFill>
        </p:grpSpPr>
        <p:sp>
          <p:nvSpPr>
            <p:cNvPr id="141" name="Freeform 7">
              <a:extLst>
                <a:ext uri="{FF2B5EF4-FFF2-40B4-BE49-F238E27FC236}">
                  <a16:creationId xmlns:a16="http://schemas.microsoft.com/office/drawing/2014/main" id="{33E5ABC4-8809-448E-9566-B9270B46174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541589" y="2540000"/>
              <a:ext cx="44450" cy="22225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8">
              <a:extLst>
                <a:ext uri="{FF2B5EF4-FFF2-40B4-BE49-F238E27FC236}">
                  <a16:creationId xmlns:a16="http://schemas.microsoft.com/office/drawing/2014/main" id="{B0EF2883-41F4-4F49-A678-7CA3E3C1A52B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601914" y="2608263"/>
              <a:ext cx="93663" cy="1000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50 w 248"/>
                <a:gd name="T15" fmla="*/ 38 h 226"/>
                <a:gd name="T16" fmla="*/ 96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8 w 248"/>
                <a:gd name="T23" fmla="*/ 77 h 226"/>
                <a:gd name="T24" fmla="*/ 95 w 248"/>
                <a:gd name="T25" fmla="*/ 11 h 226"/>
                <a:gd name="T26" fmla="*/ 122 w 248"/>
                <a:gd name="T27" fmla="*/ 45 h 226"/>
                <a:gd name="T28" fmla="*/ 95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6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7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7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9">
              <a:extLst>
                <a:ext uri="{FF2B5EF4-FFF2-40B4-BE49-F238E27FC236}">
                  <a16:creationId xmlns:a16="http://schemas.microsoft.com/office/drawing/2014/main" id="{64E6B5C6-7D6F-448B-B198-96CCBAB7CBD5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713039" y="2632075"/>
              <a:ext cx="65088" cy="107950"/>
            </a:xfrm>
            <a:custGeom>
              <a:avLst/>
              <a:gdLst>
                <a:gd name="T0" fmla="*/ 83 w 172"/>
                <a:gd name="T1" fmla="*/ 10 h 245"/>
                <a:gd name="T2" fmla="*/ 85 w 172"/>
                <a:gd name="T3" fmla="*/ 4 h 245"/>
                <a:gd name="T4" fmla="*/ 79 w 172"/>
                <a:gd name="T5" fmla="*/ 0 h 245"/>
                <a:gd name="T6" fmla="*/ 35 w 172"/>
                <a:gd name="T7" fmla="*/ 3 h 245"/>
                <a:gd name="T8" fmla="*/ 27 w 172"/>
                <a:gd name="T9" fmla="*/ 11 h 245"/>
                <a:gd name="T10" fmla="*/ 36 w 172"/>
                <a:gd name="T11" fmla="*/ 16 h 245"/>
                <a:gd name="T12" fmla="*/ 53 w 172"/>
                <a:gd name="T13" fmla="*/ 21 h 245"/>
                <a:gd name="T14" fmla="*/ 51 w 172"/>
                <a:gd name="T15" fmla="*/ 29 h 245"/>
                <a:gd name="T16" fmla="*/ 2 w 172"/>
                <a:gd name="T17" fmla="*/ 226 h 245"/>
                <a:gd name="T18" fmla="*/ 0 w 172"/>
                <a:gd name="T19" fmla="*/ 234 h 245"/>
                <a:gd name="T20" fmla="*/ 12 w 172"/>
                <a:gd name="T21" fmla="*/ 245 h 245"/>
                <a:gd name="T22" fmla="*/ 28 w 172"/>
                <a:gd name="T23" fmla="*/ 231 h 245"/>
                <a:gd name="T24" fmla="*/ 45 w 172"/>
                <a:gd name="T25" fmla="*/ 163 h 245"/>
                <a:gd name="T26" fmla="*/ 90 w 172"/>
                <a:gd name="T27" fmla="*/ 191 h 245"/>
                <a:gd name="T28" fmla="*/ 89 w 172"/>
                <a:gd name="T29" fmla="*/ 198 h 245"/>
                <a:gd name="T30" fmla="*/ 88 w 172"/>
                <a:gd name="T31" fmla="*/ 209 h 245"/>
                <a:gd name="T32" fmla="*/ 125 w 172"/>
                <a:gd name="T33" fmla="*/ 245 h 245"/>
                <a:gd name="T34" fmla="*/ 169 w 172"/>
                <a:gd name="T35" fmla="*/ 192 h 245"/>
                <a:gd name="T36" fmla="*/ 164 w 172"/>
                <a:gd name="T37" fmla="*/ 187 h 245"/>
                <a:gd name="T38" fmla="*/ 157 w 172"/>
                <a:gd name="T39" fmla="*/ 196 h 245"/>
                <a:gd name="T40" fmla="*/ 126 w 172"/>
                <a:gd name="T41" fmla="*/ 235 h 245"/>
                <a:gd name="T42" fmla="*/ 114 w 172"/>
                <a:gd name="T43" fmla="*/ 217 h 245"/>
                <a:gd name="T44" fmla="*/ 116 w 172"/>
                <a:gd name="T45" fmla="*/ 202 h 245"/>
                <a:gd name="T46" fmla="*/ 118 w 172"/>
                <a:gd name="T47" fmla="*/ 191 h 245"/>
                <a:gd name="T48" fmla="*/ 61 w 172"/>
                <a:gd name="T49" fmla="*/ 154 h 245"/>
                <a:gd name="T50" fmla="*/ 90 w 172"/>
                <a:gd name="T51" fmla="*/ 131 h 245"/>
                <a:gd name="T52" fmla="*/ 145 w 172"/>
                <a:gd name="T53" fmla="*/ 98 h 245"/>
                <a:gd name="T54" fmla="*/ 156 w 172"/>
                <a:gd name="T55" fmla="*/ 102 h 245"/>
                <a:gd name="T56" fmla="*/ 138 w 172"/>
                <a:gd name="T57" fmla="*/ 122 h 245"/>
                <a:gd name="T58" fmla="*/ 152 w 172"/>
                <a:gd name="T59" fmla="*/ 135 h 245"/>
                <a:gd name="T60" fmla="*/ 172 w 172"/>
                <a:gd name="T61" fmla="*/ 112 h 245"/>
                <a:gd name="T62" fmla="*/ 145 w 172"/>
                <a:gd name="T63" fmla="*/ 88 h 245"/>
                <a:gd name="T64" fmla="*/ 89 w 172"/>
                <a:gd name="T65" fmla="*/ 119 h 245"/>
                <a:gd name="T66" fmla="*/ 49 w 172"/>
                <a:gd name="T67" fmla="*/ 149 h 245"/>
                <a:gd name="T68" fmla="*/ 83 w 172"/>
                <a:gd name="T69" fmla="*/ 1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5">
                  <a:moveTo>
                    <a:pt x="83" y="10"/>
                  </a:moveTo>
                  <a:cubicBezTo>
                    <a:pt x="84" y="9"/>
                    <a:pt x="85" y="5"/>
                    <a:pt x="85" y="4"/>
                  </a:cubicBezTo>
                  <a:cubicBezTo>
                    <a:pt x="85" y="3"/>
                    <a:pt x="83" y="0"/>
                    <a:pt x="79" y="0"/>
                  </a:cubicBezTo>
                  <a:cubicBezTo>
                    <a:pt x="72" y="0"/>
                    <a:pt x="43" y="2"/>
                    <a:pt x="35" y="3"/>
                  </a:cubicBezTo>
                  <a:cubicBezTo>
                    <a:pt x="32" y="3"/>
                    <a:pt x="27" y="4"/>
                    <a:pt x="27" y="11"/>
                  </a:cubicBezTo>
                  <a:cubicBezTo>
                    <a:pt x="27" y="16"/>
                    <a:pt x="32" y="16"/>
                    <a:pt x="36" y="16"/>
                  </a:cubicBezTo>
                  <a:cubicBezTo>
                    <a:pt x="53" y="16"/>
                    <a:pt x="53" y="18"/>
                    <a:pt x="53" y="21"/>
                  </a:cubicBezTo>
                  <a:cubicBezTo>
                    <a:pt x="53" y="24"/>
                    <a:pt x="52" y="26"/>
                    <a:pt x="51" y="29"/>
                  </a:cubicBezTo>
                  <a:lnTo>
                    <a:pt x="2" y="226"/>
                  </a:lnTo>
                  <a:cubicBezTo>
                    <a:pt x="0" y="233"/>
                    <a:pt x="0" y="233"/>
                    <a:pt x="0" y="234"/>
                  </a:cubicBezTo>
                  <a:cubicBezTo>
                    <a:pt x="0" y="239"/>
                    <a:pt x="5" y="245"/>
                    <a:pt x="12" y="245"/>
                  </a:cubicBezTo>
                  <a:cubicBezTo>
                    <a:pt x="22" y="245"/>
                    <a:pt x="26" y="238"/>
                    <a:pt x="28" y="231"/>
                  </a:cubicBezTo>
                  <a:cubicBezTo>
                    <a:pt x="29" y="229"/>
                    <a:pt x="44" y="168"/>
                    <a:pt x="45" y="163"/>
                  </a:cubicBezTo>
                  <a:cubicBezTo>
                    <a:pt x="70" y="165"/>
                    <a:pt x="90" y="173"/>
                    <a:pt x="90" y="191"/>
                  </a:cubicBezTo>
                  <a:cubicBezTo>
                    <a:pt x="90" y="193"/>
                    <a:pt x="90" y="195"/>
                    <a:pt x="89" y="198"/>
                  </a:cubicBezTo>
                  <a:cubicBezTo>
                    <a:pt x="88" y="204"/>
                    <a:pt x="88" y="205"/>
                    <a:pt x="88" y="209"/>
                  </a:cubicBezTo>
                  <a:cubicBezTo>
                    <a:pt x="88" y="234"/>
                    <a:pt x="108" y="245"/>
                    <a:pt x="125" y="245"/>
                  </a:cubicBezTo>
                  <a:cubicBezTo>
                    <a:pt x="159" y="245"/>
                    <a:pt x="169" y="192"/>
                    <a:pt x="169" y="192"/>
                  </a:cubicBezTo>
                  <a:cubicBezTo>
                    <a:pt x="169" y="187"/>
                    <a:pt x="165" y="187"/>
                    <a:pt x="164" y="187"/>
                  </a:cubicBezTo>
                  <a:cubicBezTo>
                    <a:pt x="159" y="187"/>
                    <a:pt x="158" y="189"/>
                    <a:pt x="157" y="196"/>
                  </a:cubicBezTo>
                  <a:cubicBezTo>
                    <a:pt x="153" y="211"/>
                    <a:pt x="143" y="235"/>
                    <a:pt x="126" y="235"/>
                  </a:cubicBezTo>
                  <a:cubicBezTo>
                    <a:pt x="117" y="235"/>
                    <a:pt x="114" y="227"/>
                    <a:pt x="114" y="217"/>
                  </a:cubicBezTo>
                  <a:cubicBezTo>
                    <a:pt x="114" y="211"/>
                    <a:pt x="114" y="211"/>
                    <a:pt x="116" y="202"/>
                  </a:cubicBezTo>
                  <a:cubicBezTo>
                    <a:pt x="116" y="201"/>
                    <a:pt x="118" y="195"/>
                    <a:pt x="118" y="191"/>
                  </a:cubicBezTo>
                  <a:cubicBezTo>
                    <a:pt x="118" y="160"/>
                    <a:pt x="76" y="155"/>
                    <a:pt x="61" y="154"/>
                  </a:cubicBezTo>
                  <a:cubicBezTo>
                    <a:pt x="71" y="147"/>
                    <a:pt x="84" y="136"/>
                    <a:pt x="90" y="131"/>
                  </a:cubicBezTo>
                  <a:cubicBezTo>
                    <a:pt x="108" y="114"/>
                    <a:pt x="125" y="98"/>
                    <a:pt x="145" y="98"/>
                  </a:cubicBezTo>
                  <a:cubicBezTo>
                    <a:pt x="149" y="98"/>
                    <a:pt x="154" y="99"/>
                    <a:pt x="156" y="102"/>
                  </a:cubicBezTo>
                  <a:cubicBezTo>
                    <a:pt x="141" y="105"/>
                    <a:pt x="138" y="116"/>
                    <a:pt x="138" y="122"/>
                  </a:cubicBezTo>
                  <a:cubicBezTo>
                    <a:pt x="138" y="129"/>
                    <a:pt x="144" y="135"/>
                    <a:pt x="152" y="135"/>
                  </a:cubicBezTo>
                  <a:cubicBezTo>
                    <a:pt x="162" y="135"/>
                    <a:pt x="172" y="127"/>
                    <a:pt x="172" y="112"/>
                  </a:cubicBezTo>
                  <a:cubicBezTo>
                    <a:pt x="172" y="101"/>
                    <a:pt x="164" y="88"/>
                    <a:pt x="145" y="88"/>
                  </a:cubicBezTo>
                  <a:cubicBezTo>
                    <a:pt x="125" y="88"/>
                    <a:pt x="107" y="102"/>
                    <a:pt x="89" y="119"/>
                  </a:cubicBezTo>
                  <a:cubicBezTo>
                    <a:pt x="75" y="132"/>
                    <a:pt x="63" y="143"/>
                    <a:pt x="49" y="149"/>
                  </a:cubicBezTo>
                  <a:lnTo>
                    <a:pt x="83" y="1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0">
              <a:extLst>
                <a:ext uri="{FF2B5EF4-FFF2-40B4-BE49-F238E27FC236}">
                  <a16:creationId xmlns:a16="http://schemas.microsoft.com/office/drawing/2014/main" id="{5075F589-213B-417D-8329-00C46C094B37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811464" y="2682875"/>
              <a:ext cx="22225" cy="666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1">
              <a:extLst>
                <a:ext uri="{FF2B5EF4-FFF2-40B4-BE49-F238E27FC236}">
                  <a16:creationId xmlns:a16="http://schemas.microsoft.com/office/drawing/2014/main" id="{C3BC4A21-A81C-4A96-A27C-6E444CA5F5A1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886077" y="2546350"/>
              <a:ext cx="103188" cy="2540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1 w 277"/>
                <a:gd name="T5" fmla="*/ 17 h 57"/>
                <a:gd name="T6" fmla="*/ 91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2">
              <a:extLst>
                <a:ext uri="{FF2B5EF4-FFF2-40B4-BE49-F238E27FC236}">
                  <a16:creationId xmlns:a16="http://schemas.microsoft.com/office/drawing/2014/main" id="{EF952405-7EB2-4C8A-81B7-000661D51970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884489" y="2608263"/>
              <a:ext cx="93663" cy="100013"/>
            </a:xfrm>
            <a:custGeom>
              <a:avLst/>
              <a:gdLst>
                <a:gd name="T0" fmla="*/ 152 w 249"/>
                <a:gd name="T1" fmla="*/ 70 h 226"/>
                <a:gd name="T2" fmla="*/ 202 w 249"/>
                <a:gd name="T3" fmla="*/ 11 h 226"/>
                <a:gd name="T4" fmla="*/ 227 w 249"/>
                <a:gd name="T5" fmla="*/ 18 h 226"/>
                <a:gd name="T6" fmla="*/ 203 w 249"/>
                <a:gd name="T7" fmla="*/ 45 h 226"/>
                <a:gd name="T8" fmla="*/ 222 w 249"/>
                <a:gd name="T9" fmla="*/ 62 h 226"/>
                <a:gd name="T10" fmla="*/ 249 w 249"/>
                <a:gd name="T11" fmla="*/ 33 h 226"/>
                <a:gd name="T12" fmla="*/ 202 w 249"/>
                <a:gd name="T13" fmla="*/ 0 h 226"/>
                <a:gd name="T14" fmla="*/ 150 w 249"/>
                <a:gd name="T15" fmla="*/ 38 h 226"/>
                <a:gd name="T16" fmla="*/ 96 w 249"/>
                <a:gd name="T17" fmla="*/ 0 h 226"/>
                <a:gd name="T18" fmla="*/ 16 w 249"/>
                <a:gd name="T19" fmla="*/ 77 h 226"/>
                <a:gd name="T20" fmla="*/ 22 w 249"/>
                <a:gd name="T21" fmla="*/ 82 h 226"/>
                <a:gd name="T22" fmla="*/ 28 w 249"/>
                <a:gd name="T23" fmla="*/ 77 h 226"/>
                <a:gd name="T24" fmla="*/ 95 w 249"/>
                <a:gd name="T25" fmla="*/ 11 h 226"/>
                <a:gd name="T26" fmla="*/ 122 w 249"/>
                <a:gd name="T27" fmla="*/ 45 h 226"/>
                <a:gd name="T28" fmla="*/ 95 w 249"/>
                <a:gd name="T29" fmla="*/ 164 h 226"/>
                <a:gd name="T30" fmla="*/ 48 w 249"/>
                <a:gd name="T31" fmla="*/ 216 h 226"/>
                <a:gd name="T32" fmla="*/ 23 w 249"/>
                <a:gd name="T33" fmla="*/ 209 h 226"/>
                <a:gd name="T34" fmla="*/ 46 w 249"/>
                <a:gd name="T35" fmla="*/ 182 h 226"/>
                <a:gd name="T36" fmla="*/ 28 w 249"/>
                <a:gd name="T37" fmla="*/ 165 h 226"/>
                <a:gd name="T38" fmla="*/ 0 w 249"/>
                <a:gd name="T39" fmla="*/ 194 h 226"/>
                <a:gd name="T40" fmla="*/ 47 w 249"/>
                <a:gd name="T41" fmla="*/ 226 h 226"/>
                <a:gd name="T42" fmla="*/ 100 w 249"/>
                <a:gd name="T43" fmla="*/ 189 h 226"/>
                <a:gd name="T44" fmla="*/ 153 w 249"/>
                <a:gd name="T45" fmla="*/ 226 h 226"/>
                <a:gd name="T46" fmla="*/ 233 w 249"/>
                <a:gd name="T47" fmla="*/ 150 h 226"/>
                <a:gd name="T48" fmla="*/ 227 w 249"/>
                <a:gd name="T49" fmla="*/ 145 h 226"/>
                <a:gd name="T50" fmla="*/ 221 w 249"/>
                <a:gd name="T51" fmla="*/ 150 h 226"/>
                <a:gd name="T52" fmla="*/ 154 w 249"/>
                <a:gd name="T53" fmla="*/ 216 h 226"/>
                <a:gd name="T54" fmla="*/ 127 w 249"/>
                <a:gd name="T55" fmla="*/ 183 h 226"/>
                <a:gd name="T56" fmla="*/ 135 w 249"/>
                <a:gd name="T57" fmla="*/ 139 h 226"/>
                <a:gd name="T58" fmla="*/ 152 w 249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6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1" y="0"/>
                    <a:pt x="96" y="0"/>
                  </a:cubicBezTo>
                  <a:cubicBezTo>
                    <a:pt x="44" y="0"/>
                    <a:pt x="16" y="65"/>
                    <a:pt x="16" y="77"/>
                  </a:cubicBezTo>
                  <a:cubicBezTo>
                    <a:pt x="16" y="82"/>
                    <a:pt x="21" y="82"/>
                    <a:pt x="22" y="82"/>
                  </a:cubicBezTo>
                  <a:cubicBezTo>
                    <a:pt x="26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5" y="11"/>
                    <a:pt x="122" y="16"/>
                    <a:pt x="122" y="45"/>
                  </a:cubicBezTo>
                  <a:cubicBezTo>
                    <a:pt x="122" y="60"/>
                    <a:pt x="114" y="94"/>
                    <a:pt x="95" y="164"/>
                  </a:cubicBezTo>
                  <a:cubicBezTo>
                    <a:pt x="87" y="195"/>
                    <a:pt x="70" y="216"/>
                    <a:pt x="48" y="216"/>
                  </a:cubicBezTo>
                  <a:cubicBezTo>
                    <a:pt x="45" y="216"/>
                    <a:pt x="33" y="216"/>
                    <a:pt x="23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8" y="165"/>
                  </a:cubicBezTo>
                  <a:cubicBezTo>
                    <a:pt x="13" y="165"/>
                    <a:pt x="0" y="178"/>
                    <a:pt x="0" y="194"/>
                  </a:cubicBezTo>
                  <a:cubicBezTo>
                    <a:pt x="0" y="217"/>
                    <a:pt x="25" y="226"/>
                    <a:pt x="47" y="226"/>
                  </a:cubicBezTo>
                  <a:cubicBezTo>
                    <a:pt x="80" y="226"/>
                    <a:pt x="98" y="192"/>
                    <a:pt x="100" y="189"/>
                  </a:cubicBezTo>
                  <a:cubicBezTo>
                    <a:pt x="106" y="207"/>
                    <a:pt x="124" y="226"/>
                    <a:pt x="153" y="226"/>
                  </a:cubicBezTo>
                  <a:cubicBezTo>
                    <a:pt x="205" y="226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3">
              <a:extLst>
                <a:ext uri="{FF2B5EF4-FFF2-40B4-BE49-F238E27FC236}">
                  <a16:creationId xmlns:a16="http://schemas.microsoft.com/office/drawing/2014/main" id="{60BB53E1-9A76-4742-BA48-9A3261CAB859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2992439" y="2636838"/>
              <a:ext cx="39688" cy="103188"/>
            </a:xfrm>
            <a:custGeom>
              <a:avLst/>
              <a:gdLst>
                <a:gd name="T0" fmla="*/ 97 w 106"/>
                <a:gd name="T1" fmla="*/ 14 h 235"/>
                <a:gd name="T2" fmla="*/ 83 w 106"/>
                <a:gd name="T3" fmla="*/ 0 h 235"/>
                <a:gd name="T4" fmla="*/ 63 w 106"/>
                <a:gd name="T5" fmla="*/ 20 h 235"/>
                <a:gd name="T6" fmla="*/ 77 w 106"/>
                <a:gd name="T7" fmla="*/ 33 h 235"/>
                <a:gd name="T8" fmla="*/ 97 w 106"/>
                <a:gd name="T9" fmla="*/ 14 h 235"/>
                <a:gd name="T10" fmla="*/ 26 w 106"/>
                <a:gd name="T11" fmla="*/ 191 h 235"/>
                <a:gd name="T12" fmla="*/ 22 w 106"/>
                <a:gd name="T13" fmla="*/ 206 h 235"/>
                <a:gd name="T14" fmla="*/ 56 w 106"/>
                <a:gd name="T15" fmla="*/ 235 h 235"/>
                <a:gd name="T16" fmla="*/ 106 w 106"/>
                <a:gd name="T17" fmla="*/ 182 h 235"/>
                <a:gd name="T18" fmla="*/ 100 w 106"/>
                <a:gd name="T19" fmla="*/ 177 h 235"/>
                <a:gd name="T20" fmla="*/ 94 w 106"/>
                <a:gd name="T21" fmla="*/ 183 h 235"/>
                <a:gd name="T22" fmla="*/ 57 w 106"/>
                <a:gd name="T23" fmla="*/ 225 h 235"/>
                <a:gd name="T24" fmla="*/ 48 w 106"/>
                <a:gd name="T25" fmla="*/ 213 h 235"/>
                <a:gd name="T26" fmla="*/ 53 w 106"/>
                <a:gd name="T27" fmla="*/ 191 h 235"/>
                <a:gd name="T28" fmla="*/ 65 w 106"/>
                <a:gd name="T29" fmla="*/ 163 h 235"/>
                <a:gd name="T30" fmla="*/ 82 w 106"/>
                <a:gd name="T31" fmla="*/ 119 h 235"/>
                <a:gd name="T32" fmla="*/ 84 w 106"/>
                <a:gd name="T33" fmla="*/ 107 h 235"/>
                <a:gd name="T34" fmla="*/ 51 w 106"/>
                <a:gd name="T35" fmla="*/ 78 h 235"/>
                <a:gd name="T36" fmla="*/ 0 w 106"/>
                <a:gd name="T37" fmla="*/ 131 h 235"/>
                <a:gd name="T38" fmla="*/ 6 w 106"/>
                <a:gd name="T39" fmla="*/ 136 h 235"/>
                <a:gd name="T40" fmla="*/ 12 w 106"/>
                <a:gd name="T41" fmla="*/ 130 h 235"/>
                <a:gd name="T42" fmla="*/ 50 w 106"/>
                <a:gd name="T43" fmla="*/ 88 h 235"/>
                <a:gd name="T44" fmla="*/ 58 w 106"/>
                <a:gd name="T45" fmla="*/ 100 h 235"/>
                <a:gd name="T46" fmla="*/ 48 w 106"/>
                <a:gd name="T47" fmla="*/ 135 h 235"/>
                <a:gd name="T48" fmla="*/ 26 w 106"/>
                <a:gd name="T49" fmla="*/ 19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6" h="235">
                  <a:moveTo>
                    <a:pt x="97" y="14"/>
                  </a:moveTo>
                  <a:cubicBezTo>
                    <a:pt x="97" y="8"/>
                    <a:pt x="93" y="0"/>
                    <a:pt x="83" y="0"/>
                  </a:cubicBezTo>
                  <a:cubicBezTo>
                    <a:pt x="73" y="0"/>
                    <a:pt x="63" y="9"/>
                    <a:pt x="63" y="20"/>
                  </a:cubicBezTo>
                  <a:cubicBezTo>
                    <a:pt x="63" y="25"/>
                    <a:pt x="68" y="33"/>
                    <a:pt x="77" y="33"/>
                  </a:cubicBezTo>
                  <a:cubicBezTo>
                    <a:pt x="87" y="33"/>
                    <a:pt x="97" y="23"/>
                    <a:pt x="97" y="14"/>
                  </a:cubicBezTo>
                  <a:close/>
                  <a:moveTo>
                    <a:pt x="26" y="191"/>
                  </a:moveTo>
                  <a:cubicBezTo>
                    <a:pt x="24" y="195"/>
                    <a:pt x="22" y="200"/>
                    <a:pt x="22" y="206"/>
                  </a:cubicBezTo>
                  <a:cubicBezTo>
                    <a:pt x="22" y="222"/>
                    <a:pt x="36" y="235"/>
                    <a:pt x="56" y="235"/>
                  </a:cubicBezTo>
                  <a:cubicBezTo>
                    <a:pt x="90" y="235"/>
                    <a:pt x="106" y="187"/>
                    <a:pt x="106" y="182"/>
                  </a:cubicBezTo>
                  <a:cubicBezTo>
                    <a:pt x="106" y="177"/>
                    <a:pt x="101" y="177"/>
                    <a:pt x="100" y="177"/>
                  </a:cubicBezTo>
                  <a:cubicBezTo>
                    <a:pt x="95" y="177"/>
                    <a:pt x="95" y="179"/>
                    <a:pt x="94" y="183"/>
                  </a:cubicBezTo>
                  <a:cubicBezTo>
                    <a:pt x="86" y="211"/>
                    <a:pt x="70" y="225"/>
                    <a:pt x="57" y="225"/>
                  </a:cubicBezTo>
                  <a:cubicBezTo>
                    <a:pt x="50" y="225"/>
                    <a:pt x="48" y="221"/>
                    <a:pt x="48" y="213"/>
                  </a:cubicBezTo>
                  <a:cubicBezTo>
                    <a:pt x="48" y="205"/>
                    <a:pt x="50" y="199"/>
                    <a:pt x="53" y="191"/>
                  </a:cubicBezTo>
                  <a:cubicBezTo>
                    <a:pt x="57" y="181"/>
                    <a:pt x="61" y="172"/>
                    <a:pt x="65" y="163"/>
                  </a:cubicBezTo>
                  <a:cubicBezTo>
                    <a:pt x="68" y="155"/>
                    <a:pt x="80" y="123"/>
                    <a:pt x="82" y="119"/>
                  </a:cubicBezTo>
                  <a:cubicBezTo>
                    <a:pt x="83" y="115"/>
                    <a:pt x="84" y="111"/>
                    <a:pt x="84" y="107"/>
                  </a:cubicBezTo>
                  <a:cubicBezTo>
                    <a:pt x="84" y="91"/>
                    <a:pt x="70" y="78"/>
                    <a:pt x="51" y="78"/>
                  </a:cubicBezTo>
                  <a:cubicBezTo>
                    <a:pt x="16" y="78"/>
                    <a:pt x="0" y="125"/>
                    <a:pt x="0" y="131"/>
                  </a:cubicBezTo>
                  <a:cubicBezTo>
                    <a:pt x="0" y="136"/>
                    <a:pt x="5" y="136"/>
                    <a:pt x="6" y="136"/>
                  </a:cubicBezTo>
                  <a:cubicBezTo>
                    <a:pt x="11" y="136"/>
                    <a:pt x="11" y="134"/>
                    <a:pt x="12" y="130"/>
                  </a:cubicBezTo>
                  <a:cubicBezTo>
                    <a:pt x="21" y="100"/>
                    <a:pt x="37" y="88"/>
                    <a:pt x="50" y="88"/>
                  </a:cubicBezTo>
                  <a:cubicBezTo>
                    <a:pt x="55" y="88"/>
                    <a:pt x="58" y="90"/>
                    <a:pt x="58" y="100"/>
                  </a:cubicBezTo>
                  <a:cubicBezTo>
                    <a:pt x="58" y="108"/>
                    <a:pt x="56" y="113"/>
                    <a:pt x="48" y="135"/>
                  </a:cubicBezTo>
                  <a:lnTo>
                    <a:pt x="26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">
              <a:extLst>
                <a:ext uri="{FF2B5EF4-FFF2-40B4-BE49-F238E27FC236}">
                  <a16:creationId xmlns:a16="http://schemas.microsoft.com/office/drawing/2014/main" id="{73722768-4085-4200-9A1A-231AA4C68CE9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063877" y="2682875"/>
              <a:ext cx="22225" cy="66675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2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5">
              <a:extLst>
                <a:ext uri="{FF2B5EF4-FFF2-40B4-BE49-F238E27FC236}">
                  <a16:creationId xmlns:a16="http://schemas.microsoft.com/office/drawing/2014/main" id="{9837CACF-75B4-4C84-8AAB-DB7EE89E799C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38489" y="2546350"/>
              <a:ext cx="103188" cy="25400"/>
            </a:xfrm>
            <a:custGeom>
              <a:avLst/>
              <a:gdLst>
                <a:gd name="T0" fmla="*/ 270 w 277"/>
                <a:gd name="T1" fmla="*/ 0 h 57"/>
                <a:gd name="T2" fmla="*/ 193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5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3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1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6">
              <a:extLst>
                <a:ext uri="{FF2B5EF4-FFF2-40B4-BE49-F238E27FC236}">
                  <a16:creationId xmlns:a16="http://schemas.microsoft.com/office/drawing/2014/main" id="{920C4445-C810-407A-AAD3-569C1BDD68B5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136902" y="2608263"/>
              <a:ext cx="93663" cy="100013"/>
            </a:xfrm>
            <a:custGeom>
              <a:avLst/>
              <a:gdLst>
                <a:gd name="T0" fmla="*/ 152 w 248"/>
                <a:gd name="T1" fmla="*/ 70 h 226"/>
                <a:gd name="T2" fmla="*/ 201 w 248"/>
                <a:gd name="T3" fmla="*/ 11 h 226"/>
                <a:gd name="T4" fmla="*/ 226 w 248"/>
                <a:gd name="T5" fmla="*/ 18 h 226"/>
                <a:gd name="T6" fmla="*/ 202 w 248"/>
                <a:gd name="T7" fmla="*/ 45 h 226"/>
                <a:gd name="T8" fmla="*/ 221 w 248"/>
                <a:gd name="T9" fmla="*/ 62 h 226"/>
                <a:gd name="T10" fmla="*/ 248 w 248"/>
                <a:gd name="T11" fmla="*/ 33 h 226"/>
                <a:gd name="T12" fmla="*/ 202 w 248"/>
                <a:gd name="T13" fmla="*/ 0 h 226"/>
                <a:gd name="T14" fmla="*/ 149 w 248"/>
                <a:gd name="T15" fmla="*/ 38 h 226"/>
                <a:gd name="T16" fmla="*/ 95 w 248"/>
                <a:gd name="T17" fmla="*/ 0 h 226"/>
                <a:gd name="T18" fmla="*/ 15 w 248"/>
                <a:gd name="T19" fmla="*/ 77 h 226"/>
                <a:gd name="T20" fmla="*/ 21 w 248"/>
                <a:gd name="T21" fmla="*/ 82 h 226"/>
                <a:gd name="T22" fmla="*/ 27 w 248"/>
                <a:gd name="T23" fmla="*/ 77 h 226"/>
                <a:gd name="T24" fmla="*/ 94 w 248"/>
                <a:gd name="T25" fmla="*/ 11 h 226"/>
                <a:gd name="T26" fmla="*/ 121 w 248"/>
                <a:gd name="T27" fmla="*/ 45 h 226"/>
                <a:gd name="T28" fmla="*/ 94 w 248"/>
                <a:gd name="T29" fmla="*/ 164 h 226"/>
                <a:gd name="T30" fmla="*/ 47 w 248"/>
                <a:gd name="T31" fmla="*/ 216 h 226"/>
                <a:gd name="T32" fmla="*/ 22 w 248"/>
                <a:gd name="T33" fmla="*/ 209 h 226"/>
                <a:gd name="T34" fmla="*/ 45 w 248"/>
                <a:gd name="T35" fmla="*/ 182 h 226"/>
                <a:gd name="T36" fmla="*/ 27 w 248"/>
                <a:gd name="T37" fmla="*/ 165 h 226"/>
                <a:gd name="T38" fmla="*/ 0 w 248"/>
                <a:gd name="T39" fmla="*/ 194 h 226"/>
                <a:gd name="T40" fmla="*/ 46 w 248"/>
                <a:gd name="T41" fmla="*/ 226 h 226"/>
                <a:gd name="T42" fmla="*/ 99 w 248"/>
                <a:gd name="T43" fmla="*/ 189 h 226"/>
                <a:gd name="T44" fmla="*/ 153 w 248"/>
                <a:gd name="T45" fmla="*/ 226 h 226"/>
                <a:gd name="T46" fmla="*/ 233 w 248"/>
                <a:gd name="T47" fmla="*/ 150 h 226"/>
                <a:gd name="T48" fmla="*/ 227 w 248"/>
                <a:gd name="T49" fmla="*/ 145 h 226"/>
                <a:gd name="T50" fmla="*/ 220 w 248"/>
                <a:gd name="T51" fmla="*/ 150 h 226"/>
                <a:gd name="T52" fmla="*/ 154 w 248"/>
                <a:gd name="T53" fmla="*/ 216 h 226"/>
                <a:gd name="T54" fmla="*/ 126 w 248"/>
                <a:gd name="T55" fmla="*/ 183 h 226"/>
                <a:gd name="T56" fmla="*/ 135 w 248"/>
                <a:gd name="T57" fmla="*/ 139 h 226"/>
                <a:gd name="T58" fmla="*/ 152 w 248"/>
                <a:gd name="T59" fmla="*/ 7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8" h="226">
                  <a:moveTo>
                    <a:pt x="152" y="70"/>
                  </a:moveTo>
                  <a:cubicBezTo>
                    <a:pt x="155" y="57"/>
                    <a:pt x="166" y="11"/>
                    <a:pt x="201" y="11"/>
                  </a:cubicBezTo>
                  <a:cubicBezTo>
                    <a:pt x="204" y="11"/>
                    <a:pt x="216" y="11"/>
                    <a:pt x="226" y="18"/>
                  </a:cubicBezTo>
                  <a:cubicBezTo>
                    <a:pt x="212" y="20"/>
                    <a:pt x="202" y="33"/>
                    <a:pt x="202" y="45"/>
                  </a:cubicBezTo>
                  <a:cubicBezTo>
                    <a:pt x="202" y="53"/>
                    <a:pt x="208" y="62"/>
                    <a:pt x="221" y="62"/>
                  </a:cubicBezTo>
                  <a:cubicBezTo>
                    <a:pt x="232" y="62"/>
                    <a:pt x="248" y="53"/>
                    <a:pt x="248" y="33"/>
                  </a:cubicBezTo>
                  <a:cubicBezTo>
                    <a:pt x="248" y="7"/>
                    <a:pt x="219" y="0"/>
                    <a:pt x="202" y="0"/>
                  </a:cubicBezTo>
                  <a:cubicBezTo>
                    <a:pt x="173" y="0"/>
                    <a:pt x="155" y="27"/>
                    <a:pt x="149" y="38"/>
                  </a:cubicBezTo>
                  <a:cubicBezTo>
                    <a:pt x="137" y="5"/>
                    <a:pt x="110" y="0"/>
                    <a:pt x="95" y="0"/>
                  </a:cubicBezTo>
                  <a:cubicBezTo>
                    <a:pt x="43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6" y="81"/>
                    <a:pt x="27" y="77"/>
                  </a:cubicBezTo>
                  <a:cubicBezTo>
                    <a:pt x="44" y="24"/>
                    <a:pt x="77" y="11"/>
                    <a:pt x="94" y="11"/>
                  </a:cubicBezTo>
                  <a:cubicBezTo>
                    <a:pt x="104" y="11"/>
                    <a:pt x="121" y="16"/>
                    <a:pt x="121" y="45"/>
                  </a:cubicBezTo>
                  <a:cubicBezTo>
                    <a:pt x="121" y="60"/>
                    <a:pt x="113" y="94"/>
                    <a:pt x="94" y="164"/>
                  </a:cubicBezTo>
                  <a:cubicBezTo>
                    <a:pt x="86" y="195"/>
                    <a:pt x="69" y="216"/>
                    <a:pt x="47" y="216"/>
                  </a:cubicBezTo>
                  <a:cubicBezTo>
                    <a:pt x="44" y="216"/>
                    <a:pt x="32" y="216"/>
                    <a:pt x="22" y="209"/>
                  </a:cubicBezTo>
                  <a:cubicBezTo>
                    <a:pt x="34" y="207"/>
                    <a:pt x="45" y="196"/>
                    <a:pt x="45" y="182"/>
                  </a:cubicBezTo>
                  <a:cubicBezTo>
                    <a:pt x="45" y="169"/>
                    <a:pt x="34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6"/>
                    <a:pt x="46" y="226"/>
                  </a:cubicBezTo>
                  <a:cubicBezTo>
                    <a:pt x="79" y="226"/>
                    <a:pt x="97" y="192"/>
                    <a:pt x="99" y="189"/>
                  </a:cubicBezTo>
                  <a:cubicBezTo>
                    <a:pt x="105" y="207"/>
                    <a:pt x="123" y="226"/>
                    <a:pt x="153" y="226"/>
                  </a:cubicBezTo>
                  <a:cubicBezTo>
                    <a:pt x="204" y="226"/>
                    <a:pt x="233" y="162"/>
                    <a:pt x="233" y="150"/>
                  </a:cubicBezTo>
                  <a:cubicBezTo>
                    <a:pt x="233" y="145"/>
                    <a:pt x="228" y="145"/>
                    <a:pt x="227" y="145"/>
                  </a:cubicBezTo>
                  <a:cubicBezTo>
                    <a:pt x="222" y="145"/>
                    <a:pt x="221" y="147"/>
                    <a:pt x="220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4" y="216"/>
                    <a:pt x="126" y="200"/>
                    <a:pt x="126" y="183"/>
                  </a:cubicBezTo>
                  <a:cubicBezTo>
                    <a:pt x="126" y="172"/>
                    <a:pt x="129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7">
              <a:extLst>
                <a:ext uri="{FF2B5EF4-FFF2-40B4-BE49-F238E27FC236}">
                  <a16:creationId xmlns:a16="http://schemas.microsoft.com/office/drawing/2014/main" id="{4B70B1CC-285B-4775-94A4-064C5057322E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3238502" y="2636838"/>
              <a:ext cx="57150" cy="134938"/>
            </a:xfrm>
            <a:custGeom>
              <a:avLst/>
              <a:gdLst>
                <a:gd name="T0" fmla="*/ 153 w 153"/>
                <a:gd name="T1" fmla="*/ 14 h 303"/>
                <a:gd name="T2" fmla="*/ 139 w 153"/>
                <a:gd name="T3" fmla="*/ 0 h 303"/>
                <a:gd name="T4" fmla="*/ 120 w 153"/>
                <a:gd name="T5" fmla="*/ 20 h 303"/>
                <a:gd name="T6" fmla="*/ 134 w 153"/>
                <a:gd name="T7" fmla="*/ 33 h 303"/>
                <a:gd name="T8" fmla="*/ 153 w 153"/>
                <a:gd name="T9" fmla="*/ 14 h 303"/>
                <a:gd name="T10" fmla="*/ 79 w 153"/>
                <a:gd name="T11" fmla="*/ 249 h 303"/>
                <a:gd name="T12" fmla="*/ 34 w 153"/>
                <a:gd name="T13" fmla="*/ 293 h 303"/>
                <a:gd name="T14" fmla="*/ 22 w 153"/>
                <a:gd name="T15" fmla="*/ 291 h 303"/>
                <a:gd name="T16" fmla="*/ 33 w 153"/>
                <a:gd name="T17" fmla="*/ 273 h 303"/>
                <a:gd name="T18" fmla="*/ 20 w 153"/>
                <a:gd name="T19" fmla="*/ 260 h 303"/>
                <a:gd name="T20" fmla="*/ 0 w 153"/>
                <a:gd name="T21" fmla="*/ 281 h 303"/>
                <a:gd name="T22" fmla="*/ 34 w 153"/>
                <a:gd name="T23" fmla="*/ 303 h 303"/>
                <a:gd name="T24" fmla="*/ 107 w 153"/>
                <a:gd name="T25" fmla="*/ 248 h 303"/>
                <a:gd name="T26" fmla="*/ 138 w 153"/>
                <a:gd name="T27" fmla="*/ 123 h 303"/>
                <a:gd name="T28" fmla="*/ 140 w 153"/>
                <a:gd name="T29" fmla="*/ 111 h 303"/>
                <a:gd name="T30" fmla="*/ 103 w 153"/>
                <a:gd name="T31" fmla="*/ 78 h 303"/>
                <a:gd name="T32" fmla="*/ 42 w 153"/>
                <a:gd name="T33" fmla="*/ 131 h 303"/>
                <a:gd name="T34" fmla="*/ 48 w 153"/>
                <a:gd name="T35" fmla="*/ 136 h 303"/>
                <a:gd name="T36" fmla="*/ 55 w 153"/>
                <a:gd name="T37" fmla="*/ 129 h 303"/>
                <a:gd name="T38" fmla="*/ 102 w 153"/>
                <a:gd name="T39" fmla="*/ 88 h 303"/>
                <a:gd name="T40" fmla="*/ 114 w 153"/>
                <a:gd name="T41" fmla="*/ 105 h 303"/>
                <a:gd name="T42" fmla="*/ 113 w 153"/>
                <a:gd name="T43" fmla="*/ 115 h 303"/>
                <a:gd name="T44" fmla="*/ 79 w 153"/>
                <a:gd name="T45" fmla="*/ 24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303">
                  <a:moveTo>
                    <a:pt x="153" y="14"/>
                  </a:moveTo>
                  <a:cubicBezTo>
                    <a:pt x="153" y="8"/>
                    <a:pt x="149" y="0"/>
                    <a:pt x="139" y="0"/>
                  </a:cubicBezTo>
                  <a:cubicBezTo>
                    <a:pt x="129" y="0"/>
                    <a:pt x="120" y="10"/>
                    <a:pt x="120" y="20"/>
                  </a:cubicBezTo>
                  <a:cubicBezTo>
                    <a:pt x="120" y="25"/>
                    <a:pt x="124" y="33"/>
                    <a:pt x="134" y="33"/>
                  </a:cubicBezTo>
                  <a:cubicBezTo>
                    <a:pt x="143" y="33"/>
                    <a:pt x="153" y="24"/>
                    <a:pt x="153" y="14"/>
                  </a:cubicBezTo>
                  <a:close/>
                  <a:moveTo>
                    <a:pt x="79" y="249"/>
                  </a:moveTo>
                  <a:cubicBezTo>
                    <a:pt x="73" y="273"/>
                    <a:pt x="55" y="293"/>
                    <a:pt x="34" y="293"/>
                  </a:cubicBezTo>
                  <a:cubicBezTo>
                    <a:pt x="30" y="293"/>
                    <a:pt x="25" y="292"/>
                    <a:pt x="22" y="291"/>
                  </a:cubicBezTo>
                  <a:cubicBezTo>
                    <a:pt x="31" y="287"/>
                    <a:pt x="33" y="278"/>
                    <a:pt x="33" y="273"/>
                  </a:cubicBezTo>
                  <a:cubicBezTo>
                    <a:pt x="33" y="265"/>
                    <a:pt x="27" y="260"/>
                    <a:pt x="20" y="260"/>
                  </a:cubicBezTo>
                  <a:cubicBezTo>
                    <a:pt x="9" y="260"/>
                    <a:pt x="0" y="270"/>
                    <a:pt x="0" y="281"/>
                  </a:cubicBezTo>
                  <a:cubicBezTo>
                    <a:pt x="0" y="294"/>
                    <a:pt x="14" y="303"/>
                    <a:pt x="34" y="303"/>
                  </a:cubicBezTo>
                  <a:cubicBezTo>
                    <a:pt x="55" y="303"/>
                    <a:pt x="96" y="290"/>
                    <a:pt x="107" y="248"/>
                  </a:cubicBezTo>
                  <a:lnTo>
                    <a:pt x="138" y="123"/>
                  </a:lnTo>
                  <a:cubicBezTo>
                    <a:pt x="139" y="119"/>
                    <a:pt x="140" y="116"/>
                    <a:pt x="140" y="111"/>
                  </a:cubicBezTo>
                  <a:cubicBezTo>
                    <a:pt x="140" y="91"/>
                    <a:pt x="124" y="78"/>
                    <a:pt x="103" y="78"/>
                  </a:cubicBezTo>
                  <a:cubicBezTo>
                    <a:pt x="64" y="78"/>
                    <a:pt x="42" y="126"/>
                    <a:pt x="42" y="131"/>
                  </a:cubicBezTo>
                  <a:cubicBezTo>
                    <a:pt x="42" y="136"/>
                    <a:pt x="47" y="136"/>
                    <a:pt x="48" y="136"/>
                  </a:cubicBezTo>
                  <a:cubicBezTo>
                    <a:pt x="52" y="136"/>
                    <a:pt x="52" y="135"/>
                    <a:pt x="55" y="129"/>
                  </a:cubicBezTo>
                  <a:cubicBezTo>
                    <a:pt x="63" y="109"/>
                    <a:pt x="82" y="88"/>
                    <a:pt x="102" y="88"/>
                  </a:cubicBezTo>
                  <a:cubicBezTo>
                    <a:pt x="111" y="88"/>
                    <a:pt x="114" y="94"/>
                    <a:pt x="114" y="105"/>
                  </a:cubicBezTo>
                  <a:cubicBezTo>
                    <a:pt x="114" y="109"/>
                    <a:pt x="113" y="113"/>
                    <a:pt x="113" y="115"/>
                  </a:cubicBezTo>
                  <a:lnTo>
                    <a:pt x="79" y="24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8">
              <a:extLst>
                <a:ext uri="{FF2B5EF4-FFF2-40B4-BE49-F238E27FC236}">
                  <a16:creationId xmlns:a16="http://schemas.microsoft.com/office/drawing/2014/main" id="{D6E99A33-5A45-4679-8334-F7DE2C24F378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327402" y="2540000"/>
              <a:ext cx="44450" cy="222250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3" name="TextBox 152">
            <a:extLst>
              <a:ext uri="{FF2B5EF4-FFF2-40B4-BE49-F238E27FC236}">
                <a16:creationId xmlns:a16="http://schemas.microsoft.com/office/drawing/2014/main" id="{5D0A7038-8265-4A91-AF4F-0B4445C42B71}"/>
              </a:ext>
            </a:extLst>
          </p:cNvPr>
          <p:cNvSpPr txBox="1"/>
          <p:nvPr/>
        </p:nvSpPr>
        <p:spPr>
          <a:xfrm>
            <a:off x="312034" y="1267133"/>
            <a:ext cx="566565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/>
              <a:t>Take-Away: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200" dirty="0"/>
              <a:t>Due to </a:t>
            </a:r>
            <a:r>
              <a:rPr lang="en-US" sz="2200" u="sng" dirty="0"/>
              <a:t>Pigeon Hole </a:t>
            </a:r>
            <a:r>
              <a:rPr lang="en-US" sz="2200" u="sng" dirty="0" err="1"/>
              <a:t>Priciple</a:t>
            </a:r>
            <a:r>
              <a:rPr lang="en-US" sz="2200" dirty="0"/>
              <a:t>, we don’t need to rely on WI of Block 3 (i.e. left WIPoK-2)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200" dirty="0"/>
              <a:t>The “imaginary” reduction always uses        to perform Block 3.</a:t>
            </a:r>
          </a:p>
        </p:txBody>
      </p:sp>
      <p:grpSp>
        <p:nvGrpSpPr>
          <p:cNvPr id="154" name="Group 153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 title="IguanaTex Vector Display">
            <a:extLst>
              <a:ext uri="{FF2B5EF4-FFF2-40B4-BE49-F238E27FC236}">
                <a16:creationId xmlns:a16="http://schemas.microsoft.com/office/drawing/2014/main" id="{4CA9E6B8-3E5A-4986-B808-657F03999C31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5263866" y="2459705"/>
            <a:ext cx="296862" cy="199407"/>
            <a:chOff x="5189538" y="3438525"/>
            <a:chExt cx="314326" cy="211138"/>
          </a:xfrm>
        </p:grpSpPr>
        <p:sp>
          <p:nvSpPr>
            <p:cNvPr id="155" name="Freeform 150">
              <a:extLst>
                <a:ext uri="{FF2B5EF4-FFF2-40B4-BE49-F238E27FC236}">
                  <a16:creationId xmlns:a16="http://schemas.microsoft.com/office/drawing/2014/main" id="{4E78189A-A5AE-4E6C-9E06-C418AA5C07C1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5189538" y="3438525"/>
              <a:ext cx="166688" cy="160338"/>
            </a:xfrm>
            <a:custGeom>
              <a:avLst/>
              <a:gdLst>
                <a:gd name="T0" fmla="*/ 152 w 249"/>
                <a:gd name="T1" fmla="*/ 70 h 227"/>
                <a:gd name="T2" fmla="*/ 202 w 249"/>
                <a:gd name="T3" fmla="*/ 11 h 227"/>
                <a:gd name="T4" fmla="*/ 227 w 249"/>
                <a:gd name="T5" fmla="*/ 18 h 227"/>
                <a:gd name="T6" fmla="*/ 203 w 249"/>
                <a:gd name="T7" fmla="*/ 45 h 227"/>
                <a:gd name="T8" fmla="*/ 222 w 249"/>
                <a:gd name="T9" fmla="*/ 62 h 227"/>
                <a:gd name="T10" fmla="*/ 249 w 249"/>
                <a:gd name="T11" fmla="*/ 33 h 227"/>
                <a:gd name="T12" fmla="*/ 202 w 249"/>
                <a:gd name="T13" fmla="*/ 0 h 227"/>
                <a:gd name="T14" fmla="*/ 150 w 249"/>
                <a:gd name="T15" fmla="*/ 38 h 227"/>
                <a:gd name="T16" fmla="*/ 96 w 249"/>
                <a:gd name="T17" fmla="*/ 0 h 227"/>
                <a:gd name="T18" fmla="*/ 15 w 249"/>
                <a:gd name="T19" fmla="*/ 77 h 227"/>
                <a:gd name="T20" fmla="*/ 21 w 249"/>
                <a:gd name="T21" fmla="*/ 82 h 227"/>
                <a:gd name="T22" fmla="*/ 28 w 249"/>
                <a:gd name="T23" fmla="*/ 77 h 227"/>
                <a:gd name="T24" fmla="*/ 95 w 249"/>
                <a:gd name="T25" fmla="*/ 11 h 227"/>
                <a:gd name="T26" fmla="*/ 122 w 249"/>
                <a:gd name="T27" fmla="*/ 45 h 227"/>
                <a:gd name="T28" fmla="*/ 95 w 249"/>
                <a:gd name="T29" fmla="*/ 164 h 227"/>
                <a:gd name="T30" fmla="*/ 47 w 249"/>
                <a:gd name="T31" fmla="*/ 216 h 227"/>
                <a:gd name="T32" fmla="*/ 22 w 249"/>
                <a:gd name="T33" fmla="*/ 209 h 227"/>
                <a:gd name="T34" fmla="*/ 46 w 249"/>
                <a:gd name="T35" fmla="*/ 182 h 227"/>
                <a:gd name="T36" fmla="*/ 27 w 249"/>
                <a:gd name="T37" fmla="*/ 165 h 227"/>
                <a:gd name="T38" fmla="*/ 0 w 249"/>
                <a:gd name="T39" fmla="*/ 194 h 227"/>
                <a:gd name="T40" fmla="*/ 47 w 249"/>
                <a:gd name="T41" fmla="*/ 227 h 227"/>
                <a:gd name="T42" fmla="*/ 99 w 249"/>
                <a:gd name="T43" fmla="*/ 189 h 227"/>
                <a:gd name="T44" fmla="*/ 153 w 249"/>
                <a:gd name="T45" fmla="*/ 227 h 227"/>
                <a:gd name="T46" fmla="*/ 233 w 249"/>
                <a:gd name="T47" fmla="*/ 150 h 227"/>
                <a:gd name="T48" fmla="*/ 227 w 249"/>
                <a:gd name="T49" fmla="*/ 145 h 227"/>
                <a:gd name="T50" fmla="*/ 221 w 249"/>
                <a:gd name="T51" fmla="*/ 150 h 227"/>
                <a:gd name="T52" fmla="*/ 154 w 249"/>
                <a:gd name="T53" fmla="*/ 216 h 227"/>
                <a:gd name="T54" fmla="*/ 127 w 249"/>
                <a:gd name="T55" fmla="*/ 183 h 227"/>
                <a:gd name="T56" fmla="*/ 135 w 249"/>
                <a:gd name="T57" fmla="*/ 139 h 227"/>
                <a:gd name="T58" fmla="*/ 152 w 249"/>
                <a:gd name="T59" fmla="*/ 7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27">
                  <a:moveTo>
                    <a:pt x="152" y="70"/>
                  </a:moveTo>
                  <a:cubicBezTo>
                    <a:pt x="155" y="57"/>
                    <a:pt x="167" y="11"/>
                    <a:pt x="202" y="11"/>
                  </a:cubicBezTo>
                  <a:cubicBezTo>
                    <a:pt x="204" y="11"/>
                    <a:pt x="216" y="11"/>
                    <a:pt x="227" y="18"/>
                  </a:cubicBezTo>
                  <a:cubicBezTo>
                    <a:pt x="213" y="20"/>
                    <a:pt x="203" y="33"/>
                    <a:pt x="203" y="45"/>
                  </a:cubicBezTo>
                  <a:cubicBezTo>
                    <a:pt x="203" y="53"/>
                    <a:pt x="208" y="62"/>
                    <a:pt x="222" y="62"/>
                  </a:cubicBezTo>
                  <a:cubicBezTo>
                    <a:pt x="233" y="62"/>
                    <a:pt x="249" y="53"/>
                    <a:pt x="249" y="33"/>
                  </a:cubicBezTo>
                  <a:cubicBezTo>
                    <a:pt x="249" y="7"/>
                    <a:pt x="219" y="0"/>
                    <a:pt x="202" y="0"/>
                  </a:cubicBezTo>
                  <a:cubicBezTo>
                    <a:pt x="173" y="0"/>
                    <a:pt x="156" y="27"/>
                    <a:pt x="150" y="38"/>
                  </a:cubicBezTo>
                  <a:cubicBezTo>
                    <a:pt x="137" y="5"/>
                    <a:pt x="110" y="0"/>
                    <a:pt x="96" y="0"/>
                  </a:cubicBezTo>
                  <a:cubicBezTo>
                    <a:pt x="44" y="0"/>
                    <a:pt x="15" y="65"/>
                    <a:pt x="15" y="77"/>
                  </a:cubicBezTo>
                  <a:cubicBezTo>
                    <a:pt x="15" y="82"/>
                    <a:pt x="20" y="82"/>
                    <a:pt x="21" y="82"/>
                  </a:cubicBezTo>
                  <a:cubicBezTo>
                    <a:pt x="25" y="82"/>
                    <a:pt x="27" y="81"/>
                    <a:pt x="28" y="77"/>
                  </a:cubicBezTo>
                  <a:cubicBezTo>
                    <a:pt x="45" y="24"/>
                    <a:pt x="78" y="11"/>
                    <a:pt x="95" y="11"/>
                  </a:cubicBezTo>
                  <a:cubicBezTo>
                    <a:pt x="104" y="11"/>
                    <a:pt x="122" y="16"/>
                    <a:pt x="122" y="45"/>
                  </a:cubicBezTo>
                  <a:cubicBezTo>
                    <a:pt x="122" y="60"/>
                    <a:pt x="113" y="94"/>
                    <a:pt x="95" y="164"/>
                  </a:cubicBezTo>
                  <a:cubicBezTo>
                    <a:pt x="87" y="195"/>
                    <a:pt x="69" y="216"/>
                    <a:pt x="47" y="216"/>
                  </a:cubicBezTo>
                  <a:cubicBezTo>
                    <a:pt x="44" y="216"/>
                    <a:pt x="33" y="216"/>
                    <a:pt x="22" y="209"/>
                  </a:cubicBezTo>
                  <a:cubicBezTo>
                    <a:pt x="35" y="207"/>
                    <a:pt x="46" y="196"/>
                    <a:pt x="46" y="182"/>
                  </a:cubicBezTo>
                  <a:cubicBezTo>
                    <a:pt x="46" y="169"/>
                    <a:pt x="35" y="165"/>
                    <a:pt x="27" y="165"/>
                  </a:cubicBezTo>
                  <a:cubicBezTo>
                    <a:pt x="12" y="165"/>
                    <a:pt x="0" y="178"/>
                    <a:pt x="0" y="194"/>
                  </a:cubicBezTo>
                  <a:cubicBezTo>
                    <a:pt x="0" y="217"/>
                    <a:pt x="25" y="227"/>
                    <a:pt x="47" y="227"/>
                  </a:cubicBezTo>
                  <a:cubicBezTo>
                    <a:pt x="80" y="227"/>
                    <a:pt x="98" y="192"/>
                    <a:pt x="99" y="189"/>
                  </a:cubicBezTo>
                  <a:cubicBezTo>
                    <a:pt x="105" y="207"/>
                    <a:pt x="123" y="227"/>
                    <a:pt x="153" y="227"/>
                  </a:cubicBezTo>
                  <a:cubicBezTo>
                    <a:pt x="205" y="227"/>
                    <a:pt x="233" y="162"/>
                    <a:pt x="233" y="150"/>
                  </a:cubicBezTo>
                  <a:cubicBezTo>
                    <a:pt x="233" y="145"/>
                    <a:pt x="229" y="145"/>
                    <a:pt x="227" y="145"/>
                  </a:cubicBezTo>
                  <a:cubicBezTo>
                    <a:pt x="223" y="145"/>
                    <a:pt x="222" y="147"/>
                    <a:pt x="221" y="150"/>
                  </a:cubicBezTo>
                  <a:cubicBezTo>
                    <a:pt x="204" y="204"/>
                    <a:pt x="170" y="216"/>
                    <a:pt x="154" y="216"/>
                  </a:cubicBezTo>
                  <a:cubicBezTo>
                    <a:pt x="135" y="216"/>
                    <a:pt x="127" y="200"/>
                    <a:pt x="127" y="183"/>
                  </a:cubicBezTo>
                  <a:cubicBezTo>
                    <a:pt x="127" y="172"/>
                    <a:pt x="130" y="161"/>
                    <a:pt x="135" y="139"/>
                  </a:cubicBezTo>
                  <a:lnTo>
                    <a:pt x="152" y="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1">
              <a:extLst>
                <a:ext uri="{FF2B5EF4-FFF2-40B4-BE49-F238E27FC236}">
                  <a16:creationId xmlns:a16="http://schemas.microsoft.com/office/drawing/2014/main" id="{CDCFD21F-00A2-4970-9DC2-E57319758361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5387976" y="3476625"/>
              <a:ext cx="115888" cy="173038"/>
            </a:xfrm>
            <a:custGeom>
              <a:avLst/>
              <a:gdLst>
                <a:gd name="T0" fmla="*/ 83 w 172"/>
                <a:gd name="T1" fmla="*/ 10 h 246"/>
                <a:gd name="T2" fmla="*/ 84 w 172"/>
                <a:gd name="T3" fmla="*/ 4 h 246"/>
                <a:gd name="T4" fmla="*/ 79 w 172"/>
                <a:gd name="T5" fmla="*/ 0 h 246"/>
                <a:gd name="T6" fmla="*/ 34 w 172"/>
                <a:gd name="T7" fmla="*/ 3 h 246"/>
                <a:gd name="T8" fmla="*/ 26 w 172"/>
                <a:gd name="T9" fmla="*/ 11 h 246"/>
                <a:gd name="T10" fmla="*/ 36 w 172"/>
                <a:gd name="T11" fmla="*/ 16 h 246"/>
                <a:gd name="T12" fmla="*/ 52 w 172"/>
                <a:gd name="T13" fmla="*/ 21 h 246"/>
                <a:gd name="T14" fmla="*/ 51 w 172"/>
                <a:gd name="T15" fmla="*/ 29 h 246"/>
                <a:gd name="T16" fmla="*/ 2 w 172"/>
                <a:gd name="T17" fmla="*/ 227 h 246"/>
                <a:gd name="T18" fmla="*/ 0 w 172"/>
                <a:gd name="T19" fmla="*/ 235 h 246"/>
                <a:gd name="T20" fmla="*/ 12 w 172"/>
                <a:gd name="T21" fmla="*/ 246 h 246"/>
                <a:gd name="T22" fmla="*/ 28 w 172"/>
                <a:gd name="T23" fmla="*/ 231 h 246"/>
                <a:gd name="T24" fmla="*/ 45 w 172"/>
                <a:gd name="T25" fmla="*/ 163 h 246"/>
                <a:gd name="T26" fmla="*/ 90 w 172"/>
                <a:gd name="T27" fmla="*/ 192 h 246"/>
                <a:gd name="T28" fmla="*/ 89 w 172"/>
                <a:gd name="T29" fmla="*/ 199 h 246"/>
                <a:gd name="T30" fmla="*/ 88 w 172"/>
                <a:gd name="T31" fmla="*/ 210 h 246"/>
                <a:gd name="T32" fmla="*/ 125 w 172"/>
                <a:gd name="T33" fmla="*/ 246 h 246"/>
                <a:gd name="T34" fmla="*/ 169 w 172"/>
                <a:gd name="T35" fmla="*/ 192 h 246"/>
                <a:gd name="T36" fmla="*/ 163 w 172"/>
                <a:gd name="T37" fmla="*/ 188 h 246"/>
                <a:gd name="T38" fmla="*/ 156 w 172"/>
                <a:gd name="T39" fmla="*/ 196 h 246"/>
                <a:gd name="T40" fmla="*/ 126 w 172"/>
                <a:gd name="T41" fmla="*/ 236 h 246"/>
                <a:gd name="T42" fmla="*/ 113 w 172"/>
                <a:gd name="T43" fmla="*/ 218 h 246"/>
                <a:gd name="T44" fmla="*/ 116 w 172"/>
                <a:gd name="T45" fmla="*/ 202 h 246"/>
                <a:gd name="T46" fmla="*/ 117 w 172"/>
                <a:gd name="T47" fmla="*/ 191 h 246"/>
                <a:gd name="T48" fmla="*/ 61 w 172"/>
                <a:gd name="T49" fmla="*/ 154 h 246"/>
                <a:gd name="T50" fmla="*/ 90 w 172"/>
                <a:gd name="T51" fmla="*/ 131 h 246"/>
                <a:gd name="T52" fmla="*/ 145 w 172"/>
                <a:gd name="T53" fmla="*/ 98 h 246"/>
                <a:gd name="T54" fmla="*/ 156 w 172"/>
                <a:gd name="T55" fmla="*/ 102 h 246"/>
                <a:gd name="T56" fmla="*/ 138 w 172"/>
                <a:gd name="T57" fmla="*/ 122 h 246"/>
                <a:gd name="T58" fmla="*/ 152 w 172"/>
                <a:gd name="T59" fmla="*/ 135 h 246"/>
                <a:gd name="T60" fmla="*/ 172 w 172"/>
                <a:gd name="T61" fmla="*/ 113 h 246"/>
                <a:gd name="T62" fmla="*/ 145 w 172"/>
                <a:gd name="T63" fmla="*/ 88 h 246"/>
                <a:gd name="T64" fmla="*/ 89 w 172"/>
                <a:gd name="T65" fmla="*/ 119 h 246"/>
                <a:gd name="T66" fmla="*/ 49 w 172"/>
                <a:gd name="T67" fmla="*/ 150 h 246"/>
                <a:gd name="T68" fmla="*/ 83 w 172"/>
                <a:gd name="T69" fmla="*/ 1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246">
                  <a:moveTo>
                    <a:pt x="83" y="10"/>
                  </a:moveTo>
                  <a:cubicBezTo>
                    <a:pt x="83" y="9"/>
                    <a:pt x="84" y="5"/>
                    <a:pt x="84" y="4"/>
                  </a:cubicBezTo>
                  <a:cubicBezTo>
                    <a:pt x="84" y="3"/>
                    <a:pt x="83" y="0"/>
                    <a:pt x="79" y="0"/>
                  </a:cubicBezTo>
                  <a:cubicBezTo>
                    <a:pt x="72" y="0"/>
                    <a:pt x="43" y="2"/>
                    <a:pt x="34" y="3"/>
                  </a:cubicBezTo>
                  <a:cubicBezTo>
                    <a:pt x="31" y="3"/>
                    <a:pt x="26" y="4"/>
                    <a:pt x="26" y="11"/>
                  </a:cubicBezTo>
                  <a:cubicBezTo>
                    <a:pt x="26" y="16"/>
                    <a:pt x="31" y="16"/>
                    <a:pt x="36" y="16"/>
                  </a:cubicBezTo>
                  <a:cubicBezTo>
                    <a:pt x="52" y="16"/>
                    <a:pt x="52" y="18"/>
                    <a:pt x="52" y="21"/>
                  </a:cubicBezTo>
                  <a:cubicBezTo>
                    <a:pt x="52" y="24"/>
                    <a:pt x="52" y="26"/>
                    <a:pt x="51" y="29"/>
                  </a:cubicBezTo>
                  <a:lnTo>
                    <a:pt x="2" y="227"/>
                  </a:lnTo>
                  <a:cubicBezTo>
                    <a:pt x="0" y="233"/>
                    <a:pt x="0" y="234"/>
                    <a:pt x="0" y="235"/>
                  </a:cubicBezTo>
                  <a:cubicBezTo>
                    <a:pt x="0" y="240"/>
                    <a:pt x="4" y="246"/>
                    <a:pt x="12" y="246"/>
                  </a:cubicBezTo>
                  <a:cubicBezTo>
                    <a:pt x="21" y="246"/>
                    <a:pt x="26" y="239"/>
                    <a:pt x="28" y="231"/>
                  </a:cubicBezTo>
                  <a:cubicBezTo>
                    <a:pt x="29" y="230"/>
                    <a:pt x="44" y="168"/>
                    <a:pt x="45" y="163"/>
                  </a:cubicBezTo>
                  <a:cubicBezTo>
                    <a:pt x="70" y="166"/>
                    <a:pt x="90" y="174"/>
                    <a:pt x="90" y="192"/>
                  </a:cubicBezTo>
                  <a:cubicBezTo>
                    <a:pt x="90" y="194"/>
                    <a:pt x="90" y="196"/>
                    <a:pt x="89" y="199"/>
                  </a:cubicBezTo>
                  <a:cubicBezTo>
                    <a:pt x="88" y="204"/>
                    <a:pt x="88" y="206"/>
                    <a:pt x="88" y="210"/>
                  </a:cubicBezTo>
                  <a:cubicBezTo>
                    <a:pt x="88" y="235"/>
                    <a:pt x="108" y="246"/>
                    <a:pt x="125" y="246"/>
                  </a:cubicBezTo>
                  <a:cubicBezTo>
                    <a:pt x="159" y="246"/>
                    <a:pt x="169" y="193"/>
                    <a:pt x="169" y="192"/>
                  </a:cubicBezTo>
                  <a:cubicBezTo>
                    <a:pt x="169" y="188"/>
                    <a:pt x="165" y="188"/>
                    <a:pt x="163" y="188"/>
                  </a:cubicBezTo>
                  <a:cubicBezTo>
                    <a:pt x="159" y="188"/>
                    <a:pt x="158" y="190"/>
                    <a:pt x="156" y="196"/>
                  </a:cubicBezTo>
                  <a:cubicBezTo>
                    <a:pt x="152" y="211"/>
                    <a:pt x="143" y="236"/>
                    <a:pt x="126" y="236"/>
                  </a:cubicBezTo>
                  <a:cubicBezTo>
                    <a:pt x="116" y="236"/>
                    <a:pt x="113" y="227"/>
                    <a:pt x="113" y="218"/>
                  </a:cubicBezTo>
                  <a:cubicBezTo>
                    <a:pt x="113" y="212"/>
                    <a:pt x="113" y="211"/>
                    <a:pt x="116" y="202"/>
                  </a:cubicBezTo>
                  <a:cubicBezTo>
                    <a:pt x="116" y="201"/>
                    <a:pt x="117" y="195"/>
                    <a:pt x="117" y="191"/>
                  </a:cubicBezTo>
                  <a:cubicBezTo>
                    <a:pt x="117" y="160"/>
                    <a:pt x="75" y="155"/>
                    <a:pt x="61" y="154"/>
                  </a:cubicBezTo>
                  <a:cubicBezTo>
                    <a:pt x="71" y="148"/>
                    <a:pt x="84" y="136"/>
                    <a:pt x="90" y="131"/>
                  </a:cubicBezTo>
                  <a:cubicBezTo>
                    <a:pt x="108" y="114"/>
                    <a:pt x="125" y="98"/>
                    <a:pt x="145" y="98"/>
                  </a:cubicBezTo>
                  <a:cubicBezTo>
                    <a:pt x="149" y="98"/>
                    <a:pt x="153" y="99"/>
                    <a:pt x="156" y="102"/>
                  </a:cubicBezTo>
                  <a:cubicBezTo>
                    <a:pt x="141" y="105"/>
                    <a:pt x="138" y="117"/>
                    <a:pt x="138" y="122"/>
                  </a:cubicBezTo>
                  <a:cubicBezTo>
                    <a:pt x="138" y="130"/>
                    <a:pt x="144" y="135"/>
                    <a:pt x="152" y="135"/>
                  </a:cubicBezTo>
                  <a:cubicBezTo>
                    <a:pt x="161" y="135"/>
                    <a:pt x="172" y="127"/>
                    <a:pt x="172" y="113"/>
                  </a:cubicBezTo>
                  <a:cubicBezTo>
                    <a:pt x="172" y="101"/>
                    <a:pt x="163" y="88"/>
                    <a:pt x="145" y="88"/>
                  </a:cubicBezTo>
                  <a:cubicBezTo>
                    <a:pt x="125" y="88"/>
                    <a:pt x="107" y="102"/>
                    <a:pt x="89" y="119"/>
                  </a:cubicBezTo>
                  <a:cubicBezTo>
                    <a:pt x="74" y="133"/>
                    <a:pt x="63" y="144"/>
                    <a:pt x="49" y="150"/>
                  </a:cubicBezTo>
                  <a:lnTo>
                    <a:pt x="83" y="1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Freeform 7 1">
            <a:extLst>
              <a:ext uri="{FF2B5EF4-FFF2-40B4-BE49-F238E27FC236}">
                <a16:creationId xmlns:a16="http://schemas.microsoft.com/office/drawing/2014/main" id="{0BEAFD35-F747-4F2D-4FC4-065F6093B580}"/>
              </a:ext>
            </a:extLst>
          </p:cNvPr>
          <p:cNvSpPr>
            <a:spLocks noChangeAspect="1"/>
          </p:cNvSpPr>
          <p:nvPr>
            <p:custDataLst>
              <p:tags r:id="rId13"/>
            </p:custDataLst>
          </p:nvPr>
        </p:nvSpPr>
        <p:spPr bwMode="auto">
          <a:xfrm>
            <a:off x="8251242" y="1052621"/>
            <a:ext cx="313414" cy="216979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21 1">
            <a:extLst>
              <a:ext uri="{FF2B5EF4-FFF2-40B4-BE49-F238E27FC236}">
                <a16:creationId xmlns:a16="http://schemas.microsoft.com/office/drawing/2014/main" id="{60AC3329-F9A8-0995-B03B-6EAA4E8D4535}"/>
              </a:ext>
            </a:extLst>
          </p:cNvPr>
          <p:cNvSpPr>
            <a:spLocks noChangeAspect="1" noEditPoints="1"/>
          </p:cNvSpPr>
          <p:nvPr>
            <p:custDataLst>
              <p:tags r:id="rId14"/>
            </p:custDataLst>
          </p:nvPr>
        </p:nvSpPr>
        <p:spPr bwMode="auto">
          <a:xfrm>
            <a:off x="10617501" y="1066862"/>
            <a:ext cx="210334" cy="205113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19F062A9-A248-3585-113B-A1B1FB097FCB}"/>
              </a:ext>
            </a:extLst>
          </p:cNvPr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8859" y="1106107"/>
            <a:ext cx="736670" cy="32205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93E4FFC-E1F7-CD00-D9DC-EA9B442B3DBF}"/>
              </a:ext>
            </a:extLst>
          </p:cNvPr>
          <p:cNvSpPr txBox="1"/>
          <p:nvPr/>
        </p:nvSpPr>
        <p:spPr>
          <a:xfrm rot="5400000">
            <a:off x="6690269" y="1704786"/>
            <a:ext cx="418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3EE3F59-29FE-E8F2-321D-604E0A5A27F9}"/>
              </a:ext>
            </a:extLst>
          </p:cNvPr>
          <p:cNvSpPr txBox="1"/>
          <p:nvPr/>
        </p:nvSpPr>
        <p:spPr>
          <a:xfrm rot="5400000">
            <a:off x="6708102" y="2243023"/>
            <a:ext cx="418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B3B92D9-AC9B-0DB9-313E-F72684C8E8BD}"/>
              </a:ext>
            </a:extLst>
          </p:cNvPr>
          <p:cNvSpPr txBox="1"/>
          <p:nvPr/>
        </p:nvSpPr>
        <p:spPr>
          <a:xfrm rot="5400000">
            <a:off x="9853885" y="1639230"/>
            <a:ext cx="418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1152D5C-060E-FDB2-BB1F-1721E99818D8}"/>
              </a:ext>
            </a:extLst>
          </p:cNvPr>
          <p:cNvSpPr txBox="1"/>
          <p:nvPr/>
        </p:nvSpPr>
        <p:spPr>
          <a:xfrm rot="5400000">
            <a:off x="9871718" y="2177467"/>
            <a:ext cx="418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77955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1" name="Graphic 570">
            <a:extLst>
              <a:ext uri="{FF2B5EF4-FFF2-40B4-BE49-F238E27FC236}">
                <a16:creationId xmlns:a16="http://schemas.microsoft.com/office/drawing/2014/main" id="{90583702-584D-30B3-764B-D2E31C836CBA}"/>
              </a:ext>
            </a:extLst>
          </p:cNvPr>
          <p:cNvPicPr>
            <a:picLocks noChangeAspect="1"/>
          </p:cNvPicPr>
          <p:nvPr/>
        </p:nvPicPr>
        <p:blipFill>
          <a:blip r:embed="rId20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6"/>
              </a:ext>
            </a:extLst>
          </a:blip>
          <a:stretch>
            <a:fillRect/>
          </a:stretch>
        </p:blipFill>
        <p:spPr>
          <a:xfrm>
            <a:off x="36671" y="1656526"/>
            <a:ext cx="7428491" cy="417852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9857084-DDF1-45CF-A75D-1C26F11035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Small-Tag, One-sided, Sync, Classical (formal) </a:t>
            </a:r>
          </a:p>
        </p:txBody>
      </p:sp>
      <p:cxnSp>
        <p:nvCxnSpPr>
          <p:cNvPr id="585" name="Straight Connector 584">
            <a:extLst>
              <a:ext uri="{FF2B5EF4-FFF2-40B4-BE49-F238E27FC236}">
                <a16:creationId xmlns:a16="http://schemas.microsoft.com/office/drawing/2014/main" id="{71F8BCD1-5F8F-D5E4-84DE-C660BB0673A9}"/>
              </a:ext>
            </a:extLst>
          </p:cNvPr>
          <p:cNvCxnSpPr>
            <a:cxnSpLocks/>
          </p:cNvCxnSpPr>
          <p:nvPr/>
        </p:nvCxnSpPr>
        <p:spPr>
          <a:xfrm flipH="1">
            <a:off x="7465162" y="970384"/>
            <a:ext cx="20715" cy="566437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7" name="TextBox 586">
            <a:extLst>
              <a:ext uri="{FF2B5EF4-FFF2-40B4-BE49-F238E27FC236}">
                <a16:creationId xmlns:a16="http://schemas.microsoft.com/office/drawing/2014/main" id="{F104124E-9FDE-FFC3-37CE-1CB40CBB9FF8}"/>
              </a:ext>
            </a:extLst>
          </p:cNvPr>
          <p:cNvSpPr txBox="1"/>
          <p:nvPr/>
        </p:nvSpPr>
        <p:spPr>
          <a:xfrm>
            <a:off x="7559002" y="3437283"/>
            <a:ext cx="2260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000" b="1" dirty="0">
                <a:solidFill>
                  <a:srgbClr val="7030A0"/>
                </a:solidFill>
              </a:rPr>
              <a:t>Suffices to:</a:t>
            </a:r>
            <a:endParaRPr lang="en-US" sz="2000" b="1" dirty="0">
              <a:solidFill>
                <a:srgbClr val="7030A0"/>
              </a:solidFill>
            </a:endParaRPr>
          </a:p>
        </p:txBody>
      </p:sp>
      <p:pic>
        <p:nvPicPr>
          <p:cNvPr id="588" name="Picture 587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 title="IguanaTex Bitmap Display">
            <a:extLst>
              <a:ext uri="{FF2B5EF4-FFF2-40B4-BE49-F238E27FC236}">
                <a16:creationId xmlns:a16="http://schemas.microsoft.com/office/drawing/2014/main" id="{F73C8B59-FA79-33D8-8846-68CCE1C4E18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0870" y="1308979"/>
            <a:ext cx="171460" cy="239238"/>
          </a:xfrm>
          <a:prstGeom prst="rect">
            <a:avLst/>
          </a:prstGeom>
        </p:spPr>
      </p:pic>
      <p:sp>
        <p:nvSpPr>
          <p:cNvPr id="591" name="TextBox 590">
            <a:extLst>
              <a:ext uri="{FF2B5EF4-FFF2-40B4-BE49-F238E27FC236}">
                <a16:creationId xmlns:a16="http://schemas.microsoft.com/office/drawing/2014/main" id="{B79B6988-737D-0722-6ACB-B6DC1D803B4C}"/>
              </a:ext>
            </a:extLst>
          </p:cNvPr>
          <p:cNvSpPr txBox="1"/>
          <p:nvPr/>
        </p:nvSpPr>
        <p:spPr>
          <a:xfrm>
            <a:off x="7568863" y="875486"/>
            <a:ext cx="795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Goal:</a:t>
            </a:r>
          </a:p>
        </p:txBody>
      </p:sp>
      <p:pic>
        <p:nvPicPr>
          <p:cNvPr id="594" name="Picture 593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0)\}_{\secpar}$&#10;&#10;\end{document}" title="IguanaTex Bitmap Display">
            <a:extLst>
              <a:ext uri="{FF2B5EF4-FFF2-40B4-BE49-F238E27FC236}">
                <a16:creationId xmlns:a16="http://schemas.microsoft.com/office/drawing/2014/main" id="{3C85E52D-CC15-6502-CCDE-A1325E69CF5E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8186" y="1321013"/>
            <a:ext cx="1786401" cy="286282"/>
          </a:xfrm>
          <a:prstGeom prst="rect">
            <a:avLst/>
          </a:prstGeom>
        </p:spPr>
      </p:pic>
      <p:pic>
        <p:nvPicPr>
          <p:cNvPr id="595" name="Picture 594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1)\}_{\secpar}$&#10;&#10;\end{document}" title="IguanaTex Bitmap Display">
            <a:extLst>
              <a:ext uri="{FF2B5EF4-FFF2-40B4-BE49-F238E27FC236}">
                <a16:creationId xmlns:a16="http://schemas.microsoft.com/office/drawing/2014/main" id="{D28B9661-D76A-4B3F-DD20-E4CD002DD246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6084" y="1314732"/>
            <a:ext cx="1786400" cy="286282"/>
          </a:xfrm>
          <a:prstGeom prst="rect">
            <a:avLst/>
          </a:prstGeom>
        </p:spPr>
      </p:pic>
      <p:grpSp>
        <p:nvGrpSpPr>
          <p:cNvPr id="627" name="Group 626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{(\msf{View}_{\mcal{M}}, \tilde{v}) \leftarrow G(\secpar, m, \epsilon)\}_\secpar$&#10;&#10;&#10;\end{document}" title="IguanaTex Vector Display">
            <a:extLst>
              <a:ext uri="{FF2B5EF4-FFF2-40B4-BE49-F238E27FC236}">
                <a16:creationId xmlns:a16="http://schemas.microsoft.com/office/drawing/2014/main" id="{67EA4F49-DDA7-7D84-723C-9FAC0DE507D3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8599306" y="6365310"/>
            <a:ext cx="2759297" cy="269446"/>
            <a:chOff x="6329363" y="4132263"/>
            <a:chExt cx="2162176" cy="211137"/>
          </a:xfrm>
          <a:solidFill>
            <a:srgbClr val="7030A0"/>
          </a:solidFill>
        </p:grpSpPr>
        <p:sp>
          <p:nvSpPr>
            <p:cNvPr id="628" name="Freeform 81">
              <a:extLst>
                <a:ext uri="{FF2B5EF4-FFF2-40B4-BE49-F238E27FC236}">
                  <a16:creationId xmlns:a16="http://schemas.microsoft.com/office/drawing/2014/main" id="{AC0C19FB-9FA3-018E-5D19-703BD9F6786C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6329363" y="4132263"/>
              <a:ext cx="63500" cy="211137"/>
            </a:xfrm>
            <a:custGeom>
              <a:avLst/>
              <a:gdLst>
                <a:gd name="T0" fmla="*/ 105 w 177"/>
                <a:gd name="T1" fmla="*/ 66 h 498"/>
                <a:gd name="T2" fmla="*/ 172 w 177"/>
                <a:gd name="T3" fmla="*/ 11 h 498"/>
                <a:gd name="T4" fmla="*/ 177 w 177"/>
                <a:gd name="T5" fmla="*/ 5 h 498"/>
                <a:gd name="T6" fmla="*/ 167 w 177"/>
                <a:gd name="T7" fmla="*/ 0 h 498"/>
                <a:gd name="T8" fmla="*/ 71 w 177"/>
                <a:gd name="T9" fmla="*/ 62 h 498"/>
                <a:gd name="T10" fmla="*/ 71 w 177"/>
                <a:gd name="T11" fmla="*/ 176 h 498"/>
                <a:gd name="T12" fmla="*/ 52 w 177"/>
                <a:gd name="T13" fmla="*/ 227 h 498"/>
                <a:gd name="T14" fmla="*/ 4 w 177"/>
                <a:gd name="T15" fmla="*/ 243 h 498"/>
                <a:gd name="T16" fmla="*/ 0 w 177"/>
                <a:gd name="T17" fmla="*/ 249 h 498"/>
                <a:gd name="T18" fmla="*/ 8 w 177"/>
                <a:gd name="T19" fmla="*/ 254 h 498"/>
                <a:gd name="T20" fmla="*/ 70 w 177"/>
                <a:gd name="T21" fmla="*/ 299 h 498"/>
                <a:gd name="T22" fmla="*/ 71 w 177"/>
                <a:gd name="T23" fmla="*/ 323 h 498"/>
                <a:gd name="T24" fmla="*/ 71 w 177"/>
                <a:gd name="T25" fmla="*/ 422 h 498"/>
                <a:gd name="T26" fmla="*/ 95 w 177"/>
                <a:gd name="T27" fmla="*/ 478 h 498"/>
                <a:gd name="T28" fmla="*/ 167 w 177"/>
                <a:gd name="T29" fmla="*/ 498 h 498"/>
                <a:gd name="T30" fmla="*/ 177 w 177"/>
                <a:gd name="T31" fmla="*/ 493 h 498"/>
                <a:gd name="T32" fmla="*/ 169 w 177"/>
                <a:gd name="T33" fmla="*/ 487 h 498"/>
                <a:gd name="T34" fmla="*/ 106 w 177"/>
                <a:gd name="T35" fmla="*/ 444 h 498"/>
                <a:gd name="T36" fmla="*/ 105 w 177"/>
                <a:gd name="T37" fmla="*/ 420 h 498"/>
                <a:gd name="T38" fmla="*/ 105 w 177"/>
                <a:gd name="T39" fmla="*/ 316 h 498"/>
                <a:gd name="T40" fmla="*/ 85 w 177"/>
                <a:gd name="T41" fmla="*/ 268 h 498"/>
                <a:gd name="T42" fmla="*/ 46 w 177"/>
                <a:gd name="T43" fmla="*/ 249 h 498"/>
                <a:gd name="T44" fmla="*/ 105 w 177"/>
                <a:gd name="T45" fmla="*/ 186 h 498"/>
                <a:gd name="T46" fmla="*/ 105 w 177"/>
                <a:gd name="T47" fmla="*/ 66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105" y="66"/>
                  </a:moveTo>
                  <a:cubicBezTo>
                    <a:pt x="105" y="46"/>
                    <a:pt x="118" y="14"/>
                    <a:pt x="172" y="11"/>
                  </a:cubicBezTo>
                  <a:cubicBezTo>
                    <a:pt x="175" y="10"/>
                    <a:pt x="177" y="8"/>
                    <a:pt x="177" y="5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5"/>
                    <a:pt x="71" y="62"/>
                  </a:cubicBezTo>
                  <a:lnTo>
                    <a:pt x="71" y="176"/>
                  </a:lnTo>
                  <a:cubicBezTo>
                    <a:pt x="71" y="195"/>
                    <a:pt x="71" y="211"/>
                    <a:pt x="52" y="227"/>
                  </a:cubicBezTo>
                  <a:cubicBezTo>
                    <a:pt x="34" y="242"/>
                    <a:pt x="15" y="243"/>
                    <a:pt x="4" y="243"/>
                  </a:cubicBezTo>
                  <a:cubicBezTo>
                    <a:pt x="2" y="244"/>
                    <a:pt x="0" y="246"/>
                    <a:pt x="0" y="249"/>
                  </a:cubicBezTo>
                  <a:cubicBezTo>
                    <a:pt x="0" y="254"/>
                    <a:pt x="3" y="254"/>
                    <a:pt x="8" y="254"/>
                  </a:cubicBezTo>
                  <a:cubicBezTo>
                    <a:pt x="41" y="256"/>
                    <a:pt x="64" y="274"/>
                    <a:pt x="70" y="299"/>
                  </a:cubicBezTo>
                  <a:cubicBezTo>
                    <a:pt x="71" y="304"/>
                    <a:pt x="71" y="305"/>
                    <a:pt x="71" y="323"/>
                  </a:cubicBezTo>
                  <a:lnTo>
                    <a:pt x="71" y="422"/>
                  </a:lnTo>
                  <a:cubicBezTo>
                    <a:pt x="71" y="443"/>
                    <a:pt x="71" y="459"/>
                    <a:pt x="95" y="478"/>
                  </a:cubicBezTo>
                  <a:cubicBezTo>
                    <a:pt x="115" y="493"/>
                    <a:pt x="148" y="498"/>
                    <a:pt x="167" y="498"/>
                  </a:cubicBezTo>
                  <a:cubicBezTo>
                    <a:pt x="173" y="498"/>
                    <a:pt x="177" y="498"/>
                    <a:pt x="177" y="493"/>
                  </a:cubicBezTo>
                  <a:cubicBezTo>
                    <a:pt x="177" y="488"/>
                    <a:pt x="174" y="488"/>
                    <a:pt x="169" y="487"/>
                  </a:cubicBezTo>
                  <a:cubicBezTo>
                    <a:pt x="137" y="485"/>
                    <a:pt x="113" y="469"/>
                    <a:pt x="106" y="444"/>
                  </a:cubicBezTo>
                  <a:cubicBezTo>
                    <a:pt x="105" y="439"/>
                    <a:pt x="105" y="438"/>
                    <a:pt x="105" y="420"/>
                  </a:cubicBezTo>
                  <a:lnTo>
                    <a:pt x="105" y="316"/>
                  </a:lnTo>
                  <a:cubicBezTo>
                    <a:pt x="105" y="293"/>
                    <a:pt x="101" y="284"/>
                    <a:pt x="85" y="268"/>
                  </a:cubicBezTo>
                  <a:cubicBezTo>
                    <a:pt x="74" y="258"/>
                    <a:pt x="60" y="253"/>
                    <a:pt x="46" y="249"/>
                  </a:cubicBezTo>
                  <a:cubicBezTo>
                    <a:pt x="87" y="237"/>
                    <a:pt x="105" y="214"/>
                    <a:pt x="105" y="186"/>
                  </a:cubicBezTo>
                  <a:lnTo>
                    <a:pt x="105" y="66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82">
              <a:extLst>
                <a:ext uri="{FF2B5EF4-FFF2-40B4-BE49-F238E27FC236}">
                  <a16:creationId xmlns:a16="http://schemas.microsoft.com/office/drawing/2014/main" id="{80B35972-B130-6E54-390E-9D06D3918FDD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6424613" y="4132263"/>
              <a:ext cx="41275" cy="211137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83">
              <a:extLst>
                <a:ext uri="{FF2B5EF4-FFF2-40B4-BE49-F238E27FC236}">
                  <a16:creationId xmlns:a16="http://schemas.microsoft.com/office/drawing/2014/main" id="{F667C992-EC17-A95D-367C-25D12BD678F3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6478588" y="4143375"/>
              <a:ext cx="115888" cy="147637"/>
            </a:xfrm>
            <a:custGeom>
              <a:avLst/>
              <a:gdLst>
                <a:gd name="T0" fmla="*/ 318 w 318"/>
                <a:gd name="T1" fmla="*/ 0 h 347"/>
                <a:gd name="T2" fmla="*/ 279 w 318"/>
                <a:gd name="T3" fmla="*/ 0 h 347"/>
                <a:gd name="T4" fmla="*/ 212 w 318"/>
                <a:gd name="T5" fmla="*/ 171 h 347"/>
                <a:gd name="T6" fmla="*/ 163 w 318"/>
                <a:gd name="T7" fmla="*/ 311 h 347"/>
                <a:gd name="T8" fmla="*/ 162 w 318"/>
                <a:gd name="T9" fmla="*/ 311 h 347"/>
                <a:gd name="T10" fmla="*/ 132 w 318"/>
                <a:gd name="T11" fmla="*/ 224 h 347"/>
                <a:gd name="T12" fmla="*/ 46 w 318"/>
                <a:gd name="T13" fmla="*/ 0 h 347"/>
                <a:gd name="T14" fmla="*/ 0 w 318"/>
                <a:gd name="T15" fmla="*/ 0 h 347"/>
                <a:gd name="T16" fmla="*/ 136 w 318"/>
                <a:gd name="T17" fmla="*/ 347 h 347"/>
                <a:gd name="T18" fmla="*/ 182 w 318"/>
                <a:gd name="T19" fmla="*/ 347 h 347"/>
                <a:gd name="T20" fmla="*/ 318 w 318"/>
                <a:gd name="T2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347">
                  <a:moveTo>
                    <a:pt x="318" y="0"/>
                  </a:moveTo>
                  <a:lnTo>
                    <a:pt x="279" y="0"/>
                  </a:lnTo>
                  <a:lnTo>
                    <a:pt x="212" y="171"/>
                  </a:lnTo>
                  <a:cubicBezTo>
                    <a:pt x="204" y="191"/>
                    <a:pt x="167" y="288"/>
                    <a:pt x="163" y="311"/>
                  </a:cubicBezTo>
                  <a:lnTo>
                    <a:pt x="162" y="311"/>
                  </a:lnTo>
                  <a:cubicBezTo>
                    <a:pt x="158" y="291"/>
                    <a:pt x="137" y="236"/>
                    <a:pt x="132" y="224"/>
                  </a:cubicBezTo>
                  <a:lnTo>
                    <a:pt x="46" y="0"/>
                  </a:lnTo>
                  <a:lnTo>
                    <a:pt x="0" y="0"/>
                  </a:lnTo>
                  <a:lnTo>
                    <a:pt x="136" y="347"/>
                  </a:lnTo>
                  <a:lnTo>
                    <a:pt x="182" y="347"/>
                  </a:lnTo>
                  <a:lnTo>
                    <a:pt x="318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84">
              <a:extLst>
                <a:ext uri="{FF2B5EF4-FFF2-40B4-BE49-F238E27FC236}">
                  <a16:creationId xmlns:a16="http://schemas.microsoft.com/office/drawing/2014/main" id="{671E0DCA-AE30-B89C-8D0A-BFB3C29DBC0A}"/>
                </a:ext>
              </a:extLst>
            </p:cNvPr>
            <p:cNvSpPr>
              <a:spLocks noEditPoints="1"/>
            </p:cNvSpPr>
            <p:nvPr>
              <p:custDataLst>
                <p:tags r:id="rId185"/>
              </p:custDataLst>
            </p:nvPr>
          </p:nvSpPr>
          <p:spPr bwMode="auto">
            <a:xfrm>
              <a:off x="6610351" y="4146550"/>
              <a:ext cx="15875" cy="144462"/>
            </a:xfrm>
            <a:custGeom>
              <a:avLst/>
              <a:gdLst>
                <a:gd name="T0" fmla="*/ 44 w 44"/>
                <a:gd name="T1" fmla="*/ 0 h 340"/>
                <a:gd name="T2" fmla="*/ 0 w 44"/>
                <a:gd name="T3" fmla="*/ 0 h 340"/>
                <a:gd name="T4" fmla="*/ 0 w 44"/>
                <a:gd name="T5" fmla="*/ 45 h 340"/>
                <a:gd name="T6" fmla="*/ 44 w 44"/>
                <a:gd name="T7" fmla="*/ 45 h 340"/>
                <a:gd name="T8" fmla="*/ 44 w 44"/>
                <a:gd name="T9" fmla="*/ 0 h 340"/>
                <a:gd name="T10" fmla="*/ 40 w 44"/>
                <a:gd name="T11" fmla="*/ 118 h 340"/>
                <a:gd name="T12" fmla="*/ 3 w 44"/>
                <a:gd name="T13" fmla="*/ 118 h 340"/>
                <a:gd name="T14" fmla="*/ 3 w 44"/>
                <a:gd name="T15" fmla="*/ 340 h 340"/>
                <a:gd name="T16" fmla="*/ 40 w 44"/>
                <a:gd name="T17" fmla="*/ 340 h 340"/>
                <a:gd name="T18" fmla="*/ 40 w 44"/>
                <a:gd name="T19" fmla="*/ 1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0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40"/>
                  </a:lnTo>
                  <a:lnTo>
                    <a:pt x="40" y="340"/>
                  </a:lnTo>
                  <a:lnTo>
                    <a:pt x="40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85">
              <a:extLst>
                <a:ext uri="{FF2B5EF4-FFF2-40B4-BE49-F238E27FC236}">
                  <a16:creationId xmlns:a16="http://schemas.microsoft.com/office/drawing/2014/main" id="{34ABFC23-FF22-002F-5F13-BE7F7E4E2EF5}"/>
                </a:ext>
              </a:extLst>
            </p:cNvPr>
            <p:cNvSpPr>
              <a:spLocks noEditPoints="1"/>
            </p:cNvSpPr>
            <p:nvPr>
              <p:custDataLst>
                <p:tags r:id="rId186"/>
              </p:custDataLst>
            </p:nvPr>
          </p:nvSpPr>
          <p:spPr bwMode="auto">
            <a:xfrm>
              <a:off x="6645276" y="4194175"/>
              <a:ext cx="68263" cy="98425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8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8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3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9" y="205"/>
                    <a:pt x="37" y="169"/>
                    <a:pt x="35" y="120"/>
                  </a:cubicBezTo>
                  <a:lnTo>
                    <a:pt x="189" y="120"/>
                  </a:lnTo>
                  <a:close/>
                  <a:moveTo>
                    <a:pt x="38" y="93"/>
                  </a:moveTo>
                  <a:cubicBezTo>
                    <a:pt x="46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8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86">
              <a:extLst>
                <a:ext uri="{FF2B5EF4-FFF2-40B4-BE49-F238E27FC236}">
                  <a16:creationId xmlns:a16="http://schemas.microsoft.com/office/drawing/2014/main" id="{41B5AF00-4B67-1BFC-7661-FAEE2D0D1593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6721476" y="4197350"/>
              <a:ext cx="117475" cy="93662"/>
            </a:xfrm>
            <a:custGeom>
              <a:avLst/>
              <a:gdLst>
                <a:gd name="T0" fmla="*/ 326 w 326"/>
                <a:gd name="T1" fmla="*/ 0 h 222"/>
                <a:gd name="T2" fmla="*/ 290 w 326"/>
                <a:gd name="T3" fmla="*/ 0 h 222"/>
                <a:gd name="T4" fmla="*/ 258 w 326"/>
                <a:gd name="T5" fmla="*/ 106 h 222"/>
                <a:gd name="T6" fmla="*/ 235 w 326"/>
                <a:gd name="T7" fmla="*/ 195 h 222"/>
                <a:gd name="T8" fmla="*/ 234 w 326"/>
                <a:gd name="T9" fmla="*/ 195 h 222"/>
                <a:gd name="T10" fmla="*/ 211 w 326"/>
                <a:gd name="T11" fmla="*/ 106 h 222"/>
                <a:gd name="T12" fmla="*/ 179 w 326"/>
                <a:gd name="T13" fmla="*/ 0 h 222"/>
                <a:gd name="T14" fmla="*/ 144 w 326"/>
                <a:gd name="T15" fmla="*/ 0 h 222"/>
                <a:gd name="T16" fmla="*/ 116 w 326"/>
                <a:gd name="T17" fmla="*/ 94 h 222"/>
                <a:gd name="T18" fmla="*/ 91 w 326"/>
                <a:gd name="T19" fmla="*/ 194 h 222"/>
                <a:gd name="T20" fmla="*/ 91 w 326"/>
                <a:gd name="T21" fmla="*/ 194 h 222"/>
                <a:gd name="T22" fmla="*/ 64 w 326"/>
                <a:gd name="T23" fmla="*/ 86 h 222"/>
                <a:gd name="T24" fmla="*/ 38 w 326"/>
                <a:gd name="T25" fmla="*/ 0 h 222"/>
                <a:gd name="T26" fmla="*/ 0 w 326"/>
                <a:gd name="T27" fmla="*/ 0 h 222"/>
                <a:gd name="T28" fmla="*/ 68 w 326"/>
                <a:gd name="T29" fmla="*/ 222 h 222"/>
                <a:gd name="T30" fmla="*/ 108 w 326"/>
                <a:gd name="T31" fmla="*/ 222 h 222"/>
                <a:gd name="T32" fmla="*/ 139 w 326"/>
                <a:gd name="T33" fmla="*/ 119 h 222"/>
                <a:gd name="T34" fmla="*/ 161 w 326"/>
                <a:gd name="T35" fmla="*/ 28 h 222"/>
                <a:gd name="T36" fmla="*/ 162 w 326"/>
                <a:gd name="T37" fmla="*/ 28 h 222"/>
                <a:gd name="T38" fmla="*/ 178 w 326"/>
                <a:gd name="T39" fmla="*/ 98 h 222"/>
                <a:gd name="T40" fmla="*/ 214 w 326"/>
                <a:gd name="T41" fmla="*/ 222 h 222"/>
                <a:gd name="T42" fmla="*/ 258 w 326"/>
                <a:gd name="T43" fmla="*/ 222 h 222"/>
                <a:gd name="T44" fmla="*/ 326 w 326"/>
                <a:gd name="T4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6" h="222">
                  <a:moveTo>
                    <a:pt x="326" y="0"/>
                  </a:moveTo>
                  <a:lnTo>
                    <a:pt x="290" y="0"/>
                  </a:lnTo>
                  <a:lnTo>
                    <a:pt x="258" y="106"/>
                  </a:lnTo>
                  <a:cubicBezTo>
                    <a:pt x="252" y="124"/>
                    <a:pt x="237" y="173"/>
                    <a:pt x="235" y="195"/>
                  </a:cubicBezTo>
                  <a:lnTo>
                    <a:pt x="234" y="195"/>
                  </a:lnTo>
                  <a:cubicBezTo>
                    <a:pt x="232" y="179"/>
                    <a:pt x="220" y="135"/>
                    <a:pt x="211" y="106"/>
                  </a:cubicBezTo>
                  <a:lnTo>
                    <a:pt x="179" y="0"/>
                  </a:lnTo>
                  <a:lnTo>
                    <a:pt x="144" y="0"/>
                  </a:lnTo>
                  <a:lnTo>
                    <a:pt x="116" y="94"/>
                  </a:lnTo>
                  <a:cubicBezTo>
                    <a:pt x="110" y="111"/>
                    <a:pt x="93" y="169"/>
                    <a:pt x="91" y="194"/>
                  </a:cubicBezTo>
                  <a:lnTo>
                    <a:pt x="91" y="194"/>
                  </a:lnTo>
                  <a:cubicBezTo>
                    <a:pt x="88" y="170"/>
                    <a:pt x="72" y="114"/>
                    <a:pt x="64" y="86"/>
                  </a:cubicBezTo>
                  <a:lnTo>
                    <a:pt x="38" y="0"/>
                  </a:lnTo>
                  <a:lnTo>
                    <a:pt x="0" y="0"/>
                  </a:lnTo>
                  <a:lnTo>
                    <a:pt x="68" y="222"/>
                  </a:lnTo>
                  <a:lnTo>
                    <a:pt x="108" y="222"/>
                  </a:lnTo>
                  <a:cubicBezTo>
                    <a:pt x="110" y="214"/>
                    <a:pt x="128" y="158"/>
                    <a:pt x="139" y="119"/>
                  </a:cubicBezTo>
                  <a:cubicBezTo>
                    <a:pt x="146" y="96"/>
                    <a:pt x="160" y="47"/>
                    <a:pt x="161" y="28"/>
                  </a:cubicBezTo>
                  <a:lnTo>
                    <a:pt x="162" y="28"/>
                  </a:lnTo>
                  <a:cubicBezTo>
                    <a:pt x="163" y="42"/>
                    <a:pt x="171" y="76"/>
                    <a:pt x="178" y="98"/>
                  </a:cubicBezTo>
                  <a:lnTo>
                    <a:pt x="214" y="222"/>
                  </a:lnTo>
                  <a:lnTo>
                    <a:pt x="258" y="222"/>
                  </a:lnTo>
                  <a:lnTo>
                    <a:pt x="326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87">
              <a:extLst>
                <a:ext uri="{FF2B5EF4-FFF2-40B4-BE49-F238E27FC236}">
                  <a16:creationId xmlns:a16="http://schemas.microsoft.com/office/drawing/2014/main" id="{6E674DC5-C3AA-90A3-2937-F985B4370AE8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6850063" y="4217988"/>
              <a:ext cx="152400" cy="112712"/>
            </a:xfrm>
            <a:custGeom>
              <a:avLst/>
              <a:gdLst>
                <a:gd name="T0" fmla="*/ 338 w 420"/>
                <a:gd name="T1" fmla="*/ 101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4 h 263"/>
                <a:gd name="T16" fmla="*/ 388 w 420"/>
                <a:gd name="T17" fmla="*/ 218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8 h 263"/>
                <a:gd name="T28" fmla="*/ 281 w 420"/>
                <a:gd name="T29" fmla="*/ 134 h 263"/>
                <a:gd name="T30" fmla="*/ 216 w 420"/>
                <a:gd name="T31" fmla="*/ 197 h 263"/>
                <a:gd name="T32" fmla="*/ 182 w 420"/>
                <a:gd name="T33" fmla="*/ 114 h 263"/>
                <a:gd name="T34" fmla="*/ 155 w 420"/>
                <a:gd name="T35" fmla="*/ 13 h 263"/>
                <a:gd name="T36" fmla="*/ 152 w 420"/>
                <a:gd name="T37" fmla="*/ 2 h 263"/>
                <a:gd name="T38" fmla="*/ 148 w 420"/>
                <a:gd name="T39" fmla="*/ 0 h 263"/>
                <a:gd name="T40" fmla="*/ 124 w 420"/>
                <a:gd name="T41" fmla="*/ 18 h 263"/>
                <a:gd name="T42" fmla="*/ 73 w 420"/>
                <a:gd name="T43" fmla="*/ 195 h 263"/>
                <a:gd name="T44" fmla="*/ 45 w 420"/>
                <a:gd name="T45" fmla="*/ 229 h 263"/>
                <a:gd name="T46" fmla="*/ 17 w 420"/>
                <a:gd name="T47" fmla="*/ 219 h 263"/>
                <a:gd name="T48" fmla="*/ 14 w 420"/>
                <a:gd name="T49" fmla="*/ 217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4 h 263"/>
                <a:gd name="T60" fmla="*/ 184 w 420"/>
                <a:gd name="T61" fmla="*/ 206 h 263"/>
                <a:gd name="T62" fmla="*/ 204 w 420"/>
                <a:gd name="T63" fmla="*/ 234 h 263"/>
                <a:gd name="T64" fmla="*/ 295 w 420"/>
                <a:gd name="T65" fmla="*/ 148 h 263"/>
                <a:gd name="T66" fmla="*/ 338 w 420"/>
                <a:gd name="T67" fmla="*/ 10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1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8"/>
                    <a:pt x="355" y="207"/>
                  </a:cubicBezTo>
                  <a:cubicBezTo>
                    <a:pt x="355" y="213"/>
                    <a:pt x="355" y="226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4"/>
                  </a:cubicBezTo>
                  <a:cubicBezTo>
                    <a:pt x="390" y="233"/>
                    <a:pt x="389" y="226"/>
                    <a:pt x="388" y="218"/>
                  </a:cubicBezTo>
                  <a:cubicBezTo>
                    <a:pt x="387" y="205"/>
                    <a:pt x="387" y="195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3"/>
                    <a:pt x="410" y="9"/>
                    <a:pt x="410" y="6"/>
                  </a:cubicBezTo>
                  <a:cubicBezTo>
                    <a:pt x="410" y="6"/>
                    <a:pt x="410" y="0"/>
                    <a:pt x="407" y="0"/>
                  </a:cubicBezTo>
                  <a:cubicBezTo>
                    <a:pt x="405" y="0"/>
                    <a:pt x="405" y="1"/>
                    <a:pt x="399" y="8"/>
                  </a:cubicBezTo>
                  <a:cubicBezTo>
                    <a:pt x="361" y="51"/>
                    <a:pt x="321" y="93"/>
                    <a:pt x="281" y="134"/>
                  </a:cubicBezTo>
                  <a:cubicBezTo>
                    <a:pt x="251" y="165"/>
                    <a:pt x="241" y="176"/>
                    <a:pt x="216" y="197"/>
                  </a:cubicBezTo>
                  <a:cubicBezTo>
                    <a:pt x="202" y="173"/>
                    <a:pt x="193" y="146"/>
                    <a:pt x="182" y="114"/>
                  </a:cubicBezTo>
                  <a:cubicBezTo>
                    <a:pt x="172" y="81"/>
                    <a:pt x="163" y="47"/>
                    <a:pt x="155" y="13"/>
                  </a:cubicBezTo>
                  <a:cubicBezTo>
                    <a:pt x="153" y="3"/>
                    <a:pt x="153" y="2"/>
                    <a:pt x="152" y="2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8"/>
                  </a:cubicBezTo>
                  <a:cubicBezTo>
                    <a:pt x="120" y="51"/>
                    <a:pt x="113" y="106"/>
                    <a:pt x="73" y="195"/>
                  </a:cubicBezTo>
                  <a:cubicBezTo>
                    <a:pt x="69" y="204"/>
                    <a:pt x="58" y="229"/>
                    <a:pt x="45" y="229"/>
                  </a:cubicBezTo>
                  <a:cubicBezTo>
                    <a:pt x="40" y="229"/>
                    <a:pt x="26" y="226"/>
                    <a:pt x="17" y="219"/>
                  </a:cubicBezTo>
                  <a:cubicBezTo>
                    <a:pt x="15" y="217"/>
                    <a:pt x="14" y="217"/>
                    <a:pt x="14" y="217"/>
                  </a:cubicBezTo>
                  <a:cubicBezTo>
                    <a:pt x="8" y="217"/>
                    <a:pt x="0" y="234"/>
                    <a:pt x="0" y="244"/>
                  </a:cubicBezTo>
                  <a:cubicBezTo>
                    <a:pt x="0" y="249"/>
                    <a:pt x="0" y="252"/>
                    <a:pt x="12" y="258"/>
                  </a:cubicBezTo>
                  <a:cubicBezTo>
                    <a:pt x="21" y="263"/>
                    <a:pt x="31" y="263"/>
                    <a:pt x="34" y="263"/>
                  </a:cubicBezTo>
                  <a:cubicBezTo>
                    <a:pt x="58" y="263"/>
                    <a:pt x="81" y="210"/>
                    <a:pt x="87" y="194"/>
                  </a:cubicBezTo>
                  <a:cubicBezTo>
                    <a:pt x="96" y="174"/>
                    <a:pt x="120" y="117"/>
                    <a:pt x="132" y="54"/>
                  </a:cubicBezTo>
                  <a:cubicBezTo>
                    <a:pt x="144" y="99"/>
                    <a:pt x="163" y="170"/>
                    <a:pt x="184" y="206"/>
                  </a:cubicBezTo>
                  <a:cubicBezTo>
                    <a:pt x="190" y="218"/>
                    <a:pt x="199" y="234"/>
                    <a:pt x="204" y="234"/>
                  </a:cubicBezTo>
                  <a:cubicBezTo>
                    <a:pt x="212" y="234"/>
                    <a:pt x="275" y="168"/>
                    <a:pt x="295" y="148"/>
                  </a:cubicBezTo>
                  <a:lnTo>
                    <a:pt x="338" y="1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88">
              <a:extLst>
                <a:ext uri="{FF2B5EF4-FFF2-40B4-BE49-F238E27FC236}">
                  <a16:creationId xmlns:a16="http://schemas.microsoft.com/office/drawing/2014/main" id="{D5BA3E2D-2715-DE21-37B5-500C292870A8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7037388" y="4268788"/>
              <a:ext cx="22225" cy="63500"/>
            </a:xfrm>
            <a:custGeom>
              <a:avLst/>
              <a:gdLst>
                <a:gd name="T0" fmla="*/ 59 w 59"/>
                <a:gd name="T1" fmla="*/ 52 h 149"/>
                <a:gd name="T2" fmla="*/ 27 w 59"/>
                <a:gd name="T3" fmla="*/ 0 h 149"/>
                <a:gd name="T4" fmla="*/ 0 w 59"/>
                <a:gd name="T5" fmla="*/ 26 h 149"/>
                <a:gd name="T6" fmla="*/ 27 w 59"/>
                <a:gd name="T7" fmla="*/ 53 h 149"/>
                <a:gd name="T8" fmla="*/ 44 w 59"/>
                <a:gd name="T9" fmla="*/ 46 h 149"/>
                <a:gd name="T10" fmla="*/ 47 w 59"/>
                <a:gd name="T11" fmla="*/ 45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3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19"/>
                    <a:pt x="46" y="0"/>
                    <a:pt x="27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6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7" y="45"/>
                    <a:pt x="48" y="45"/>
                    <a:pt x="48" y="52"/>
                  </a:cubicBezTo>
                  <a:cubicBezTo>
                    <a:pt x="48" y="89"/>
                    <a:pt x="30" y="119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0"/>
                    <a:pt x="59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89">
              <a:extLst>
                <a:ext uri="{FF2B5EF4-FFF2-40B4-BE49-F238E27FC236}">
                  <a16:creationId xmlns:a16="http://schemas.microsoft.com/office/drawing/2014/main" id="{70249474-4FD8-2CC6-550B-FCD0AD99A3EF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7104063" y="4138613"/>
              <a:ext cx="100013" cy="23812"/>
            </a:xfrm>
            <a:custGeom>
              <a:avLst/>
              <a:gdLst>
                <a:gd name="T0" fmla="*/ 270 w 277"/>
                <a:gd name="T1" fmla="*/ 0 h 56"/>
                <a:gd name="T2" fmla="*/ 194 w 277"/>
                <a:gd name="T3" fmla="*/ 35 h 56"/>
                <a:gd name="T4" fmla="*/ 142 w 277"/>
                <a:gd name="T5" fmla="*/ 16 h 56"/>
                <a:gd name="T6" fmla="*/ 92 w 277"/>
                <a:gd name="T7" fmla="*/ 0 h 56"/>
                <a:gd name="T8" fmla="*/ 56 w 277"/>
                <a:gd name="T9" fmla="*/ 8 h 56"/>
                <a:gd name="T10" fmla="*/ 27 w 277"/>
                <a:gd name="T11" fmla="*/ 26 h 56"/>
                <a:gd name="T12" fmla="*/ 0 w 277"/>
                <a:gd name="T13" fmla="*/ 48 h 56"/>
                <a:gd name="T14" fmla="*/ 7 w 277"/>
                <a:gd name="T15" fmla="*/ 56 h 56"/>
                <a:gd name="T16" fmla="*/ 83 w 277"/>
                <a:gd name="T17" fmla="*/ 21 h 56"/>
                <a:gd name="T18" fmla="*/ 135 w 277"/>
                <a:gd name="T19" fmla="*/ 39 h 56"/>
                <a:gd name="T20" fmla="*/ 185 w 277"/>
                <a:gd name="T21" fmla="*/ 56 h 56"/>
                <a:gd name="T22" fmla="*/ 221 w 277"/>
                <a:gd name="T23" fmla="*/ 47 h 56"/>
                <a:gd name="T24" fmla="*/ 250 w 277"/>
                <a:gd name="T25" fmla="*/ 30 h 56"/>
                <a:gd name="T26" fmla="*/ 277 w 277"/>
                <a:gd name="T27" fmla="*/ 8 h 56"/>
                <a:gd name="T28" fmla="*/ 270 w 27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6">
                  <a:moveTo>
                    <a:pt x="270" y="0"/>
                  </a:moveTo>
                  <a:cubicBezTo>
                    <a:pt x="245" y="20"/>
                    <a:pt x="219" y="35"/>
                    <a:pt x="194" y="35"/>
                  </a:cubicBezTo>
                  <a:cubicBezTo>
                    <a:pt x="174" y="35"/>
                    <a:pt x="159" y="26"/>
                    <a:pt x="142" y="16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79" y="0"/>
                    <a:pt x="66" y="3"/>
                    <a:pt x="56" y="8"/>
                  </a:cubicBezTo>
                  <a:cubicBezTo>
                    <a:pt x="46" y="13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6"/>
                  </a:lnTo>
                  <a:cubicBezTo>
                    <a:pt x="32" y="36"/>
                    <a:pt x="58" y="21"/>
                    <a:pt x="83" y="21"/>
                  </a:cubicBezTo>
                  <a:cubicBezTo>
                    <a:pt x="103" y="21"/>
                    <a:pt x="118" y="29"/>
                    <a:pt x="135" y="39"/>
                  </a:cubicBezTo>
                  <a:cubicBezTo>
                    <a:pt x="150" y="48"/>
                    <a:pt x="165" y="56"/>
                    <a:pt x="185" y="56"/>
                  </a:cubicBezTo>
                  <a:cubicBezTo>
                    <a:pt x="198" y="56"/>
                    <a:pt x="210" y="52"/>
                    <a:pt x="221" y="47"/>
                  </a:cubicBezTo>
                  <a:cubicBezTo>
                    <a:pt x="231" y="42"/>
                    <a:pt x="241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90">
              <a:extLst>
                <a:ext uri="{FF2B5EF4-FFF2-40B4-BE49-F238E27FC236}">
                  <a16:creationId xmlns:a16="http://schemas.microsoft.com/office/drawing/2014/main" id="{C1125C67-98A4-D9AE-D362-459FCABE506E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7107238" y="4197350"/>
              <a:ext cx="79375" cy="95250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5 w 219"/>
                <a:gd name="T27" fmla="*/ 11 h 226"/>
                <a:gd name="T28" fmla="*/ 77 w 219"/>
                <a:gd name="T29" fmla="*/ 27 h 226"/>
                <a:gd name="T30" fmla="*/ 69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4" y="215"/>
                    <a:pt x="72" y="198"/>
                    <a:pt x="72" y="172"/>
                  </a:cubicBezTo>
                  <a:cubicBezTo>
                    <a:pt x="72" y="144"/>
                    <a:pt x="86" y="107"/>
                    <a:pt x="101" y="66"/>
                  </a:cubicBezTo>
                  <a:cubicBezTo>
                    <a:pt x="105" y="58"/>
                    <a:pt x="107" y="51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4" y="73"/>
                  </a:cubicBezTo>
                  <a:cubicBezTo>
                    <a:pt x="29" y="23"/>
                    <a:pt x="50" y="11"/>
                    <a:pt x="65" y="11"/>
                  </a:cubicBezTo>
                  <a:cubicBezTo>
                    <a:pt x="69" y="11"/>
                    <a:pt x="77" y="11"/>
                    <a:pt x="77" y="27"/>
                  </a:cubicBezTo>
                  <a:cubicBezTo>
                    <a:pt x="77" y="40"/>
                    <a:pt x="72" y="53"/>
                    <a:pt x="69" y="62"/>
                  </a:cubicBezTo>
                  <a:cubicBezTo>
                    <a:pt x="47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91">
              <a:extLst>
                <a:ext uri="{FF2B5EF4-FFF2-40B4-BE49-F238E27FC236}">
                  <a16:creationId xmlns:a16="http://schemas.microsoft.com/office/drawing/2014/main" id="{119F11FF-B52F-8811-1101-C8493415689A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7207251" y="4132263"/>
              <a:ext cx="41275" cy="211137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3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92">
              <a:extLst>
                <a:ext uri="{FF2B5EF4-FFF2-40B4-BE49-F238E27FC236}">
                  <a16:creationId xmlns:a16="http://schemas.microsoft.com/office/drawing/2014/main" id="{9B001F15-BB5B-BCC1-9648-DA1D2934F86C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7326313" y="4183063"/>
              <a:ext cx="160338" cy="109537"/>
            </a:xfrm>
            <a:custGeom>
              <a:avLst/>
              <a:gdLst>
                <a:gd name="T0" fmla="*/ 424 w 442"/>
                <a:gd name="T1" fmla="*/ 140 h 260"/>
                <a:gd name="T2" fmla="*/ 442 w 442"/>
                <a:gd name="T3" fmla="*/ 130 h 260"/>
                <a:gd name="T4" fmla="*/ 424 w 442"/>
                <a:gd name="T5" fmla="*/ 120 h 260"/>
                <a:gd name="T6" fmla="*/ 54 w 442"/>
                <a:gd name="T7" fmla="*/ 120 h 260"/>
                <a:gd name="T8" fmla="*/ 99 w 442"/>
                <a:gd name="T9" fmla="*/ 72 h 260"/>
                <a:gd name="T10" fmla="*/ 125 w 442"/>
                <a:gd name="T11" fmla="*/ 6 h 260"/>
                <a:gd name="T12" fmla="*/ 115 w 442"/>
                <a:gd name="T13" fmla="*/ 0 h 260"/>
                <a:gd name="T14" fmla="*/ 104 w 442"/>
                <a:gd name="T15" fmla="*/ 10 h 260"/>
                <a:gd name="T16" fmla="*/ 7 w 442"/>
                <a:gd name="T17" fmla="*/ 123 h 260"/>
                <a:gd name="T18" fmla="*/ 0 w 442"/>
                <a:gd name="T19" fmla="*/ 130 h 260"/>
                <a:gd name="T20" fmla="*/ 7 w 442"/>
                <a:gd name="T21" fmla="*/ 136 h 260"/>
                <a:gd name="T22" fmla="*/ 105 w 442"/>
                <a:gd name="T23" fmla="*/ 253 h 260"/>
                <a:gd name="T24" fmla="*/ 115 w 442"/>
                <a:gd name="T25" fmla="*/ 260 h 260"/>
                <a:gd name="T26" fmla="*/ 125 w 442"/>
                <a:gd name="T27" fmla="*/ 254 h 260"/>
                <a:gd name="T28" fmla="*/ 100 w 442"/>
                <a:gd name="T29" fmla="*/ 188 h 260"/>
                <a:gd name="T30" fmla="*/ 54 w 442"/>
                <a:gd name="T31" fmla="*/ 140 h 260"/>
                <a:gd name="T32" fmla="*/ 424 w 442"/>
                <a:gd name="T33" fmla="*/ 14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2" h="260">
                  <a:moveTo>
                    <a:pt x="424" y="140"/>
                  </a:moveTo>
                  <a:cubicBezTo>
                    <a:pt x="433" y="140"/>
                    <a:pt x="442" y="140"/>
                    <a:pt x="442" y="130"/>
                  </a:cubicBezTo>
                  <a:cubicBezTo>
                    <a:pt x="442" y="120"/>
                    <a:pt x="433" y="120"/>
                    <a:pt x="424" y="120"/>
                  </a:cubicBezTo>
                  <a:lnTo>
                    <a:pt x="54" y="120"/>
                  </a:lnTo>
                  <a:cubicBezTo>
                    <a:pt x="81" y="99"/>
                    <a:pt x="95" y="79"/>
                    <a:pt x="99" y="72"/>
                  </a:cubicBezTo>
                  <a:cubicBezTo>
                    <a:pt x="121" y="38"/>
                    <a:pt x="125" y="6"/>
                    <a:pt x="125" y="6"/>
                  </a:cubicBezTo>
                  <a:cubicBezTo>
                    <a:pt x="125" y="0"/>
                    <a:pt x="119" y="0"/>
                    <a:pt x="115" y="0"/>
                  </a:cubicBezTo>
                  <a:cubicBezTo>
                    <a:pt x="107" y="0"/>
                    <a:pt x="106" y="1"/>
                    <a:pt x="104" y="10"/>
                  </a:cubicBezTo>
                  <a:cubicBezTo>
                    <a:pt x="93" y="59"/>
                    <a:pt x="63" y="100"/>
                    <a:pt x="7" y="123"/>
                  </a:cubicBezTo>
                  <a:cubicBezTo>
                    <a:pt x="1" y="125"/>
                    <a:pt x="0" y="126"/>
                    <a:pt x="0" y="130"/>
                  </a:cubicBezTo>
                  <a:cubicBezTo>
                    <a:pt x="0" y="133"/>
                    <a:pt x="2" y="134"/>
                    <a:pt x="7" y="136"/>
                  </a:cubicBezTo>
                  <a:cubicBezTo>
                    <a:pt x="59" y="158"/>
                    <a:pt x="92" y="197"/>
                    <a:pt x="105" y="253"/>
                  </a:cubicBezTo>
                  <a:cubicBezTo>
                    <a:pt x="106" y="259"/>
                    <a:pt x="107" y="260"/>
                    <a:pt x="115" y="260"/>
                  </a:cubicBezTo>
                  <a:cubicBezTo>
                    <a:pt x="119" y="260"/>
                    <a:pt x="125" y="260"/>
                    <a:pt x="125" y="254"/>
                  </a:cubicBezTo>
                  <a:cubicBezTo>
                    <a:pt x="125" y="253"/>
                    <a:pt x="121" y="222"/>
                    <a:pt x="100" y="188"/>
                  </a:cubicBezTo>
                  <a:cubicBezTo>
                    <a:pt x="90" y="173"/>
                    <a:pt x="75" y="156"/>
                    <a:pt x="54" y="140"/>
                  </a:cubicBezTo>
                  <a:lnTo>
                    <a:pt x="424" y="14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93">
              <a:extLst>
                <a:ext uri="{FF2B5EF4-FFF2-40B4-BE49-F238E27FC236}">
                  <a16:creationId xmlns:a16="http://schemas.microsoft.com/office/drawing/2014/main" id="{775AB279-EA67-4808-2A71-0C6FD79F90A3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7554913" y="4141788"/>
              <a:ext cx="128588" cy="153987"/>
            </a:xfrm>
            <a:custGeom>
              <a:avLst/>
              <a:gdLst>
                <a:gd name="T0" fmla="*/ 354 w 354"/>
                <a:gd name="T1" fmla="*/ 5 h 363"/>
                <a:gd name="T2" fmla="*/ 348 w 354"/>
                <a:gd name="T3" fmla="*/ 0 h 363"/>
                <a:gd name="T4" fmla="*/ 341 w 354"/>
                <a:gd name="T5" fmla="*/ 6 h 363"/>
                <a:gd name="T6" fmla="*/ 306 w 354"/>
                <a:gd name="T7" fmla="*/ 44 h 363"/>
                <a:gd name="T8" fmla="*/ 223 w 354"/>
                <a:gd name="T9" fmla="*/ 0 h 363"/>
                <a:gd name="T10" fmla="*/ 0 w 354"/>
                <a:gd name="T11" fmla="*/ 226 h 363"/>
                <a:gd name="T12" fmla="*/ 136 w 354"/>
                <a:gd name="T13" fmla="*/ 363 h 363"/>
                <a:gd name="T14" fmla="*/ 198 w 354"/>
                <a:gd name="T15" fmla="*/ 351 h 363"/>
                <a:gd name="T16" fmla="*/ 242 w 354"/>
                <a:gd name="T17" fmla="*/ 320 h 363"/>
                <a:gd name="T18" fmla="*/ 264 w 354"/>
                <a:gd name="T19" fmla="*/ 351 h 363"/>
                <a:gd name="T20" fmla="*/ 268 w 354"/>
                <a:gd name="T21" fmla="*/ 349 h 363"/>
                <a:gd name="T22" fmla="*/ 276 w 354"/>
                <a:gd name="T23" fmla="*/ 319 h 363"/>
                <a:gd name="T24" fmla="*/ 286 w 354"/>
                <a:gd name="T25" fmla="*/ 280 h 363"/>
                <a:gd name="T26" fmla="*/ 292 w 354"/>
                <a:gd name="T27" fmla="*/ 255 h 363"/>
                <a:gd name="T28" fmla="*/ 326 w 354"/>
                <a:gd name="T29" fmla="*/ 231 h 363"/>
                <a:gd name="T30" fmla="*/ 334 w 354"/>
                <a:gd name="T31" fmla="*/ 221 h 363"/>
                <a:gd name="T32" fmla="*/ 328 w 354"/>
                <a:gd name="T33" fmla="*/ 215 h 363"/>
                <a:gd name="T34" fmla="*/ 276 w 354"/>
                <a:gd name="T35" fmla="*/ 217 h 363"/>
                <a:gd name="T36" fmla="*/ 206 w 354"/>
                <a:gd name="T37" fmla="*/ 215 h 363"/>
                <a:gd name="T38" fmla="*/ 195 w 354"/>
                <a:gd name="T39" fmla="*/ 225 h 363"/>
                <a:gd name="T40" fmla="*/ 210 w 354"/>
                <a:gd name="T41" fmla="*/ 231 h 363"/>
                <a:gd name="T42" fmla="*/ 237 w 354"/>
                <a:gd name="T43" fmla="*/ 232 h 363"/>
                <a:gd name="T44" fmla="*/ 252 w 354"/>
                <a:gd name="T45" fmla="*/ 241 h 363"/>
                <a:gd name="T46" fmla="*/ 242 w 354"/>
                <a:gd name="T47" fmla="*/ 287 h 363"/>
                <a:gd name="T48" fmla="*/ 146 w 354"/>
                <a:gd name="T49" fmla="*/ 347 h 363"/>
                <a:gd name="T50" fmla="*/ 45 w 354"/>
                <a:gd name="T51" fmla="*/ 242 h 363"/>
                <a:gd name="T52" fmla="*/ 103 w 354"/>
                <a:gd name="T53" fmla="*/ 80 h 363"/>
                <a:gd name="T54" fmla="*/ 227 w 354"/>
                <a:gd name="T55" fmla="*/ 15 h 363"/>
                <a:gd name="T56" fmla="*/ 308 w 354"/>
                <a:gd name="T57" fmla="*/ 112 h 363"/>
                <a:gd name="T58" fmla="*/ 306 w 354"/>
                <a:gd name="T59" fmla="*/ 137 h 363"/>
                <a:gd name="T60" fmla="*/ 314 w 354"/>
                <a:gd name="T61" fmla="*/ 142 h 363"/>
                <a:gd name="T62" fmla="*/ 322 w 354"/>
                <a:gd name="T63" fmla="*/ 132 h 363"/>
                <a:gd name="T64" fmla="*/ 354 w 354"/>
                <a:gd name="T65" fmla="*/ 5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3">
                  <a:moveTo>
                    <a:pt x="354" y="5"/>
                  </a:moveTo>
                  <a:cubicBezTo>
                    <a:pt x="354" y="3"/>
                    <a:pt x="353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6"/>
                  </a:cubicBezTo>
                  <a:cubicBezTo>
                    <a:pt x="0" y="305"/>
                    <a:pt x="55" y="363"/>
                    <a:pt x="136" y="363"/>
                  </a:cubicBezTo>
                  <a:cubicBezTo>
                    <a:pt x="158" y="363"/>
                    <a:pt x="180" y="358"/>
                    <a:pt x="198" y="351"/>
                  </a:cubicBezTo>
                  <a:cubicBezTo>
                    <a:pt x="223" y="341"/>
                    <a:pt x="233" y="330"/>
                    <a:pt x="242" y="320"/>
                  </a:cubicBezTo>
                  <a:cubicBezTo>
                    <a:pt x="246" y="333"/>
                    <a:pt x="259" y="351"/>
                    <a:pt x="264" y="351"/>
                  </a:cubicBezTo>
                  <a:cubicBezTo>
                    <a:pt x="267" y="351"/>
                    <a:pt x="268" y="350"/>
                    <a:pt x="268" y="349"/>
                  </a:cubicBezTo>
                  <a:cubicBezTo>
                    <a:pt x="269" y="348"/>
                    <a:pt x="274" y="329"/>
                    <a:pt x="276" y="319"/>
                  </a:cubicBezTo>
                  <a:lnTo>
                    <a:pt x="286" y="280"/>
                  </a:lnTo>
                  <a:cubicBezTo>
                    <a:pt x="288" y="272"/>
                    <a:pt x="290" y="263"/>
                    <a:pt x="292" y="255"/>
                  </a:cubicBezTo>
                  <a:cubicBezTo>
                    <a:pt x="298" y="232"/>
                    <a:pt x="298" y="231"/>
                    <a:pt x="326" y="231"/>
                  </a:cubicBezTo>
                  <a:cubicBezTo>
                    <a:pt x="329" y="231"/>
                    <a:pt x="334" y="230"/>
                    <a:pt x="334" y="221"/>
                  </a:cubicBezTo>
                  <a:cubicBezTo>
                    <a:pt x="334" y="217"/>
                    <a:pt x="332" y="215"/>
                    <a:pt x="328" y="215"/>
                  </a:cubicBezTo>
                  <a:cubicBezTo>
                    <a:pt x="316" y="215"/>
                    <a:pt x="287" y="217"/>
                    <a:pt x="276" y="217"/>
                  </a:cubicBezTo>
                  <a:cubicBezTo>
                    <a:pt x="260" y="217"/>
                    <a:pt x="221" y="215"/>
                    <a:pt x="206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1"/>
                    <a:pt x="199" y="231"/>
                    <a:pt x="210" y="231"/>
                  </a:cubicBezTo>
                  <a:cubicBezTo>
                    <a:pt x="211" y="231"/>
                    <a:pt x="225" y="231"/>
                    <a:pt x="237" y="232"/>
                  </a:cubicBezTo>
                  <a:cubicBezTo>
                    <a:pt x="250" y="233"/>
                    <a:pt x="252" y="235"/>
                    <a:pt x="252" y="241"/>
                  </a:cubicBezTo>
                  <a:cubicBezTo>
                    <a:pt x="252" y="246"/>
                    <a:pt x="247" y="268"/>
                    <a:pt x="242" y="287"/>
                  </a:cubicBezTo>
                  <a:cubicBezTo>
                    <a:pt x="228" y="342"/>
                    <a:pt x="163" y="347"/>
                    <a:pt x="146" y="347"/>
                  </a:cubicBezTo>
                  <a:cubicBezTo>
                    <a:pt x="98" y="347"/>
                    <a:pt x="45" y="319"/>
                    <a:pt x="45" y="242"/>
                  </a:cubicBezTo>
                  <a:cubicBezTo>
                    <a:pt x="45" y="227"/>
                    <a:pt x="50" y="145"/>
                    <a:pt x="103" y="80"/>
                  </a:cubicBezTo>
                  <a:cubicBezTo>
                    <a:pt x="130" y="46"/>
                    <a:pt x="178" y="15"/>
                    <a:pt x="227" y="15"/>
                  </a:cubicBezTo>
                  <a:cubicBezTo>
                    <a:pt x="278" y="15"/>
                    <a:pt x="308" y="54"/>
                    <a:pt x="308" y="112"/>
                  </a:cubicBezTo>
                  <a:cubicBezTo>
                    <a:pt x="308" y="132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2" y="132"/>
                  </a:cubicBezTo>
                  <a:lnTo>
                    <a:pt x="354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94">
              <a:extLst>
                <a:ext uri="{FF2B5EF4-FFF2-40B4-BE49-F238E27FC236}">
                  <a16:creationId xmlns:a16="http://schemas.microsoft.com/office/drawing/2014/main" id="{C875267B-6F29-91B8-30B9-39D3C70F1CDC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7705726" y="4132263"/>
              <a:ext cx="41275" cy="211137"/>
            </a:xfrm>
            <a:custGeom>
              <a:avLst/>
              <a:gdLst>
                <a:gd name="T0" fmla="*/ 116 w 116"/>
                <a:gd name="T1" fmla="*/ 493 h 498"/>
                <a:gd name="T2" fmla="*/ 107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1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7" y="482"/>
                  </a:cubicBezTo>
                  <a:cubicBezTo>
                    <a:pt x="45" y="419"/>
                    <a:pt x="29" y="325"/>
                    <a:pt x="29" y="249"/>
                  </a:cubicBezTo>
                  <a:cubicBezTo>
                    <a:pt x="29" y="162"/>
                    <a:pt x="48" y="75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3"/>
                    <a:pt x="31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95">
              <a:extLst>
                <a:ext uri="{FF2B5EF4-FFF2-40B4-BE49-F238E27FC236}">
                  <a16:creationId xmlns:a16="http://schemas.microsoft.com/office/drawing/2014/main" id="{F8D131BF-DAF8-EDA3-5533-E29134D6237F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7767638" y="4143375"/>
              <a:ext cx="88900" cy="150812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3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1 w 247"/>
                <a:gd name="T33" fmla="*/ 343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4" y="343"/>
                  </a:cubicBezTo>
                  <a:cubicBezTo>
                    <a:pt x="239" y="337"/>
                    <a:pt x="236" y="330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8"/>
                    <a:pt x="31" y="343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96">
              <a:extLst>
                <a:ext uri="{FF2B5EF4-FFF2-40B4-BE49-F238E27FC236}">
                  <a16:creationId xmlns:a16="http://schemas.microsoft.com/office/drawing/2014/main" id="{61623A0D-E152-C8F7-9CA3-474DD7D30766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7878763" y="4268788"/>
              <a:ext cx="20638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97">
              <a:extLst>
                <a:ext uri="{FF2B5EF4-FFF2-40B4-BE49-F238E27FC236}">
                  <a16:creationId xmlns:a16="http://schemas.microsoft.com/office/drawing/2014/main" id="{BC1978F9-C39B-6EA5-F796-A46AFE199486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7947026" y="4197350"/>
              <a:ext cx="147638" cy="95250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4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3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2 w 408"/>
                <a:gd name="T35" fmla="*/ 11 h 226"/>
                <a:gd name="T36" fmla="*/ 339 w 408"/>
                <a:gd name="T37" fmla="*/ 46 h 226"/>
                <a:gd name="T38" fmla="*/ 308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4 h 226"/>
                <a:gd name="T58" fmla="*/ 314 w 408"/>
                <a:gd name="T59" fmla="*/ 0 h 226"/>
                <a:gd name="T60" fmla="*/ 233 w 408"/>
                <a:gd name="T61" fmla="*/ 49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4 h 226"/>
                <a:gd name="T68" fmla="*/ 52 w 408"/>
                <a:gd name="T69" fmla="*/ 0 h 226"/>
                <a:gd name="T70" fmla="*/ 15 w 408"/>
                <a:gd name="T71" fmla="*/ 29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2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7"/>
                    <a:pt x="127" y="11"/>
                    <a:pt x="174" y="11"/>
                  </a:cubicBezTo>
                  <a:cubicBezTo>
                    <a:pt x="197" y="11"/>
                    <a:pt x="201" y="30"/>
                    <a:pt x="201" y="46"/>
                  </a:cubicBezTo>
                  <a:cubicBezTo>
                    <a:pt x="201" y="59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3" y="210"/>
                    <a:pt x="163" y="213"/>
                  </a:cubicBezTo>
                  <a:cubicBezTo>
                    <a:pt x="163" y="222"/>
                    <a:pt x="170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2" y="11"/>
                  </a:cubicBezTo>
                  <a:cubicBezTo>
                    <a:pt x="334" y="11"/>
                    <a:pt x="339" y="28"/>
                    <a:pt x="339" y="46"/>
                  </a:cubicBezTo>
                  <a:cubicBezTo>
                    <a:pt x="339" y="74"/>
                    <a:pt x="318" y="131"/>
                    <a:pt x="308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19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5" y="215"/>
                    <a:pt x="332" y="210"/>
                    <a:pt x="332" y="199"/>
                  </a:cubicBezTo>
                  <a:cubicBezTo>
                    <a:pt x="332" y="186"/>
                    <a:pt x="336" y="174"/>
                    <a:pt x="341" y="163"/>
                  </a:cubicBezTo>
                  <a:cubicBezTo>
                    <a:pt x="350" y="137"/>
                    <a:pt x="371" y="82"/>
                    <a:pt x="371" y="54"/>
                  </a:cubicBezTo>
                  <a:cubicBezTo>
                    <a:pt x="371" y="21"/>
                    <a:pt x="351" y="0"/>
                    <a:pt x="314" y="0"/>
                  </a:cubicBezTo>
                  <a:cubicBezTo>
                    <a:pt x="277" y="0"/>
                    <a:pt x="251" y="22"/>
                    <a:pt x="233" y="49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3"/>
                    <a:pt x="188" y="0"/>
                    <a:pt x="176" y="0"/>
                  </a:cubicBezTo>
                  <a:cubicBezTo>
                    <a:pt x="131" y="0"/>
                    <a:pt x="107" y="32"/>
                    <a:pt x="98" y="44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20"/>
                    <a:pt x="15" y="29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5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98">
              <a:extLst>
                <a:ext uri="{FF2B5EF4-FFF2-40B4-BE49-F238E27FC236}">
                  <a16:creationId xmlns:a16="http://schemas.microsoft.com/office/drawing/2014/main" id="{8A60A362-2425-7E04-901C-DEB8139B0992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8115301" y="4268788"/>
              <a:ext cx="22225" cy="63500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3 h 149"/>
                <a:gd name="T8" fmla="*/ 44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99">
              <a:extLst>
                <a:ext uri="{FF2B5EF4-FFF2-40B4-BE49-F238E27FC236}">
                  <a16:creationId xmlns:a16="http://schemas.microsoft.com/office/drawing/2014/main" id="{E3045766-8CFE-FD63-196B-3457CAF17A46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8188326" y="4200525"/>
              <a:ext cx="60325" cy="92075"/>
            </a:xfrm>
            <a:custGeom>
              <a:avLst/>
              <a:gdLst>
                <a:gd name="T0" fmla="*/ 126 w 164"/>
                <a:gd name="T1" fmla="*/ 102 h 220"/>
                <a:gd name="T2" fmla="*/ 142 w 164"/>
                <a:gd name="T3" fmla="*/ 93 h 220"/>
                <a:gd name="T4" fmla="*/ 128 w 164"/>
                <a:gd name="T5" fmla="*/ 86 h 220"/>
                <a:gd name="T6" fmla="*/ 47 w 164"/>
                <a:gd name="T7" fmla="*/ 86 h 220"/>
                <a:gd name="T8" fmla="*/ 133 w 164"/>
                <a:gd name="T9" fmla="*/ 15 h 220"/>
                <a:gd name="T10" fmla="*/ 148 w 164"/>
                <a:gd name="T11" fmla="*/ 15 h 220"/>
                <a:gd name="T12" fmla="*/ 164 w 164"/>
                <a:gd name="T13" fmla="*/ 7 h 220"/>
                <a:gd name="T14" fmla="*/ 149 w 164"/>
                <a:gd name="T15" fmla="*/ 0 h 220"/>
                <a:gd name="T16" fmla="*/ 132 w 164"/>
                <a:gd name="T17" fmla="*/ 0 h 220"/>
                <a:gd name="T18" fmla="*/ 0 w 164"/>
                <a:gd name="T19" fmla="*/ 126 h 220"/>
                <a:gd name="T20" fmla="*/ 91 w 164"/>
                <a:gd name="T21" fmla="*/ 220 h 220"/>
                <a:gd name="T22" fmla="*/ 155 w 164"/>
                <a:gd name="T23" fmla="*/ 195 h 220"/>
                <a:gd name="T24" fmla="*/ 150 w 164"/>
                <a:gd name="T25" fmla="*/ 188 h 220"/>
                <a:gd name="T26" fmla="*/ 144 w 164"/>
                <a:gd name="T27" fmla="*/ 191 h 220"/>
                <a:gd name="T28" fmla="*/ 92 w 164"/>
                <a:gd name="T29" fmla="*/ 209 h 220"/>
                <a:gd name="T30" fmla="*/ 38 w 164"/>
                <a:gd name="T31" fmla="*/ 144 h 220"/>
                <a:gd name="T32" fmla="*/ 43 w 164"/>
                <a:gd name="T33" fmla="*/ 102 h 220"/>
                <a:gd name="T34" fmla="*/ 126 w 164"/>
                <a:gd name="T3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0">
                  <a:moveTo>
                    <a:pt x="126" y="102"/>
                  </a:moveTo>
                  <a:cubicBezTo>
                    <a:pt x="133" y="102"/>
                    <a:pt x="142" y="102"/>
                    <a:pt x="142" y="93"/>
                  </a:cubicBezTo>
                  <a:cubicBezTo>
                    <a:pt x="142" y="86"/>
                    <a:pt x="137" y="86"/>
                    <a:pt x="128" y="86"/>
                  </a:cubicBezTo>
                  <a:lnTo>
                    <a:pt x="47" y="86"/>
                  </a:lnTo>
                  <a:cubicBezTo>
                    <a:pt x="59" y="44"/>
                    <a:pt x="87" y="15"/>
                    <a:pt x="133" y="15"/>
                  </a:cubicBezTo>
                  <a:lnTo>
                    <a:pt x="148" y="15"/>
                  </a:lnTo>
                  <a:cubicBezTo>
                    <a:pt x="156" y="15"/>
                    <a:pt x="164" y="15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0"/>
                    <a:pt x="91" y="220"/>
                  </a:cubicBezTo>
                  <a:cubicBezTo>
                    <a:pt x="123" y="220"/>
                    <a:pt x="155" y="200"/>
                    <a:pt x="155" y="195"/>
                  </a:cubicBezTo>
                  <a:cubicBezTo>
                    <a:pt x="155" y="193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9" y="201"/>
                    <a:pt x="110" y="209"/>
                    <a:pt x="92" y="209"/>
                  </a:cubicBezTo>
                  <a:cubicBezTo>
                    <a:pt x="63" y="209"/>
                    <a:pt x="38" y="188"/>
                    <a:pt x="38" y="144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6" y="10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00">
              <a:extLst>
                <a:ext uri="{FF2B5EF4-FFF2-40B4-BE49-F238E27FC236}">
                  <a16:creationId xmlns:a16="http://schemas.microsoft.com/office/drawing/2014/main" id="{8ECCBE36-8B3B-47E4-2B67-891EA857DF4E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8264526" y="4132263"/>
              <a:ext cx="41275" cy="211137"/>
            </a:xfrm>
            <a:custGeom>
              <a:avLst/>
              <a:gdLst>
                <a:gd name="T0" fmla="*/ 116 w 116"/>
                <a:gd name="T1" fmla="*/ 249 h 498"/>
                <a:gd name="T2" fmla="*/ 83 w 116"/>
                <a:gd name="T3" fmla="*/ 93 h 498"/>
                <a:gd name="T4" fmla="*/ 5 w 116"/>
                <a:gd name="T5" fmla="*/ 0 h 498"/>
                <a:gd name="T6" fmla="*/ 0 w 116"/>
                <a:gd name="T7" fmla="*/ 5 h 498"/>
                <a:gd name="T8" fmla="*/ 9 w 116"/>
                <a:gd name="T9" fmla="*/ 16 h 498"/>
                <a:gd name="T10" fmla="*/ 87 w 116"/>
                <a:gd name="T11" fmla="*/ 249 h 498"/>
                <a:gd name="T12" fmla="*/ 6 w 116"/>
                <a:gd name="T13" fmla="*/ 485 h 498"/>
                <a:gd name="T14" fmla="*/ 0 w 116"/>
                <a:gd name="T15" fmla="*/ 493 h 498"/>
                <a:gd name="T16" fmla="*/ 5 w 116"/>
                <a:gd name="T17" fmla="*/ 498 h 498"/>
                <a:gd name="T18" fmla="*/ 84 w 116"/>
                <a:gd name="T19" fmla="*/ 401 h 498"/>
                <a:gd name="T20" fmla="*/ 116 w 116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249"/>
                  </a:moveTo>
                  <a:cubicBezTo>
                    <a:pt x="116" y="210"/>
                    <a:pt x="110" y="150"/>
                    <a:pt x="83" y="93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5"/>
                    <a:pt x="87" y="145"/>
                    <a:pt x="87" y="249"/>
                  </a:cubicBezTo>
                  <a:cubicBezTo>
                    <a:pt x="87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5" y="464"/>
                    <a:pt x="84" y="401"/>
                  </a:cubicBezTo>
                  <a:cubicBezTo>
                    <a:pt x="110" y="346"/>
                    <a:pt x="116" y="291"/>
                    <a:pt x="116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01">
              <a:extLst>
                <a:ext uri="{FF2B5EF4-FFF2-40B4-BE49-F238E27FC236}">
                  <a16:creationId xmlns:a16="http://schemas.microsoft.com/office/drawing/2014/main" id="{9D6F4BBF-6EE0-10DC-EDA7-88A0FAE58845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8335963" y="4132263"/>
              <a:ext cx="65088" cy="211137"/>
            </a:xfrm>
            <a:custGeom>
              <a:avLst/>
              <a:gdLst>
                <a:gd name="T0" fmla="*/ 72 w 177"/>
                <a:gd name="T1" fmla="*/ 432 h 498"/>
                <a:gd name="T2" fmla="*/ 5 w 177"/>
                <a:gd name="T3" fmla="*/ 487 h 498"/>
                <a:gd name="T4" fmla="*/ 0 w 177"/>
                <a:gd name="T5" fmla="*/ 493 h 498"/>
                <a:gd name="T6" fmla="*/ 10 w 177"/>
                <a:gd name="T7" fmla="*/ 498 h 498"/>
                <a:gd name="T8" fmla="*/ 105 w 177"/>
                <a:gd name="T9" fmla="*/ 436 h 498"/>
                <a:gd name="T10" fmla="*/ 105 w 177"/>
                <a:gd name="T11" fmla="*/ 322 h 498"/>
                <a:gd name="T12" fmla="*/ 125 w 177"/>
                <a:gd name="T13" fmla="*/ 270 h 498"/>
                <a:gd name="T14" fmla="*/ 173 w 177"/>
                <a:gd name="T15" fmla="*/ 254 h 498"/>
                <a:gd name="T16" fmla="*/ 177 w 177"/>
                <a:gd name="T17" fmla="*/ 249 h 498"/>
                <a:gd name="T18" fmla="*/ 169 w 177"/>
                <a:gd name="T19" fmla="*/ 243 h 498"/>
                <a:gd name="T20" fmla="*/ 107 w 177"/>
                <a:gd name="T21" fmla="*/ 199 h 498"/>
                <a:gd name="T22" fmla="*/ 105 w 177"/>
                <a:gd name="T23" fmla="*/ 175 h 498"/>
                <a:gd name="T24" fmla="*/ 105 w 177"/>
                <a:gd name="T25" fmla="*/ 76 h 498"/>
                <a:gd name="T26" fmla="*/ 81 w 177"/>
                <a:gd name="T27" fmla="*/ 20 h 498"/>
                <a:gd name="T28" fmla="*/ 10 w 177"/>
                <a:gd name="T29" fmla="*/ 0 h 498"/>
                <a:gd name="T30" fmla="*/ 0 w 177"/>
                <a:gd name="T31" fmla="*/ 5 h 498"/>
                <a:gd name="T32" fmla="*/ 8 w 177"/>
                <a:gd name="T33" fmla="*/ 11 h 498"/>
                <a:gd name="T34" fmla="*/ 70 w 177"/>
                <a:gd name="T35" fmla="*/ 54 h 498"/>
                <a:gd name="T36" fmla="*/ 72 w 177"/>
                <a:gd name="T37" fmla="*/ 77 h 498"/>
                <a:gd name="T38" fmla="*/ 72 w 177"/>
                <a:gd name="T39" fmla="*/ 182 h 498"/>
                <a:gd name="T40" fmla="*/ 92 w 177"/>
                <a:gd name="T41" fmla="*/ 229 h 498"/>
                <a:gd name="T42" fmla="*/ 131 w 177"/>
                <a:gd name="T43" fmla="*/ 249 h 498"/>
                <a:gd name="T44" fmla="*/ 72 w 177"/>
                <a:gd name="T45" fmla="*/ 312 h 498"/>
                <a:gd name="T46" fmla="*/ 72 w 177"/>
                <a:gd name="T47" fmla="*/ 4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8">
                  <a:moveTo>
                    <a:pt x="72" y="432"/>
                  </a:moveTo>
                  <a:cubicBezTo>
                    <a:pt x="72" y="452"/>
                    <a:pt x="59" y="484"/>
                    <a:pt x="5" y="487"/>
                  </a:cubicBezTo>
                  <a:cubicBezTo>
                    <a:pt x="2" y="488"/>
                    <a:pt x="0" y="490"/>
                    <a:pt x="0" y="493"/>
                  </a:cubicBezTo>
                  <a:cubicBezTo>
                    <a:pt x="0" y="498"/>
                    <a:pt x="6" y="498"/>
                    <a:pt x="10" y="498"/>
                  </a:cubicBezTo>
                  <a:cubicBezTo>
                    <a:pt x="59" y="498"/>
                    <a:pt x="105" y="474"/>
                    <a:pt x="105" y="436"/>
                  </a:cubicBezTo>
                  <a:lnTo>
                    <a:pt x="105" y="322"/>
                  </a:lnTo>
                  <a:cubicBezTo>
                    <a:pt x="105" y="303"/>
                    <a:pt x="105" y="287"/>
                    <a:pt x="125" y="270"/>
                  </a:cubicBezTo>
                  <a:cubicBezTo>
                    <a:pt x="143" y="256"/>
                    <a:pt x="162" y="255"/>
                    <a:pt x="173" y="254"/>
                  </a:cubicBezTo>
                  <a:cubicBezTo>
                    <a:pt x="175" y="254"/>
                    <a:pt x="177" y="252"/>
                    <a:pt x="177" y="249"/>
                  </a:cubicBezTo>
                  <a:cubicBezTo>
                    <a:pt x="177" y="244"/>
                    <a:pt x="174" y="244"/>
                    <a:pt x="169" y="243"/>
                  </a:cubicBezTo>
                  <a:cubicBezTo>
                    <a:pt x="136" y="241"/>
                    <a:pt x="112" y="223"/>
                    <a:pt x="107" y="199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6"/>
                  </a:lnTo>
                  <a:cubicBezTo>
                    <a:pt x="105" y="55"/>
                    <a:pt x="105" y="39"/>
                    <a:pt x="81" y="20"/>
                  </a:cubicBezTo>
                  <a:cubicBezTo>
                    <a:pt x="62" y="5"/>
                    <a:pt x="27" y="0"/>
                    <a:pt x="10" y="0"/>
                  </a:cubicBezTo>
                  <a:cubicBezTo>
                    <a:pt x="6" y="0"/>
                    <a:pt x="0" y="0"/>
                    <a:pt x="0" y="5"/>
                  </a:cubicBezTo>
                  <a:cubicBezTo>
                    <a:pt x="0" y="10"/>
                    <a:pt x="3" y="10"/>
                    <a:pt x="8" y="11"/>
                  </a:cubicBezTo>
                  <a:cubicBezTo>
                    <a:pt x="40" y="13"/>
                    <a:pt x="64" y="28"/>
                    <a:pt x="70" y="54"/>
                  </a:cubicBezTo>
                  <a:cubicBezTo>
                    <a:pt x="72" y="58"/>
                    <a:pt x="72" y="59"/>
                    <a:pt x="72" y="77"/>
                  </a:cubicBezTo>
                  <a:lnTo>
                    <a:pt x="72" y="182"/>
                  </a:lnTo>
                  <a:cubicBezTo>
                    <a:pt x="72" y="205"/>
                    <a:pt x="76" y="213"/>
                    <a:pt x="92" y="229"/>
                  </a:cubicBezTo>
                  <a:cubicBezTo>
                    <a:pt x="102" y="240"/>
                    <a:pt x="117" y="245"/>
                    <a:pt x="131" y="249"/>
                  </a:cubicBezTo>
                  <a:cubicBezTo>
                    <a:pt x="90" y="260"/>
                    <a:pt x="72" y="283"/>
                    <a:pt x="72" y="312"/>
                  </a:cubicBezTo>
                  <a:lnTo>
                    <a:pt x="72" y="43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02">
              <a:extLst>
                <a:ext uri="{FF2B5EF4-FFF2-40B4-BE49-F238E27FC236}">
                  <a16:creationId xmlns:a16="http://schemas.microsoft.com/office/drawing/2014/main" id="{CCE81131-7749-F52D-F031-412B403CC23A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8423276" y="4219575"/>
              <a:ext cx="68263" cy="104775"/>
            </a:xfrm>
            <a:custGeom>
              <a:avLst/>
              <a:gdLst>
                <a:gd name="T0" fmla="*/ 115 w 192"/>
                <a:gd name="T1" fmla="*/ 143 h 247"/>
                <a:gd name="T2" fmla="*/ 156 w 192"/>
                <a:gd name="T3" fmla="*/ 238 h 247"/>
                <a:gd name="T4" fmla="*/ 175 w 192"/>
                <a:gd name="T5" fmla="*/ 246 h 247"/>
                <a:gd name="T6" fmla="*/ 182 w 192"/>
                <a:gd name="T7" fmla="*/ 246 h 247"/>
                <a:gd name="T8" fmla="*/ 192 w 192"/>
                <a:gd name="T9" fmla="*/ 242 h 247"/>
                <a:gd name="T10" fmla="*/ 190 w 192"/>
                <a:gd name="T11" fmla="*/ 238 h 247"/>
                <a:gd name="T12" fmla="*/ 181 w 192"/>
                <a:gd name="T13" fmla="*/ 223 h 247"/>
                <a:gd name="T14" fmla="*/ 96 w 192"/>
                <a:gd name="T15" fmla="*/ 22 h 247"/>
                <a:gd name="T16" fmla="*/ 50 w 192"/>
                <a:gd name="T17" fmla="*/ 0 h 247"/>
                <a:gd name="T18" fmla="*/ 41 w 192"/>
                <a:gd name="T19" fmla="*/ 5 h 247"/>
                <a:gd name="T20" fmla="*/ 46 w 192"/>
                <a:gd name="T21" fmla="*/ 10 h 247"/>
                <a:gd name="T22" fmla="*/ 68 w 192"/>
                <a:gd name="T23" fmla="*/ 32 h 247"/>
                <a:gd name="T24" fmla="*/ 110 w 192"/>
                <a:gd name="T25" fmla="*/ 130 h 247"/>
                <a:gd name="T26" fmla="*/ 7 w 192"/>
                <a:gd name="T27" fmla="*/ 223 h 247"/>
                <a:gd name="T28" fmla="*/ 0 w 192"/>
                <a:gd name="T29" fmla="*/ 235 h 247"/>
                <a:gd name="T30" fmla="*/ 12 w 192"/>
                <a:gd name="T31" fmla="*/ 247 h 247"/>
                <a:gd name="T32" fmla="*/ 24 w 192"/>
                <a:gd name="T33" fmla="*/ 241 h 247"/>
                <a:gd name="T34" fmla="*/ 115 w 192"/>
                <a:gd name="T3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7">
                  <a:moveTo>
                    <a:pt x="115" y="143"/>
                  </a:moveTo>
                  <a:cubicBezTo>
                    <a:pt x="133" y="182"/>
                    <a:pt x="152" y="233"/>
                    <a:pt x="156" y="238"/>
                  </a:cubicBezTo>
                  <a:cubicBezTo>
                    <a:pt x="163" y="246"/>
                    <a:pt x="169" y="246"/>
                    <a:pt x="175" y="246"/>
                  </a:cubicBezTo>
                  <a:lnTo>
                    <a:pt x="182" y="246"/>
                  </a:lnTo>
                  <a:cubicBezTo>
                    <a:pt x="188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0" y="238"/>
                  </a:cubicBezTo>
                  <a:cubicBezTo>
                    <a:pt x="186" y="234"/>
                    <a:pt x="182" y="226"/>
                    <a:pt x="181" y="223"/>
                  </a:cubicBezTo>
                  <a:lnTo>
                    <a:pt x="96" y="22"/>
                  </a:lnTo>
                  <a:cubicBezTo>
                    <a:pt x="93" y="16"/>
                    <a:pt x="87" y="0"/>
                    <a:pt x="50" y="0"/>
                  </a:cubicBezTo>
                  <a:cubicBezTo>
                    <a:pt x="45" y="0"/>
                    <a:pt x="41" y="0"/>
                    <a:pt x="41" y="5"/>
                  </a:cubicBezTo>
                  <a:cubicBezTo>
                    <a:pt x="41" y="9"/>
                    <a:pt x="44" y="10"/>
                    <a:pt x="46" y="10"/>
                  </a:cubicBezTo>
                  <a:cubicBezTo>
                    <a:pt x="53" y="11"/>
                    <a:pt x="60" y="12"/>
                    <a:pt x="68" y="32"/>
                  </a:cubicBezTo>
                  <a:lnTo>
                    <a:pt x="110" y="130"/>
                  </a:lnTo>
                  <a:lnTo>
                    <a:pt x="7" y="223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7"/>
                    <a:pt x="12" y="247"/>
                  </a:cubicBezTo>
                  <a:cubicBezTo>
                    <a:pt x="19" y="247"/>
                    <a:pt x="23" y="242"/>
                    <a:pt x="24" y="241"/>
                  </a:cubicBezTo>
                  <a:lnTo>
                    <a:pt x="115" y="14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0" name="Group 64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 title="IguanaTex Vector Display">
            <a:extLst>
              <a:ext uri="{FF2B5EF4-FFF2-40B4-BE49-F238E27FC236}">
                <a16:creationId xmlns:a16="http://schemas.microsoft.com/office/drawing/2014/main" id="{1598DE96-4DDC-FC15-D12C-F9AA32D7B5C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8084313" y="5966114"/>
            <a:ext cx="347133" cy="359531"/>
            <a:chOff x="2540000" y="2540000"/>
            <a:chExt cx="222250" cy="230188"/>
          </a:xfrm>
          <a:solidFill>
            <a:srgbClr val="7030A0"/>
          </a:solidFill>
        </p:grpSpPr>
        <p:sp>
          <p:nvSpPr>
            <p:cNvPr id="651" name="Freeform 109">
              <a:extLst>
                <a:ext uri="{FF2B5EF4-FFF2-40B4-BE49-F238E27FC236}">
                  <a16:creationId xmlns:a16="http://schemas.microsoft.com/office/drawing/2014/main" id="{D58C74C9-E319-A8AA-F1FA-4DF9B7416F24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2581275" y="2540000"/>
              <a:ext cx="63500" cy="63500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1 h 159"/>
                <a:gd name="T4" fmla="*/ 127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3 h 159"/>
                <a:gd name="T16" fmla="*/ 142 w 147"/>
                <a:gd name="T17" fmla="*/ 109 h 159"/>
                <a:gd name="T18" fmla="*/ 135 w 147"/>
                <a:gd name="T19" fmla="*/ 115 h 159"/>
                <a:gd name="T20" fmla="*/ 87 w 147"/>
                <a:gd name="T21" fmla="*/ 147 h 159"/>
                <a:gd name="T22" fmla="*/ 32 w 147"/>
                <a:gd name="T23" fmla="*/ 79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4" y="19"/>
                    <a:pt x="110" y="24"/>
                    <a:pt x="110" y="31"/>
                  </a:cubicBezTo>
                  <a:cubicBezTo>
                    <a:pt x="110" y="41"/>
                    <a:pt x="117" y="48"/>
                    <a:pt x="127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8" y="159"/>
                    <a:pt x="83" y="159"/>
                  </a:cubicBezTo>
                  <a:cubicBezTo>
                    <a:pt x="135" y="159"/>
                    <a:pt x="147" y="117"/>
                    <a:pt x="147" y="113"/>
                  </a:cubicBezTo>
                  <a:cubicBezTo>
                    <a:pt x="147" y="109"/>
                    <a:pt x="143" y="109"/>
                    <a:pt x="142" y="109"/>
                  </a:cubicBezTo>
                  <a:cubicBezTo>
                    <a:pt x="137" y="109"/>
                    <a:pt x="137" y="110"/>
                    <a:pt x="135" y="115"/>
                  </a:cubicBezTo>
                  <a:cubicBezTo>
                    <a:pt x="127" y="137"/>
                    <a:pt x="109" y="147"/>
                    <a:pt x="87" y="147"/>
                  </a:cubicBezTo>
                  <a:cubicBezTo>
                    <a:pt x="63" y="147"/>
                    <a:pt x="32" y="130"/>
                    <a:pt x="32" y="79"/>
                  </a:cubicBezTo>
                  <a:cubicBezTo>
                    <a:pt x="32" y="35"/>
                    <a:pt x="54" y="11"/>
                    <a:pt x="86" y="11"/>
                  </a:cubicBezTo>
                  <a:cubicBezTo>
                    <a:pt x="91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10">
              <a:extLst>
                <a:ext uri="{FF2B5EF4-FFF2-40B4-BE49-F238E27FC236}">
                  <a16:creationId xmlns:a16="http://schemas.microsoft.com/office/drawing/2014/main" id="{84D1AA5C-EA65-5EA3-7565-CBD319961201}"/>
                </a:ext>
              </a:extLst>
            </p:cNvPr>
            <p:cNvSpPr>
              <a:spLocks noEditPoints="1"/>
            </p:cNvSpPr>
            <p:nvPr>
              <p:custDataLst>
                <p:tags r:id="rId180"/>
              </p:custDataLst>
            </p:nvPr>
          </p:nvSpPr>
          <p:spPr bwMode="auto">
            <a:xfrm>
              <a:off x="2540000" y="2641600"/>
              <a:ext cx="146050" cy="85725"/>
            </a:xfrm>
            <a:custGeom>
              <a:avLst/>
              <a:gdLst>
                <a:gd name="T0" fmla="*/ 333 w 333"/>
                <a:gd name="T1" fmla="*/ 15 h 212"/>
                <a:gd name="T2" fmla="*/ 326 w 333"/>
                <a:gd name="T3" fmla="*/ 0 h 212"/>
                <a:gd name="T4" fmla="*/ 319 w 333"/>
                <a:gd name="T5" fmla="*/ 14 h 212"/>
                <a:gd name="T6" fmla="*/ 250 w 333"/>
                <a:gd name="T7" fmla="*/ 69 h 212"/>
                <a:gd name="T8" fmla="*/ 170 w 333"/>
                <a:gd name="T9" fmla="*/ 36 h 212"/>
                <a:gd name="T10" fmla="*/ 84 w 333"/>
                <a:gd name="T11" fmla="*/ 0 h 212"/>
                <a:gd name="T12" fmla="*/ 0 w 333"/>
                <a:gd name="T13" fmla="*/ 81 h 212"/>
                <a:gd name="T14" fmla="*/ 7 w 333"/>
                <a:gd name="T15" fmla="*/ 96 h 212"/>
                <a:gd name="T16" fmla="*/ 14 w 333"/>
                <a:gd name="T17" fmla="*/ 84 h 212"/>
                <a:gd name="T18" fmla="*/ 84 w 333"/>
                <a:gd name="T19" fmla="*/ 28 h 212"/>
                <a:gd name="T20" fmla="*/ 163 w 333"/>
                <a:gd name="T21" fmla="*/ 61 h 212"/>
                <a:gd name="T22" fmla="*/ 250 w 333"/>
                <a:gd name="T23" fmla="*/ 96 h 212"/>
                <a:gd name="T24" fmla="*/ 333 w 333"/>
                <a:gd name="T25" fmla="*/ 15 h 212"/>
                <a:gd name="T26" fmla="*/ 333 w 333"/>
                <a:gd name="T27" fmla="*/ 132 h 212"/>
                <a:gd name="T28" fmla="*/ 326 w 333"/>
                <a:gd name="T29" fmla="*/ 116 h 212"/>
                <a:gd name="T30" fmla="*/ 319 w 333"/>
                <a:gd name="T31" fmla="*/ 130 h 212"/>
                <a:gd name="T32" fmla="*/ 250 w 333"/>
                <a:gd name="T33" fmla="*/ 185 h 212"/>
                <a:gd name="T34" fmla="*/ 170 w 333"/>
                <a:gd name="T35" fmla="*/ 152 h 212"/>
                <a:gd name="T36" fmla="*/ 84 w 333"/>
                <a:gd name="T37" fmla="*/ 116 h 212"/>
                <a:gd name="T38" fmla="*/ 0 w 333"/>
                <a:gd name="T39" fmla="*/ 197 h 212"/>
                <a:gd name="T40" fmla="*/ 7 w 333"/>
                <a:gd name="T41" fmla="*/ 212 h 212"/>
                <a:gd name="T42" fmla="*/ 14 w 333"/>
                <a:gd name="T43" fmla="*/ 201 h 212"/>
                <a:gd name="T44" fmla="*/ 84 w 333"/>
                <a:gd name="T45" fmla="*/ 144 h 212"/>
                <a:gd name="T46" fmla="*/ 163 w 333"/>
                <a:gd name="T47" fmla="*/ 177 h 212"/>
                <a:gd name="T48" fmla="*/ 250 w 333"/>
                <a:gd name="T49" fmla="*/ 212 h 212"/>
                <a:gd name="T50" fmla="*/ 333 w 333"/>
                <a:gd name="T51" fmla="*/ 13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2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2"/>
                    <a:pt x="250" y="212"/>
                  </a:cubicBezTo>
                  <a:cubicBezTo>
                    <a:pt x="297" y="212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11">
              <a:extLst>
                <a:ext uri="{FF2B5EF4-FFF2-40B4-BE49-F238E27FC236}">
                  <a16:creationId xmlns:a16="http://schemas.microsoft.com/office/drawing/2014/main" id="{53EDE85D-C685-ED6C-CE4C-565005E334ED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2708275" y="2708275"/>
              <a:ext cx="53975" cy="61913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5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2 h 154"/>
                <a:gd name="T10" fmla="*/ 113 w 125"/>
                <a:gd name="T11" fmla="*/ 12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5 h 154"/>
                <a:gd name="T20" fmla="*/ 72 w 125"/>
                <a:gd name="T21" fmla="*/ 154 h 154"/>
                <a:gd name="T22" fmla="*/ 116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5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2"/>
                    <a:pt x="100" y="12"/>
                  </a:cubicBezTo>
                  <a:lnTo>
                    <a:pt x="113" y="12"/>
                  </a:lnTo>
                  <a:cubicBezTo>
                    <a:pt x="119" y="12"/>
                    <a:pt x="125" y="12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5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6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3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5"/>
                    <a:pt x="33" y="72"/>
                  </a:cubicBezTo>
                  <a:lnTo>
                    <a:pt x="98" y="7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" name="Group 64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 title="IguanaTex Vector Display">
            <a:extLst>
              <a:ext uri="{FF2B5EF4-FFF2-40B4-BE49-F238E27FC236}">
                <a16:creationId xmlns:a16="http://schemas.microsoft.com/office/drawing/2014/main" id="{26D2F91E-6819-ECF4-DFE0-4FE878E4616E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8567235" y="5626063"/>
            <a:ext cx="1841214" cy="363538"/>
            <a:chOff x="9448800" y="4665663"/>
            <a:chExt cx="1366838" cy="269875"/>
          </a:xfrm>
          <a:solidFill>
            <a:srgbClr val="7030A0"/>
          </a:solidFill>
        </p:grpSpPr>
        <p:sp>
          <p:nvSpPr>
            <p:cNvPr id="66" name="Freeform 7">
              <a:extLst>
                <a:ext uri="{FF2B5EF4-FFF2-40B4-BE49-F238E27FC236}">
                  <a16:creationId xmlns:a16="http://schemas.microsoft.com/office/drawing/2014/main" id="{61E562A1-60F5-61C1-B101-DBEC1D314FB7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9448800" y="4700588"/>
              <a:ext cx="60325" cy="200025"/>
            </a:xfrm>
            <a:custGeom>
              <a:avLst/>
              <a:gdLst>
                <a:gd name="T0" fmla="*/ 105 w 177"/>
                <a:gd name="T1" fmla="*/ 67 h 499"/>
                <a:gd name="T2" fmla="*/ 172 w 177"/>
                <a:gd name="T3" fmla="*/ 11 h 499"/>
                <a:gd name="T4" fmla="*/ 177 w 177"/>
                <a:gd name="T5" fmla="*/ 6 h 499"/>
                <a:gd name="T6" fmla="*/ 167 w 177"/>
                <a:gd name="T7" fmla="*/ 0 h 499"/>
                <a:gd name="T8" fmla="*/ 71 w 177"/>
                <a:gd name="T9" fmla="*/ 63 h 499"/>
                <a:gd name="T10" fmla="*/ 71 w 177"/>
                <a:gd name="T11" fmla="*/ 176 h 499"/>
                <a:gd name="T12" fmla="*/ 52 w 177"/>
                <a:gd name="T13" fmla="*/ 228 h 499"/>
                <a:gd name="T14" fmla="*/ 4 w 177"/>
                <a:gd name="T15" fmla="*/ 244 h 499"/>
                <a:gd name="T16" fmla="*/ 0 w 177"/>
                <a:gd name="T17" fmla="*/ 250 h 499"/>
                <a:gd name="T18" fmla="*/ 8 w 177"/>
                <a:gd name="T19" fmla="*/ 255 h 499"/>
                <a:gd name="T20" fmla="*/ 70 w 177"/>
                <a:gd name="T21" fmla="*/ 300 h 499"/>
                <a:gd name="T22" fmla="*/ 71 w 177"/>
                <a:gd name="T23" fmla="*/ 324 h 499"/>
                <a:gd name="T24" fmla="*/ 71 w 177"/>
                <a:gd name="T25" fmla="*/ 423 h 499"/>
                <a:gd name="T26" fmla="*/ 95 w 177"/>
                <a:gd name="T27" fmla="*/ 479 h 499"/>
                <a:gd name="T28" fmla="*/ 167 w 177"/>
                <a:gd name="T29" fmla="*/ 499 h 499"/>
                <a:gd name="T30" fmla="*/ 177 w 177"/>
                <a:gd name="T31" fmla="*/ 494 h 499"/>
                <a:gd name="T32" fmla="*/ 169 w 177"/>
                <a:gd name="T33" fmla="*/ 488 h 499"/>
                <a:gd name="T34" fmla="*/ 106 w 177"/>
                <a:gd name="T35" fmla="*/ 445 h 499"/>
                <a:gd name="T36" fmla="*/ 105 w 177"/>
                <a:gd name="T37" fmla="*/ 421 h 499"/>
                <a:gd name="T38" fmla="*/ 105 w 177"/>
                <a:gd name="T39" fmla="*/ 317 h 499"/>
                <a:gd name="T40" fmla="*/ 85 w 177"/>
                <a:gd name="T41" fmla="*/ 269 h 499"/>
                <a:gd name="T42" fmla="*/ 46 w 177"/>
                <a:gd name="T43" fmla="*/ 250 h 499"/>
                <a:gd name="T44" fmla="*/ 105 w 177"/>
                <a:gd name="T45" fmla="*/ 186 h 499"/>
                <a:gd name="T46" fmla="*/ 105 w 177"/>
                <a:gd name="T47" fmla="*/ 6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105" y="67"/>
                  </a:moveTo>
                  <a:cubicBezTo>
                    <a:pt x="105" y="47"/>
                    <a:pt x="118" y="15"/>
                    <a:pt x="172" y="11"/>
                  </a:cubicBezTo>
                  <a:cubicBezTo>
                    <a:pt x="175" y="11"/>
                    <a:pt x="177" y="9"/>
                    <a:pt x="177" y="6"/>
                  </a:cubicBezTo>
                  <a:cubicBezTo>
                    <a:pt x="177" y="0"/>
                    <a:pt x="173" y="0"/>
                    <a:pt x="167" y="0"/>
                  </a:cubicBezTo>
                  <a:cubicBezTo>
                    <a:pt x="117" y="0"/>
                    <a:pt x="72" y="26"/>
                    <a:pt x="71" y="63"/>
                  </a:cubicBezTo>
                  <a:lnTo>
                    <a:pt x="71" y="176"/>
                  </a:lnTo>
                  <a:cubicBezTo>
                    <a:pt x="71" y="196"/>
                    <a:pt x="71" y="212"/>
                    <a:pt x="52" y="228"/>
                  </a:cubicBezTo>
                  <a:cubicBezTo>
                    <a:pt x="34" y="243"/>
                    <a:pt x="15" y="244"/>
                    <a:pt x="4" y="244"/>
                  </a:cubicBezTo>
                  <a:cubicBezTo>
                    <a:pt x="2" y="245"/>
                    <a:pt x="0" y="247"/>
                    <a:pt x="0" y="250"/>
                  </a:cubicBezTo>
                  <a:cubicBezTo>
                    <a:pt x="0" y="255"/>
                    <a:pt x="3" y="255"/>
                    <a:pt x="8" y="255"/>
                  </a:cubicBezTo>
                  <a:cubicBezTo>
                    <a:pt x="41" y="257"/>
                    <a:pt x="65" y="275"/>
                    <a:pt x="70" y="300"/>
                  </a:cubicBezTo>
                  <a:cubicBezTo>
                    <a:pt x="71" y="305"/>
                    <a:pt x="71" y="306"/>
                    <a:pt x="71" y="324"/>
                  </a:cubicBezTo>
                  <a:lnTo>
                    <a:pt x="71" y="423"/>
                  </a:lnTo>
                  <a:cubicBezTo>
                    <a:pt x="71" y="444"/>
                    <a:pt x="71" y="460"/>
                    <a:pt x="95" y="479"/>
                  </a:cubicBezTo>
                  <a:cubicBezTo>
                    <a:pt x="115" y="494"/>
                    <a:pt x="148" y="499"/>
                    <a:pt x="167" y="499"/>
                  </a:cubicBezTo>
                  <a:cubicBezTo>
                    <a:pt x="173" y="499"/>
                    <a:pt x="177" y="499"/>
                    <a:pt x="177" y="494"/>
                  </a:cubicBezTo>
                  <a:cubicBezTo>
                    <a:pt x="177" y="489"/>
                    <a:pt x="174" y="489"/>
                    <a:pt x="169" y="488"/>
                  </a:cubicBezTo>
                  <a:cubicBezTo>
                    <a:pt x="137" y="486"/>
                    <a:pt x="113" y="470"/>
                    <a:pt x="106" y="445"/>
                  </a:cubicBezTo>
                  <a:cubicBezTo>
                    <a:pt x="105" y="440"/>
                    <a:pt x="105" y="439"/>
                    <a:pt x="105" y="421"/>
                  </a:cubicBezTo>
                  <a:lnTo>
                    <a:pt x="105" y="317"/>
                  </a:lnTo>
                  <a:cubicBezTo>
                    <a:pt x="105" y="294"/>
                    <a:pt x="101" y="285"/>
                    <a:pt x="85" y="269"/>
                  </a:cubicBezTo>
                  <a:cubicBezTo>
                    <a:pt x="74" y="259"/>
                    <a:pt x="60" y="254"/>
                    <a:pt x="46" y="250"/>
                  </a:cubicBezTo>
                  <a:cubicBezTo>
                    <a:pt x="87" y="238"/>
                    <a:pt x="105" y="215"/>
                    <a:pt x="105" y="186"/>
                  </a:cubicBezTo>
                  <a:lnTo>
                    <a:pt x="105" y="6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453B9EF3-5669-81C0-84E2-BBEC6074222E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9536113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90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8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50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3" y="30"/>
                    <a:pt x="90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8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9">
              <a:extLst>
                <a:ext uri="{FF2B5EF4-FFF2-40B4-BE49-F238E27FC236}">
                  <a16:creationId xmlns:a16="http://schemas.microsoft.com/office/drawing/2014/main" id="{D425D414-080B-9C53-5BBE-4316432B3D70}"/>
                </a:ext>
              </a:extLst>
            </p:cNvPr>
            <p:cNvSpPr>
              <a:spLocks noEditPoints="1"/>
            </p:cNvSpPr>
            <p:nvPr>
              <p:custDataLst>
                <p:tags r:id="rId164"/>
              </p:custDataLst>
            </p:nvPr>
          </p:nvSpPr>
          <p:spPr bwMode="auto">
            <a:xfrm>
              <a:off x="9671050" y="4714876"/>
              <a:ext cx="14288" cy="134938"/>
            </a:xfrm>
            <a:custGeom>
              <a:avLst/>
              <a:gdLst>
                <a:gd name="T0" fmla="*/ 44 w 44"/>
                <a:gd name="T1" fmla="*/ 0 h 339"/>
                <a:gd name="T2" fmla="*/ 0 w 44"/>
                <a:gd name="T3" fmla="*/ 0 h 339"/>
                <a:gd name="T4" fmla="*/ 0 w 44"/>
                <a:gd name="T5" fmla="*/ 45 h 339"/>
                <a:gd name="T6" fmla="*/ 44 w 44"/>
                <a:gd name="T7" fmla="*/ 45 h 339"/>
                <a:gd name="T8" fmla="*/ 44 w 44"/>
                <a:gd name="T9" fmla="*/ 0 h 339"/>
                <a:gd name="T10" fmla="*/ 40 w 44"/>
                <a:gd name="T11" fmla="*/ 118 h 339"/>
                <a:gd name="T12" fmla="*/ 3 w 44"/>
                <a:gd name="T13" fmla="*/ 118 h 339"/>
                <a:gd name="T14" fmla="*/ 3 w 44"/>
                <a:gd name="T15" fmla="*/ 339 h 339"/>
                <a:gd name="T16" fmla="*/ 40 w 44"/>
                <a:gd name="T17" fmla="*/ 339 h 339"/>
                <a:gd name="T18" fmla="*/ 40 w 44"/>
                <a:gd name="T19" fmla="*/ 1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39">
                  <a:moveTo>
                    <a:pt x="44" y="0"/>
                  </a:moveTo>
                  <a:lnTo>
                    <a:pt x="0" y="0"/>
                  </a:lnTo>
                  <a:lnTo>
                    <a:pt x="0" y="45"/>
                  </a:lnTo>
                  <a:lnTo>
                    <a:pt x="44" y="45"/>
                  </a:lnTo>
                  <a:lnTo>
                    <a:pt x="44" y="0"/>
                  </a:lnTo>
                  <a:close/>
                  <a:moveTo>
                    <a:pt x="40" y="118"/>
                  </a:moveTo>
                  <a:lnTo>
                    <a:pt x="3" y="118"/>
                  </a:lnTo>
                  <a:lnTo>
                    <a:pt x="3" y="339"/>
                  </a:lnTo>
                  <a:lnTo>
                    <a:pt x="40" y="339"/>
                  </a:lnTo>
                  <a:lnTo>
                    <a:pt x="40" y="11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0">
              <a:extLst>
                <a:ext uri="{FF2B5EF4-FFF2-40B4-BE49-F238E27FC236}">
                  <a16:creationId xmlns:a16="http://schemas.microsoft.com/office/drawing/2014/main" id="{C47ABD37-BE74-F133-7295-7B2A43BEA448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9712325" y="4759326"/>
              <a:ext cx="107950" cy="90488"/>
            </a:xfrm>
            <a:custGeom>
              <a:avLst/>
              <a:gdLst>
                <a:gd name="T0" fmla="*/ 315 w 315"/>
                <a:gd name="T1" fmla="*/ 78 h 226"/>
                <a:gd name="T2" fmla="*/ 247 w 315"/>
                <a:gd name="T3" fmla="*/ 0 h 226"/>
                <a:gd name="T4" fmla="*/ 173 w 315"/>
                <a:gd name="T5" fmla="*/ 40 h 226"/>
                <a:gd name="T6" fmla="*/ 109 w 315"/>
                <a:gd name="T7" fmla="*/ 0 h 226"/>
                <a:gd name="T8" fmla="*/ 36 w 315"/>
                <a:gd name="T9" fmla="*/ 38 h 226"/>
                <a:gd name="T10" fmla="*/ 36 w 315"/>
                <a:gd name="T11" fmla="*/ 2 h 226"/>
                <a:gd name="T12" fmla="*/ 0 w 315"/>
                <a:gd name="T13" fmla="*/ 2 h 226"/>
                <a:gd name="T14" fmla="*/ 0 w 315"/>
                <a:gd name="T15" fmla="*/ 226 h 226"/>
                <a:gd name="T16" fmla="*/ 39 w 315"/>
                <a:gd name="T17" fmla="*/ 226 h 226"/>
                <a:gd name="T18" fmla="*/ 39 w 315"/>
                <a:gd name="T19" fmla="*/ 104 h 226"/>
                <a:gd name="T20" fmla="*/ 89 w 315"/>
                <a:gd name="T21" fmla="*/ 30 h 226"/>
                <a:gd name="T22" fmla="*/ 138 w 315"/>
                <a:gd name="T23" fmla="*/ 81 h 226"/>
                <a:gd name="T24" fmla="*/ 138 w 315"/>
                <a:gd name="T25" fmla="*/ 226 h 226"/>
                <a:gd name="T26" fmla="*/ 177 w 315"/>
                <a:gd name="T27" fmla="*/ 226 h 226"/>
                <a:gd name="T28" fmla="*/ 177 w 315"/>
                <a:gd name="T29" fmla="*/ 104 h 226"/>
                <a:gd name="T30" fmla="*/ 227 w 315"/>
                <a:gd name="T31" fmla="*/ 30 h 226"/>
                <a:gd name="T32" fmla="*/ 276 w 315"/>
                <a:gd name="T33" fmla="*/ 81 h 226"/>
                <a:gd name="T34" fmla="*/ 276 w 315"/>
                <a:gd name="T35" fmla="*/ 226 h 226"/>
                <a:gd name="T36" fmla="*/ 315 w 315"/>
                <a:gd name="T37" fmla="*/ 226 h 226"/>
                <a:gd name="T38" fmla="*/ 315 w 315"/>
                <a:gd name="T39" fmla="*/ 7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5" h="226">
                  <a:moveTo>
                    <a:pt x="315" y="78"/>
                  </a:moveTo>
                  <a:cubicBezTo>
                    <a:pt x="315" y="44"/>
                    <a:pt x="307" y="0"/>
                    <a:pt x="247" y="0"/>
                  </a:cubicBezTo>
                  <a:cubicBezTo>
                    <a:pt x="217" y="0"/>
                    <a:pt x="191" y="14"/>
                    <a:pt x="173" y="40"/>
                  </a:cubicBezTo>
                  <a:cubicBezTo>
                    <a:pt x="160" y="3"/>
                    <a:pt x="125" y="0"/>
                    <a:pt x="109" y="0"/>
                  </a:cubicBezTo>
                  <a:cubicBezTo>
                    <a:pt x="73" y="0"/>
                    <a:pt x="49" y="20"/>
                    <a:pt x="36" y="38"/>
                  </a:cubicBezTo>
                  <a:lnTo>
                    <a:pt x="36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9" y="226"/>
                  </a:lnTo>
                  <a:lnTo>
                    <a:pt x="39" y="104"/>
                  </a:lnTo>
                  <a:cubicBezTo>
                    <a:pt x="39" y="70"/>
                    <a:pt x="52" y="30"/>
                    <a:pt x="89" y="30"/>
                  </a:cubicBezTo>
                  <a:cubicBezTo>
                    <a:pt x="136" y="30"/>
                    <a:pt x="138" y="62"/>
                    <a:pt x="138" y="81"/>
                  </a:cubicBezTo>
                  <a:lnTo>
                    <a:pt x="138" y="226"/>
                  </a:lnTo>
                  <a:lnTo>
                    <a:pt x="177" y="226"/>
                  </a:lnTo>
                  <a:lnTo>
                    <a:pt x="177" y="104"/>
                  </a:lnTo>
                  <a:cubicBezTo>
                    <a:pt x="177" y="70"/>
                    <a:pt x="191" y="30"/>
                    <a:pt x="227" y="30"/>
                  </a:cubicBezTo>
                  <a:cubicBezTo>
                    <a:pt x="274" y="30"/>
                    <a:pt x="276" y="62"/>
                    <a:pt x="276" y="81"/>
                  </a:cubicBezTo>
                  <a:lnTo>
                    <a:pt x="276" y="226"/>
                  </a:lnTo>
                  <a:lnTo>
                    <a:pt x="315" y="226"/>
                  </a:lnTo>
                  <a:lnTo>
                    <a:pt x="315" y="7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1">
              <a:extLst>
                <a:ext uri="{FF2B5EF4-FFF2-40B4-BE49-F238E27FC236}">
                  <a16:creationId xmlns:a16="http://schemas.microsoft.com/office/drawing/2014/main" id="{92BCF4EB-91E5-AB9E-452C-25E51599375D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9840913" y="4665663"/>
              <a:ext cx="142875" cy="104775"/>
            </a:xfrm>
            <a:custGeom>
              <a:avLst/>
              <a:gdLst>
                <a:gd name="T0" fmla="*/ 338 w 420"/>
                <a:gd name="T1" fmla="*/ 100 h 263"/>
                <a:gd name="T2" fmla="*/ 370 w 420"/>
                <a:gd name="T3" fmla="*/ 66 h 263"/>
                <a:gd name="T4" fmla="*/ 355 w 420"/>
                <a:gd name="T5" fmla="*/ 207 h 263"/>
                <a:gd name="T6" fmla="*/ 357 w 420"/>
                <a:gd name="T7" fmla="*/ 238 h 263"/>
                <a:gd name="T8" fmla="*/ 376 w 420"/>
                <a:gd name="T9" fmla="*/ 255 h 263"/>
                <a:gd name="T10" fmla="*/ 420 w 420"/>
                <a:gd name="T11" fmla="*/ 231 h 263"/>
                <a:gd name="T12" fmla="*/ 416 w 420"/>
                <a:gd name="T13" fmla="*/ 228 h 263"/>
                <a:gd name="T14" fmla="*/ 400 w 420"/>
                <a:gd name="T15" fmla="*/ 233 h 263"/>
                <a:gd name="T16" fmla="*/ 388 w 420"/>
                <a:gd name="T17" fmla="*/ 217 h 263"/>
                <a:gd name="T18" fmla="*/ 387 w 420"/>
                <a:gd name="T19" fmla="*/ 191 h 263"/>
                <a:gd name="T20" fmla="*/ 409 w 420"/>
                <a:gd name="T21" fmla="*/ 13 h 263"/>
                <a:gd name="T22" fmla="*/ 410 w 420"/>
                <a:gd name="T23" fmla="*/ 6 h 263"/>
                <a:gd name="T24" fmla="*/ 407 w 420"/>
                <a:gd name="T25" fmla="*/ 0 h 263"/>
                <a:gd name="T26" fmla="*/ 399 w 420"/>
                <a:gd name="T27" fmla="*/ 7 h 263"/>
                <a:gd name="T28" fmla="*/ 281 w 420"/>
                <a:gd name="T29" fmla="*/ 134 h 263"/>
                <a:gd name="T30" fmla="*/ 216 w 420"/>
                <a:gd name="T31" fmla="*/ 196 h 263"/>
                <a:gd name="T32" fmla="*/ 182 w 420"/>
                <a:gd name="T33" fmla="*/ 113 h 263"/>
                <a:gd name="T34" fmla="*/ 155 w 420"/>
                <a:gd name="T35" fmla="*/ 12 h 263"/>
                <a:gd name="T36" fmla="*/ 152 w 420"/>
                <a:gd name="T37" fmla="*/ 1 h 263"/>
                <a:gd name="T38" fmla="*/ 148 w 420"/>
                <a:gd name="T39" fmla="*/ 0 h 263"/>
                <a:gd name="T40" fmla="*/ 124 w 420"/>
                <a:gd name="T41" fmla="*/ 17 h 263"/>
                <a:gd name="T42" fmla="*/ 73 w 420"/>
                <a:gd name="T43" fmla="*/ 194 h 263"/>
                <a:gd name="T44" fmla="*/ 45 w 420"/>
                <a:gd name="T45" fmla="*/ 228 h 263"/>
                <a:gd name="T46" fmla="*/ 17 w 420"/>
                <a:gd name="T47" fmla="*/ 218 h 263"/>
                <a:gd name="T48" fmla="*/ 14 w 420"/>
                <a:gd name="T49" fmla="*/ 216 h 263"/>
                <a:gd name="T50" fmla="*/ 0 w 420"/>
                <a:gd name="T51" fmla="*/ 244 h 263"/>
                <a:gd name="T52" fmla="*/ 12 w 420"/>
                <a:gd name="T53" fmla="*/ 258 h 263"/>
                <a:gd name="T54" fmla="*/ 34 w 420"/>
                <a:gd name="T55" fmla="*/ 263 h 263"/>
                <a:gd name="T56" fmla="*/ 87 w 420"/>
                <a:gd name="T57" fmla="*/ 194 h 263"/>
                <a:gd name="T58" fmla="*/ 132 w 420"/>
                <a:gd name="T59" fmla="*/ 53 h 263"/>
                <a:gd name="T60" fmla="*/ 184 w 420"/>
                <a:gd name="T61" fmla="*/ 206 h 263"/>
                <a:gd name="T62" fmla="*/ 204 w 420"/>
                <a:gd name="T63" fmla="*/ 233 h 263"/>
                <a:gd name="T64" fmla="*/ 295 w 420"/>
                <a:gd name="T65" fmla="*/ 147 h 263"/>
                <a:gd name="T66" fmla="*/ 338 w 420"/>
                <a:gd name="T67" fmla="*/ 10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0" h="263">
                  <a:moveTo>
                    <a:pt x="338" y="100"/>
                  </a:moveTo>
                  <a:cubicBezTo>
                    <a:pt x="346" y="93"/>
                    <a:pt x="363" y="74"/>
                    <a:pt x="370" y="66"/>
                  </a:cubicBezTo>
                  <a:cubicBezTo>
                    <a:pt x="366" y="92"/>
                    <a:pt x="355" y="167"/>
                    <a:pt x="355" y="207"/>
                  </a:cubicBezTo>
                  <a:cubicBezTo>
                    <a:pt x="355" y="213"/>
                    <a:pt x="355" y="225"/>
                    <a:pt x="357" y="238"/>
                  </a:cubicBezTo>
                  <a:cubicBezTo>
                    <a:pt x="357" y="243"/>
                    <a:pt x="359" y="255"/>
                    <a:pt x="376" y="255"/>
                  </a:cubicBezTo>
                  <a:cubicBezTo>
                    <a:pt x="392" y="255"/>
                    <a:pt x="420" y="239"/>
                    <a:pt x="420" y="231"/>
                  </a:cubicBezTo>
                  <a:cubicBezTo>
                    <a:pt x="420" y="229"/>
                    <a:pt x="418" y="228"/>
                    <a:pt x="416" y="228"/>
                  </a:cubicBezTo>
                  <a:cubicBezTo>
                    <a:pt x="410" y="228"/>
                    <a:pt x="401" y="233"/>
                    <a:pt x="400" y="233"/>
                  </a:cubicBezTo>
                  <a:cubicBezTo>
                    <a:pt x="390" y="232"/>
                    <a:pt x="389" y="226"/>
                    <a:pt x="388" y="217"/>
                  </a:cubicBezTo>
                  <a:cubicBezTo>
                    <a:pt x="387" y="204"/>
                    <a:pt x="387" y="194"/>
                    <a:pt x="387" y="191"/>
                  </a:cubicBezTo>
                  <a:cubicBezTo>
                    <a:pt x="387" y="157"/>
                    <a:pt x="399" y="61"/>
                    <a:pt x="409" y="13"/>
                  </a:cubicBezTo>
                  <a:cubicBezTo>
                    <a:pt x="409" y="12"/>
                    <a:pt x="410" y="9"/>
                    <a:pt x="410" y="6"/>
                  </a:cubicBezTo>
                  <a:cubicBezTo>
                    <a:pt x="410" y="5"/>
                    <a:pt x="410" y="0"/>
                    <a:pt x="407" y="0"/>
                  </a:cubicBezTo>
                  <a:cubicBezTo>
                    <a:pt x="405" y="0"/>
                    <a:pt x="405" y="0"/>
                    <a:pt x="399" y="7"/>
                  </a:cubicBezTo>
                  <a:cubicBezTo>
                    <a:pt x="361" y="50"/>
                    <a:pt x="321" y="93"/>
                    <a:pt x="281" y="134"/>
                  </a:cubicBezTo>
                  <a:cubicBezTo>
                    <a:pt x="251" y="165"/>
                    <a:pt x="241" y="175"/>
                    <a:pt x="216" y="196"/>
                  </a:cubicBezTo>
                  <a:cubicBezTo>
                    <a:pt x="201" y="172"/>
                    <a:pt x="193" y="146"/>
                    <a:pt x="182" y="113"/>
                  </a:cubicBezTo>
                  <a:cubicBezTo>
                    <a:pt x="172" y="80"/>
                    <a:pt x="163" y="46"/>
                    <a:pt x="155" y="12"/>
                  </a:cubicBezTo>
                  <a:cubicBezTo>
                    <a:pt x="153" y="2"/>
                    <a:pt x="153" y="2"/>
                    <a:pt x="152" y="1"/>
                  </a:cubicBezTo>
                  <a:cubicBezTo>
                    <a:pt x="151" y="0"/>
                    <a:pt x="149" y="0"/>
                    <a:pt x="148" y="0"/>
                  </a:cubicBezTo>
                  <a:cubicBezTo>
                    <a:pt x="142" y="0"/>
                    <a:pt x="125" y="7"/>
                    <a:pt x="124" y="17"/>
                  </a:cubicBezTo>
                  <a:cubicBezTo>
                    <a:pt x="120" y="50"/>
                    <a:pt x="113" y="106"/>
                    <a:pt x="73" y="194"/>
                  </a:cubicBezTo>
                  <a:cubicBezTo>
                    <a:pt x="69" y="203"/>
                    <a:pt x="58" y="228"/>
                    <a:pt x="45" y="228"/>
                  </a:cubicBezTo>
                  <a:cubicBezTo>
                    <a:pt x="40" y="228"/>
                    <a:pt x="26" y="225"/>
                    <a:pt x="17" y="218"/>
                  </a:cubicBezTo>
                  <a:cubicBezTo>
                    <a:pt x="15" y="217"/>
                    <a:pt x="14" y="216"/>
                    <a:pt x="14" y="216"/>
                  </a:cubicBezTo>
                  <a:cubicBezTo>
                    <a:pt x="8" y="216"/>
                    <a:pt x="0" y="233"/>
                    <a:pt x="0" y="244"/>
                  </a:cubicBezTo>
                  <a:cubicBezTo>
                    <a:pt x="0" y="248"/>
                    <a:pt x="0" y="251"/>
                    <a:pt x="12" y="258"/>
                  </a:cubicBezTo>
                  <a:cubicBezTo>
                    <a:pt x="21" y="262"/>
                    <a:pt x="31" y="263"/>
                    <a:pt x="34" y="263"/>
                  </a:cubicBezTo>
                  <a:cubicBezTo>
                    <a:pt x="58" y="263"/>
                    <a:pt x="80" y="209"/>
                    <a:pt x="87" y="194"/>
                  </a:cubicBezTo>
                  <a:cubicBezTo>
                    <a:pt x="96" y="173"/>
                    <a:pt x="120" y="116"/>
                    <a:pt x="132" y="53"/>
                  </a:cubicBezTo>
                  <a:cubicBezTo>
                    <a:pt x="144" y="98"/>
                    <a:pt x="163" y="170"/>
                    <a:pt x="184" y="206"/>
                  </a:cubicBezTo>
                  <a:cubicBezTo>
                    <a:pt x="190" y="217"/>
                    <a:pt x="199" y="233"/>
                    <a:pt x="204" y="233"/>
                  </a:cubicBezTo>
                  <a:cubicBezTo>
                    <a:pt x="212" y="233"/>
                    <a:pt x="275" y="168"/>
                    <a:pt x="295" y="147"/>
                  </a:cubicBezTo>
                  <a:lnTo>
                    <a:pt x="338" y="10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2">
              <a:extLst>
                <a:ext uri="{FF2B5EF4-FFF2-40B4-BE49-F238E27FC236}">
                  <a16:creationId xmlns:a16="http://schemas.microsoft.com/office/drawing/2014/main" id="{AF1D77B0-F4AD-5509-7DD2-112E80E8FDD4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9850438" y="4795838"/>
              <a:ext cx="30163" cy="139700"/>
            </a:xfrm>
            <a:custGeom>
              <a:avLst/>
              <a:gdLst>
                <a:gd name="T0" fmla="*/ 83 w 85"/>
                <a:gd name="T1" fmla="*/ 15 h 348"/>
                <a:gd name="T2" fmla="*/ 85 w 85"/>
                <a:gd name="T3" fmla="*/ 8 h 348"/>
                <a:gd name="T4" fmla="*/ 77 w 85"/>
                <a:gd name="T5" fmla="*/ 0 h 348"/>
                <a:gd name="T6" fmla="*/ 68 w 85"/>
                <a:gd name="T7" fmla="*/ 8 h 348"/>
                <a:gd name="T8" fmla="*/ 2 w 85"/>
                <a:gd name="T9" fmla="*/ 167 h 348"/>
                <a:gd name="T10" fmla="*/ 0 w 85"/>
                <a:gd name="T11" fmla="*/ 174 h 348"/>
                <a:gd name="T12" fmla="*/ 2 w 85"/>
                <a:gd name="T13" fmla="*/ 181 h 348"/>
                <a:gd name="T14" fmla="*/ 67 w 85"/>
                <a:gd name="T15" fmla="*/ 339 h 348"/>
                <a:gd name="T16" fmla="*/ 77 w 85"/>
                <a:gd name="T17" fmla="*/ 348 h 348"/>
                <a:gd name="T18" fmla="*/ 85 w 85"/>
                <a:gd name="T19" fmla="*/ 340 h 348"/>
                <a:gd name="T20" fmla="*/ 83 w 85"/>
                <a:gd name="T21" fmla="*/ 333 h 348"/>
                <a:gd name="T22" fmla="*/ 17 w 85"/>
                <a:gd name="T23" fmla="*/ 174 h 348"/>
                <a:gd name="T24" fmla="*/ 83 w 85"/>
                <a:gd name="T25" fmla="*/ 1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5"/>
                  </a:moveTo>
                  <a:cubicBezTo>
                    <a:pt x="85" y="10"/>
                    <a:pt x="85" y="9"/>
                    <a:pt x="85" y="8"/>
                  </a:cubicBezTo>
                  <a:cubicBezTo>
                    <a:pt x="85" y="3"/>
                    <a:pt x="81" y="0"/>
                    <a:pt x="77" y="0"/>
                  </a:cubicBezTo>
                  <a:cubicBezTo>
                    <a:pt x="71" y="0"/>
                    <a:pt x="70" y="4"/>
                    <a:pt x="68" y="8"/>
                  </a:cubicBezTo>
                  <a:lnTo>
                    <a:pt x="2" y="167"/>
                  </a:lnTo>
                  <a:cubicBezTo>
                    <a:pt x="0" y="172"/>
                    <a:pt x="0" y="173"/>
                    <a:pt x="0" y="174"/>
                  </a:cubicBezTo>
                  <a:cubicBezTo>
                    <a:pt x="0" y="176"/>
                    <a:pt x="0" y="176"/>
                    <a:pt x="2" y="181"/>
                  </a:cubicBezTo>
                  <a:lnTo>
                    <a:pt x="67" y="339"/>
                  </a:lnTo>
                  <a:cubicBezTo>
                    <a:pt x="69" y="344"/>
                    <a:pt x="71" y="348"/>
                    <a:pt x="77" y="348"/>
                  </a:cubicBezTo>
                  <a:cubicBezTo>
                    <a:pt x="81" y="348"/>
                    <a:pt x="85" y="345"/>
                    <a:pt x="85" y="340"/>
                  </a:cubicBezTo>
                  <a:cubicBezTo>
                    <a:pt x="85" y="339"/>
                    <a:pt x="85" y="338"/>
                    <a:pt x="83" y="333"/>
                  </a:cubicBezTo>
                  <a:lnTo>
                    <a:pt x="17" y="174"/>
                  </a:lnTo>
                  <a:lnTo>
                    <a:pt x="83" y="1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3">
              <a:extLst>
                <a:ext uri="{FF2B5EF4-FFF2-40B4-BE49-F238E27FC236}">
                  <a16:creationId xmlns:a16="http://schemas.microsoft.com/office/drawing/2014/main" id="{EE576FA6-AD7E-D990-C6FA-BFC0840C8493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9898063" y="4802188"/>
              <a:ext cx="92075" cy="101600"/>
            </a:xfrm>
            <a:custGeom>
              <a:avLst/>
              <a:gdLst>
                <a:gd name="T0" fmla="*/ 270 w 270"/>
                <a:gd name="T1" fmla="*/ 5 h 252"/>
                <a:gd name="T2" fmla="*/ 265 w 270"/>
                <a:gd name="T3" fmla="*/ 0 h 252"/>
                <a:gd name="T4" fmla="*/ 259 w 270"/>
                <a:gd name="T5" fmla="*/ 4 h 252"/>
                <a:gd name="T6" fmla="*/ 233 w 270"/>
                <a:gd name="T7" fmla="*/ 31 h 252"/>
                <a:gd name="T8" fmla="*/ 168 w 270"/>
                <a:gd name="T9" fmla="*/ 0 h 252"/>
                <a:gd name="T10" fmla="*/ 0 w 270"/>
                <a:gd name="T11" fmla="*/ 154 h 252"/>
                <a:gd name="T12" fmla="*/ 107 w 270"/>
                <a:gd name="T13" fmla="*/ 252 h 252"/>
                <a:gd name="T14" fmla="*/ 195 w 270"/>
                <a:gd name="T15" fmla="*/ 218 h 252"/>
                <a:gd name="T16" fmla="*/ 231 w 270"/>
                <a:gd name="T17" fmla="*/ 162 h 252"/>
                <a:gd name="T18" fmla="*/ 225 w 270"/>
                <a:gd name="T19" fmla="*/ 157 h 252"/>
                <a:gd name="T20" fmla="*/ 218 w 270"/>
                <a:gd name="T21" fmla="*/ 163 h 252"/>
                <a:gd name="T22" fmla="*/ 113 w 270"/>
                <a:gd name="T23" fmla="*/ 240 h 252"/>
                <a:gd name="T24" fmla="*/ 35 w 270"/>
                <a:gd name="T25" fmla="*/ 165 h 252"/>
                <a:gd name="T26" fmla="*/ 78 w 270"/>
                <a:gd name="T27" fmla="*/ 56 h 252"/>
                <a:gd name="T28" fmla="*/ 171 w 270"/>
                <a:gd name="T29" fmla="*/ 13 h 252"/>
                <a:gd name="T30" fmla="*/ 235 w 270"/>
                <a:gd name="T31" fmla="*/ 81 h 252"/>
                <a:gd name="T32" fmla="*/ 234 w 270"/>
                <a:gd name="T33" fmla="*/ 95 h 252"/>
                <a:gd name="T34" fmla="*/ 241 w 270"/>
                <a:gd name="T35" fmla="*/ 100 h 252"/>
                <a:gd name="T36" fmla="*/ 248 w 270"/>
                <a:gd name="T37" fmla="*/ 92 h 252"/>
                <a:gd name="T38" fmla="*/ 270 w 270"/>
                <a:gd name="T39" fmla="*/ 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0" h="252">
                  <a:moveTo>
                    <a:pt x="270" y="5"/>
                  </a:moveTo>
                  <a:cubicBezTo>
                    <a:pt x="270" y="3"/>
                    <a:pt x="269" y="0"/>
                    <a:pt x="265" y="0"/>
                  </a:cubicBezTo>
                  <a:cubicBezTo>
                    <a:pt x="263" y="0"/>
                    <a:pt x="262" y="1"/>
                    <a:pt x="259" y="4"/>
                  </a:cubicBezTo>
                  <a:lnTo>
                    <a:pt x="233" y="31"/>
                  </a:lnTo>
                  <a:cubicBezTo>
                    <a:pt x="230" y="27"/>
                    <a:pt x="211" y="0"/>
                    <a:pt x="168" y="0"/>
                  </a:cubicBezTo>
                  <a:cubicBezTo>
                    <a:pt x="83" y="0"/>
                    <a:pt x="0" y="75"/>
                    <a:pt x="0" y="154"/>
                  </a:cubicBezTo>
                  <a:cubicBezTo>
                    <a:pt x="0" y="211"/>
                    <a:pt x="45" y="252"/>
                    <a:pt x="107" y="252"/>
                  </a:cubicBezTo>
                  <a:cubicBezTo>
                    <a:pt x="126" y="252"/>
                    <a:pt x="159" y="249"/>
                    <a:pt x="195" y="218"/>
                  </a:cubicBezTo>
                  <a:cubicBezTo>
                    <a:pt x="223" y="195"/>
                    <a:pt x="231" y="164"/>
                    <a:pt x="231" y="162"/>
                  </a:cubicBezTo>
                  <a:cubicBezTo>
                    <a:pt x="231" y="157"/>
                    <a:pt x="226" y="157"/>
                    <a:pt x="225" y="157"/>
                  </a:cubicBezTo>
                  <a:cubicBezTo>
                    <a:pt x="220" y="157"/>
                    <a:pt x="219" y="159"/>
                    <a:pt x="218" y="163"/>
                  </a:cubicBezTo>
                  <a:cubicBezTo>
                    <a:pt x="204" y="211"/>
                    <a:pt x="155" y="240"/>
                    <a:pt x="113" y="240"/>
                  </a:cubicBezTo>
                  <a:cubicBezTo>
                    <a:pt x="76" y="240"/>
                    <a:pt x="35" y="220"/>
                    <a:pt x="35" y="165"/>
                  </a:cubicBezTo>
                  <a:cubicBezTo>
                    <a:pt x="35" y="155"/>
                    <a:pt x="37" y="100"/>
                    <a:pt x="78" y="56"/>
                  </a:cubicBezTo>
                  <a:cubicBezTo>
                    <a:pt x="102" y="29"/>
                    <a:pt x="138" y="13"/>
                    <a:pt x="171" y="13"/>
                  </a:cubicBezTo>
                  <a:cubicBezTo>
                    <a:pt x="212" y="13"/>
                    <a:pt x="235" y="42"/>
                    <a:pt x="235" y="81"/>
                  </a:cubicBezTo>
                  <a:cubicBezTo>
                    <a:pt x="235" y="91"/>
                    <a:pt x="234" y="93"/>
                    <a:pt x="234" y="95"/>
                  </a:cubicBezTo>
                  <a:cubicBezTo>
                    <a:pt x="234" y="100"/>
                    <a:pt x="239" y="100"/>
                    <a:pt x="241" y="100"/>
                  </a:cubicBezTo>
                  <a:cubicBezTo>
                    <a:pt x="246" y="100"/>
                    <a:pt x="246" y="99"/>
                    <a:pt x="248" y="92"/>
                  </a:cubicBezTo>
                  <a:lnTo>
                    <a:pt x="270" y="5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4">
              <a:extLst>
                <a:ext uri="{FF2B5EF4-FFF2-40B4-BE49-F238E27FC236}">
                  <a16:creationId xmlns:a16="http://schemas.microsoft.com/office/drawing/2014/main" id="{B446D1A4-C67C-5919-65AA-7B042CBE911F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10002838" y="4884738"/>
              <a:ext cx="14288" cy="42863"/>
            </a:xfrm>
            <a:custGeom>
              <a:avLst/>
              <a:gdLst>
                <a:gd name="T0" fmla="*/ 34 w 44"/>
                <a:gd name="T1" fmla="*/ 35 h 108"/>
                <a:gd name="T2" fmla="*/ 7 w 44"/>
                <a:gd name="T3" fmla="*/ 99 h 108"/>
                <a:gd name="T4" fmla="*/ 5 w 44"/>
                <a:gd name="T5" fmla="*/ 103 h 108"/>
                <a:gd name="T6" fmla="*/ 9 w 44"/>
                <a:gd name="T7" fmla="*/ 108 h 108"/>
                <a:gd name="T8" fmla="*/ 44 w 44"/>
                <a:gd name="T9" fmla="*/ 38 h 108"/>
                <a:gd name="T10" fmla="*/ 20 w 44"/>
                <a:gd name="T11" fmla="*/ 0 h 108"/>
                <a:gd name="T12" fmla="*/ 0 w 44"/>
                <a:gd name="T13" fmla="*/ 20 h 108"/>
                <a:gd name="T14" fmla="*/ 20 w 44"/>
                <a:gd name="T15" fmla="*/ 40 h 108"/>
                <a:gd name="T16" fmla="*/ 34 w 44"/>
                <a:gd name="T17" fmla="*/ 3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08">
                  <a:moveTo>
                    <a:pt x="34" y="35"/>
                  </a:moveTo>
                  <a:cubicBezTo>
                    <a:pt x="34" y="54"/>
                    <a:pt x="31" y="76"/>
                    <a:pt x="7" y="99"/>
                  </a:cubicBezTo>
                  <a:cubicBezTo>
                    <a:pt x="6" y="100"/>
                    <a:pt x="5" y="101"/>
                    <a:pt x="5" y="103"/>
                  </a:cubicBezTo>
                  <a:cubicBezTo>
                    <a:pt x="5" y="105"/>
                    <a:pt x="7" y="108"/>
                    <a:pt x="9" y="108"/>
                  </a:cubicBezTo>
                  <a:cubicBezTo>
                    <a:pt x="14" y="108"/>
                    <a:pt x="44" y="80"/>
                    <a:pt x="44" y="38"/>
                  </a:cubicBezTo>
                  <a:cubicBezTo>
                    <a:pt x="44" y="17"/>
                    <a:pt x="36" y="0"/>
                    <a:pt x="20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20" y="40"/>
                  </a:cubicBezTo>
                  <a:cubicBezTo>
                    <a:pt x="28" y="40"/>
                    <a:pt x="34" y="35"/>
                    <a:pt x="34" y="3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5">
              <a:extLst>
                <a:ext uri="{FF2B5EF4-FFF2-40B4-BE49-F238E27FC236}">
                  <a16:creationId xmlns:a16="http://schemas.microsoft.com/office/drawing/2014/main" id="{D939A72F-5FAE-CE99-701D-E1B1E493432B}"/>
                </a:ext>
              </a:extLst>
            </p:cNvPr>
            <p:cNvSpPr>
              <a:spLocks noEditPoints="1"/>
            </p:cNvSpPr>
            <p:nvPr>
              <p:custDataLst>
                <p:tags r:id="rId170"/>
              </p:custDataLst>
            </p:nvPr>
          </p:nvSpPr>
          <p:spPr bwMode="auto">
            <a:xfrm>
              <a:off x="10037763" y="4805363"/>
              <a:ext cx="93663" cy="98425"/>
            </a:xfrm>
            <a:custGeom>
              <a:avLst/>
              <a:gdLst>
                <a:gd name="T0" fmla="*/ 119 w 271"/>
                <a:gd name="T1" fmla="*/ 25 h 245"/>
                <a:gd name="T2" fmla="*/ 130 w 271"/>
                <a:gd name="T3" fmla="*/ 13 h 245"/>
                <a:gd name="T4" fmla="*/ 152 w 271"/>
                <a:gd name="T5" fmla="*/ 13 h 245"/>
                <a:gd name="T6" fmla="*/ 225 w 271"/>
                <a:gd name="T7" fmla="*/ 49 h 245"/>
                <a:gd name="T8" fmla="*/ 202 w 271"/>
                <a:gd name="T9" fmla="*/ 97 h 245"/>
                <a:gd name="T10" fmla="*/ 142 w 271"/>
                <a:gd name="T11" fmla="*/ 114 h 245"/>
                <a:gd name="T12" fmla="*/ 97 w 271"/>
                <a:gd name="T13" fmla="*/ 114 h 245"/>
                <a:gd name="T14" fmla="*/ 119 w 271"/>
                <a:gd name="T15" fmla="*/ 25 h 245"/>
                <a:gd name="T16" fmla="*/ 182 w 271"/>
                <a:gd name="T17" fmla="*/ 120 h 245"/>
                <a:gd name="T18" fmla="*/ 261 w 271"/>
                <a:gd name="T19" fmla="*/ 54 h 245"/>
                <a:gd name="T20" fmla="*/ 174 w 271"/>
                <a:gd name="T21" fmla="*/ 0 h 245"/>
                <a:gd name="T22" fmla="*/ 67 w 271"/>
                <a:gd name="T23" fmla="*/ 0 h 245"/>
                <a:gd name="T24" fmla="*/ 56 w 271"/>
                <a:gd name="T25" fmla="*/ 8 h 245"/>
                <a:gd name="T26" fmla="*/ 67 w 271"/>
                <a:gd name="T27" fmla="*/ 13 h 245"/>
                <a:gd name="T28" fmla="*/ 81 w 271"/>
                <a:gd name="T29" fmla="*/ 13 h 245"/>
                <a:gd name="T30" fmla="*/ 89 w 271"/>
                <a:gd name="T31" fmla="*/ 18 h 245"/>
                <a:gd name="T32" fmla="*/ 87 w 271"/>
                <a:gd name="T33" fmla="*/ 26 h 245"/>
                <a:gd name="T34" fmla="*/ 41 w 271"/>
                <a:gd name="T35" fmla="*/ 211 h 245"/>
                <a:gd name="T36" fmla="*/ 10 w 271"/>
                <a:gd name="T37" fmla="*/ 226 h 245"/>
                <a:gd name="T38" fmla="*/ 0 w 271"/>
                <a:gd name="T39" fmla="*/ 233 h 245"/>
                <a:gd name="T40" fmla="*/ 5 w 271"/>
                <a:gd name="T41" fmla="*/ 238 h 245"/>
                <a:gd name="T42" fmla="*/ 27 w 271"/>
                <a:gd name="T43" fmla="*/ 237 h 245"/>
                <a:gd name="T44" fmla="*/ 50 w 271"/>
                <a:gd name="T45" fmla="*/ 237 h 245"/>
                <a:gd name="T46" fmla="*/ 72 w 271"/>
                <a:gd name="T47" fmla="*/ 237 h 245"/>
                <a:gd name="T48" fmla="*/ 96 w 271"/>
                <a:gd name="T49" fmla="*/ 238 h 245"/>
                <a:gd name="T50" fmla="*/ 103 w 271"/>
                <a:gd name="T51" fmla="*/ 231 h 245"/>
                <a:gd name="T52" fmla="*/ 91 w 271"/>
                <a:gd name="T53" fmla="*/ 226 h 245"/>
                <a:gd name="T54" fmla="*/ 78 w 271"/>
                <a:gd name="T55" fmla="*/ 225 h 245"/>
                <a:gd name="T56" fmla="*/ 70 w 271"/>
                <a:gd name="T57" fmla="*/ 220 h 245"/>
                <a:gd name="T58" fmla="*/ 72 w 271"/>
                <a:gd name="T59" fmla="*/ 212 h 245"/>
                <a:gd name="T60" fmla="*/ 94 w 271"/>
                <a:gd name="T61" fmla="*/ 124 h 245"/>
                <a:gd name="T62" fmla="*/ 141 w 271"/>
                <a:gd name="T63" fmla="*/ 124 h 245"/>
                <a:gd name="T64" fmla="*/ 184 w 271"/>
                <a:gd name="T65" fmla="*/ 155 h 245"/>
                <a:gd name="T66" fmla="*/ 179 w 271"/>
                <a:gd name="T67" fmla="*/ 180 h 245"/>
                <a:gd name="T68" fmla="*/ 174 w 271"/>
                <a:gd name="T69" fmla="*/ 207 h 245"/>
                <a:gd name="T70" fmla="*/ 225 w 271"/>
                <a:gd name="T71" fmla="*/ 245 h 245"/>
                <a:gd name="T72" fmla="*/ 271 w 271"/>
                <a:gd name="T73" fmla="*/ 205 h 245"/>
                <a:gd name="T74" fmla="*/ 265 w 271"/>
                <a:gd name="T75" fmla="*/ 200 h 245"/>
                <a:gd name="T76" fmla="*/ 259 w 271"/>
                <a:gd name="T77" fmla="*/ 206 h 245"/>
                <a:gd name="T78" fmla="*/ 226 w 271"/>
                <a:gd name="T79" fmla="*/ 236 h 245"/>
                <a:gd name="T80" fmla="*/ 211 w 271"/>
                <a:gd name="T81" fmla="*/ 213 h 245"/>
                <a:gd name="T82" fmla="*/ 214 w 271"/>
                <a:gd name="T83" fmla="*/ 177 h 245"/>
                <a:gd name="T84" fmla="*/ 216 w 271"/>
                <a:gd name="T85" fmla="*/ 160 h 245"/>
                <a:gd name="T86" fmla="*/ 206 w 271"/>
                <a:gd name="T87" fmla="*/ 134 h 245"/>
                <a:gd name="T88" fmla="*/ 182 w 271"/>
                <a:gd name="T89" fmla="*/ 12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1" h="245">
                  <a:moveTo>
                    <a:pt x="119" y="25"/>
                  </a:moveTo>
                  <a:cubicBezTo>
                    <a:pt x="121" y="15"/>
                    <a:pt x="122" y="14"/>
                    <a:pt x="130" y="13"/>
                  </a:cubicBezTo>
                  <a:lnTo>
                    <a:pt x="152" y="13"/>
                  </a:lnTo>
                  <a:cubicBezTo>
                    <a:pt x="185" y="13"/>
                    <a:pt x="225" y="13"/>
                    <a:pt x="225" y="49"/>
                  </a:cubicBezTo>
                  <a:cubicBezTo>
                    <a:pt x="225" y="63"/>
                    <a:pt x="218" y="85"/>
                    <a:pt x="202" y="97"/>
                  </a:cubicBezTo>
                  <a:cubicBezTo>
                    <a:pt x="187" y="109"/>
                    <a:pt x="166" y="114"/>
                    <a:pt x="142" y="114"/>
                  </a:cubicBezTo>
                  <a:lnTo>
                    <a:pt x="97" y="114"/>
                  </a:lnTo>
                  <a:lnTo>
                    <a:pt x="119" y="25"/>
                  </a:lnTo>
                  <a:close/>
                  <a:moveTo>
                    <a:pt x="182" y="120"/>
                  </a:moveTo>
                  <a:cubicBezTo>
                    <a:pt x="224" y="110"/>
                    <a:pt x="261" y="85"/>
                    <a:pt x="261" y="54"/>
                  </a:cubicBezTo>
                  <a:cubicBezTo>
                    <a:pt x="261" y="24"/>
                    <a:pt x="225" y="0"/>
                    <a:pt x="174" y="0"/>
                  </a:cubicBezTo>
                  <a:lnTo>
                    <a:pt x="67" y="0"/>
                  </a:lnTo>
                  <a:cubicBezTo>
                    <a:pt x="61" y="0"/>
                    <a:pt x="56" y="0"/>
                    <a:pt x="56" y="8"/>
                  </a:cubicBezTo>
                  <a:cubicBezTo>
                    <a:pt x="56" y="13"/>
                    <a:pt x="60" y="13"/>
                    <a:pt x="67" y="13"/>
                  </a:cubicBezTo>
                  <a:cubicBezTo>
                    <a:pt x="68" y="13"/>
                    <a:pt x="74" y="13"/>
                    <a:pt x="81" y="13"/>
                  </a:cubicBezTo>
                  <a:cubicBezTo>
                    <a:pt x="88" y="14"/>
                    <a:pt x="89" y="15"/>
                    <a:pt x="89" y="18"/>
                  </a:cubicBezTo>
                  <a:cubicBezTo>
                    <a:pt x="89" y="19"/>
                    <a:pt x="89" y="21"/>
                    <a:pt x="87" y="26"/>
                  </a:cubicBezTo>
                  <a:lnTo>
                    <a:pt x="41" y="211"/>
                  </a:lnTo>
                  <a:cubicBezTo>
                    <a:pt x="38" y="223"/>
                    <a:pt x="37" y="226"/>
                    <a:pt x="10" y="226"/>
                  </a:cubicBezTo>
                  <a:cubicBezTo>
                    <a:pt x="4" y="226"/>
                    <a:pt x="0" y="226"/>
                    <a:pt x="0" y="233"/>
                  </a:cubicBezTo>
                  <a:cubicBezTo>
                    <a:pt x="0" y="237"/>
                    <a:pt x="2" y="238"/>
                    <a:pt x="5" y="238"/>
                  </a:cubicBezTo>
                  <a:cubicBezTo>
                    <a:pt x="12" y="238"/>
                    <a:pt x="20" y="237"/>
                    <a:pt x="27" y="237"/>
                  </a:cubicBezTo>
                  <a:cubicBezTo>
                    <a:pt x="34" y="237"/>
                    <a:pt x="44" y="237"/>
                    <a:pt x="50" y="237"/>
                  </a:cubicBezTo>
                  <a:cubicBezTo>
                    <a:pt x="57" y="237"/>
                    <a:pt x="65" y="237"/>
                    <a:pt x="72" y="237"/>
                  </a:cubicBezTo>
                  <a:cubicBezTo>
                    <a:pt x="80" y="237"/>
                    <a:pt x="88" y="238"/>
                    <a:pt x="96" y="238"/>
                  </a:cubicBezTo>
                  <a:cubicBezTo>
                    <a:pt x="97" y="238"/>
                    <a:pt x="103" y="238"/>
                    <a:pt x="103" y="231"/>
                  </a:cubicBezTo>
                  <a:cubicBezTo>
                    <a:pt x="103" y="226"/>
                    <a:pt x="99" y="226"/>
                    <a:pt x="91" y="226"/>
                  </a:cubicBezTo>
                  <a:cubicBezTo>
                    <a:pt x="86" y="226"/>
                    <a:pt x="84" y="226"/>
                    <a:pt x="78" y="225"/>
                  </a:cubicBezTo>
                  <a:cubicBezTo>
                    <a:pt x="70" y="224"/>
                    <a:pt x="70" y="223"/>
                    <a:pt x="70" y="220"/>
                  </a:cubicBezTo>
                  <a:cubicBezTo>
                    <a:pt x="70" y="220"/>
                    <a:pt x="70" y="217"/>
                    <a:pt x="72" y="212"/>
                  </a:cubicBezTo>
                  <a:lnTo>
                    <a:pt x="94" y="124"/>
                  </a:lnTo>
                  <a:lnTo>
                    <a:pt x="141" y="124"/>
                  </a:lnTo>
                  <a:cubicBezTo>
                    <a:pt x="171" y="124"/>
                    <a:pt x="184" y="139"/>
                    <a:pt x="184" y="155"/>
                  </a:cubicBezTo>
                  <a:cubicBezTo>
                    <a:pt x="184" y="160"/>
                    <a:pt x="181" y="172"/>
                    <a:pt x="179" y="180"/>
                  </a:cubicBezTo>
                  <a:cubicBezTo>
                    <a:pt x="175" y="196"/>
                    <a:pt x="174" y="201"/>
                    <a:pt x="174" y="207"/>
                  </a:cubicBezTo>
                  <a:cubicBezTo>
                    <a:pt x="174" y="235"/>
                    <a:pt x="199" y="245"/>
                    <a:pt x="225" y="245"/>
                  </a:cubicBezTo>
                  <a:cubicBezTo>
                    <a:pt x="257" y="245"/>
                    <a:pt x="271" y="211"/>
                    <a:pt x="271" y="205"/>
                  </a:cubicBezTo>
                  <a:cubicBezTo>
                    <a:pt x="271" y="204"/>
                    <a:pt x="270" y="200"/>
                    <a:pt x="265" y="200"/>
                  </a:cubicBezTo>
                  <a:cubicBezTo>
                    <a:pt x="261" y="200"/>
                    <a:pt x="260" y="202"/>
                    <a:pt x="259" y="206"/>
                  </a:cubicBezTo>
                  <a:cubicBezTo>
                    <a:pt x="254" y="221"/>
                    <a:pt x="241" y="236"/>
                    <a:pt x="226" y="236"/>
                  </a:cubicBezTo>
                  <a:cubicBezTo>
                    <a:pt x="217" y="236"/>
                    <a:pt x="211" y="232"/>
                    <a:pt x="211" y="213"/>
                  </a:cubicBezTo>
                  <a:cubicBezTo>
                    <a:pt x="211" y="204"/>
                    <a:pt x="213" y="186"/>
                    <a:pt x="214" y="177"/>
                  </a:cubicBezTo>
                  <a:cubicBezTo>
                    <a:pt x="216" y="167"/>
                    <a:pt x="216" y="164"/>
                    <a:pt x="216" y="160"/>
                  </a:cubicBezTo>
                  <a:cubicBezTo>
                    <a:pt x="216" y="156"/>
                    <a:pt x="216" y="145"/>
                    <a:pt x="206" y="134"/>
                  </a:cubicBezTo>
                  <a:cubicBezTo>
                    <a:pt x="199" y="127"/>
                    <a:pt x="190" y="123"/>
                    <a:pt x="182" y="1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6">
              <a:extLst>
                <a:ext uri="{FF2B5EF4-FFF2-40B4-BE49-F238E27FC236}">
                  <a16:creationId xmlns:a16="http://schemas.microsoft.com/office/drawing/2014/main" id="{5012CD47-7397-8829-3C83-46966D53AED4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10142538" y="4795838"/>
              <a:ext cx="28575" cy="139700"/>
            </a:xfrm>
            <a:custGeom>
              <a:avLst/>
              <a:gdLst>
                <a:gd name="T0" fmla="*/ 83 w 85"/>
                <a:gd name="T1" fmla="*/ 181 h 348"/>
                <a:gd name="T2" fmla="*/ 85 w 85"/>
                <a:gd name="T3" fmla="*/ 174 h 348"/>
                <a:gd name="T4" fmla="*/ 83 w 85"/>
                <a:gd name="T5" fmla="*/ 167 h 348"/>
                <a:gd name="T6" fmla="*/ 18 w 85"/>
                <a:gd name="T7" fmla="*/ 9 h 348"/>
                <a:gd name="T8" fmla="*/ 8 w 85"/>
                <a:gd name="T9" fmla="*/ 0 h 348"/>
                <a:gd name="T10" fmla="*/ 0 w 85"/>
                <a:gd name="T11" fmla="*/ 8 h 348"/>
                <a:gd name="T12" fmla="*/ 2 w 85"/>
                <a:gd name="T13" fmla="*/ 15 h 348"/>
                <a:gd name="T14" fmla="*/ 68 w 85"/>
                <a:gd name="T15" fmla="*/ 174 h 348"/>
                <a:gd name="T16" fmla="*/ 2 w 85"/>
                <a:gd name="T17" fmla="*/ 333 h 348"/>
                <a:gd name="T18" fmla="*/ 0 w 85"/>
                <a:gd name="T19" fmla="*/ 340 h 348"/>
                <a:gd name="T20" fmla="*/ 8 w 85"/>
                <a:gd name="T21" fmla="*/ 348 h 348"/>
                <a:gd name="T22" fmla="*/ 17 w 85"/>
                <a:gd name="T23" fmla="*/ 340 h 348"/>
                <a:gd name="T24" fmla="*/ 83 w 85"/>
                <a:gd name="T25" fmla="*/ 18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348">
                  <a:moveTo>
                    <a:pt x="83" y="181"/>
                  </a:moveTo>
                  <a:cubicBezTo>
                    <a:pt x="85" y="176"/>
                    <a:pt x="85" y="175"/>
                    <a:pt x="85" y="174"/>
                  </a:cubicBezTo>
                  <a:cubicBezTo>
                    <a:pt x="85" y="172"/>
                    <a:pt x="85" y="172"/>
                    <a:pt x="83" y="167"/>
                  </a:cubicBezTo>
                  <a:lnTo>
                    <a:pt x="18" y="9"/>
                  </a:lnTo>
                  <a:cubicBezTo>
                    <a:pt x="16" y="4"/>
                    <a:pt x="14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9"/>
                    <a:pt x="0" y="10"/>
                    <a:pt x="2" y="15"/>
                  </a:cubicBezTo>
                  <a:lnTo>
                    <a:pt x="68" y="174"/>
                  </a:lnTo>
                  <a:lnTo>
                    <a:pt x="2" y="333"/>
                  </a:lnTo>
                  <a:cubicBezTo>
                    <a:pt x="0" y="338"/>
                    <a:pt x="0" y="339"/>
                    <a:pt x="0" y="340"/>
                  </a:cubicBezTo>
                  <a:cubicBezTo>
                    <a:pt x="0" y="345"/>
                    <a:pt x="4" y="348"/>
                    <a:pt x="8" y="348"/>
                  </a:cubicBezTo>
                  <a:cubicBezTo>
                    <a:pt x="14" y="348"/>
                    <a:pt x="15" y="344"/>
                    <a:pt x="17" y="340"/>
                  </a:cubicBezTo>
                  <a:lnTo>
                    <a:pt x="83" y="18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7">
              <a:extLst>
                <a:ext uri="{FF2B5EF4-FFF2-40B4-BE49-F238E27FC236}">
                  <a16:creationId xmlns:a16="http://schemas.microsoft.com/office/drawing/2014/main" id="{B45AEF00-2450-A48C-F2E6-72F0F8AD3952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10213975" y="4700588"/>
              <a:ext cx="39688" cy="2000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50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8 h 499"/>
                <a:gd name="T14" fmla="*/ 0 w 116"/>
                <a:gd name="T15" fmla="*/ 250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50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8"/>
                  </a:cubicBezTo>
                  <a:cubicBezTo>
                    <a:pt x="6" y="153"/>
                    <a:pt x="0" y="208"/>
                    <a:pt x="0" y="250"/>
                  </a:cubicBezTo>
                  <a:cubicBezTo>
                    <a:pt x="0" y="289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8">
              <a:extLst>
                <a:ext uri="{FF2B5EF4-FFF2-40B4-BE49-F238E27FC236}">
                  <a16:creationId xmlns:a16="http://schemas.microsoft.com/office/drawing/2014/main" id="{CBBB2A2C-67FB-B61D-C2E1-7D7A39A23949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10272713" y="4711701"/>
              <a:ext cx="84138" cy="141288"/>
            </a:xfrm>
            <a:custGeom>
              <a:avLst/>
              <a:gdLst>
                <a:gd name="T0" fmla="*/ 151 w 247"/>
                <a:gd name="T1" fmla="*/ 201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20 h 353"/>
                <a:gd name="T14" fmla="*/ 131 w 247"/>
                <a:gd name="T15" fmla="*/ 36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1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1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20"/>
                  </a:cubicBezTo>
                  <a:lnTo>
                    <a:pt x="131" y="36"/>
                  </a:lnTo>
                  <a:cubicBezTo>
                    <a:pt x="120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1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9">
              <a:extLst>
                <a:ext uri="{FF2B5EF4-FFF2-40B4-BE49-F238E27FC236}">
                  <a16:creationId xmlns:a16="http://schemas.microsoft.com/office/drawing/2014/main" id="{B9C5FE74-E6C1-55B0-70F2-84F7240404CD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10377488" y="4829176"/>
              <a:ext cx="20638" cy="60325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4 w 58"/>
                <a:gd name="T9" fmla="*/ 46 h 149"/>
                <a:gd name="T10" fmla="*/ 46 w 58"/>
                <a:gd name="T11" fmla="*/ 44 h 149"/>
                <a:gd name="T12" fmla="*/ 47 w 58"/>
                <a:gd name="T13" fmla="*/ 52 h 149"/>
                <a:gd name="T14" fmla="*/ 13 w 58"/>
                <a:gd name="T15" fmla="*/ 135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19"/>
                    <a:pt x="46" y="0"/>
                    <a:pt x="26" y="0"/>
                  </a:cubicBezTo>
                  <a:cubicBezTo>
                    <a:pt x="10" y="0"/>
                    <a:pt x="0" y="12"/>
                    <a:pt x="0" y="26"/>
                  </a:cubicBezTo>
                  <a:cubicBezTo>
                    <a:pt x="0" y="39"/>
                    <a:pt x="10" y="52"/>
                    <a:pt x="26" y="52"/>
                  </a:cubicBezTo>
                  <a:cubicBezTo>
                    <a:pt x="32" y="52"/>
                    <a:pt x="39" y="50"/>
                    <a:pt x="44" y="46"/>
                  </a:cubicBezTo>
                  <a:cubicBezTo>
                    <a:pt x="45" y="45"/>
                    <a:pt x="46" y="44"/>
                    <a:pt x="46" y="44"/>
                  </a:cubicBezTo>
                  <a:cubicBezTo>
                    <a:pt x="47" y="44"/>
                    <a:pt x="47" y="45"/>
                    <a:pt x="47" y="52"/>
                  </a:cubicBezTo>
                  <a:cubicBezTo>
                    <a:pt x="47" y="89"/>
                    <a:pt x="30" y="119"/>
                    <a:pt x="13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0"/>
                    <a:pt x="58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0">
              <a:extLst>
                <a:ext uri="{FF2B5EF4-FFF2-40B4-BE49-F238E27FC236}">
                  <a16:creationId xmlns:a16="http://schemas.microsoft.com/office/drawing/2014/main" id="{A20A5032-660B-071D-23CF-8A615FE70F61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10444163" y="4762501"/>
              <a:ext cx="139700" cy="90488"/>
            </a:xfrm>
            <a:custGeom>
              <a:avLst/>
              <a:gdLst>
                <a:gd name="T0" fmla="*/ 30 w 408"/>
                <a:gd name="T1" fmla="*/ 191 h 226"/>
                <a:gd name="T2" fmla="*/ 25 w 408"/>
                <a:gd name="T3" fmla="*/ 212 h 226"/>
                <a:gd name="T4" fmla="*/ 40 w 408"/>
                <a:gd name="T5" fmla="*/ 226 h 226"/>
                <a:gd name="T6" fmla="*/ 58 w 408"/>
                <a:gd name="T7" fmla="*/ 212 h 226"/>
                <a:gd name="T8" fmla="*/ 68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2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2 h 226"/>
                <a:gd name="T28" fmla="*/ 178 w 408"/>
                <a:gd name="T29" fmla="*/ 226 h 226"/>
                <a:gd name="T30" fmla="*/ 201 w 408"/>
                <a:gd name="T31" fmla="*/ 197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8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3 w 408"/>
                <a:gd name="T69" fmla="*/ 0 h 226"/>
                <a:gd name="T70" fmla="*/ 16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5 w 408"/>
                <a:gd name="T77" fmla="*/ 70 h 226"/>
                <a:gd name="T78" fmla="*/ 51 w 408"/>
                <a:gd name="T79" fmla="*/ 11 h 226"/>
                <a:gd name="T80" fmla="*/ 67 w 408"/>
                <a:gd name="T81" fmla="*/ 34 h 226"/>
                <a:gd name="T82" fmla="*/ 59 w 408"/>
                <a:gd name="T83" fmla="*/ 76 h 226"/>
                <a:gd name="T84" fmla="*/ 30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5" y="222"/>
                    <a:pt x="58" y="212"/>
                  </a:cubicBezTo>
                  <a:cubicBezTo>
                    <a:pt x="59" y="211"/>
                    <a:pt x="65" y="188"/>
                    <a:pt x="68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4"/>
                    <a:pt x="65" y="50"/>
                    <a:pt x="59" y="76"/>
                  </a:cubicBezTo>
                  <a:lnTo>
                    <a:pt x="30" y="191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1">
              <a:extLst>
                <a:ext uri="{FF2B5EF4-FFF2-40B4-BE49-F238E27FC236}">
                  <a16:creationId xmlns:a16="http://schemas.microsoft.com/office/drawing/2014/main" id="{44E97A50-B051-7ECA-E670-BD2F90C4DF58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10599738" y="4700588"/>
              <a:ext cx="39688" cy="200025"/>
            </a:xfrm>
            <a:custGeom>
              <a:avLst/>
              <a:gdLst>
                <a:gd name="T0" fmla="*/ 116 w 116"/>
                <a:gd name="T1" fmla="*/ 250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50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5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50"/>
                  </a:moveTo>
                  <a:cubicBezTo>
                    <a:pt x="116" y="211"/>
                    <a:pt x="111" y="151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6"/>
                    <a:pt x="87" y="250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2"/>
                    <a:pt x="116" y="25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2">
              <a:extLst>
                <a:ext uri="{FF2B5EF4-FFF2-40B4-BE49-F238E27FC236}">
                  <a16:creationId xmlns:a16="http://schemas.microsoft.com/office/drawing/2014/main" id="{7DB709AA-CA5D-6A3F-1114-FDE5503A899F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10668000" y="4700588"/>
              <a:ext cx="61913" cy="200025"/>
            </a:xfrm>
            <a:custGeom>
              <a:avLst/>
              <a:gdLst>
                <a:gd name="T0" fmla="*/ 71 w 177"/>
                <a:gd name="T1" fmla="*/ 433 h 499"/>
                <a:gd name="T2" fmla="*/ 4 w 177"/>
                <a:gd name="T3" fmla="*/ 488 h 499"/>
                <a:gd name="T4" fmla="*/ 0 w 177"/>
                <a:gd name="T5" fmla="*/ 494 h 499"/>
                <a:gd name="T6" fmla="*/ 10 w 177"/>
                <a:gd name="T7" fmla="*/ 499 h 499"/>
                <a:gd name="T8" fmla="*/ 105 w 177"/>
                <a:gd name="T9" fmla="*/ 437 h 499"/>
                <a:gd name="T10" fmla="*/ 105 w 177"/>
                <a:gd name="T11" fmla="*/ 323 h 499"/>
                <a:gd name="T12" fmla="*/ 125 w 177"/>
                <a:gd name="T13" fmla="*/ 271 h 499"/>
                <a:gd name="T14" fmla="*/ 172 w 177"/>
                <a:gd name="T15" fmla="*/ 255 h 499"/>
                <a:gd name="T16" fmla="*/ 177 w 177"/>
                <a:gd name="T17" fmla="*/ 250 h 499"/>
                <a:gd name="T18" fmla="*/ 169 w 177"/>
                <a:gd name="T19" fmla="*/ 244 h 499"/>
                <a:gd name="T20" fmla="*/ 106 w 177"/>
                <a:gd name="T21" fmla="*/ 200 h 499"/>
                <a:gd name="T22" fmla="*/ 105 w 177"/>
                <a:gd name="T23" fmla="*/ 175 h 499"/>
                <a:gd name="T24" fmla="*/ 105 w 177"/>
                <a:gd name="T25" fmla="*/ 77 h 499"/>
                <a:gd name="T26" fmla="*/ 81 w 177"/>
                <a:gd name="T27" fmla="*/ 21 h 499"/>
                <a:gd name="T28" fmla="*/ 10 w 177"/>
                <a:gd name="T29" fmla="*/ 0 h 499"/>
                <a:gd name="T30" fmla="*/ 0 w 177"/>
                <a:gd name="T31" fmla="*/ 6 h 499"/>
                <a:gd name="T32" fmla="*/ 8 w 177"/>
                <a:gd name="T33" fmla="*/ 11 h 499"/>
                <a:gd name="T34" fmla="*/ 70 w 177"/>
                <a:gd name="T35" fmla="*/ 55 h 499"/>
                <a:gd name="T36" fmla="*/ 71 w 177"/>
                <a:gd name="T37" fmla="*/ 78 h 499"/>
                <a:gd name="T38" fmla="*/ 71 w 177"/>
                <a:gd name="T39" fmla="*/ 183 h 499"/>
                <a:gd name="T40" fmla="*/ 91 w 177"/>
                <a:gd name="T41" fmla="*/ 230 h 499"/>
                <a:gd name="T42" fmla="*/ 130 w 177"/>
                <a:gd name="T43" fmla="*/ 250 h 499"/>
                <a:gd name="T44" fmla="*/ 71 w 177"/>
                <a:gd name="T45" fmla="*/ 313 h 499"/>
                <a:gd name="T46" fmla="*/ 71 w 177"/>
                <a:gd name="T47" fmla="*/ 43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7" h="499">
                  <a:moveTo>
                    <a:pt x="71" y="433"/>
                  </a:moveTo>
                  <a:cubicBezTo>
                    <a:pt x="71" y="453"/>
                    <a:pt x="58" y="485"/>
                    <a:pt x="4" y="488"/>
                  </a:cubicBezTo>
                  <a:cubicBezTo>
                    <a:pt x="2" y="489"/>
                    <a:pt x="0" y="491"/>
                    <a:pt x="0" y="494"/>
                  </a:cubicBezTo>
                  <a:cubicBezTo>
                    <a:pt x="0" y="499"/>
                    <a:pt x="5" y="499"/>
                    <a:pt x="10" y="499"/>
                  </a:cubicBezTo>
                  <a:cubicBezTo>
                    <a:pt x="58" y="499"/>
                    <a:pt x="104" y="475"/>
                    <a:pt x="105" y="437"/>
                  </a:cubicBezTo>
                  <a:lnTo>
                    <a:pt x="105" y="323"/>
                  </a:lnTo>
                  <a:cubicBezTo>
                    <a:pt x="105" y="304"/>
                    <a:pt x="105" y="288"/>
                    <a:pt x="125" y="271"/>
                  </a:cubicBezTo>
                  <a:cubicBezTo>
                    <a:pt x="142" y="257"/>
                    <a:pt x="161" y="256"/>
                    <a:pt x="172" y="255"/>
                  </a:cubicBezTo>
                  <a:cubicBezTo>
                    <a:pt x="175" y="255"/>
                    <a:pt x="177" y="253"/>
                    <a:pt x="177" y="250"/>
                  </a:cubicBezTo>
                  <a:cubicBezTo>
                    <a:pt x="177" y="245"/>
                    <a:pt x="174" y="245"/>
                    <a:pt x="169" y="244"/>
                  </a:cubicBezTo>
                  <a:cubicBezTo>
                    <a:pt x="136" y="242"/>
                    <a:pt x="112" y="224"/>
                    <a:pt x="106" y="200"/>
                  </a:cubicBezTo>
                  <a:cubicBezTo>
                    <a:pt x="105" y="194"/>
                    <a:pt x="105" y="193"/>
                    <a:pt x="105" y="175"/>
                  </a:cubicBezTo>
                  <a:lnTo>
                    <a:pt x="105" y="77"/>
                  </a:lnTo>
                  <a:cubicBezTo>
                    <a:pt x="105" y="56"/>
                    <a:pt x="105" y="40"/>
                    <a:pt x="81" y="21"/>
                  </a:cubicBezTo>
                  <a:cubicBezTo>
                    <a:pt x="61" y="5"/>
                    <a:pt x="27" y="0"/>
                    <a:pt x="10" y="0"/>
                  </a:cubicBezTo>
                  <a:cubicBezTo>
                    <a:pt x="5" y="0"/>
                    <a:pt x="0" y="0"/>
                    <a:pt x="0" y="6"/>
                  </a:cubicBezTo>
                  <a:cubicBezTo>
                    <a:pt x="0" y="11"/>
                    <a:pt x="3" y="11"/>
                    <a:pt x="8" y="11"/>
                  </a:cubicBezTo>
                  <a:cubicBezTo>
                    <a:pt x="39" y="13"/>
                    <a:pt x="63" y="29"/>
                    <a:pt x="70" y="55"/>
                  </a:cubicBezTo>
                  <a:cubicBezTo>
                    <a:pt x="71" y="59"/>
                    <a:pt x="71" y="60"/>
                    <a:pt x="71" y="78"/>
                  </a:cubicBezTo>
                  <a:lnTo>
                    <a:pt x="71" y="183"/>
                  </a:lnTo>
                  <a:cubicBezTo>
                    <a:pt x="71" y="206"/>
                    <a:pt x="75" y="214"/>
                    <a:pt x="91" y="230"/>
                  </a:cubicBezTo>
                  <a:cubicBezTo>
                    <a:pt x="102" y="241"/>
                    <a:pt x="116" y="246"/>
                    <a:pt x="130" y="250"/>
                  </a:cubicBezTo>
                  <a:cubicBezTo>
                    <a:pt x="89" y="261"/>
                    <a:pt x="71" y="284"/>
                    <a:pt x="71" y="313"/>
                  </a:cubicBezTo>
                  <a:lnTo>
                    <a:pt x="71" y="43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3">
              <a:extLst>
                <a:ext uri="{FF2B5EF4-FFF2-40B4-BE49-F238E27FC236}">
                  <a16:creationId xmlns:a16="http://schemas.microsoft.com/office/drawing/2014/main" id="{E695ACDD-77DE-AF84-316B-BD316D845C9D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10750550" y="4783138"/>
              <a:ext cx="65088" cy="98425"/>
            </a:xfrm>
            <a:custGeom>
              <a:avLst/>
              <a:gdLst>
                <a:gd name="T0" fmla="*/ 115 w 191"/>
                <a:gd name="T1" fmla="*/ 142 h 246"/>
                <a:gd name="T2" fmla="*/ 156 w 191"/>
                <a:gd name="T3" fmla="*/ 237 h 246"/>
                <a:gd name="T4" fmla="*/ 174 w 191"/>
                <a:gd name="T5" fmla="*/ 246 h 246"/>
                <a:gd name="T6" fmla="*/ 181 w 191"/>
                <a:gd name="T7" fmla="*/ 246 h 246"/>
                <a:gd name="T8" fmla="*/ 191 w 191"/>
                <a:gd name="T9" fmla="*/ 241 h 246"/>
                <a:gd name="T10" fmla="*/ 190 w 191"/>
                <a:gd name="T11" fmla="*/ 238 h 246"/>
                <a:gd name="T12" fmla="*/ 181 w 191"/>
                <a:gd name="T13" fmla="*/ 223 h 246"/>
                <a:gd name="T14" fmla="*/ 95 w 191"/>
                <a:gd name="T15" fmla="*/ 22 h 246"/>
                <a:gd name="T16" fmla="*/ 49 w 191"/>
                <a:gd name="T17" fmla="*/ 0 h 246"/>
                <a:gd name="T18" fmla="*/ 40 w 191"/>
                <a:gd name="T19" fmla="*/ 5 h 246"/>
                <a:gd name="T20" fmla="*/ 45 w 191"/>
                <a:gd name="T21" fmla="*/ 10 h 246"/>
                <a:gd name="T22" fmla="*/ 68 w 191"/>
                <a:gd name="T23" fmla="*/ 32 h 246"/>
                <a:gd name="T24" fmla="*/ 109 w 191"/>
                <a:gd name="T25" fmla="*/ 129 h 246"/>
                <a:gd name="T26" fmla="*/ 7 w 191"/>
                <a:gd name="T27" fmla="*/ 222 h 246"/>
                <a:gd name="T28" fmla="*/ 0 w 191"/>
                <a:gd name="T29" fmla="*/ 234 h 246"/>
                <a:gd name="T30" fmla="*/ 11 w 191"/>
                <a:gd name="T31" fmla="*/ 246 h 246"/>
                <a:gd name="T32" fmla="*/ 23 w 191"/>
                <a:gd name="T33" fmla="*/ 241 h 246"/>
                <a:gd name="T34" fmla="*/ 115 w 191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1" h="246">
                  <a:moveTo>
                    <a:pt x="115" y="142"/>
                  </a:moveTo>
                  <a:cubicBezTo>
                    <a:pt x="132" y="182"/>
                    <a:pt x="152" y="233"/>
                    <a:pt x="156" y="237"/>
                  </a:cubicBezTo>
                  <a:cubicBezTo>
                    <a:pt x="162" y="246"/>
                    <a:pt x="169" y="246"/>
                    <a:pt x="174" y="246"/>
                  </a:cubicBezTo>
                  <a:lnTo>
                    <a:pt x="181" y="246"/>
                  </a:lnTo>
                  <a:cubicBezTo>
                    <a:pt x="188" y="246"/>
                    <a:pt x="191" y="246"/>
                    <a:pt x="191" y="241"/>
                  </a:cubicBezTo>
                  <a:cubicBezTo>
                    <a:pt x="191" y="240"/>
                    <a:pt x="190" y="239"/>
                    <a:pt x="190" y="238"/>
                  </a:cubicBezTo>
                  <a:cubicBezTo>
                    <a:pt x="185" y="234"/>
                    <a:pt x="182" y="226"/>
                    <a:pt x="181" y="223"/>
                  </a:cubicBezTo>
                  <a:lnTo>
                    <a:pt x="95" y="22"/>
                  </a:lnTo>
                  <a:cubicBezTo>
                    <a:pt x="93" y="16"/>
                    <a:pt x="86" y="0"/>
                    <a:pt x="49" y="0"/>
                  </a:cubicBezTo>
                  <a:cubicBezTo>
                    <a:pt x="45" y="0"/>
                    <a:pt x="40" y="0"/>
                    <a:pt x="40" y="5"/>
                  </a:cubicBezTo>
                  <a:cubicBezTo>
                    <a:pt x="40" y="9"/>
                    <a:pt x="44" y="9"/>
                    <a:pt x="45" y="10"/>
                  </a:cubicBezTo>
                  <a:cubicBezTo>
                    <a:pt x="53" y="11"/>
                    <a:pt x="59" y="12"/>
                    <a:pt x="68" y="32"/>
                  </a:cubicBezTo>
                  <a:lnTo>
                    <a:pt x="109" y="129"/>
                  </a:lnTo>
                  <a:lnTo>
                    <a:pt x="7" y="222"/>
                  </a:lnTo>
                  <a:cubicBezTo>
                    <a:pt x="2" y="226"/>
                    <a:pt x="0" y="229"/>
                    <a:pt x="0" y="234"/>
                  </a:cubicBezTo>
                  <a:cubicBezTo>
                    <a:pt x="0" y="243"/>
                    <a:pt x="7" y="246"/>
                    <a:pt x="11" y="246"/>
                  </a:cubicBezTo>
                  <a:cubicBezTo>
                    <a:pt x="18" y="246"/>
                    <a:pt x="22" y="242"/>
                    <a:pt x="23" y="241"/>
                  </a:cubicBezTo>
                  <a:lnTo>
                    <a:pt x="115" y="14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B33108F1-6F83-49F8-BD73-30B4910AF385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7935631" y="3899090"/>
            <a:ext cx="2566122" cy="215583"/>
            <a:chOff x="2541587" y="2540000"/>
            <a:chExt cx="2343150" cy="196851"/>
          </a:xfrm>
          <a:solidFill>
            <a:srgbClr val="7030A0"/>
          </a:solidFill>
        </p:grpSpPr>
        <p:sp>
          <p:nvSpPr>
            <p:cNvPr id="111" name="Freeform 7">
              <a:extLst>
                <a:ext uri="{FF2B5EF4-FFF2-40B4-BE49-F238E27FC236}">
                  <a16:creationId xmlns:a16="http://schemas.microsoft.com/office/drawing/2014/main" id="{913B79A7-679A-4FFB-819C-9389575F1AC2}"/>
                </a:ext>
              </a:extLst>
            </p:cNvPr>
            <p:cNvSpPr>
              <a:spLocks noEditPoints="1"/>
            </p:cNvSpPr>
            <p:nvPr>
              <p:custDataLst>
                <p:tags r:id="rId138"/>
              </p:custDataLst>
            </p:nvPr>
          </p:nvSpPr>
          <p:spPr bwMode="auto">
            <a:xfrm>
              <a:off x="2541587" y="2544763"/>
              <a:ext cx="111125" cy="147638"/>
            </a:xfrm>
            <a:custGeom>
              <a:avLst/>
              <a:gdLst>
                <a:gd name="T0" fmla="*/ 93 w 307"/>
                <a:gd name="T1" fmla="*/ 158 h 340"/>
                <a:gd name="T2" fmla="*/ 93 w 307"/>
                <a:gd name="T3" fmla="*/ 35 h 340"/>
                <a:gd name="T4" fmla="*/ 118 w 307"/>
                <a:gd name="T5" fmla="*/ 15 h 340"/>
                <a:gd name="T6" fmla="*/ 179 w 307"/>
                <a:gd name="T7" fmla="*/ 15 h 340"/>
                <a:gd name="T8" fmla="*/ 245 w 307"/>
                <a:gd name="T9" fmla="*/ 84 h 340"/>
                <a:gd name="T10" fmla="*/ 165 w 307"/>
                <a:gd name="T11" fmla="*/ 158 h 340"/>
                <a:gd name="T12" fmla="*/ 93 w 307"/>
                <a:gd name="T13" fmla="*/ 158 h 340"/>
                <a:gd name="T14" fmla="*/ 211 w 307"/>
                <a:gd name="T15" fmla="*/ 162 h 340"/>
                <a:gd name="T16" fmla="*/ 294 w 307"/>
                <a:gd name="T17" fmla="*/ 84 h 340"/>
                <a:gd name="T18" fmla="*/ 183 w 307"/>
                <a:gd name="T19" fmla="*/ 0 h 340"/>
                <a:gd name="T20" fmla="*/ 0 w 307"/>
                <a:gd name="T21" fmla="*/ 0 h 340"/>
                <a:gd name="T22" fmla="*/ 0 w 307"/>
                <a:gd name="T23" fmla="*/ 15 h 340"/>
                <a:gd name="T24" fmla="*/ 12 w 307"/>
                <a:gd name="T25" fmla="*/ 15 h 340"/>
                <a:gd name="T26" fmla="*/ 52 w 307"/>
                <a:gd name="T27" fmla="*/ 39 h 340"/>
                <a:gd name="T28" fmla="*/ 52 w 307"/>
                <a:gd name="T29" fmla="*/ 301 h 340"/>
                <a:gd name="T30" fmla="*/ 12 w 307"/>
                <a:gd name="T31" fmla="*/ 325 h 340"/>
                <a:gd name="T32" fmla="*/ 0 w 307"/>
                <a:gd name="T33" fmla="*/ 325 h 340"/>
                <a:gd name="T34" fmla="*/ 0 w 307"/>
                <a:gd name="T35" fmla="*/ 340 h 340"/>
                <a:gd name="T36" fmla="*/ 196 w 307"/>
                <a:gd name="T37" fmla="*/ 340 h 340"/>
                <a:gd name="T38" fmla="*/ 307 w 307"/>
                <a:gd name="T39" fmla="*/ 249 h 340"/>
                <a:gd name="T40" fmla="*/ 211 w 307"/>
                <a:gd name="T41" fmla="*/ 162 h 340"/>
                <a:gd name="T42" fmla="*/ 180 w 307"/>
                <a:gd name="T43" fmla="*/ 325 h 340"/>
                <a:gd name="T44" fmla="*/ 118 w 307"/>
                <a:gd name="T45" fmla="*/ 325 h 340"/>
                <a:gd name="T46" fmla="*/ 93 w 307"/>
                <a:gd name="T47" fmla="*/ 305 h 340"/>
                <a:gd name="T48" fmla="*/ 93 w 307"/>
                <a:gd name="T49" fmla="*/ 169 h 340"/>
                <a:gd name="T50" fmla="*/ 187 w 307"/>
                <a:gd name="T51" fmla="*/ 169 h 340"/>
                <a:gd name="T52" fmla="*/ 257 w 307"/>
                <a:gd name="T53" fmla="*/ 248 h 340"/>
                <a:gd name="T54" fmla="*/ 180 w 307"/>
                <a:gd name="T55" fmla="*/ 32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7" h="340">
                  <a:moveTo>
                    <a:pt x="93" y="158"/>
                  </a:moveTo>
                  <a:lnTo>
                    <a:pt x="93" y="35"/>
                  </a:lnTo>
                  <a:cubicBezTo>
                    <a:pt x="93" y="19"/>
                    <a:pt x="94" y="15"/>
                    <a:pt x="118" y="15"/>
                  </a:cubicBezTo>
                  <a:lnTo>
                    <a:pt x="179" y="15"/>
                  </a:lnTo>
                  <a:cubicBezTo>
                    <a:pt x="228" y="15"/>
                    <a:pt x="245" y="57"/>
                    <a:pt x="245" y="84"/>
                  </a:cubicBezTo>
                  <a:cubicBezTo>
                    <a:pt x="245" y="116"/>
                    <a:pt x="221" y="158"/>
                    <a:pt x="165" y="158"/>
                  </a:cubicBezTo>
                  <a:lnTo>
                    <a:pt x="93" y="158"/>
                  </a:lnTo>
                  <a:close/>
                  <a:moveTo>
                    <a:pt x="211" y="162"/>
                  </a:moveTo>
                  <a:cubicBezTo>
                    <a:pt x="259" y="153"/>
                    <a:pt x="294" y="121"/>
                    <a:pt x="294" y="84"/>
                  </a:cubicBezTo>
                  <a:cubicBezTo>
                    <a:pt x="294" y="41"/>
                    <a:pt x="248" y="0"/>
                    <a:pt x="183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1"/>
                  </a:lnTo>
                  <a:cubicBezTo>
                    <a:pt x="52" y="319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lnTo>
                    <a:pt x="196" y="340"/>
                  </a:lnTo>
                  <a:cubicBezTo>
                    <a:pt x="262" y="340"/>
                    <a:pt x="307" y="296"/>
                    <a:pt x="307" y="249"/>
                  </a:cubicBezTo>
                  <a:cubicBezTo>
                    <a:pt x="307" y="206"/>
                    <a:pt x="266" y="168"/>
                    <a:pt x="211" y="162"/>
                  </a:cubicBezTo>
                  <a:close/>
                  <a:moveTo>
                    <a:pt x="180" y="325"/>
                  </a:moveTo>
                  <a:lnTo>
                    <a:pt x="118" y="325"/>
                  </a:lnTo>
                  <a:cubicBezTo>
                    <a:pt x="94" y="325"/>
                    <a:pt x="93" y="321"/>
                    <a:pt x="93" y="305"/>
                  </a:cubicBezTo>
                  <a:lnTo>
                    <a:pt x="93" y="169"/>
                  </a:lnTo>
                  <a:lnTo>
                    <a:pt x="187" y="169"/>
                  </a:lnTo>
                  <a:cubicBezTo>
                    <a:pt x="236" y="169"/>
                    <a:pt x="257" y="215"/>
                    <a:pt x="257" y="248"/>
                  </a:cubicBezTo>
                  <a:cubicBezTo>
                    <a:pt x="257" y="284"/>
                    <a:pt x="231" y="325"/>
                    <a:pt x="180" y="32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8">
              <a:extLst>
                <a:ext uri="{FF2B5EF4-FFF2-40B4-BE49-F238E27FC236}">
                  <a16:creationId xmlns:a16="http://schemas.microsoft.com/office/drawing/2014/main" id="{292798B8-2075-4B45-AE29-8687E91C2B43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2668587" y="2597150"/>
              <a:ext cx="90488" cy="98425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9 w 251"/>
                <a:gd name="T13" fmla="*/ 5 h 226"/>
                <a:gd name="T14" fmla="*/ 139 w 251"/>
                <a:gd name="T15" fmla="*/ 21 h 226"/>
                <a:gd name="T16" fmla="*/ 178 w 251"/>
                <a:gd name="T17" fmla="*/ 49 h 226"/>
                <a:gd name="T18" fmla="*/ 178 w 251"/>
                <a:gd name="T19" fmla="*/ 137 h 226"/>
                <a:gd name="T20" fmla="*/ 117 w 251"/>
                <a:gd name="T21" fmla="*/ 215 h 226"/>
                <a:gd name="T22" fmla="*/ 74 w 251"/>
                <a:gd name="T23" fmla="*/ 165 h 226"/>
                <a:gd name="T24" fmla="*/ 74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1 h 226"/>
                <a:gd name="T34" fmla="*/ 115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1"/>
                    <a:pt x="212" y="177"/>
                  </a:cubicBezTo>
                  <a:lnTo>
                    <a:pt x="212" y="0"/>
                  </a:lnTo>
                  <a:lnTo>
                    <a:pt x="139" y="5"/>
                  </a:lnTo>
                  <a:lnTo>
                    <a:pt x="139" y="21"/>
                  </a:lnTo>
                  <a:cubicBezTo>
                    <a:pt x="174" y="21"/>
                    <a:pt x="178" y="24"/>
                    <a:pt x="178" y="49"/>
                  </a:cubicBezTo>
                  <a:lnTo>
                    <a:pt x="178" y="137"/>
                  </a:lnTo>
                  <a:cubicBezTo>
                    <a:pt x="178" y="181"/>
                    <a:pt x="154" y="215"/>
                    <a:pt x="117" y="215"/>
                  </a:cubicBezTo>
                  <a:cubicBezTo>
                    <a:pt x="76" y="215"/>
                    <a:pt x="74" y="191"/>
                    <a:pt x="74" y="165"/>
                  </a:cubicBezTo>
                  <a:lnTo>
                    <a:pt x="74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1"/>
                  </a:lnTo>
                  <a:cubicBezTo>
                    <a:pt x="39" y="180"/>
                    <a:pt x="39" y="226"/>
                    <a:pt x="115" y="226"/>
                  </a:cubicBezTo>
                  <a:cubicBezTo>
                    <a:pt x="143" y="226"/>
                    <a:pt x="165" y="212"/>
                    <a:pt x="179" y="181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9">
              <a:extLst>
                <a:ext uri="{FF2B5EF4-FFF2-40B4-BE49-F238E27FC236}">
                  <a16:creationId xmlns:a16="http://schemas.microsoft.com/office/drawing/2014/main" id="{6BD447F2-C00F-42D6-B9F6-8D2DC473C34A}"/>
                </a:ext>
              </a:extLst>
            </p:cNvPr>
            <p:cNvSpPr>
              <a:spLocks noEditPoints="1"/>
            </p:cNvSpPr>
            <p:nvPr>
              <p:custDataLst>
                <p:tags r:id="rId140"/>
              </p:custDataLst>
            </p:nvPr>
          </p:nvSpPr>
          <p:spPr bwMode="auto">
            <a:xfrm>
              <a:off x="2768600" y="2547938"/>
              <a:ext cx="39688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">
              <a:extLst>
                <a:ext uri="{FF2B5EF4-FFF2-40B4-BE49-F238E27FC236}">
                  <a16:creationId xmlns:a16="http://schemas.microsoft.com/office/drawing/2014/main" id="{68C31548-52AC-48D2-AC86-EF341486DE72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2819400" y="2541588"/>
              <a:ext cx="39688" cy="150813"/>
            </a:xfrm>
            <a:custGeom>
              <a:avLst/>
              <a:gdLst>
                <a:gd name="T0" fmla="*/ 72 w 111"/>
                <a:gd name="T1" fmla="*/ 0 h 346"/>
                <a:gd name="T2" fmla="*/ 0 w 111"/>
                <a:gd name="T3" fmla="*/ 6 h 346"/>
                <a:gd name="T4" fmla="*/ 0 w 111"/>
                <a:gd name="T5" fmla="*/ 21 h 346"/>
                <a:gd name="T6" fmla="*/ 39 w 111"/>
                <a:gd name="T7" fmla="*/ 49 h 346"/>
                <a:gd name="T8" fmla="*/ 39 w 111"/>
                <a:gd name="T9" fmla="*/ 308 h 346"/>
                <a:gd name="T10" fmla="*/ 0 w 111"/>
                <a:gd name="T11" fmla="*/ 331 h 346"/>
                <a:gd name="T12" fmla="*/ 0 w 111"/>
                <a:gd name="T13" fmla="*/ 346 h 346"/>
                <a:gd name="T14" fmla="*/ 55 w 111"/>
                <a:gd name="T15" fmla="*/ 345 h 346"/>
                <a:gd name="T16" fmla="*/ 111 w 111"/>
                <a:gd name="T17" fmla="*/ 346 h 346"/>
                <a:gd name="T18" fmla="*/ 111 w 111"/>
                <a:gd name="T19" fmla="*/ 331 h 346"/>
                <a:gd name="T20" fmla="*/ 72 w 111"/>
                <a:gd name="T21" fmla="*/ 308 h 346"/>
                <a:gd name="T22" fmla="*/ 72 w 111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1" y="346"/>
                  </a:cubicBezTo>
                  <a:lnTo>
                    <a:pt x="111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">
              <a:extLst>
                <a:ext uri="{FF2B5EF4-FFF2-40B4-BE49-F238E27FC236}">
                  <a16:creationId xmlns:a16="http://schemas.microsoft.com/office/drawing/2014/main" id="{AAD1BD95-9EF3-4AD2-B5CC-8089924BDC45}"/>
                </a:ext>
              </a:extLst>
            </p:cNvPr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2870200" y="2541588"/>
              <a:ext cx="88900" cy="153988"/>
            </a:xfrm>
            <a:custGeom>
              <a:avLst/>
              <a:gdLst>
                <a:gd name="T0" fmla="*/ 172 w 245"/>
                <a:gd name="T1" fmla="*/ 319 h 352"/>
                <a:gd name="T2" fmla="*/ 172 w 245"/>
                <a:gd name="T3" fmla="*/ 352 h 352"/>
                <a:gd name="T4" fmla="*/ 245 w 245"/>
                <a:gd name="T5" fmla="*/ 346 h 352"/>
                <a:gd name="T6" fmla="*/ 245 w 245"/>
                <a:gd name="T7" fmla="*/ 331 h 352"/>
                <a:gd name="T8" fmla="*/ 207 w 245"/>
                <a:gd name="T9" fmla="*/ 303 h 352"/>
                <a:gd name="T10" fmla="*/ 207 w 245"/>
                <a:gd name="T11" fmla="*/ 0 h 352"/>
                <a:gd name="T12" fmla="*/ 135 w 245"/>
                <a:gd name="T13" fmla="*/ 6 h 352"/>
                <a:gd name="T14" fmla="*/ 135 w 245"/>
                <a:gd name="T15" fmla="*/ 21 h 352"/>
                <a:gd name="T16" fmla="*/ 174 w 245"/>
                <a:gd name="T17" fmla="*/ 49 h 352"/>
                <a:gd name="T18" fmla="*/ 174 w 245"/>
                <a:gd name="T19" fmla="*/ 157 h 352"/>
                <a:gd name="T20" fmla="*/ 111 w 245"/>
                <a:gd name="T21" fmla="*/ 126 h 352"/>
                <a:gd name="T22" fmla="*/ 0 w 245"/>
                <a:gd name="T23" fmla="*/ 239 h 352"/>
                <a:gd name="T24" fmla="*/ 105 w 245"/>
                <a:gd name="T25" fmla="*/ 352 h 352"/>
                <a:gd name="T26" fmla="*/ 172 w 245"/>
                <a:gd name="T27" fmla="*/ 319 h 352"/>
                <a:gd name="T28" fmla="*/ 172 w 245"/>
                <a:gd name="T29" fmla="*/ 185 h 352"/>
                <a:gd name="T30" fmla="*/ 172 w 245"/>
                <a:gd name="T31" fmla="*/ 287 h 352"/>
                <a:gd name="T32" fmla="*/ 167 w 245"/>
                <a:gd name="T33" fmla="*/ 306 h 352"/>
                <a:gd name="T34" fmla="*/ 108 w 245"/>
                <a:gd name="T35" fmla="*/ 341 h 352"/>
                <a:gd name="T36" fmla="*/ 56 w 245"/>
                <a:gd name="T37" fmla="*/ 309 h 352"/>
                <a:gd name="T38" fmla="*/ 41 w 245"/>
                <a:gd name="T39" fmla="*/ 240 h 352"/>
                <a:gd name="T40" fmla="*/ 57 w 245"/>
                <a:gd name="T41" fmla="*/ 169 h 352"/>
                <a:gd name="T42" fmla="*/ 113 w 245"/>
                <a:gd name="T43" fmla="*/ 137 h 352"/>
                <a:gd name="T44" fmla="*/ 167 w 245"/>
                <a:gd name="T45" fmla="*/ 167 h 352"/>
                <a:gd name="T46" fmla="*/ 172 w 245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5" h="352">
                  <a:moveTo>
                    <a:pt x="172" y="319"/>
                  </a:moveTo>
                  <a:lnTo>
                    <a:pt x="172" y="352"/>
                  </a:lnTo>
                  <a:lnTo>
                    <a:pt x="245" y="346"/>
                  </a:lnTo>
                  <a:lnTo>
                    <a:pt x="245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7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2">
              <a:extLst>
                <a:ext uri="{FF2B5EF4-FFF2-40B4-BE49-F238E27FC236}">
                  <a16:creationId xmlns:a16="http://schemas.microsoft.com/office/drawing/2014/main" id="{F3AD62DA-71F2-4E47-9629-EE6FAE6C562B}"/>
                </a:ext>
              </a:extLst>
            </p:cNvPr>
            <p:cNvSpPr>
              <a:spLocks noEditPoints="1"/>
            </p:cNvSpPr>
            <p:nvPr>
              <p:custDataLst>
                <p:tags r:id="rId143"/>
              </p:custDataLst>
            </p:nvPr>
          </p:nvSpPr>
          <p:spPr bwMode="auto">
            <a:xfrm>
              <a:off x="3032125" y="2595563"/>
              <a:ext cx="80963" cy="100013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3">
              <a:extLst>
                <a:ext uri="{FF2B5EF4-FFF2-40B4-BE49-F238E27FC236}">
                  <a16:creationId xmlns:a16="http://schemas.microsoft.com/office/drawing/2014/main" id="{9BEA83FD-278D-4EB4-A1A2-007F95086D34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3181350" y="2541588"/>
              <a:ext cx="90488" cy="150813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0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8 w 251"/>
                <a:gd name="T23" fmla="*/ 331 h 346"/>
                <a:gd name="T24" fmla="*/ 138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8" y="331"/>
                  </a:cubicBezTo>
                  <a:lnTo>
                    <a:pt x="138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4">
              <a:extLst>
                <a:ext uri="{FF2B5EF4-FFF2-40B4-BE49-F238E27FC236}">
                  <a16:creationId xmlns:a16="http://schemas.microsoft.com/office/drawing/2014/main" id="{9DCC5E28-7255-45F5-9B76-A8819633BB8A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3273425" y="2598738"/>
              <a:ext cx="88900" cy="138113"/>
            </a:xfrm>
            <a:custGeom>
              <a:avLst/>
              <a:gdLst>
                <a:gd name="T0" fmla="*/ 198 w 244"/>
                <a:gd name="T1" fmla="*/ 48 h 317"/>
                <a:gd name="T2" fmla="*/ 244 w 244"/>
                <a:gd name="T3" fmla="*/ 16 h 317"/>
                <a:gd name="T4" fmla="*/ 244 w 244"/>
                <a:gd name="T5" fmla="*/ 0 h 317"/>
                <a:gd name="T6" fmla="*/ 206 w 244"/>
                <a:gd name="T7" fmla="*/ 2 h 317"/>
                <a:gd name="T8" fmla="*/ 163 w 244"/>
                <a:gd name="T9" fmla="*/ 0 h 317"/>
                <a:gd name="T10" fmla="*/ 163 w 244"/>
                <a:gd name="T11" fmla="*/ 16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2 h 317"/>
                <a:gd name="T18" fmla="*/ 78 w 244"/>
                <a:gd name="T19" fmla="*/ 38 h 317"/>
                <a:gd name="T20" fmla="*/ 75 w 244"/>
                <a:gd name="T21" fmla="*/ 29 h 317"/>
                <a:gd name="T22" fmla="*/ 103 w 244"/>
                <a:gd name="T23" fmla="*/ 16 h 317"/>
                <a:gd name="T24" fmla="*/ 103 w 244"/>
                <a:gd name="T25" fmla="*/ 0 h 317"/>
                <a:gd name="T26" fmla="*/ 48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0 w 244"/>
                <a:gd name="T33" fmla="*/ 33 h 317"/>
                <a:gd name="T34" fmla="*/ 115 w 244"/>
                <a:gd name="T35" fmla="*/ 215 h 317"/>
                <a:gd name="T36" fmla="*/ 103 w 244"/>
                <a:gd name="T37" fmla="*/ 245 h 317"/>
                <a:gd name="T38" fmla="*/ 46 w 244"/>
                <a:gd name="T39" fmla="*/ 306 h 317"/>
                <a:gd name="T40" fmla="*/ 22 w 244"/>
                <a:gd name="T41" fmla="*/ 297 h 317"/>
                <a:gd name="T42" fmla="*/ 42 w 244"/>
                <a:gd name="T43" fmla="*/ 277 h 317"/>
                <a:gd name="T44" fmla="*/ 21 w 244"/>
                <a:gd name="T45" fmla="*/ 256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1 h 317"/>
                <a:gd name="T52" fmla="*/ 198 w 244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8"/>
                  </a:moveTo>
                  <a:cubicBezTo>
                    <a:pt x="210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2" y="1"/>
                    <a:pt x="218" y="2"/>
                    <a:pt x="206" y="2"/>
                  </a:cubicBezTo>
                  <a:cubicBezTo>
                    <a:pt x="198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3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8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3" y="16"/>
                    <a:pt x="40" y="33"/>
                  </a:cubicBezTo>
                  <a:lnTo>
                    <a:pt x="115" y="215"/>
                  </a:lnTo>
                  <a:cubicBezTo>
                    <a:pt x="113" y="222"/>
                    <a:pt x="106" y="238"/>
                    <a:pt x="103" y="245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3" y="306"/>
                    <a:pt x="32" y="306"/>
                    <a:pt x="22" y="297"/>
                  </a:cubicBezTo>
                  <a:cubicBezTo>
                    <a:pt x="38" y="295"/>
                    <a:pt x="42" y="285"/>
                    <a:pt x="42" y="277"/>
                  </a:cubicBezTo>
                  <a:cubicBezTo>
                    <a:pt x="42" y="264"/>
                    <a:pt x="32" y="256"/>
                    <a:pt x="21" y="256"/>
                  </a:cubicBezTo>
                  <a:cubicBezTo>
                    <a:pt x="11" y="256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7" y="317"/>
                    <a:pt x="98" y="289"/>
                    <a:pt x="110" y="261"/>
                  </a:cubicBezTo>
                  <a:lnTo>
                    <a:pt x="198" y="4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5">
              <a:extLst>
                <a:ext uri="{FF2B5EF4-FFF2-40B4-BE49-F238E27FC236}">
                  <a16:creationId xmlns:a16="http://schemas.microsoft.com/office/drawing/2014/main" id="{B96950DD-1179-4DA6-96A3-3B94EC854731}"/>
                </a:ext>
              </a:extLst>
            </p:cNvPr>
            <p:cNvSpPr>
              <a:spLocks noEditPoints="1"/>
            </p:cNvSpPr>
            <p:nvPr>
              <p:custDataLst>
                <p:tags r:id="rId146"/>
              </p:custDataLst>
            </p:nvPr>
          </p:nvSpPr>
          <p:spPr bwMode="auto">
            <a:xfrm>
              <a:off x="3370262" y="2541588"/>
              <a:ext cx="90488" cy="153988"/>
            </a:xfrm>
            <a:custGeom>
              <a:avLst/>
              <a:gdLst>
                <a:gd name="T0" fmla="*/ 72 w 246"/>
                <a:gd name="T1" fmla="*/ 158 h 352"/>
                <a:gd name="T2" fmla="*/ 72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2 w 246"/>
                <a:gd name="T13" fmla="*/ 346 h 352"/>
                <a:gd name="T14" fmla="*/ 70 w 246"/>
                <a:gd name="T15" fmla="*/ 315 h 352"/>
                <a:gd name="T16" fmla="*/ 135 w 246"/>
                <a:gd name="T17" fmla="*/ 352 h 352"/>
                <a:gd name="T18" fmla="*/ 246 w 246"/>
                <a:gd name="T19" fmla="*/ 239 h 352"/>
                <a:gd name="T20" fmla="*/ 141 w 246"/>
                <a:gd name="T21" fmla="*/ 126 h 352"/>
                <a:gd name="T22" fmla="*/ 72 w 246"/>
                <a:gd name="T23" fmla="*/ 158 h 352"/>
                <a:gd name="T24" fmla="*/ 74 w 246"/>
                <a:gd name="T25" fmla="*/ 289 h 352"/>
                <a:gd name="T26" fmla="*/ 74 w 246"/>
                <a:gd name="T27" fmla="*/ 187 h 352"/>
                <a:gd name="T28" fmla="*/ 79 w 246"/>
                <a:gd name="T29" fmla="*/ 169 h 352"/>
                <a:gd name="T30" fmla="*/ 138 w 246"/>
                <a:gd name="T31" fmla="*/ 137 h 352"/>
                <a:gd name="T32" fmla="*/ 190 w 246"/>
                <a:gd name="T33" fmla="*/ 169 h 352"/>
                <a:gd name="T34" fmla="*/ 205 w 246"/>
                <a:gd name="T35" fmla="*/ 238 h 352"/>
                <a:gd name="T36" fmla="*/ 189 w 246"/>
                <a:gd name="T37" fmla="*/ 309 h 352"/>
                <a:gd name="T38" fmla="*/ 133 w 246"/>
                <a:gd name="T39" fmla="*/ 341 h 352"/>
                <a:gd name="T40" fmla="*/ 81 w 246"/>
                <a:gd name="T41" fmla="*/ 310 h 352"/>
                <a:gd name="T42" fmla="*/ 74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2" y="158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6"/>
                  </a:lnTo>
                  <a:lnTo>
                    <a:pt x="52" y="346"/>
                  </a:lnTo>
                  <a:cubicBezTo>
                    <a:pt x="52" y="346"/>
                    <a:pt x="56" y="339"/>
                    <a:pt x="70" y="315"/>
                  </a:cubicBezTo>
                  <a:cubicBezTo>
                    <a:pt x="77" y="327"/>
                    <a:pt x="98" y="352"/>
                    <a:pt x="135" y="352"/>
                  </a:cubicBezTo>
                  <a:cubicBezTo>
                    <a:pt x="194" y="352"/>
                    <a:pt x="246" y="303"/>
                    <a:pt x="246" y="239"/>
                  </a:cubicBezTo>
                  <a:cubicBezTo>
                    <a:pt x="246" y="175"/>
                    <a:pt x="197" y="126"/>
                    <a:pt x="141" y="126"/>
                  </a:cubicBezTo>
                  <a:cubicBezTo>
                    <a:pt x="102" y="126"/>
                    <a:pt x="80" y="149"/>
                    <a:pt x="72" y="158"/>
                  </a:cubicBezTo>
                  <a:close/>
                  <a:moveTo>
                    <a:pt x="74" y="289"/>
                  </a:moveTo>
                  <a:lnTo>
                    <a:pt x="74" y="187"/>
                  </a:lnTo>
                  <a:cubicBezTo>
                    <a:pt x="74" y="177"/>
                    <a:pt x="74" y="177"/>
                    <a:pt x="79" y="169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1" y="137"/>
                    <a:pt x="179" y="150"/>
                    <a:pt x="190" y="169"/>
                  </a:cubicBezTo>
                  <a:cubicBezTo>
                    <a:pt x="203" y="189"/>
                    <a:pt x="205" y="218"/>
                    <a:pt x="205" y="238"/>
                  </a:cubicBezTo>
                  <a:cubicBezTo>
                    <a:pt x="205" y="256"/>
                    <a:pt x="204" y="286"/>
                    <a:pt x="189" y="309"/>
                  </a:cubicBezTo>
                  <a:cubicBezTo>
                    <a:pt x="179" y="324"/>
                    <a:pt x="160" y="341"/>
                    <a:pt x="133" y="341"/>
                  </a:cubicBezTo>
                  <a:cubicBezTo>
                    <a:pt x="111" y="341"/>
                    <a:pt x="93" y="329"/>
                    <a:pt x="81" y="310"/>
                  </a:cubicBezTo>
                  <a:cubicBezTo>
                    <a:pt x="74" y="300"/>
                    <a:pt x="74" y="298"/>
                    <a:pt x="74" y="28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6">
              <a:extLst>
                <a:ext uri="{FF2B5EF4-FFF2-40B4-BE49-F238E27FC236}">
                  <a16:creationId xmlns:a16="http://schemas.microsoft.com/office/drawing/2014/main" id="{A44F30CC-0AEB-46D2-8C9A-63A9A6B02387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471862" y="2597150"/>
              <a:ext cx="60325" cy="95250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5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06CCCA8E-BFBB-45B3-B7BB-D528F672309A}"/>
                </a:ext>
              </a:extLst>
            </p:cNvPr>
            <p:cNvSpPr>
              <a:spLocks noEditPoints="1"/>
            </p:cNvSpPr>
            <p:nvPr>
              <p:custDataLst>
                <p:tags r:id="rId148"/>
              </p:custDataLst>
            </p:nvPr>
          </p:nvSpPr>
          <p:spPr bwMode="auto">
            <a:xfrm>
              <a:off x="3543300" y="2547938"/>
              <a:ext cx="38100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EC42AE4D-0D08-4F8A-919E-D1EB59EFB440}"/>
                </a:ext>
              </a:extLst>
            </p:cNvPr>
            <p:cNvSpPr>
              <a:spLocks noEditPoints="1"/>
            </p:cNvSpPr>
            <p:nvPr>
              <p:custDataLst>
                <p:tags r:id="rId149"/>
              </p:custDataLst>
            </p:nvPr>
          </p:nvSpPr>
          <p:spPr bwMode="auto">
            <a:xfrm>
              <a:off x="3594100" y="2541588"/>
              <a:ext cx="88900" cy="153988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5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5" y="352"/>
                  </a:cubicBezTo>
                  <a:cubicBezTo>
                    <a:pt x="137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29" y="341"/>
                    <a:pt x="108" y="341"/>
                  </a:cubicBezTo>
                  <a:cubicBezTo>
                    <a:pt x="85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0" y="137"/>
                    <a:pt x="151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9">
              <a:extLst>
                <a:ext uri="{FF2B5EF4-FFF2-40B4-BE49-F238E27FC236}">
                  <a16:creationId xmlns:a16="http://schemas.microsoft.com/office/drawing/2014/main" id="{84F35E5A-D3F1-4C8B-A021-1BA4B00CF062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3754437" y="2597150"/>
              <a:ext cx="141288" cy="95250"/>
            </a:xfrm>
            <a:custGeom>
              <a:avLst/>
              <a:gdLst>
                <a:gd name="T0" fmla="*/ 39 w 390"/>
                <a:gd name="T1" fmla="*/ 49 h 220"/>
                <a:gd name="T2" fmla="*/ 39 w 390"/>
                <a:gd name="T3" fmla="*/ 182 h 220"/>
                <a:gd name="T4" fmla="*/ 0 w 390"/>
                <a:gd name="T5" fmla="*/ 205 h 220"/>
                <a:gd name="T6" fmla="*/ 0 w 390"/>
                <a:gd name="T7" fmla="*/ 220 h 220"/>
                <a:gd name="T8" fmla="*/ 57 w 390"/>
                <a:gd name="T9" fmla="*/ 219 h 220"/>
                <a:gd name="T10" fmla="*/ 113 w 390"/>
                <a:gd name="T11" fmla="*/ 220 h 220"/>
                <a:gd name="T12" fmla="*/ 113 w 390"/>
                <a:gd name="T13" fmla="*/ 205 h 220"/>
                <a:gd name="T14" fmla="*/ 74 w 390"/>
                <a:gd name="T15" fmla="*/ 182 h 220"/>
                <a:gd name="T16" fmla="*/ 74 w 390"/>
                <a:gd name="T17" fmla="*/ 91 h 220"/>
                <a:gd name="T18" fmla="*/ 141 w 390"/>
                <a:gd name="T19" fmla="*/ 11 h 220"/>
                <a:gd name="T20" fmla="*/ 178 w 390"/>
                <a:gd name="T21" fmla="*/ 66 h 220"/>
                <a:gd name="T22" fmla="*/ 178 w 390"/>
                <a:gd name="T23" fmla="*/ 182 h 220"/>
                <a:gd name="T24" fmla="*/ 139 w 390"/>
                <a:gd name="T25" fmla="*/ 205 h 220"/>
                <a:gd name="T26" fmla="*/ 139 w 390"/>
                <a:gd name="T27" fmla="*/ 220 h 220"/>
                <a:gd name="T28" fmla="*/ 195 w 390"/>
                <a:gd name="T29" fmla="*/ 219 h 220"/>
                <a:gd name="T30" fmla="*/ 251 w 390"/>
                <a:gd name="T31" fmla="*/ 220 h 220"/>
                <a:gd name="T32" fmla="*/ 251 w 390"/>
                <a:gd name="T33" fmla="*/ 205 h 220"/>
                <a:gd name="T34" fmla="*/ 212 w 390"/>
                <a:gd name="T35" fmla="*/ 182 h 220"/>
                <a:gd name="T36" fmla="*/ 212 w 390"/>
                <a:gd name="T37" fmla="*/ 91 h 220"/>
                <a:gd name="T38" fmla="*/ 280 w 390"/>
                <a:gd name="T39" fmla="*/ 11 h 220"/>
                <a:gd name="T40" fmla="*/ 316 w 390"/>
                <a:gd name="T41" fmla="*/ 66 h 220"/>
                <a:gd name="T42" fmla="*/ 316 w 390"/>
                <a:gd name="T43" fmla="*/ 182 h 220"/>
                <a:gd name="T44" fmla="*/ 278 w 390"/>
                <a:gd name="T45" fmla="*/ 205 h 220"/>
                <a:gd name="T46" fmla="*/ 278 w 390"/>
                <a:gd name="T47" fmla="*/ 220 h 220"/>
                <a:gd name="T48" fmla="*/ 334 w 390"/>
                <a:gd name="T49" fmla="*/ 219 h 220"/>
                <a:gd name="T50" fmla="*/ 390 w 390"/>
                <a:gd name="T51" fmla="*/ 220 h 220"/>
                <a:gd name="T52" fmla="*/ 390 w 390"/>
                <a:gd name="T53" fmla="*/ 205 h 220"/>
                <a:gd name="T54" fmla="*/ 351 w 390"/>
                <a:gd name="T55" fmla="*/ 190 h 220"/>
                <a:gd name="T56" fmla="*/ 351 w 390"/>
                <a:gd name="T57" fmla="*/ 95 h 220"/>
                <a:gd name="T58" fmla="*/ 335 w 390"/>
                <a:gd name="T59" fmla="*/ 18 h 220"/>
                <a:gd name="T60" fmla="*/ 283 w 390"/>
                <a:gd name="T61" fmla="*/ 0 h 220"/>
                <a:gd name="T62" fmla="*/ 211 w 390"/>
                <a:gd name="T63" fmla="*/ 49 h 220"/>
                <a:gd name="T64" fmla="*/ 144 w 390"/>
                <a:gd name="T65" fmla="*/ 0 h 220"/>
                <a:gd name="T66" fmla="*/ 71 w 390"/>
                <a:gd name="T67" fmla="*/ 52 h 220"/>
                <a:gd name="T68" fmla="*/ 71 w 390"/>
                <a:gd name="T69" fmla="*/ 0 h 220"/>
                <a:gd name="T70" fmla="*/ 0 w 390"/>
                <a:gd name="T71" fmla="*/ 5 h 220"/>
                <a:gd name="T72" fmla="*/ 0 w 390"/>
                <a:gd name="T73" fmla="*/ 21 h 220"/>
                <a:gd name="T74" fmla="*/ 39 w 390"/>
                <a:gd name="T75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0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18" y="205"/>
                    <a:pt x="212" y="205"/>
                    <a:pt x="212" y="182"/>
                  </a:cubicBezTo>
                  <a:lnTo>
                    <a:pt x="212" y="91"/>
                  </a:lnTo>
                  <a:cubicBezTo>
                    <a:pt x="212" y="39"/>
                    <a:pt x="248" y="11"/>
                    <a:pt x="280" y="11"/>
                  </a:cubicBezTo>
                  <a:cubicBezTo>
                    <a:pt x="311" y="11"/>
                    <a:pt x="316" y="38"/>
                    <a:pt x="316" y="66"/>
                  </a:cubicBezTo>
                  <a:lnTo>
                    <a:pt x="316" y="182"/>
                  </a:lnTo>
                  <a:cubicBezTo>
                    <a:pt x="316" y="205"/>
                    <a:pt x="311" y="205"/>
                    <a:pt x="278" y="205"/>
                  </a:cubicBezTo>
                  <a:lnTo>
                    <a:pt x="278" y="220"/>
                  </a:lnTo>
                  <a:cubicBezTo>
                    <a:pt x="295" y="220"/>
                    <a:pt x="320" y="219"/>
                    <a:pt x="334" y="219"/>
                  </a:cubicBezTo>
                  <a:cubicBezTo>
                    <a:pt x="347" y="219"/>
                    <a:pt x="373" y="220"/>
                    <a:pt x="390" y="220"/>
                  </a:cubicBezTo>
                  <a:lnTo>
                    <a:pt x="390" y="205"/>
                  </a:lnTo>
                  <a:cubicBezTo>
                    <a:pt x="364" y="205"/>
                    <a:pt x="351" y="205"/>
                    <a:pt x="351" y="190"/>
                  </a:cubicBezTo>
                  <a:lnTo>
                    <a:pt x="351" y="95"/>
                  </a:lnTo>
                  <a:cubicBezTo>
                    <a:pt x="351" y="52"/>
                    <a:pt x="351" y="36"/>
                    <a:pt x="335" y="18"/>
                  </a:cubicBezTo>
                  <a:cubicBezTo>
                    <a:pt x="328" y="10"/>
                    <a:pt x="312" y="0"/>
                    <a:pt x="283" y="0"/>
                  </a:cubicBezTo>
                  <a:cubicBezTo>
                    <a:pt x="241" y="0"/>
                    <a:pt x="219" y="30"/>
                    <a:pt x="211" y="49"/>
                  </a:cubicBezTo>
                  <a:cubicBezTo>
                    <a:pt x="204" y="5"/>
                    <a:pt x="167" y="0"/>
                    <a:pt x="144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0">
              <a:extLst>
                <a:ext uri="{FF2B5EF4-FFF2-40B4-BE49-F238E27FC236}">
                  <a16:creationId xmlns:a16="http://schemas.microsoft.com/office/drawing/2014/main" id="{077E6425-0BE2-4B28-9053-D29D97A78140}"/>
                </a:ext>
              </a:extLst>
            </p:cNvPr>
            <p:cNvSpPr>
              <a:spLocks noEditPoints="1"/>
            </p:cNvSpPr>
            <p:nvPr>
              <p:custDataLst>
                <p:tags r:id="rId151"/>
              </p:custDataLst>
            </p:nvPr>
          </p:nvSpPr>
          <p:spPr bwMode="auto">
            <a:xfrm>
              <a:off x="3906837" y="2595563"/>
              <a:ext cx="80963" cy="100013"/>
            </a:xfrm>
            <a:custGeom>
              <a:avLst/>
              <a:gdLst>
                <a:gd name="T0" fmla="*/ 146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9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80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4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9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80"/>
                    <a:pt x="38" y="80"/>
                  </a:cubicBezTo>
                  <a:cubicBezTo>
                    <a:pt x="52" y="80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7" y="95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4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7"/>
                    <a:pt x="142" y="10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1">
              <a:extLst>
                <a:ext uri="{FF2B5EF4-FFF2-40B4-BE49-F238E27FC236}">
                  <a16:creationId xmlns:a16="http://schemas.microsoft.com/office/drawing/2014/main" id="{4A236F0C-EC1A-44D3-949A-7C5FEDD45AEF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3995737" y="2595563"/>
              <a:ext cx="68263" cy="100013"/>
            </a:xfrm>
            <a:custGeom>
              <a:avLst/>
              <a:gdLst>
                <a:gd name="T0" fmla="*/ 41 w 190"/>
                <a:gd name="T1" fmla="*/ 115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7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7"/>
                    <a:pt x="161" y="77"/>
                  </a:cubicBezTo>
                  <a:cubicBezTo>
                    <a:pt x="174" y="77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5" y="0"/>
                    <a:pt x="0" y="54"/>
                    <a:pt x="0" y="116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2">
              <a:extLst>
                <a:ext uri="{FF2B5EF4-FFF2-40B4-BE49-F238E27FC236}">
                  <a16:creationId xmlns:a16="http://schemas.microsoft.com/office/drawing/2014/main" id="{98FDBE74-ADF7-4818-97EC-3062D06C211F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070350" y="2541588"/>
              <a:ext cx="90488" cy="150813"/>
            </a:xfrm>
            <a:custGeom>
              <a:avLst/>
              <a:gdLst>
                <a:gd name="T0" fmla="*/ 39 w 251"/>
                <a:gd name="T1" fmla="*/ 308 h 346"/>
                <a:gd name="T2" fmla="*/ 0 w 251"/>
                <a:gd name="T3" fmla="*/ 331 h 346"/>
                <a:gd name="T4" fmla="*/ 0 w 251"/>
                <a:gd name="T5" fmla="*/ 346 h 346"/>
                <a:gd name="T6" fmla="*/ 56 w 251"/>
                <a:gd name="T7" fmla="*/ 345 h 346"/>
                <a:gd name="T8" fmla="*/ 112 w 251"/>
                <a:gd name="T9" fmla="*/ 346 h 346"/>
                <a:gd name="T10" fmla="*/ 112 w 251"/>
                <a:gd name="T11" fmla="*/ 331 h 346"/>
                <a:gd name="T12" fmla="*/ 73 w 251"/>
                <a:gd name="T13" fmla="*/ 308 h 346"/>
                <a:gd name="T14" fmla="*/ 73 w 251"/>
                <a:gd name="T15" fmla="*/ 217 h 346"/>
                <a:gd name="T16" fmla="*/ 141 w 251"/>
                <a:gd name="T17" fmla="*/ 137 h 346"/>
                <a:gd name="T18" fmla="*/ 177 w 251"/>
                <a:gd name="T19" fmla="*/ 192 h 346"/>
                <a:gd name="T20" fmla="*/ 177 w 251"/>
                <a:gd name="T21" fmla="*/ 308 h 346"/>
                <a:gd name="T22" fmla="*/ 139 w 251"/>
                <a:gd name="T23" fmla="*/ 331 h 346"/>
                <a:gd name="T24" fmla="*/ 139 w 251"/>
                <a:gd name="T25" fmla="*/ 346 h 346"/>
                <a:gd name="T26" fmla="*/ 195 w 251"/>
                <a:gd name="T27" fmla="*/ 345 h 346"/>
                <a:gd name="T28" fmla="*/ 251 w 251"/>
                <a:gd name="T29" fmla="*/ 346 h 346"/>
                <a:gd name="T30" fmla="*/ 251 w 251"/>
                <a:gd name="T31" fmla="*/ 331 h 346"/>
                <a:gd name="T32" fmla="*/ 212 w 251"/>
                <a:gd name="T33" fmla="*/ 316 h 346"/>
                <a:gd name="T34" fmla="*/ 212 w 251"/>
                <a:gd name="T35" fmla="*/ 221 h 346"/>
                <a:gd name="T36" fmla="*/ 196 w 251"/>
                <a:gd name="T37" fmla="*/ 144 h 346"/>
                <a:gd name="T38" fmla="*/ 144 w 251"/>
                <a:gd name="T39" fmla="*/ 126 h 346"/>
                <a:gd name="T40" fmla="*/ 72 w 251"/>
                <a:gd name="T41" fmla="*/ 175 h 346"/>
                <a:gd name="T42" fmla="*/ 72 w 251"/>
                <a:gd name="T43" fmla="*/ 0 h 346"/>
                <a:gd name="T44" fmla="*/ 0 w 251"/>
                <a:gd name="T45" fmla="*/ 6 h 346"/>
                <a:gd name="T46" fmla="*/ 0 w 251"/>
                <a:gd name="T47" fmla="*/ 21 h 346"/>
                <a:gd name="T48" fmla="*/ 39 w 251"/>
                <a:gd name="T49" fmla="*/ 49 h 346"/>
                <a:gd name="T50" fmla="*/ 39 w 251"/>
                <a:gd name="T51" fmla="*/ 308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346">
                  <a:moveTo>
                    <a:pt x="39" y="308"/>
                  </a:move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7" y="346"/>
                    <a:pt x="43" y="345"/>
                    <a:pt x="56" y="345"/>
                  </a:cubicBezTo>
                  <a:cubicBezTo>
                    <a:pt x="69" y="345"/>
                    <a:pt x="95" y="346"/>
                    <a:pt x="112" y="346"/>
                  </a:cubicBezTo>
                  <a:lnTo>
                    <a:pt x="112" y="331"/>
                  </a:lnTo>
                  <a:cubicBezTo>
                    <a:pt x="79" y="331"/>
                    <a:pt x="73" y="331"/>
                    <a:pt x="73" y="308"/>
                  </a:cubicBezTo>
                  <a:lnTo>
                    <a:pt x="73" y="217"/>
                  </a:lnTo>
                  <a:cubicBezTo>
                    <a:pt x="73" y="165"/>
                    <a:pt x="109" y="137"/>
                    <a:pt x="141" y="137"/>
                  </a:cubicBezTo>
                  <a:cubicBezTo>
                    <a:pt x="172" y="137"/>
                    <a:pt x="177" y="164"/>
                    <a:pt x="177" y="192"/>
                  </a:cubicBezTo>
                  <a:lnTo>
                    <a:pt x="177" y="308"/>
                  </a:lnTo>
                  <a:cubicBezTo>
                    <a:pt x="177" y="331"/>
                    <a:pt x="172" y="331"/>
                    <a:pt x="139" y="331"/>
                  </a:cubicBezTo>
                  <a:lnTo>
                    <a:pt x="139" y="346"/>
                  </a:lnTo>
                  <a:cubicBezTo>
                    <a:pt x="156" y="346"/>
                    <a:pt x="181" y="345"/>
                    <a:pt x="195" y="345"/>
                  </a:cubicBezTo>
                  <a:cubicBezTo>
                    <a:pt x="208" y="345"/>
                    <a:pt x="234" y="346"/>
                    <a:pt x="251" y="346"/>
                  </a:cubicBezTo>
                  <a:lnTo>
                    <a:pt x="251" y="331"/>
                  </a:lnTo>
                  <a:cubicBezTo>
                    <a:pt x="225" y="331"/>
                    <a:pt x="212" y="331"/>
                    <a:pt x="212" y="316"/>
                  </a:cubicBezTo>
                  <a:lnTo>
                    <a:pt x="212" y="221"/>
                  </a:lnTo>
                  <a:cubicBezTo>
                    <a:pt x="212" y="178"/>
                    <a:pt x="212" y="162"/>
                    <a:pt x="196" y="144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2" y="175"/>
                  </a:cubicBez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3">
              <a:extLst>
                <a:ext uri="{FF2B5EF4-FFF2-40B4-BE49-F238E27FC236}">
                  <a16:creationId xmlns:a16="http://schemas.microsoft.com/office/drawing/2014/main" id="{0F1CBC9B-F4E4-4171-BB20-FC84DB60C0E6}"/>
                </a:ext>
              </a:extLst>
            </p:cNvPr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4170362" y="2547938"/>
              <a:ext cx="39688" cy="144463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8 w 107"/>
                <a:gd name="T27" fmla="*/ 0 h 333"/>
                <a:gd name="T28" fmla="*/ 21 w 107"/>
                <a:gd name="T29" fmla="*/ 26 h 333"/>
                <a:gd name="T30" fmla="*/ 48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3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2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2"/>
                    <a:pt x="48" y="52"/>
                  </a:cubicBezTo>
                  <a:cubicBezTo>
                    <a:pt x="62" y="52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4">
              <a:extLst>
                <a:ext uri="{FF2B5EF4-FFF2-40B4-BE49-F238E27FC236}">
                  <a16:creationId xmlns:a16="http://schemas.microsoft.com/office/drawing/2014/main" id="{67B5EAD7-582D-4A8C-84BE-2099CBCF4097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4221162" y="2597150"/>
              <a:ext cx="90488" cy="95250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1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5">
              <a:extLst>
                <a:ext uri="{FF2B5EF4-FFF2-40B4-BE49-F238E27FC236}">
                  <a16:creationId xmlns:a16="http://schemas.microsoft.com/office/drawing/2014/main" id="{1996CD21-599B-40B1-BD4F-9E378F7C7971}"/>
                </a:ext>
              </a:extLst>
            </p:cNvPr>
            <p:cNvSpPr>
              <a:spLocks noEditPoints="1"/>
            </p:cNvSpPr>
            <p:nvPr>
              <p:custDataLst>
                <p:tags r:id="rId156"/>
              </p:custDataLst>
            </p:nvPr>
          </p:nvSpPr>
          <p:spPr bwMode="auto">
            <a:xfrm>
              <a:off x="4321175" y="2595563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6">
              <a:extLst>
                <a:ext uri="{FF2B5EF4-FFF2-40B4-BE49-F238E27FC236}">
                  <a16:creationId xmlns:a16="http://schemas.microsoft.com/office/drawing/2014/main" id="{A3FA1E33-CC99-469E-9A1D-85DF938AADBC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467225" y="2540000"/>
              <a:ext cx="122238" cy="157163"/>
            </a:xfrm>
            <a:custGeom>
              <a:avLst/>
              <a:gdLst>
                <a:gd name="T0" fmla="*/ 267 w 338"/>
                <a:gd name="T1" fmla="*/ 320 h 362"/>
                <a:gd name="T2" fmla="*/ 299 w 338"/>
                <a:gd name="T3" fmla="*/ 351 h 362"/>
                <a:gd name="T4" fmla="*/ 304 w 338"/>
                <a:gd name="T5" fmla="*/ 339 h 362"/>
                <a:gd name="T6" fmla="*/ 304 w 338"/>
                <a:gd name="T7" fmla="*/ 252 h 362"/>
                <a:gd name="T8" fmla="*/ 338 w 338"/>
                <a:gd name="T9" fmla="*/ 231 h 362"/>
                <a:gd name="T10" fmla="*/ 338 w 338"/>
                <a:gd name="T11" fmla="*/ 215 h 362"/>
                <a:gd name="T12" fmla="*/ 277 w 338"/>
                <a:gd name="T13" fmla="*/ 217 h 362"/>
                <a:gd name="T14" fmla="*/ 197 w 338"/>
                <a:gd name="T15" fmla="*/ 215 h 362"/>
                <a:gd name="T16" fmla="*/ 197 w 338"/>
                <a:gd name="T17" fmla="*/ 231 h 362"/>
                <a:gd name="T18" fmla="*/ 213 w 338"/>
                <a:gd name="T19" fmla="*/ 231 h 362"/>
                <a:gd name="T20" fmla="*/ 259 w 338"/>
                <a:gd name="T21" fmla="*/ 254 h 362"/>
                <a:gd name="T22" fmla="*/ 259 w 338"/>
                <a:gd name="T23" fmla="*/ 286 h 362"/>
                <a:gd name="T24" fmla="*/ 182 w 338"/>
                <a:gd name="T25" fmla="*/ 347 h 362"/>
                <a:gd name="T26" fmla="*/ 51 w 338"/>
                <a:gd name="T27" fmla="*/ 181 h 362"/>
                <a:gd name="T28" fmla="*/ 179 w 338"/>
                <a:gd name="T29" fmla="*/ 15 h 362"/>
                <a:gd name="T30" fmla="*/ 288 w 338"/>
                <a:gd name="T31" fmla="*/ 133 h 362"/>
                <a:gd name="T32" fmla="*/ 296 w 338"/>
                <a:gd name="T33" fmla="*/ 142 h 362"/>
                <a:gd name="T34" fmla="*/ 304 w 338"/>
                <a:gd name="T35" fmla="*/ 130 h 362"/>
                <a:gd name="T36" fmla="*/ 304 w 338"/>
                <a:gd name="T37" fmla="*/ 12 h 362"/>
                <a:gd name="T38" fmla="*/ 298 w 338"/>
                <a:gd name="T39" fmla="*/ 0 h 362"/>
                <a:gd name="T40" fmla="*/ 290 w 338"/>
                <a:gd name="T41" fmla="*/ 6 h 362"/>
                <a:gd name="T42" fmla="*/ 265 w 338"/>
                <a:gd name="T43" fmla="*/ 43 h 362"/>
                <a:gd name="T44" fmla="*/ 173 w 338"/>
                <a:gd name="T45" fmla="*/ 0 h 362"/>
                <a:gd name="T46" fmla="*/ 0 w 338"/>
                <a:gd name="T47" fmla="*/ 181 h 362"/>
                <a:gd name="T48" fmla="*/ 174 w 338"/>
                <a:gd name="T49" fmla="*/ 362 h 362"/>
                <a:gd name="T50" fmla="*/ 267 w 338"/>
                <a:gd name="T51" fmla="*/ 32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8" h="362">
                  <a:moveTo>
                    <a:pt x="267" y="320"/>
                  </a:moveTo>
                  <a:cubicBezTo>
                    <a:pt x="274" y="331"/>
                    <a:pt x="294" y="351"/>
                    <a:pt x="299" y="351"/>
                  </a:cubicBezTo>
                  <a:cubicBezTo>
                    <a:pt x="304" y="351"/>
                    <a:pt x="304" y="347"/>
                    <a:pt x="304" y="339"/>
                  </a:cubicBezTo>
                  <a:lnTo>
                    <a:pt x="304" y="252"/>
                  </a:lnTo>
                  <a:cubicBezTo>
                    <a:pt x="304" y="233"/>
                    <a:pt x="306" y="231"/>
                    <a:pt x="338" y="231"/>
                  </a:cubicBezTo>
                  <a:lnTo>
                    <a:pt x="338" y="215"/>
                  </a:lnTo>
                  <a:cubicBezTo>
                    <a:pt x="320" y="216"/>
                    <a:pt x="292" y="217"/>
                    <a:pt x="277" y="217"/>
                  </a:cubicBezTo>
                  <a:cubicBezTo>
                    <a:pt x="257" y="217"/>
                    <a:pt x="215" y="217"/>
                    <a:pt x="197" y="215"/>
                  </a:cubicBezTo>
                  <a:lnTo>
                    <a:pt x="197" y="231"/>
                  </a:lnTo>
                  <a:lnTo>
                    <a:pt x="213" y="231"/>
                  </a:lnTo>
                  <a:cubicBezTo>
                    <a:pt x="258" y="231"/>
                    <a:pt x="259" y="236"/>
                    <a:pt x="259" y="254"/>
                  </a:cubicBezTo>
                  <a:lnTo>
                    <a:pt x="259" y="286"/>
                  </a:lnTo>
                  <a:cubicBezTo>
                    <a:pt x="259" y="342"/>
                    <a:pt x="196" y="347"/>
                    <a:pt x="182" y="347"/>
                  </a:cubicBezTo>
                  <a:cubicBezTo>
                    <a:pt x="150" y="347"/>
                    <a:pt x="51" y="329"/>
                    <a:pt x="51" y="181"/>
                  </a:cubicBezTo>
                  <a:cubicBezTo>
                    <a:pt x="51" y="32"/>
                    <a:pt x="149" y="15"/>
                    <a:pt x="179" y="15"/>
                  </a:cubicBezTo>
                  <a:cubicBezTo>
                    <a:pt x="232" y="15"/>
                    <a:pt x="278" y="60"/>
                    <a:pt x="288" y="133"/>
                  </a:cubicBezTo>
                  <a:cubicBezTo>
                    <a:pt x="289" y="140"/>
                    <a:pt x="289" y="142"/>
                    <a:pt x="296" y="142"/>
                  </a:cubicBezTo>
                  <a:cubicBezTo>
                    <a:pt x="304" y="142"/>
                    <a:pt x="304" y="140"/>
                    <a:pt x="304" y="130"/>
                  </a:cubicBezTo>
                  <a:lnTo>
                    <a:pt x="304" y="12"/>
                  </a:lnTo>
                  <a:cubicBezTo>
                    <a:pt x="304" y="3"/>
                    <a:pt x="304" y="0"/>
                    <a:pt x="298" y="0"/>
                  </a:cubicBezTo>
                  <a:cubicBezTo>
                    <a:pt x="296" y="0"/>
                    <a:pt x="294" y="0"/>
                    <a:pt x="290" y="6"/>
                  </a:cubicBezTo>
                  <a:lnTo>
                    <a:pt x="265" y="43"/>
                  </a:lnTo>
                  <a:cubicBezTo>
                    <a:pt x="249" y="27"/>
                    <a:pt x="222" y="0"/>
                    <a:pt x="173" y="0"/>
                  </a:cubicBezTo>
                  <a:cubicBezTo>
                    <a:pt x="80" y="0"/>
                    <a:pt x="0" y="78"/>
                    <a:pt x="0" y="181"/>
                  </a:cubicBezTo>
                  <a:cubicBezTo>
                    <a:pt x="0" y="283"/>
                    <a:pt x="79" y="362"/>
                    <a:pt x="174" y="362"/>
                  </a:cubicBezTo>
                  <a:cubicBezTo>
                    <a:pt x="211" y="362"/>
                    <a:pt x="250" y="349"/>
                    <a:pt x="267" y="320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7">
              <a:extLst>
                <a:ext uri="{FF2B5EF4-FFF2-40B4-BE49-F238E27FC236}">
                  <a16:creationId xmlns:a16="http://schemas.microsoft.com/office/drawing/2014/main" id="{E9DEF895-163B-4281-BC43-33D02EA47B4C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4664075" y="2595563"/>
              <a:ext cx="58738" cy="100013"/>
            </a:xfrm>
            <a:custGeom>
              <a:avLst/>
              <a:gdLst>
                <a:gd name="T0" fmla="*/ 87 w 163"/>
                <a:gd name="T1" fmla="*/ 126 h 229"/>
                <a:gd name="T2" fmla="*/ 139 w 163"/>
                <a:gd name="T3" fmla="*/ 172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8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7 h 229"/>
                <a:gd name="T20" fmla="*/ 83 w 163"/>
                <a:gd name="T21" fmla="*/ 229 h 229"/>
                <a:gd name="T22" fmla="*/ 163 w 163"/>
                <a:gd name="T23" fmla="*/ 159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6"/>
                  </a:moveTo>
                  <a:cubicBezTo>
                    <a:pt x="98" y="128"/>
                    <a:pt x="139" y="136"/>
                    <a:pt x="139" y="172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89"/>
                    <a:pt x="13" y="147"/>
                  </a:cubicBezTo>
                  <a:cubicBezTo>
                    <a:pt x="12" y="140"/>
                    <a:pt x="11" y="138"/>
                    <a:pt x="6" y="138"/>
                  </a:cubicBezTo>
                  <a:cubicBezTo>
                    <a:pt x="0" y="138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7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5"/>
                    <a:pt x="163" y="159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19"/>
                    <a:pt x="87" y="1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E63EACC0-E20B-484A-BC91-0E377BE75307}"/>
                </a:ext>
              </a:extLst>
            </p:cNvPr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auto">
            <a:xfrm>
              <a:off x="4745037" y="2668588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9">
              <a:extLst>
                <a:ext uri="{FF2B5EF4-FFF2-40B4-BE49-F238E27FC236}">
                  <a16:creationId xmlns:a16="http://schemas.microsoft.com/office/drawing/2014/main" id="{2C9793B8-54C6-4602-8257-179CB93EFD2E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783137" y="2559050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4 h 312"/>
                <a:gd name="T20" fmla="*/ 106 w 156"/>
                <a:gd name="T21" fmla="*/ 312 h 312"/>
                <a:gd name="T22" fmla="*/ 156 w 156"/>
                <a:gd name="T23" fmla="*/ 244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3 h 312"/>
                <a:gd name="T30" fmla="*/ 110 w 156"/>
                <a:gd name="T31" fmla="*/ 299 h 312"/>
                <a:gd name="T32" fmla="*/ 77 w 156"/>
                <a:gd name="T33" fmla="*/ 245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4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6"/>
                    <a:pt x="156" y="244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3"/>
                  </a:lnTo>
                  <a:cubicBezTo>
                    <a:pt x="143" y="280"/>
                    <a:pt x="128" y="299"/>
                    <a:pt x="110" y="299"/>
                  </a:cubicBezTo>
                  <a:cubicBezTo>
                    <a:pt x="77" y="299"/>
                    <a:pt x="77" y="254"/>
                    <a:pt x="77" y="245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Oval 30">
              <a:extLst>
                <a:ext uri="{FF2B5EF4-FFF2-40B4-BE49-F238E27FC236}">
                  <a16:creationId xmlns:a16="http://schemas.microsoft.com/office/drawing/2014/main" id="{18D907DA-FFD8-4445-9218-58DFC323BA8E}"/>
                </a:ext>
              </a:extLst>
            </p:cNvPr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auto">
            <a:xfrm>
              <a:off x="4865687" y="2668588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92370702-E014-4699-BD43-53D031C9F010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8091062" y="4239477"/>
            <a:ext cx="2023690" cy="231230"/>
            <a:chOff x="2540000" y="2540000"/>
            <a:chExt cx="1847850" cy="211138"/>
          </a:xfrm>
          <a:solidFill>
            <a:srgbClr val="7030A0"/>
          </a:solidFill>
        </p:grpSpPr>
        <p:sp>
          <p:nvSpPr>
            <p:cNvPr id="136" name="Freeform 37">
              <a:extLst>
                <a:ext uri="{FF2B5EF4-FFF2-40B4-BE49-F238E27FC236}">
                  <a16:creationId xmlns:a16="http://schemas.microsoft.com/office/drawing/2014/main" id="{DBF28267-BCA7-48F3-A9C0-C30F1B5C07B8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2540000" y="2557463"/>
              <a:ext cx="60325" cy="141288"/>
            </a:xfrm>
            <a:custGeom>
              <a:avLst/>
              <a:gdLst>
                <a:gd name="T0" fmla="*/ 102 w 165"/>
                <a:gd name="T1" fmla="*/ 13 h 332"/>
                <a:gd name="T2" fmla="*/ 91 w 165"/>
                <a:gd name="T3" fmla="*/ 0 h 332"/>
                <a:gd name="T4" fmla="*/ 0 w 165"/>
                <a:gd name="T5" fmla="*/ 32 h 332"/>
                <a:gd name="T6" fmla="*/ 0 w 165"/>
                <a:gd name="T7" fmla="*/ 47 h 332"/>
                <a:gd name="T8" fmla="*/ 65 w 165"/>
                <a:gd name="T9" fmla="*/ 34 h 332"/>
                <a:gd name="T10" fmla="*/ 65 w 165"/>
                <a:gd name="T11" fmla="*/ 292 h 332"/>
                <a:gd name="T12" fmla="*/ 19 w 165"/>
                <a:gd name="T13" fmla="*/ 316 h 332"/>
                <a:gd name="T14" fmla="*/ 3 w 165"/>
                <a:gd name="T15" fmla="*/ 316 h 332"/>
                <a:gd name="T16" fmla="*/ 3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2 w 165"/>
                <a:gd name="T27" fmla="*/ 292 h 332"/>
                <a:gd name="T28" fmla="*/ 102 w 165"/>
                <a:gd name="T29" fmla="*/ 1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2" y="13"/>
                  </a:moveTo>
                  <a:cubicBezTo>
                    <a:pt x="102" y="1"/>
                    <a:pt x="102" y="0"/>
                    <a:pt x="91" y="0"/>
                  </a:cubicBezTo>
                  <a:cubicBezTo>
                    <a:pt x="60" y="32"/>
                    <a:pt x="16" y="32"/>
                    <a:pt x="0" y="32"/>
                  </a:cubicBezTo>
                  <a:lnTo>
                    <a:pt x="0" y="47"/>
                  </a:lnTo>
                  <a:cubicBezTo>
                    <a:pt x="10" y="47"/>
                    <a:pt x="39" y="47"/>
                    <a:pt x="65" y="34"/>
                  </a:cubicBezTo>
                  <a:lnTo>
                    <a:pt x="65" y="292"/>
                  </a:lnTo>
                  <a:cubicBezTo>
                    <a:pt x="65" y="310"/>
                    <a:pt x="64" y="316"/>
                    <a:pt x="19" y="316"/>
                  </a:cubicBezTo>
                  <a:lnTo>
                    <a:pt x="3" y="316"/>
                  </a:lnTo>
                  <a:lnTo>
                    <a:pt x="3" y="332"/>
                  </a:lnTo>
                  <a:cubicBezTo>
                    <a:pt x="20" y="330"/>
                    <a:pt x="64" y="330"/>
                    <a:pt x="84" y="330"/>
                  </a:cubicBezTo>
                  <a:cubicBezTo>
                    <a:pt x="104" y="330"/>
                    <a:pt x="147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2" y="311"/>
                    <a:pt x="102" y="292"/>
                  </a:cubicBezTo>
                  <a:lnTo>
                    <a:pt x="102" y="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Oval 38">
              <a:extLst>
                <a:ext uri="{FF2B5EF4-FFF2-40B4-BE49-F238E27FC236}">
                  <a16:creationId xmlns:a16="http://schemas.microsoft.com/office/drawing/2014/main" id="{3642BF59-D34E-4B6E-8A91-9BB59764BEF0}"/>
                </a:ext>
              </a:extLst>
            </p:cNvPr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auto">
            <a:xfrm>
              <a:off x="2630488" y="2676525"/>
              <a:ext cx="19050" cy="22225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9">
              <a:extLst>
                <a:ext uri="{FF2B5EF4-FFF2-40B4-BE49-F238E27FC236}">
                  <a16:creationId xmlns:a16="http://schemas.microsoft.com/office/drawing/2014/main" id="{5DF7DCDC-2976-4F4A-9FFB-373BA7AAE2FC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2749550" y="2554288"/>
              <a:ext cx="55563" cy="144463"/>
            </a:xfrm>
            <a:custGeom>
              <a:avLst/>
              <a:gdLst>
                <a:gd name="T0" fmla="*/ 98 w 152"/>
                <a:gd name="T1" fmla="*/ 39 h 341"/>
                <a:gd name="T2" fmla="*/ 139 w 152"/>
                <a:gd name="T3" fmla="*/ 16 h 341"/>
                <a:gd name="T4" fmla="*/ 152 w 152"/>
                <a:gd name="T5" fmla="*/ 16 h 341"/>
                <a:gd name="T6" fmla="*/ 152 w 152"/>
                <a:gd name="T7" fmla="*/ 0 h 341"/>
                <a:gd name="T8" fmla="*/ 77 w 152"/>
                <a:gd name="T9" fmla="*/ 2 h 341"/>
                <a:gd name="T10" fmla="*/ 0 w 152"/>
                <a:gd name="T11" fmla="*/ 0 h 341"/>
                <a:gd name="T12" fmla="*/ 0 w 152"/>
                <a:gd name="T13" fmla="*/ 16 h 341"/>
                <a:gd name="T14" fmla="*/ 13 w 152"/>
                <a:gd name="T15" fmla="*/ 16 h 341"/>
                <a:gd name="T16" fmla="*/ 54 w 152"/>
                <a:gd name="T17" fmla="*/ 39 h 341"/>
                <a:gd name="T18" fmla="*/ 54 w 152"/>
                <a:gd name="T19" fmla="*/ 302 h 341"/>
                <a:gd name="T20" fmla="*/ 13 w 152"/>
                <a:gd name="T21" fmla="*/ 325 h 341"/>
                <a:gd name="T22" fmla="*/ 0 w 152"/>
                <a:gd name="T23" fmla="*/ 325 h 341"/>
                <a:gd name="T24" fmla="*/ 0 w 152"/>
                <a:gd name="T25" fmla="*/ 341 h 341"/>
                <a:gd name="T26" fmla="*/ 76 w 152"/>
                <a:gd name="T27" fmla="*/ 339 h 341"/>
                <a:gd name="T28" fmla="*/ 152 w 152"/>
                <a:gd name="T29" fmla="*/ 341 h 341"/>
                <a:gd name="T30" fmla="*/ 152 w 152"/>
                <a:gd name="T31" fmla="*/ 325 h 341"/>
                <a:gd name="T32" fmla="*/ 139 w 152"/>
                <a:gd name="T33" fmla="*/ 325 h 341"/>
                <a:gd name="T34" fmla="*/ 98 w 152"/>
                <a:gd name="T35" fmla="*/ 302 h 341"/>
                <a:gd name="T36" fmla="*/ 98 w 152"/>
                <a:gd name="T3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1">
                  <a:moveTo>
                    <a:pt x="98" y="39"/>
                  </a:moveTo>
                  <a:cubicBezTo>
                    <a:pt x="98" y="21"/>
                    <a:pt x="100" y="16"/>
                    <a:pt x="139" y="16"/>
                  </a:cubicBezTo>
                  <a:lnTo>
                    <a:pt x="152" y="16"/>
                  </a:lnTo>
                  <a:lnTo>
                    <a:pt x="152" y="0"/>
                  </a:lnTo>
                  <a:cubicBezTo>
                    <a:pt x="135" y="2"/>
                    <a:pt x="95" y="2"/>
                    <a:pt x="77" y="2"/>
                  </a:cubicBezTo>
                  <a:cubicBezTo>
                    <a:pt x="57" y="2"/>
                    <a:pt x="18" y="2"/>
                    <a:pt x="0" y="0"/>
                  </a:cubicBezTo>
                  <a:lnTo>
                    <a:pt x="0" y="16"/>
                  </a:lnTo>
                  <a:lnTo>
                    <a:pt x="13" y="16"/>
                  </a:lnTo>
                  <a:cubicBezTo>
                    <a:pt x="53" y="16"/>
                    <a:pt x="54" y="21"/>
                    <a:pt x="54" y="39"/>
                  </a:cubicBezTo>
                  <a:lnTo>
                    <a:pt x="54" y="302"/>
                  </a:lnTo>
                  <a:cubicBezTo>
                    <a:pt x="54" y="320"/>
                    <a:pt x="53" y="325"/>
                    <a:pt x="13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1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0">
              <a:extLst>
                <a:ext uri="{FF2B5EF4-FFF2-40B4-BE49-F238E27FC236}">
                  <a16:creationId xmlns:a16="http://schemas.microsoft.com/office/drawing/2014/main" id="{7E688A04-BA72-4FA9-B2B1-909D196E5378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2814638" y="2568575"/>
              <a:ext cx="55563" cy="133350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6 w 156"/>
                <a:gd name="T7" fmla="*/ 92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6" y="92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1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1">
              <a:extLst>
                <a:ext uri="{FF2B5EF4-FFF2-40B4-BE49-F238E27FC236}">
                  <a16:creationId xmlns:a16="http://schemas.microsoft.com/office/drawing/2014/main" id="{834CC90B-36A1-4C89-B719-06350DD9DFB0}"/>
                </a:ext>
              </a:extLst>
            </p:cNvPr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2947988" y="2557463"/>
              <a:ext cx="38100" cy="141288"/>
            </a:xfrm>
            <a:custGeom>
              <a:avLst/>
              <a:gdLst>
                <a:gd name="T0" fmla="*/ 71 w 106"/>
                <a:gd name="T1" fmla="*/ 113 h 334"/>
                <a:gd name="T2" fmla="*/ 2 w 106"/>
                <a:gd name="T3" fmla="*/ 119 h 334"/>
                <a:gd name="T4" fmla="*/ 2 w 106"/>
                <a:gd name="T5" fmla="*/ 134 h 334"/>
                <a:gd name="T6" fmla="*/ 39 w 106"/>
                <a:gd name="T7" fmla="*/ 162 h 334"/>
                <a:gd name="T8" fmla="*/ 39 w 106"/>
                <a:gd name="T9" fmla="*/ 296 h 334"/>
                <a:gd name="T10" fmla="*/ 0 w 106"/>
                <a:gd name="T11" fmla="*/ 318 h 334"/>
                <a:gd name="T12" fmla="*/ 0 w 106"/>
                <a:gd name="T13" fmla="*/ 334 h 334"/>
                <a:gd name="T14" fmla="*/ 55 w 106"/>
                <a:gd name="T15" fmla="*/ 332 h 334"/>
                <a:gd name="T16" fmla="*/ 106 w 106"/>
                <a:gd name="T17" fmla="*/ 334 h 334"/>
                <a:gd name="T18" fmla="*/ 106 w 106"/>
                <a:gd name="T19" fmla="*/ 318 h 334"/>
                <a:gd name="T20" fmla="*/ 71 w 106"/>
                <a:gd name="T21" fmla="*/ 296 h 334"/>
                <a:gd name="T22" fmla="*/ 71 w 106"/>
                <a:gd name="T23" fmla="*/ 113 h 334"/>
                <a:gd name="T24" fmla="*/ 73 w 106"/>
                <a:gd name="T25" fmla="*/ 27 h 334"/>
                <a:gd name="T26" fmla="*/ 47 w 106"/>
                <a:gd name="T27" fmla="*/ 0 h 334"/>
                <a:gd name="T28" fmla="*/ 21 w 106"/>
                <a:gd name="T29" fmla="*/ 27 h 334"/>
                <a:gd name="T30" fmla="*/ 47 w 106"/>
                <a:gd name="T31" fmla="*/ 53 h 334"/>
                <a:gd name="T32" fmla="*/ 73 w 106"/>
                <a:gd name="T33" fmla="*/ 2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34">
                  <a:moveTo>
                    <a:pt x="71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89" y="333"/>
                    <a:pt x="106" y="334"/>
                  </a:cubicBezTo>
                  <a:lnTo>
                    <a:pt x="106" y="318"/>
                  </a:lnTo>
                  <a:cubicBezTo>
                    <a:pt x="73" y="318"/>
                    <a:pt x="71" y="316"/>
                    <a:pt x="71" y="296"/>
                  </a:cubicBezTo>
                  <a:lnTo>
                    <a:pt x="71" y="113"/>
                  </a:lnTo>
                  <a:close/>
                  <a:moveTo>
                    <a:pt x="73" y="27"/>
                  </a:moveTo>
                  <a:cubicBezTo>
                    <a:pt x="73" y="11"/>
                    <a:pt x="61" y="0"/>
                    <a:pt x="47" y="0"/>
                  </a:cubicBezTo>
                  <a:cubicBezTo>
                    <a:pt x="32" y="0"/>
                    <a:pt x="21" y="14"/>
                    <a:pt x="21" y="27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3" y="43"/>
                    <a:pt x="73" y="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42">
              <a:extLst>
                <a:ext uri="{FF2B5EF4-FFF2-40B4-BE49-F238E27FC236}">
                  <a16:creationId xmlns:a16="http://schemas.microsoft.com/office/drawing/2014/main" id="{3AFE1602-DA39-4DEA-B9FB-2548CDF0D46A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2997200" y="2603500"/>
              <a:ext cx="58738" cy="98425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3 h 229"/>
                <a:gd name="T26" fmla="*/ 85 w 163"/>
                <a:gd name="T27" fmla="*/ 89 h 229"/>
                <a:gd name="T28" fmla="*/ 24 w 163"/>
                <a:gd name="T29" fmla="*/ 48 h 229"/>
                <a:gd name="T30" fmla="*/ 80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1 w 163"/>
                <a:gd name="T37" fmla="*/ 63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9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9"/>
                    <a:pt x="142" y="113"/>
                  </a:cubicBezTo>
                  <a:cubicBezTo>
                    <a:pt x="126" y="97"/>
                    <a:pt x="106" y="93"/>
                    <a:pt x="85" y="89"/>
                  </a:cubicBezTo>
                  <a:cubicBezTo>
                    <a:pt x="57" y="83"/>
                    <a:pt x="24" y="77"/>
                    <a:pt x="24" y="48"/>
                  </a:cubicBezTo>
                  <a:cubicBezTo>
                    <a:pt x="24" y="30"/>
                    <a:pt x="37" y="10"/>
                    <a:pt x="80" y="10"/>
                  </a:cubicBezTo>
                  <a:cubicBezTo>
                    <a:pt x="135" y="10"/>
                    <a:pt x="137" y="55"/>
                    <a:pt x="138" y="70"/>
                  </a:cubicBezTo>
                  <a:cubicBezTo>
                    <a:pt x="139" y="75"/>
                    <a:pt x="143" y="75"/>
                    <a:pt x="144" y="75"/>
                  </a:cubicBezTo>
                  <a:cubicBezTo>
                    <a:pt x="151" y="75"/>
                    <a:pt x="151" y="72"/>
                    <a:pt x="151" y="63"/>
                  </a:cubicBezTo>
                  <a:lnTo>
                    <a:pt x="151" y="12"/>
                  </a:lnTo>
                  <a:cubicBezTo>
                    <a:pt x="151" y="4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3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43">
              <a:extLst>
                <a:ext uri="{FF2B5EF4-FFF2-40B4-BE49-F238E27FC236}">
                  <a16:creationId xmlns:a16="http://schemas.microsoft.com/office/drawing/2014/main" id="{3D4218B5-0F00-48FA-B53F-0D93DD1D33EC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3141663" y="2540000"/>
              <a:ext cx="41275" cy="211138"/>
            </a:xfrm>
            <a:custGeom>
              <a:avLst/>
              <a:gdLst>
                <a:gd name="T0" fmla="*/ 116 w 116"/>
                <a:gd name="T1" fmla="*/ 493 h 498"/>
                <a:gd name="T2" fmla="*/ 108 w 116"/>
                <a:gd name="T3" fmla="*/ 482 h 498"/>
                <a:gd name="T4" fmla="*/ 29 w 116"/>
                <a:gd name="T5" fmla="*/ 249 h 498"/>
                <a:gd name="T6" fmla="*/ 109 w 116"/>
                <a:gd name="T7" fmla="*/ 13 h 498"/>
                <a:gd name="T8" fmla="*/ 116 w 116"/>
                <a:gd name="T9" fmla="*/ 5 h 498"/>
                <a:gd name="T10" fmla="*/ 111 w 116"/>
                <a:gd name="T11" fmla="*/ 0 h 498"/>
                <a:gd name="T12" fmla="*/ 32 w 116"/>
                <a:gd name="T13" fmla="*/ 97 h 498"/>
                <a:gd name="T14" fmla="*/ 0 w 116"/>
                <a:gd name="T15" fmla="*/ 249 h 498"/>
                <a:gd name="T16" fmla="*/ 33 w 116"/>
                <a:gd name="T17" fmla="*/ 405 h 498"/>
                <a:gd name="T18" fmla="*/ 111 w 116"/>
                <a:gd name="T19" fmla="*/ 498 h 498"/>
                <a:gd name="T20" fmla="*/ 116 w 116"/>
                <a:gd name="T21" fmla="*/ 49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8">
                  <a:moveTo>
                    <a:pt x="116" y="493"/>
                  </a:moveTo>
                  <a:cubicBezTo>
                    <a:pt x="116" y="492"/>
                    <a:pt x="116" y="491"/>
                    <a:pt x="108" y="482"/>
                  </a:cubicBezTo>
                  <a:cubicBezTo>
                    <a:pt x="45" y="420"/>
                    <a:pt x="29" y="325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8"/>
                    <a:pt x="33" y="405"/>
                  </a:cubicBezTo>
                  <a:cubicBezTo>
                    <a:pt x="63" y="466"/>
                    <a:pt x="106" y="498"/>
                    <a:pt x="111" y="498"/>
                  </a:cubicBezTo>
                  <a:cubicBezTo>
                    <a:pt x="114" y="498"/>
                    <a:pt x="116" y="497"/>
                    <a:pt x="116" y="4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4">
              <a:extLst>
                <a:ext uri="{FF2B5EF4-FFF2-40B4-BE49-F238E27FC236}">
                  <a16:creationId xmlns:a16="http://schemas.microsoft.com/office/drawing/2014/main" id="{D10B8E41-E15A-41A1-A178-885EFEB85141}"/>
                </a:ext>
              </a:extLst>
            </p:cNvPr>
            <p:cNvSpPr>
              <a:spLocks noEditPoints="1"/>
            </p:cNvSpPr>
            <p:nvPr>
              <p:custDataLst>
                <p:tags r:id="rId126"/>
              </p:custDataLst>
            </p:nvPr>
          </p:nvSpPr>
          <p:spPr bwMode="auto">
            <a:xfrm>
              <a:off x="3198813" y="2603500"/>
              <a:ext cx="69850" cy="984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5">
              <a:extLst>
                <a:ext uri="{FF2B5EF4-FFF2-40B4-BE49-F238E27FC236}">
                  <a16:creationId xmlns:a16="http://schemas.microsoft.com/office/drawing/2014/main" id="{B0AC4D11-FA05-4361-91E2-65EE472B41A2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276600" y="2606675"/>
              <a:ext cx="90488" cy="92075"/>
            </a:xfrm>
            <a:custGeom>
              <a:avLst/>
              <a:gdLst>
                <a:gd name="T0" fmla="*/ 137 w 251"/>
                <a:gd name="T1" fmla="*/ 98 h 215"/>
                <a:gd name="T2" fmla="*/ 183 w 251"/>
                <a:gd name="T3" fmla="*/ 41 h 215"/>
                <a:gd name="T4" fmla="*/ 242 w 251"/>
                <a:gd name="T5" fmla="*/ 15 h 215"/>
                <a:gd name="T6" fmla="*/ 242 w 251"/>
                <a:gd name="T7" fmla="*/ 0 h 215"/>
                <a:gd name="T8" fmla="*/ 201 w 251"/>
                <a:gd name="T9" fmla="*/ 1 h 215"/>
                <a:gd name="T10" fmla="*/ 154 w 251"/>
                <a:gd name="T11" fmla="*/ 0 h 215"/>
                <a:gd name="T12" fmla="*/ 154 w 251"/>
                <a:gd name="T13" fmla="*/ 15 h 215"/>
                <a:gd name="T14" fmla="*/ 168 w 251"/>
                <a:gd name="T15" fmla="*/ 31 h 215"/>
                <a:gd name="T16" fmla="*/ 161 w 251"/>
                <a:gd name="T17" fmla="*/ 48 h 215"/>
                <a:gd name="T18" fmla="*/ 130 w 251"/>
                <a:gd name="T19" fmla="*/ 87 h 215"/>
                <a:gd name="T20" fmla="*/ 91 w 251"/>
                <a:gd name="T21" fmla="*/ 37 h 215"/>
                <a:gd name="T22" fmla="*/ 86 w 251"/>
                <a:gd name="T23" fmla="*/ 28 h 215"/>
                <a:gd name="T24" fmla="*/ 104 w 251"/>
                <a:gd name="T25" fmla="*/ 15 h 215"/>
                <a:gd name="T26" fmla="*/ 104 w 251"/>
                <a:gd name="T27" fmla="*/ 0 h 215"/>
                <a:gd name="T28" fmla="*/ 50 w 251"/>
                <a:gd name="T29" fmla="*/ 1 h 215"/>
                <a:gd name="T30" fmla="*/ 3 w 251"/>
                <a:gd name="T31" fmla="*/ 0 h 215"/>
                <a:gd name="T32" fmla="*/ 3 w 251"/>
                <a:gd name="T33" fmla="*/ 15 h 215"/>
                <a:gd name="T34" fmla="*/ 61 w 251"/>
                <a:gd name="T35" fmla="*/ 46 h 215"/>
                <a:gd name="T36" fmla="*/ 111 w 251"/>
                <a:gd name="T37" fmla="*/ 110 h 215"/>
                <a:gd name="T38" fmla="*/ 64 w 251"/>
                <a:gd name="T39" fmla="*/ 169 h 215"/>
                <a:gd name="T40" fmla="*/ 0 w 251"/>
                <a:gd name="T41" fmla="*/ 199 h 215"/>
                <a:gd name="T42" fmla="*/ 0 w 251"/>
                <a:gd name="T43" fmla="*/ 215 h 215"/>
                <a:gd name="T44" fmla="*/ 41 w 251"/>
                <a:gd name="T45" fmla="*/ 213 h 215"/>
                <a:gd name="T46" fmla="*/ 89 w 251"/>
                <a:gd name="T47" fmla="*/ 215 h 215"/>
                <a:gd name="T48" fmla="*/ 89 w 251"/>
                <a:gd name="T49" fmla="*/ 199 h 215"/>
                <a:gd name="T50" fmla="*/ 74 w 251"/>
                <a:gd name="T51" fmla="*/ 184 h 215"/>
                <a:gd name="T52" fmla="*/ 119 w 251"/>
                <a:gd name="T53" fmla="*/ 120 h 215"/>
                <a:gd name="T54" fmla="*/ 157 w 251"/>
                <a:gd name="T55" fmla="*/ 170 h 215"/>
                <a:gd name="T56" fmla="*/ 168 w 251"/>
                <a:gd name="T57" fmla="*/ 187 h 215"/>
                <a:gd name="T58" fmla="*/ 150 w 251"/>
                <a:gd name="T59" fmla="*/ 199 h 215"/>
                <a:gd name="T60" fmla="*/ 150 w 251"/>
                <a:gd name="T61" fmla="*/ 215 h 215"/>
                <a:gd name="T62" fmla="*/ 203 w 251"/>
                <a:gd name="T63" fmla="*/ 213 h 215"/>
                <a:gd name="T64" fmla="*/ 251 w 251"/>
                <a:gd name="T65" fmla="*/ 215 h 215"/>
                <a:gd name="T66" fmla="*/ 251 w 251"/>
                <a:gd name="T67" fmla="*/ 199 h 215"/>
                <a:gd name="T68" fmla="*/ 204 w 251"/>
                <a:gd name="T69" fmla="*/ 184 h 215"/>
                <a:gd name="T70" fmla="*/ 137 w 251"/>
                <a:gd name="T71" fmla="*/ 9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1" h="215">
                  <a:moveTo>
                    <a:pt x="137" y="98"/>
                  </a:moveTo>
                  <a:cubicBezTo>
                    <a:pt x="152" y="79"/>
                    <a:pt x="171" y="54"/>
                    <a:pt x="183" y="41"/>
                  </a:cubicBezTo>
                  <a:cubicBezTo>
                    <a:pt x="198" y="23"/>
                    <a:pt x="219" y="16"/>
                    <a:pt x="242" y="15"/>
                  </a:cubicBezTo>
                  <a:lnTo>
                    <a:pt x="242" y="0"/>
                  </a:lnTo>
                  <a:cubicBezTo>
                    <a:pt x="229" y="1"/>
                    <a:pt x="214" y="1"/>
                    <a:pt x="201" y="1"/>
                  </a:cubicBezTo>
                  <a:cubicBezTo>
                    <a:pt x="187" y="1"/>
                    <a:pt x="160" y="0"/>
                    <a:pt x="154" y="0"/>
                  </a:cubicBezTo>
                  <a:lnTo>
                    <a:pt x="154" y="15"/>
                  </a:lnTo>
                  <a:cubicBezTo>
                    <a:pt x="164" y="16"/>
                    <a:pt x="168" y="23"/>
                    <a:pt x="168" y="31"/>
                  </a:cubicBezTo>
                  <a:cubicBezTo>
                    <a:pt x="168" y="39"/>
                    <a:pt x="163" y="45"/>
                    <a:pt x="161" y="48"/>
                  </a:cubicBezTo>
                  <a:lnTo>
                    <a:pt x="130" y="87"/>
                  </a:lnTo>
                  <a:lnTo>
                    <a:pt x="91" y="37"/>
                  </a:lnTo>
                  <a:cubicBezTo>
                    <a:pt x="86" y="32"/>
                    <a:pt x="86" y="31"/>
                    <a:pt x="86" y="28"/>
                  </a:cubicBezTo>
                  <a:cubicBezTo>
                    <a:pt x="86" y="20"/>
                    <a:pt x="94" y="16"/>
                    <a:pt x="104" y="15"/>
                  </a:cubicBezTo>
                  <a:lnTo>
                    <a:pt x="104" y="0"/>
                  </a:lnTo>
                  <a:cubicBezTo>
                    <a:pt x="91" y="0"/>
                    <a:pt x="58" y="1"/>
                    <a:pt x="50" y="1"/>
                  </a:cubicBezTo>
                  <a:cubicBezTo>
                    <a:pt x="39" y="1"/>
                    <a:pt x="16" y="1"/>
                    <a:pt x="3" y="0"/>
                  </a:cubicBezTo>
                  <a:lnTo>
                    <a:pt x="3" y="15"/>
                  </a:lnTo>
                  <a:cubicBezTo>
                    <a:pt x="37" y="15"/>
                    <a:pt x="38" y="16"/>
                    <a:pt x="61" y="46"/>
                  </a:cubicBezTo>
                  <a:lnTo>
                    <a:pt x="111" y="110"/>
                  </a:lnTo>
                  <a:lnTo>
                    <a:pt x="64" y="169"/>
                  </a:lnTo>
                  <a:cubicBezTo>
                    <a:pt x="40" y="198"/>
                    <a:pt x="11" y="199"/>
                    <a:pt x="0" y="199"/>
                  </a:cubicBezTo>
                  <a:lnTo>
                    <a:pt x="0" y="215"/>
                  </a:lnTo>
                  <a:cubicBezTo>
                    <a:pt x="13" y="214"/>
                    <a:pt x="28" y="213"/>
                    <a:pt x="41" y="213"/>
                  </a:cubicBezTo>
                  <a:cubicBezTo>
                    <a:pt x="56" y="213"/>
                    <a:pt x="77" y="214"/>
                    <a:pt x="89" y="215"/>
                  </a:cubicBezTo>
                  <a:lnTo>
                    <a:pt x="89" y="199"/>
                  </a:lnTo>
                  <a:cubicBezTo>
                    <a:pt x="78" y="198"/>
                    <a:pt x="74" y="191"/>
                    <a:pt x="74" y="184"/>
                  </a:cubicBezTo>
                  <a:cubicBezTo>
                    <a:pt x="74" y="173"/>
                    <a:pt x="89" y="156"/>
                    <a:pt x="119" y="120"/>
                  </a:cubicBezTo>
                  <a:lnTo>
                    <a:pt x="157" y="170"/>
                  </a:lnTo>
                  <a:cubicBezTo>
                    <a:pt x="161" y="176"/>
                    <a:pt x="168" y="184"/>
                    <a:pt x="168" y="187"/>
                  </a:cubicBezTo>
                  <a:cubicBezTo>
                    <a:pt x="168" y="191"/>
                    <a:pt x="163" y="199"/>
                    <a:pt x="150" y="199"/>
                  </a:cubicBezTo>
                  <a:lnTo>
                    <a:pt x="150" y="215"/>
                  </a:lnTo>
                  <a:cubicBezTo>
                    <a:pt x="165" y="214"/>
                    <a:pt x="192" y="213"/>
                    <a:pt x="203" y="213"/>
                  </a:cubicBezTo>
                  <a:cubicBezTo>
                    <a:pt x="217" y="213"/>
                    <a:pt x="236" y="214"/>
                    <a:pt x="251" y="215"/>
                  </a:cubicBezTo>
                  <a:lnTo>
                    <a:pt x="251" y="199"/>
                  </a:lnTo>
                  <a:cubicBezTo>
                    <a:pt x="224" y="199"/>
                    <a:pt x="215" y="198"/>
                    <a:pt x="204" y="184"/>
                  </a:cubicBezTo>
                  <a:lnTo>
                    <a:pt x="137" y="98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6">
              <a:extLst>
                <a:ext uri="{FF2B5EF4-FFF2-40B4-BE49-F238E27FC236}">
                  <a16:creationId xmlns:a16="http://schemas.microsoft.com/office/drawing/2014/main" id="{F6FA1C4D-DE27-4FA5-BE1F-AA9B1CAF6E52}"/>
                </a:ext>
              </a:extLst>
            </p:cNvPr>
            <p:cNvSpPr>
              <a:spLocks noEditPoints="1"/>
            </p:cNvSpPr>
            <p:nvPr>
              <p:custDataLst>
                <p:tags r:id="rId128"/>
              </p:custDataLst>
            </p:nvPr>
          </p:nvSpPr>
          <p:spPr bwMode="auto">
            <a:xfrm>
              <a:off x="3375025" y="2605088"/>
              <a:ext cx="88900" cy="134938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80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2 w 246"/>
                <a:gd name="T19" fmla="*/ 317 h 317"/>
                <a:gd name="T20" fmla="*/ 112 w 246"/>
                <a:gd name="T21" fmla="*/ 302 h 317"/>
                <a:gd name="T22" fmla="*/ 73 w 246"/>
                <a:gd name="T23" fmla="*/ 280 h 317"/>
                <a:gd name="T24" fmla="*/ 73 w 246"/>
                <a:gd name="T25" fmla="*/ 196 h 317"/>
                <a:gd name="T26" fmla="*/ 73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3 w 246"/>
                <a:gd name="T37" fmla="*/ 164 h 317"/>
                <a:gd name="T38" fmla="*/ 73 w 246"/>
                <a:gd name="T39" fmla="*/ 53 h 317"/>
                <a:gd name="T40" fmla="*/ 138 w 246"/>
                <a:gd name="T41" fmla="*/ 13 h 317"/>
                <a:gd name="T42" fmla="*/ 204 w 246"/>
                <a:gd name="T43" fmla="*/ 113 h 317"/>
                <a:gd name="T44" fmla="*/ 133 w 246"/>
                <a:gd name="T45" fmla="*/ 215 h 317"/>
                <a:gd name="T46" fmla="*/ 80 w 246"/>
                <a:gd name="T47" fmla="*/ 185 h 317"/>
                <a:gd name="T48" fmla="*/ 73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69" y="316"/>
                    <a:pt x="95" y="317"/>
                    <a:pt x="112" y="317"/>
                  </a:cubicBezTo>
                  <a:lnTo>
                    <a:pt x="112" y="302"/>
                  </a:lnTo>
                  <a:cubicBezTo>
                    <a:pt x="79" y="302"/>
                    <a:pt x="73" y="302"/>
                    <a:pt x="73" y="280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7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4" y="57"/>
                    <a:pt x="204" y="113"/>
                  </a:cubicBezTo>
                  <a:cubicBezTo>
                    <a:pt x="204" y="173"/>
                    <a:pt x="169" y="215"/>
                    <a:pt x="133" y="215"/>
                  </a:cubicBezTo>
                  <a:cubicBezTo>
                    <a:pt x="113" y="215"/>
                    <a:pt x="94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7">
              <a:extLst>
                <a:ext uri="{FF2B5EF4-FFF2-40B4-BE49-F238E27FC236}">
                  <a16:creationId xmlns:a16="http://schemas.microsoft.com/office/drawing/2014/main" id="{C1B46B0E-596A-4473-A37C-F10667EE22AA}"/>
                </a:ext>
              </a:extLst>
            </p:cNvPr>
            <p:cNvSpPr>
              <a:spLocks noEditPoints="1"/>
            </p:cNvSpPr>
            <p:nvPr>
              <p:custDataLst>
                <p:tags r:id="rId129"/>
              </p:custDataLst>
            </p:nvPr>
          </p:nvSpPr>
          <p:spPr bwMode="auto">
            <a:xfrm>
              <a:off x="3479800" y="2603500"/>
              <a:ext cx="69850" cy="98425"/>
            </a:xfrm>
            <a:custGeom>
              <a:avLst/>
              <a:gdLst>
                <a:gd name="T0" fmla="*/ 41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1 w 193"/>
                <a:gd name="T7" fmla="*/ 98 h 229"/>
                <a:gd name="T8" fmla="*/ 41 w 193"/>
                <a:gd name="T9" fmla="*/ 109 h 229"/>
                <a:gd name="T10" fmla="*/ 180 w 193"/>
                <a:gd name="T11" fmla="*/ 109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1" y="98"/>
                  </a:lnTo>
                  <a:close/>
                  <a:moveTo>
                    <a:pt x="41" y="109"/>
                  </a:moveTo>
                  <a:lnTo>
                    <a:pt x="180" y="109"/>
                  </a:lnTo>
                  <a:cubicBezTo>
                    <a:pt x="191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48">
              <a:extLst>
                <a:ext uri="{FF2B5EF4-FFF2-40B4-BE49-F238E27FC236}">
                  <a16:creationId xmlns:a16="http://schemas.microsoft.com/office/drawing/2014/main" id="{36AD5C88-A83E-48B2-A3CE-95BA9191157B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560763" y="2603500"/>
              <a:ext cx="69850" cy="98425"/>
            </a:xfrm>
            <a:custGeom>
              <a:avLst/>
              <a:gdLst>
                <a:gd name="T0" fmla="*/ 41 w 190"/>
                <a:gd name="T1" fmla="*/ 115 h 229"/>
                <a:gd name="T2" fmla="*/ 109 w 190"/>
                <a:gd name="T3" fmla="*/ 13 h 229"/>
                <a:gd name="T4" fmla="*/ 162 w 190"/>
                <a:gd name="T5" fmla="*/ 31 h 229"/>
                <a:gd name="T6" fmla="*/ 139 w 190"/>
                <a:gd name="T7" fmla="*/ 54 h 229"/>
                <a:gd name="T8" fmla="*/ 162 w 190"/>
                <a:gd name="T9" fmla="*/ 77 h 229"/>
                <a:gd name="T10" fmla="*/ 184 w 190"/>
                <a:gd name="T11" fmla="*/ 54 h 229"/>
                <a:gd name="T12" fmla="*/ 108 w 190"/>
                <a:gd name="T13" fmla="*/ 0 h 229"/>
                <a:gd name="T14" fmla="*/ 0 w 190"/>
                <a:gd name="T15" fmla="*/ 116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2 w 190"/>
                <a:gd name="T25" fmla="*/ 217 h 229"/>
                <a:gd name="T26" fmla="*/ 41 w 190"/>
                <a:gd name="T27" fmla="*/ 1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5"/>
                  </a:moveTo>
                  <a:cubicBezTo>
                    <a:pt x="41" y="34"/>
                    <a:pt x="82" y="13"/>
                    <a:pt x="109" y="13"/>
                  </a:cubicBezTo>
                  <a:cubicBezTo>
                    <a:pt x="113" y="13"/>
                    <a:pt x="145" y="13"/>
                    <a:pt x="162" y="31"/>
                  </a:cubicBezTo>
                  <a:cubicBezTo>
                    <a:pt x="142" y="33"/>
                    <a:pt x="139" y="48"/>
                    <a:pt x="139" y="54"/>
                  </a:cubicBezTo>
                  <a:cubicBezTo>
                    <a:pt x="139" y="67"/>
                    <a:pt x="148" y="77"/>
                    <a:pt x="162" y="77"/>
                  </a:cubicBezTo>
                  <a:cubicBezTo>
                    <a:pt x="175" y="77"/>
                    <a:pt x="184" y="69"/>
                    <a:pt x="184" y="54"/>
                  </a:cubicBezTo>
                  <a:cubicBezTo>
                    <a:pt x="184" y="20"/>
                    <a:pt x="147" y="0"/>
                    <a:pt x="108" y="0"/>
                  </a:cubicBezTo>
                  <a:cubicBezTo>
                    <a:pt x="46" y="0"/>
                    <a:pt x="0" y="54"/>
                    <a:pt x="0" y="116"/>
                  </a:cubicBezTo>
                  <a:cubicBezTo>
                    <a:pt x="0" y="180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3" y="211"/>
                    <a:pt x="130" y="217"/>
                    <a:pt x="112" y="217"/>
                  </a:cubicBezTo>
                  <a:cubicBezTo>
                    <a:pt x="85" y="217"/>
                    <a:pt x="41" y="195"/>
                    <a:pt x="41" y="11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9">
              <a:extLst>
                <a:ext uri="{FF2B5EF4-FFF2-40B4-BE49-F238E27FC236}">
                  <a16:creationId xmlns:a16="http://schemas.microsoft.com/office/drawing/2014/main" id="{6AC904F5-9385-4911-9CB8-81E2332B07EA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3638550" y="2568575"/>
              <a:ext cx="57150" cy="133350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0">
              <a:extLst>
                <a:ext uri="{FF2B5EF4-FFF2-40B4-BE49-F238E27FC236}">
                  <a16:creationId xmlns:a16="http://schemas.microsoft.com/office/drawing/2014/main" id="{1415214B-5978-4542-809E-0C746A8B56EF}"/>
                </a:ext>
              </a:extLst>
            </p:cNvPr>
            <p:cNvSpPr>
              <a:spLocks noEditPoints="1"/>
            </p:cNvSpPr>
            <p:nvPr>
              <p:custDataLst>
                <p:tags r:id="rId132"/>
              </p:custDataLst>
            </p:nvPr>
          </p:nvSpPr>
          <p:spPr bwMode="auto">
            <a:xfrm>
              <a:off x="3711575" y="2603500"/>
              <a:ext cx="69850" cy="98425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9 h 229"/>
                <a:gd name="T10" fmla="*/ 181 w 193"/>
                <a:gd name="T11" fmla="*/ 109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9"/>
                    <a:pt x="160" y="98"/>
                  </a:cubicBezTo>
                  <a:lnTo>
                    <a:pt x="42" y="98"/>
                  </a:lnTo>
                  <a:close/>
                  <a:moveTo>
                    <a:pt x="41" y="109"/>
                  </a:moveTo>
                  <a:lnTo>
                    <a:pt x="181" y="109"/>
                  </a:lnTo>
                  <a:cubicBezTo>
                    <a:pt x="192" y="109"/>
                    <a:pt x="193" y="109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1">
              <a:extLst>
                <a:ext uri="{FF2B5EF4-FFF2-40B4-BE49-F238E27FC236}">
                  <a16:creationId xmlns:a16="http://schemas.microsoft.com/office/drawing/2014/main" id="{09C19A0E-CC80-49DA-B2AB-A33D03BA150B}"/>
                </a:ext>
              </a:extLst>
            </p:cNvPr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3792538" y="2551113"/>
              <a:ext cx="88900" cy="150813"/>
            </a:xfrm>
            <a:custGeom>
              <a:avLst/>
              <a:gdLst>
                <a:gd name="T0" fmla="*/ 173 w 246"/>
                <a:gd name="T1" fmla="*/ 318 h 351"/>
                <a:gd name="T2" fmla="*/ 173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9 h 351"/>
                <a:gd name="T18" fmla="*/ 174 w 246"/>
                <a:gd name="T19" fmla="*/ 156 h 351"/>
                <a:gd name="T20" fmla="*/ 112 w 246"/>
                <a:gd name="T21" fmla="*/ 125 h 351"/>
                <a:gd name="T22" fmla="*/ 0 w 246"/>
                <a:gd name="T23" fmla="*/ 239 h 351"/>
                <a:gd name="T24" fmla="*/ 106 w 246"/>
                <a:gd name="T25" fmla="*/ 351 h 351"/>
                <a:gd name="T26" fmla="*/ 173 w 246"/>
                <a:gd name="T27" fmla="*/ 318 h 351"/>
                <a:gd name="T28" fmla="*/ 173 w 246"/>
                <a:gd name="T29" fmla="*/ 185 h 351"/>
                <a:gd name="T30" fmla="*/ 173 w 246"/>
                <a:gd name="T31" fmla="*/ 287 h 351"/>
                <a:gd name="T32" fmla="*/ 167 w 246"/>
                <a:gd name="T33" fmla="*/ 305 h 351"/>
                <a:gd name="T34" fmla="*/ 109 w 246"/>
                <a:gd name="T35" fmla="*/ 340 h 351"/>
                <a:gd name="T36" fmla="*/ 56 w 246"/>
                <a:gd name="T37" fmla="*/ 308 h 351"/>
                <a:gd name="T38" fmla="*/ 42 w 246"/>
                <a:gd name="T39" fmla="*/ 239 h 351"/>
                <a:gd name="T40" fmla="*/ 57 w 246"/>
                <a:gd name="T41" fmla="*/ 168 h 351"/>
                <a:gd name="T42" fmla="*/ 114 w 246"/>
                <a:gd name="T43" fmla="*/ 136 h 351"/>
                <a:gd name="T44" fmla="*/ 167 w 246"/>
                <a:gd name="T45" fmla="*/ 166 h 351"/>
                <a:gd name="T46" fmla="*/ 173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3" y="318"/>
                  </a:moveTo>
                  <a:lnTo>
                    <a:pt x="173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6"/>
                  </a:lnTo>
                  <a:cubicBezTo>
                    <a:pt x="160" y="138"/>
                    <a:pt x="138" y="125"/>
                    <a:pt x="112" y="125"/>
                  </a:cubicBezTo>
                  <a:cubicBezTo>
                    <a:pt x="53" y="125"/>
                    <a:pt x="0" y="174"/>
                    <a:pt x="0" y="239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8" y="351"/>
                    <a:pt x="160" y="334"/>
                    <a:pt x="173" y="318"/>
                  </a:cubicBezTo>
                  <a:close/>
                  <a:moveTo>
                    <a:pt x="173" y="185"/>
                  </a:moveTo>
                  <a:lnTo>
                    <a:pt x="173" y="287"/>
                  </a:lnTo>
                  <a:cubicBezTo>
                    <a:pt x="173" y="296"/>
                    <a:pt x="173" y="297"/>
                    <a:pt x="167" y="305"/>
                  </a:cubicBezTo>
                  <a:cubicBezTo>
                    <a:pt x="152" y="329"/>
                    <a:pt x="130" y="340"/>
                    <a:pt x="109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2" y="259"/>
                    <a:pt x="42" y="239"/>
                  </a:cubicBezTo>
                  <a:cubicBezTo>
                    <a:pt x="42" y="221"/>
                    <a:pt x="43" y="191"/>
                    <a:pt x="57" y="168"/>
                  </a:cubicBezTo>
                  <a:cubicBezTo>
                    <a:pt x="68" y="153"/>
                    <a:pt x="87" y="136"/>
                    <a:pt x="114" y="136"/>
                  </a:cubicBezTo>
                  <a:cubicBezTo>
                    <a:pt x="131" y="136"/>
                    <a:pt x="152" y="144"/>
                    <a:pt x="167" y="166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52">
              <a:extLst>
                <a:ext uri="{FF2B5EF4-FFF2-40B4-BE49-F238E27FC236}">
                  <a16:creationId xmlns:a16="http://schemas.microsoft.com/office/drawing/2014/main" id="{172F21B0-FEC2-44C5-AC96-7C98FA5B6344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897313" y="2540000"/>
              <a:ext cx="41275" cy="211138"/>
            </a:xfrm>
            <a:custGeom>
              <a:avLst/>
              <a:gdLst>
                <a:gd name="T0" fmla="*/ 115 w 115"/>
                <a:gd name="T1" fmla="*/ 249 h 498"/>
                <a:gd name="T2" fmla="*/ 82 w 115"/>
                <a:gd name="T3" fmla="*/ 94 h 498"/>
                <a:gd name="T4" fmla="*/ 5 w 115"/>
                <a:gd name="T5" fmla="*/ 0 h 498"/>
                <a:gd name="T6" fmla="*/ 0 w 115"/>
                <a:gd name="T7" fmla="*/ 5 h 498"/>
                <a:gd name="T8" fmla="*/ 9 w 115"/>
                <a:gd name="T9" fmla="*/ 16 h 498"/>
                <a:gd name="T10" fmla="*/ 86 w 115"/>
                <a:gd name="T11" fmla="*/ 249 h 498"/>
                <a:gd name="T12" fmla="*/ 6 w 115"/>
                <a:gd name="T13" fmla="*/ 485 h 498"/>
                <a:gd name="T14" fmla="*/ 0 w 115"/>
                <a:gd name="T15" fmla="*/ 493 h 498"/>
                <a:gd name="T16" fmla="*/ 5 w 115"/>
                <a:gd name="T17" fmla="*/ 498 h 498"/>
                <a:gd name="T18" fmla="*/ 84 w 115"/>
                <a:gd name="T19" fmla="*/ 401 h 498"/>
                <a:gd name="T20" fmla="*/ 115 w 115"/>
                <a:gd name="T21" fmla="*/ 249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8">
                  <a:moveTo>
                    <a:pt x="115" y="249"/>
                  </a:moveTo>
                  <a:cubicBezTo>
                    <a:pt x="115" y="210"/>
                    <a:pt x="110" y="150"/>
                    <a:pt x="82" y="94"/>
                  </a:cubicBezTo>
                  <a:cubicBezTo>
                    <a:pt x="52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4"/>
                    <a:pt x="68" y="422"/>
                    <a:pt x="6" y="485"/>
                  </a:cubicBezTo>
                  <a:cubicBezTo>
                    <a:pt x="0" y="491"/>
                    <a:pt x="0" y="492"/>
                    <a:pt x="0" y="493"/>
                  </a:cubicBezTo>
                  <a:cubicBezTo>
                    <a:pt x="0" y="496"/>
                    <a:pt x="2" y="498"/>
                    <a:pt x="5" y="498"/>
                  </a:cubicBezTo>
                  <a:cubicBezTo>
                    <a:pt x="10" y="498"/>
                    <a:pt x="54" y="464"/>
                    <a:pt x="84" y="401"/>
                  </a:cubicBezTo>
                  <a:cubicBezTo>
                    <a:pt x="109" y="346"/>
                    <a:pt x="115" y="291"/>
                    <a:pt x="115" y="2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53">
              <a:extLst>
                <a:ext uri="{FF2B5EF4-FFF2-40B4-BE49-F238E27FC236}">
                  <a16:creationId xmlns:a16="http://schemas.microsoft.com/office/drawing/2014/main" id="{921E9976-8B5C-4AAB-8DE2-207E4FD9E430}"/>
                </a:ext>
              </a:extLst>
            </p:cNvPr>
            <p:cNvSpPr>
              <a:spLocks noEditPoints="1"/>
            </p:cNvSpPr>
            <p:nvPr>
              <p:custDataLst>
                <p:tags r:id="rId135"/>
              </p:custDataLst>
            </p:nvPr>
          </p:nvSpPr>
          <p:spPr bwMode="auto">
            <a:xfrm>
              <a:off x="4024313" y="2554288"/>
              <a:ext cx="106363" cy="144463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2 w 294"/>
                <a:gd name="T15" fmla="*/ 39 h 341"/>
                <a:gd name="T16" fmla="*/ 52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4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5 w 294"/>
                <a:gd name="T37" fmla="*/ 170 h 341"/>
                <a:gd name="T38" fmla="*/ 95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3 w 294"/>
                <a:gd name="T45" fmla="*/ 93 h 341"/>
                <a:gd name="T46" fmla="*/ 163 w 294"/>
                <a:gd name="T47" fmla="*/ 170 h 341"/>
                <a:gd name="T48" fmla="*/ 95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5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5" y="170"/>
                  </a:moveTo>
                  <a:lnTo>
                    <a:pt x="95" y="36"/>
                  </a:lnTo>
                  <a:cubicBezTo>
                    <a:pt x="95" y="19"/>
                    <a:pt x="96" y="16"/>
                    <a:pt x="119" y="16"/>
                  </a:cubicBezTo>
                  <a:lnTo>
                    <a:pt x="163" y="16"/>
                  </a:lnTo>
                  <a:cubicBezTo>
                    <a:pt x="243" y="16"/>
                    <a:pt x="243" y="68"/>
                    <a:pt x="243" y="93"/>
                  </a:cubicBezTo>
                  <a:cubicBezTo>
                    <a:pt x="243" y="116"/>
                    <a:pt x="243" y="170"/>
                    <a:pt x="163" y="170"/>
                  </a:cubicBezTo>
                  <a:lnTo>
                    <a:pt x="95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4">
              <a:extLst>
                <a:ext uri="{FF2B5EF4-FFF2-40B4-BE49-F238E27FC236}">
                  <a16:creationId xmlns:a16="http://schemas.microsoft.com/office/drawing/2014/main" id="{CEC4FD73-4B44-46B8-A9AA-0A9EB588CB7E}"/>
                </a:ext>
              </a:extLst>
            </p:cNvPr>
            <p:cNvSpPr>
              <a:spLocks noEditPoints="1"/>
            </p:cNvSpPr>
            <p:nvPr>
              <p:custDataLst>
                <p:tags r:id="rId136"/>
              </p:custDataLst>
            </p:nvPr>
          </p:nvSpPr>
          <p:spPr bwMode="auto">
            <a:xfrm>
              <a:off x="4146550" y="2554288"/>
              <a:ext cx="106363" cy="144463"/>
            </a:xfrm>
            <a:custGeom>
              <a:avLst/>
              <a:gdLst>
                <a:gd name="T0" fmla="*/ 96 w 294"/>
                <a:gd name="T1" fmla="*/ 183 h 341"/>
                <a:gd name="T2" fmla="*/ 180 w 294"/>
                <a:gd name="T3" fmla="*/ 183 h 341"/>
                <a:gd name="T4" fmla="*/ 294 w 294"/>
                <a:gd name="T5" fmla="*/ 93 h 341"/>
                <a:gd name="T6" fmla="*/ 176 w 294"/>
                <a:gd name="T7" fmla="*/ 0 h 341"/>
                <a:gd name="T8" fmla="*/ 0 w 294"/>
                <a:gd name="T9" fmla="*/ 0 h 341"/>
                <a:gd name="T10" fmla="*/ 0 w 294"/>
                <a:gd name="T11" fmla="*/ 16 h 341"/>
                <a:gd name="T12" fmla="*/ 12 w 294"/>
                <a:gd name="T13" fmla="*/ 16 h 341"/>
                <a:gd name="T14" fmla="*/ 52 w 294"/>
                <a:gd name="T15" fmla="*/ 39 h 341"/>
                <a:gd name="T16" fmla="*/ 52 w 294"/>
                <a:gd name="T17" fmla="*/ 302 h 341"/>
                <a:gd name="T18" fmla="*/ 12 w 294"/>
                <a:gd name="T19" fmla="*/ 325 h 341"/>
                <a:gd name="T20" fmla="*/ 0 w 294"/>
                <a:gd name="T21" fmla="*/ 325 h 341"/>
                <a:gd name="T22" fmla="*/ 0 w 294"/>
                <a:gd name="T23" fmla="*/ 341 h 341"/>
                <a:gd name="T24" fmla="*/ 74 w 294"/>
                <a:gd name="T25" fmla="*/ 339 h 341"/>
                <a:gd name="T26" fmla="*/ 147 w 294"/>
                <a:gd name="T27" fmla="*/ 341 h 341"/>
                <a:gd name="T28" fmla="*/ 147 w 294"/>
                <a:gd name="T29" fmla="*/ 325 h 341"/>
                <a:gd name="T30" fmla="*/ 135 w 294"/>
                <a:gd name="T31" fmla="*/ 325 h 341"/>
                <a:gd name="T32" fmla="*/ 96 w 294"/>
                <a:gd name="T33" fmla="*/ 302 h 341"/>
                <a:gd name="T34" fmla="*/ 96 w 294"/>
                <a:gd name="T35" fmla="*/ 183 h 341"/>
                <a:gd name="T36" fmla="*/ 95 w 294"/>
                <a:gd name="T37" fmla="*/ 170 h 341"/>
                <a:gd name="T38" fmla="*/ 95 w 294"/>
                <a:gd name="T39" fmla="*/ 36 h 341"/>
                <a:gd name="T40" fmla="*/ 119 w 294"/>
                <a:gd name="T41" fmla="*/ 16 h 341"/>
                <a:gd name="T42" fmla="*/ 163 w 294"/>
                <a:gd name="T43" fmla="*/ 16 h 341"/>
                <a:gd name="T44" fmla="*/ 243 w 294"/>
                <a:gd name="T45" fmla="*/ 93 h 341"/>
                <a:gd name="T46" fmla="*/ 163 w 294"/>
                <a:gd name="T47" fmla="*/ 170 h 341"/>
                <a:gd name="T48" fmla="*/ 95 w 294"/>
                <a:gd name="T49" fmla="*/ 17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1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3"/>
                    <a:pt x="294" y="93"/>
                  </a:cubicBezTo>
                  <a:cubicBezTo>
                    <a:pt x="294" y="44"/>
                    <a:pt x="245" y="0"/>
                    <a:pt x="176" y="0"/>
                  </a:cubicBezTo>
                  <a:lnTo>
                    <a:pt x="0" y="0"/>
                  </a:lnTo>
                  <a:lnTo>
                    <a:pt x="0" y="16"/>
                  </a:lnTo>
                  <a:lnTo>
                    <a:pt x="12" y="16"/>
                  </a:lnTo>
                  <a:cubicBezTo>
                    <a:pt x="51" y="16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3" y="339"/>
                    <a:pt x="130" y="339"/>
                    <a:pt x="147" y="341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5" y="170"/>
                  </a:moveTo>
                  <a:lnTo>
                    <a:pt x="95" y="36"/>
                  </a:lnTo>
                  <a:cubicBezTo>
                    <a:pt x="95" y="19"/>
                    <a:pt x="96" y="16"/>
                    <a:pt x="119" y="16"/>
                  </a:cubicBezTo>
                  <a:lnTo>
                    <a:pt x="163" y="16"/>
                  </a:lnTo>
                  <a:cubicBezTo>
                    <a:pt x="243" y="16"/>
                    <a:pt x="243" y="68"/>
                    <a:pt x="243" y="93"/>
                  </a:cubicBezTo>
                  <a:cubicBezTo>
                    <a:pt x="243" y="116"/>
                    <a:pt x="243" y="170"/>
                    <a:pt x="163" y="170"/>
                  </a:cubicBezTo>
                  <a:lnTo>
                    <a:pt x="95" y="17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5">
              <a:extLst>
                <a:ext uri="{FF2B5EF4-FFF2-40B4-BE49-F238E27FC236}">
                  <a16:creationId xmlns:a16="http://schemas.microsoft.com/office/drawing/2014/main" id="{ABB9B472-248B-4068-BAEC-6031C8DFDBD3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4270375" y="2554288"/>
              <a:ext cx="117475" cy="144463"/>
            </a:xfrm>
            <a:custGeom>
              <a:avLst/>
              <a:gdLst>
                <a:gd name="T0" fmla="*/ 314 w 324"/>
                <a:gd name="T1" fmla="*/ 0 h 338"/>
                <a:gd name="T2" fmla="*/ 9 w 324"/>
                <a:gd name="T3" fmla="*/ 0 h 338"/>
                <a:gd name="T4" fmla="*/ 0 w 324"/>
                <a:gd name="T5" fmla="*/ 112 h 338"/>
                <a:gd name="T6" fmla="*/ 12 w 324"/>
                <a:gd name="T7" fmla="*/ 112 h 338"/>
                <a:gd name="T8" fmla="*/ 102 w 324"/>
                <a:gd name="T9" fmla="*/ 16 h 338"/>
                <a:gd name="T10" fmla="*/ 129 w 324"/>
                <a:gd name="T11" fmla="*/ 17 h 338"/>
                <a:gd name="T12" fmla="*/ 139 w 324"/>
                <a:gd name="T13" fmla="*/ 36 h 338"/>
                <a:gd name="T14" fmla="*/ 139 w 324"/>
                <a:gd name="T15" fmla="*/ 298 h 338"/>
                <a:gd name="T16" fmla="*/ 87 w 324"/>
                <a:gd name="T17" fmla="*/ 322 h 338"/>
                <a:gd name="T18" fmla="*/ 67 w 324"/>
                <a:gd name="T19" fmla="*/ 322 h 338"/>
                <a:gd name="T20" fmla="*/ 67 w 324"/>
                <a:gd name="T21" fmla="*/ 338 h 338"/>
                <a:gd name="T22" fmla="*/ 161 w 324"/>
                <a:gd name="T23" fmla="*/ 336 h 338"/>
                <a:gd name="T24" fmla="*/ 256 w 324"/>
                <a:gd name="T25" fmla="*/ 338 h 338"/>
                <a:gd name="T26" fmla="*/ 256 w 324"/>
                <a:gd name="T27" fmla="*/ 322 h 338"/>
                <a:gd name="T28" fmla="*/ 236 w 324"/>
                <a:gd name="T29" fmla="*/ 322 h 338"/>
                <a:gd name="T30" fmla="*/ 184 w 324"/>
                <a:gd name="T31" fmla="*/ 298 h 338"/>
                <a:gd name="T32" fmla="*/ 184 w 324"/>
                <a:gd name="T33" fmla="*/ 36 h 338"/>
                <a:gd name="T34" fmla="*/ 193 w 324"/>
                <a:gd name="T35" fmla="*/ 17 h 338"/>
                <a:gd name="T36" fmla="*/ 221 w 324"/>
                <a:gd name="T37" fmla="*/ 16 h 338"/>
                <a:gd name="T38" fmla="*/ 311 w 324"/>
                <a:gd name="T39" fmla="*/ 112 h 338"/>
                <a:gd name="T40" fmla="*/ 324 w 324"/>
                <a:gd name="T41" fmla="*/ 112 h 338"/>
                <a:gd name="T42" fmla="*/ 314 w 324"/>
                <a:gd name="T4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4" h="338">
                  <a:moveTo>
                    <a:pt x="314" y="0"/>
                  </a:moveTo>
                  <a:lnTo>
                    <a:pt x="9" y="0"/>
                  </a:lnTo>
                  <a:lnTo>
                    <a:pt x="0" y="112"/>
                  </a:lnTo>
                  <a:lnTo>
                    <a:pt x="12" y="112"/>
                  </a:lnTo>
                  <a:cubicBezTo>
                    <a:pt x="19" y="32"/>
                    <a:pt x="27" y="16"/>
                    <a:pt x="102" y="16"/>
                  </a:cubicBezTo>
                  <a:cubicBezTo>
                    <a:pt x="111" y="16"/>
                    <a:pt x="124" y="16"/>
                    <a:pt x="129" y="17"/>
                  </a:cubicBezTo>
                  <a:cubicBezTo>
                    <a:pt x="139" y="19"/>
                    <a:pt x="139" y="24"/>
                    <a:pt x="139" y="36"/>
                  </a:cubicBezTo>
                  <a:lnTo>
                    <a:pt x="139" y="298"/>
                  </a:lnTo>
                  <a:cubicBezTo>
                    <a:pt x="139" y="315"/>
                    <a:pt x="139" y="322"/>
                    <a:pt x="87" y="322"/>
                  </a:cubicBezTo>
                  <a:lnTo>
                    <a:pt x="67" y="322"/>
                  </a:lnTo>
                  <a:lnTo>
                    <a:pt x="67" y="338"/>
                  </a:lnTo>
                  <a:cubicBezTo>
                    <a:pt x="88" y="336"/>
                    <a:pt x="138" y="336"/>
                    <a:pt x="161" y="336"/>
                  </a:cubicBezTo>
                  <a:cubicBezTo>
                    <a:pt x="184" y="336"/>
                    <a:pt x="236" y="336"/>
                    <a:pt x="256" y="338"/>
                  </a:cubicBezTo>
                  <a:lnTo>
                    <a:pt x="256" y="322"/>
                  </a:lnTo>
                  <a:lnTo>
                    <a:pt x="236" y="322"/>
                  </a:lnTo>
                  <a:cubicBezTo>
                    <a:pt x="184" y="322"/>
                    <a:pt x="184" y="315"/>
                    <a:pt x="184" y="298"/>
                  </a:cubicBezTo>
                  <a:lnTo>
                    <a:pt x="184" y="36"/>
                  </a:lnTo>
                  <a:cubicBezTo>
                    <a:pt x="184" y="26"/>
                    <a:pt x="184" y="19"/>
                    <a:pt x="193" y="17"/>
                  </a:cubicBezTo>
                  <a:cubicBezTo>
                    <a:pt x="198" y="16"/>
                    <a:pt x="212" y="16"/>
                    <a:pt x="221" y="16"/>
                  </a:cubicBezTo>
                  <a:cubicBezTo>
                    <a:pt x="297" y="16"/>
                    <a:pt x="304" y="32"/>
                    <a:pt x="311" y="112"/>
                  </a:cubicBezTo>
                  <a:lnTo>
                    <a:pt x="324" y="112"/>
                  </a:lnTo>
                  <a:lnTo>
                    <a:pt x="314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C7CB261-3B07-402F-87BE-F7BE9CCE4A27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083412" y="4601055"/>
            <a:ext cx="2712161" cy="215583"/>
            <a:chOff x="2541587" y="2540000"/>
            <a:chExt cx="2476500" cy="196851"/>
          </a:xfrm>
          <a:solidFill>
            <a:srgbClr val="7030A0"/>
          </a:solidFill>
        </p:grpSpPr>
        <p:sp>
          <p:nvSpPr>
            <p:cNvPr id="156" name="Freeform 62">
              <a:extLst>
                <a:ext uri="{FF2B5EF4-FFF2-40B4-BE49-F238E27FC236}">
                  <a16:creationId xmlns:a16="http://schemas.microsoft.com/office/drawing/2014/main" id="{56CD689E-B696-47F2-917E-4D44A73C1B81}"/>
                </a:ext>
              </a:extLst>
            </p:cNvPr>
            <p:cNvSpPr>
              <a:spLocks/>
            </p:cNvSpPr>
            <p:nvPr>
              <p:custDataLst>
                <p:tags r:id="rId95"/>
              </p:custDataLst>
            </p:nvPr>
          </p:nvSpPr>
          <p:spPr bwMode="auto">
            <a:xfrm>
              <a:off x="2541587" y="2551113"/>
              <a:ext cx="71438" cy="144463"/>
            </a:xfrm>
            <a:custGeom>
              <a:avLst/>
              <a:gdLst>
                <a:gd name="T0" fmla="*/ 39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1 h 332"/>
                <a:gd name="T14" fmla="*/ 26 w 199"/>
                <a:gd name="T15" fmla="*/ 65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6 h 332"/>
                <a:gd name="T22" fmla="*/ 101 w 199"/>
                <a:gd name="T23" fmla="*/ 206 h 332"/>
                <a:gd name="T24" fmla="*/ 6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89 h 332"/>
                <a:gd name="T36" fmla="*/ 128 w 199"/>
                <a:gd name="T37" fmla="*/ 293 h 332"/>
                <a:gd name="T38" fmla="*/ 39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39"/>
                    <a:pt x="154" y="0"/>
                    <a:pt x="93" y="0"/>
                  </a:cubicBezTo>
                  <a:cubicBezTo>
                    <a:pt x="37" y="0"/>
                    <a:pt x="0" y="45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1"/>
                  </a:cubicBezTo>
                  <a:cubicBezTo>
                    <a:pt x="53" y="78"/>
                    <a:pt x="44" y="65"/>
                    <a:pt x="26" y="65"/>
                  </a:cubicBezTo>
                  <a:cubicBezTo>
                    <a:pt x="22" y="65"/>
                    <a:pt x="21" y="65"/>
                    <a:pt x="20" y="66"/>
                  </a:cubicBezTo>
                  <a:cubicBezTo>
                    <a:pt x="31" y="33"/>
                    <a:pt x="58" y="15"/>
                    <a:pt x="87" y="15"/>
                  </a:cubicBezTo>
                  <a:cubicBezTo>
                    <a:pt x="132" y="15"/>
                    <a:pt x="154" y="55"/>
                    <a:pt x="154" y="96"/>
                  </a:cubicBezTo>
                  <a:cubicBezTo>
                    <a:pt x="154" y="136"/>
                    <a:pt x="129" y="176"/>
                    <a:pt x="101" y="206"/>
                  </a:cubicBezTo>
                  <a:lnTo>
                    <a:pt x="6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4" y="260"/>
                    <a:pt x="181" y="282"/>
                    <a:pt x="176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9" y="2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Oval 63">
              <a:extLst>
                <a:ext uri="{FF2B5EF4-FFF2-40B4-BE49-F238E27FC236}">
                  <a16:creationId xmlns:a16="http://schemas.microsoft.com/office/drawing/2014/main" id="{1B753733-576E-4E23-A826-AD39BB51633F}"/>
                </a:ext>
              </a:extLst>
            </p:cNvPr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auto">
            <a:xfrm>
              <a:off x="2638425" y="2671763"/>
              <a:ext cx="19050" cy="23813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64">
              <a:extLst>
                <a:ext uri="{FF2B5EF4-FFF2-40B4-BE49-F238E27FC236}">
                  <a16:creationId xmlns:a16="http://schemas.microsoft.com/office/drawing/2014/main" id="{F6FF0251-1488-4597-AEAA-DD32DCD8C7ED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2759075" y="2546350"/>
              <a:ext cx="53975" cy="149225"/>
            </a:xfrm>
            <a:custGeom>
              <a:avLst/>
              <a:gdLst>
                <a:gd name="T0" fmla="*/ 98 w 152"/>
                <a:gd name="T1" fmla="*/ 39 h 341"/>
                <a:gd name="T2" fmla="*/ 139 w 152"/>
                <a:gd name="T3" fmla="*/ 16 h 341"/>
                <a:gd name="T4" fmla="*/ 152 w 152"/>
                <a:gd name="T5" fmla="*/ 16 h 341"/>
                <a:gd name="T6" fmla="*/ 152 w 152"/>
                <a:gd name="T7" fmla="*/ 0 h 341"/>
                <a:gd name="T8" fmla="*/ 76 w 152"/>
                <a:gd name="T9" fmla="*/ 2 h 341"/>
                <a:gd name="T10" fmla="*/ 0 w 152"/>
                <a:gd name="T11" fmla="*/ 0 h 341"/>
                <a:gd name="T12" fmla="*/ 0 w 152"/>
                <a:gd name="T13" fmla="*/ 16 h 341"/>
                <a:gd name="T14" fmla="*/ 13 w 152"/>
                <a:gd name="T15" fmla="*/ 16 h 341"/>
                <a:gd name="T16" fmla="*/ 54 w 152"/>
                <a:gd name="T17" fmla="*/ 39 h 341"/>
                <a:gd name="T18" fmla="*/ 54 w 152"/>
                <a:gd name="T19" fmla="*/ 302 h 341"/>
                <a:gd name="T20" fmla="*/ 13 w 152"/>
                <a:gd name="T21" fmla="*/ 325 h 341"/>
                <a:gd name="T22" fmla="*/ 0 w 152"/>
                <a:gd name="T23" fmla="*/ 325 h 341"/>
                <a:gd name="T24" fmla="*/ 0 w 152"/>
                <a:gd name="T25" fmla="*/ 341 h 341"/>
                <a:gd name="T26" fmla="*/ 76 w 152"/>
                <a:gd name="T27" fmla="*/ 339 h 341"/>
                <a:gd name="T28" fmla="*/ 152 w 152"/>
                <a:gd name="T29" fmla="*/ 341 h 341"/>
                <a:gd name="T30" fmla="*/ 152 w 152"/>
                <a:gd name="T31" fmla="*/ 325 h 341"/>
                <a:gd name="T32" fmla="*/ 139 w 152"/>
                <a:gd name="T33" fmla="*/ 325 h 341"/>
                <a:gd name="T34" fmla="*/ 98 w 152"/>
                <a:gd name="T35" fmla="*/ 302 h 341"/>
                <a:gd name="T36" fmla="*/ 98 w 152"/>
                <a:gd name="T37" fmla="*/ 39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1">
                  <a:moveTo>
                    <a:pt x="98" y="39"/>
                  </a:moveTo>
                  <a:cubicBezTo>
                    <a:pt x="98" y="21"/>
                    <a:pt x="100" y="16"/>
                    <a:pt x="139" y="16"/>
                  </a:cubicBezTo>
                  <a:lnTo>
                    <a:pt x="152" y="16"/>
                  </a:lnTo>
                  <a:lnTo>
                    <a:pt x="152" y="0"/>
                  </a:lnTo>
                  <a:cubicBezTo>
                    <a:pt x="135" y="2"/>
                    <a:pt x="95" y="2"/>
                    <a:pt x="76" y="2"/>
                  </a:cubicBezTo>
                  <a:cubicBezTo>
                    <a:pt x="57" y="2"/>
                    <a:pt x="17" y="2"/>
                    <a:pt x="0" y="0"/>
                  </a:cubicBezTo>
                  <a:lnTo>
                    <a:pt x="0" y="16"/>
                  </a:lnTo>
                  <a:lnTo>
                    <a:pt x="13" y="16"/>
                  </a:lnTo>
                  <a:cubicBezTo>
                    <a:pt x="52" y="16"/>
                    <a:pt x="54" y="21"/>
                    <a:pt x="54" y="39"/>
                  </a:cubicBezTo>
                  <a:lnTo>
                    <a:pt x="54" y="302"/>
                  </a:lnTo>
                  <a:cubicBezTo>
                    <a:pt x="54" y="320"/>
                    <a:pt x="52" y="325"/>
                    <a:pt x="13" y="325"/>
                  </a:cubicBezTo>
                  <a:lnTo>
                    <a:pt x="0" y="325"/>
                  </a:lnTo>
                  <a:lnTo>
                    <a:pt x="0" y="341"/>
                  </a:lnTo>
                  <a:cubicBezTo>
                    <a:pt x="17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1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65">
              <a:extLst>
                <a:ext uri="{FF2B5EF4-FFF2-40B4-BE49-F238E27FC236}">
                  <a16:creationId xmlns:a16="http://schemas.microsoft.com/office/drawing/2014/main" id="{C7725D38-48D6-4139-B458-EA504E19BB70}"/>
                </a:ext>
              </a:extLst>
            </p:cNvPr>
            <p:cNvSpPr>
              <a:spLocks/>
            </p:cNvSpPr>
            <p:nvPr>
              <p:custDataLst>
                <p:tags r:id="rId98"/>
              </p:custDataLst>
            </p:nvPr>
          </p:nvSpPr>
          <p:spPr bwMode="auto">
            <a:xfrm>
              <a:off x="2822575" y="2560638"/>
              <a:ext cx="55563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5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3 w 156"/>
                <a:gd name="T17" fmla="*/ 107 h 312"/>
                <a:gd name="T18" fmla="*/ 43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66">
              <a:extLst>
                <a:ext uri="{FF2B5EF4-FFF2-40B4-BE49-F238E27FC236}">
                  <a16:creationId xmlns:a16="http://schemas.microsoft.com/office/drawing/2014/main" id="{75388F69-769E-427D-AD3C-78F0D5444810}"/>
                </a:ext>
              </a:extLst>
            </p:cNvPr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2955925" y="2544763"/>
              <a:ext cx="88900" cy="152400"/>
            </a:xfrm>
            <a:custGeom>
              <a:avLst/>
              <a:gdLst>
                <a:gd name="T0" fmla="*/ 172 w 246"/>
                <a:gd name="T1" fmla="*/ 318 h 351"/>
                <a:gd name="T2" fmla="*/ 172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8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8 h 351"/>
                <a:gd name="T24" fmla="*/ 106 w 246"/>
                <a:gd name="T25" fmla="*/ 351 h 351"/>
                <a:gd name="T26" fmla="*/ 172 w 246"/>
                <a:gd name="T27" fmla="*/ 318 h 351"/>
                <a:gd name="T28" fmla="*/ 172 w 246"/>
                <a:gd name="T29" fmla="*/ 185 h 351"/>
                <a:gd name="T30" fmla="*/ 172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2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2" y="318"/>
                  </a:moveTo>
                  <a:lnTo>
                    <a:pt x="172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8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8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7" y="351"/>
                    <a:pt x="160" y="334"/>
                    <a:pt x="172" y="318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5"/>
                  </a:cubicBezTo>
                  <a:cubicBezTo>
                    <a:pt x="152" y="329"/>
                    <a:pt x="129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0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67">
              <a:extLst>
                <a:ext uri="{FF2B5EF4-FFF2-40B4-BE49-F238E27FC236}">
                  <a16:creationId xmlns:a16="http://schemas.microsoft.com/office/drawing/2014/main" id="{206A7F07-B39C-4839-819E-1874C6F4F097}"/>
                </a:ext>
              </a:extLst>
            </p:cNvPr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3054350" y="2597150"/>
              <a:ext cx="80963" cy="100013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68">
              <a:extLst>
                <a:ext uri="{FF2B5EF4-FFF2-40B4-BE49-F238E27FC236}">
                  <a16:creationId xmlns:a16="http://schemas.microsoft.com/office/drawing/2014/main" id="{ABD31C03-181D-4AFE-B712-D633B22D9D3E}"/>
                </a:ext>
              </a:extLst>
            </p:cNvPr>
            <p:cNvSpPr>
              <a:spLocks noEditPoints="1"/>
            </p:cNvSpPr>
            <p:nvPr>
              <p:custDataLst>
                <p:tags r:id="rId101"/>
              </p:custDataLst>
            </p:nvPr>
          </p:nvSpPr>
          <p:spPr bwMode="auto">
            <a:xfrm>
              <a:off x="3151187" y="2597150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3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3 w 193"/>
                <a:gd name="T15" fmla="*/ 0 h 229"/>
                <a:gd name="T16" fmla="*/ 0 w 193"/>
                <a:gd name="T17" fmla="*/ 114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3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69">
              <a:extLst>
                <a:ext uri="{FF2B5EF4-FFF2-40B4-BE49-F238E27FC236}">
                  <a16:creationId xmlns:a16="http://schemas.microsoft.com/office/drawing/2014/main" id="{2EC4B509-21C5-4597-BDCF-F8CEB6F17DD1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3232150" y="2597150"/>
              <a:ext cx="58738" cy="100013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2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7 w 163"/>
                <a:gd name="T19" fmla="*/ 208 h 229"/>
                <a:gd name="T20" fmla="*/ 82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3 w 163"/>
                <a:gd name="T29" fmla="*/ 48 h 229"/>
                <a:gd name="T30" fmla="*/ 79 w 163"/>
                <a:gd name="T31" fmla="*/ 10 h 229"/>
                <a:gd name="T32" fmla="*/ 138 w 163"/>
                <a:gd name="T33" fmla="*/ 70 h 229"/>
                <a:gd name="T34" fmla="*/ 144 w 163"/>
                <a:gd name="T35" fmla="*/ 75 h 229"/>
                <a:gd name="T36" fmla="*/ 150 w 163"/>
                <a:gd name="T37" fmla="*/ 63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6 w 163"/>
                <a:gd name="T45" fmla="*/ 14 h 229"/>
                <a:gd name="T46" fmla="*/ 79 w 163"/>
                <a:gd name="T47" fmla="*/ 0 h 229"/>
                <a:gd name="T48" fmla="*/ 0 w 163"/>
                <a:gd name="T49" fmla="*/ 62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1" y="218"/>
                    <a:pt x="82" y="218"/>
                  </a:cubicBezTo>
                  <a:cubicBezTo>
                    <a:pt x="40" y="218"/>
                    <a:pt x="22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6"/>
                    <a:pt x="0" y="229"/>
                    <a:pt x="5" y="229"/>
                  </a:cubicBezTo>
                  <a:cubicBezTo>
                    <a:pt x="8" y="229"/>
                    <a:pt x="8" y="229"/>
                    <a:pt x="18" y="219"/>
                  </a:cubicBezTo>
                  <a:cubicBezTo>
                    <a:pt x="18" y="218"/>
                    <a:pt x="18" y="217"/>
                    <a:pt x="27" y="208"/>
                  </a:cubicBezTo>
                  <a:cubicBezTo>
                    <a:pt x="49" y="229"/>
                    <a:pt x="72" y="229"/>
                    <a:pt x="82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5" y="96"/>
                    <a:pt x="106" y="92"/>
                    <a:pt x="85" y="88"/>
                  </a:cubicBezTo>
                  <a:cubicBezTo>
                    <a:pt x="57" y="83"/>
                    <a:pt x="23" y="77"/>
                    <a:pt x="23" y="48"/>
                  </a:cubicBezTo>
                  <a:cubicBezTo>
                    <a:pt x="23" y="30"/>
                    <a:pt x="36" y="10"/>
                    <a:pt x="79" y="10"/>
                  </a:cubicBezTo>
                  <a:cubicBezTo>
                    <a:pt x="134" y="10"/>
                    <a:pt x="137" y="55"/>
                    <a:pt x="138" y="70"/>
                  </a:cubicBezTo>
                  <a:cubicBezTo>
                    <a:pt x="138" y="75"/>
                    <a:pt x="143" y="75"/>
                    <a:pt x="144" y="75"/>
                  </a:cubicBezTo>
                  <a:cubicBezTo>
                    <a:pt x="150" y="75"/>
                    <a:pt x="150" y="72"/>
                    <a:pt x="150" y="63"/>
                  </a:cubicBezTo>
                  <a:lnTo>
                    <a:pt x="150" y="12"/>
                  </a:lnTo>
                  <a:cubicBezTo>
                    <a:pt x="150" y="4"/>
                    <a:pt x="150" y="0"/>
                    <a:pt x="145" y="0"/>
                  </a:cubicBezTo>
                  <a:cubicBezTo>
                    <a:pt x="142" y="0"/>
                    <a:pt x="141" y="0"/>
                    <a:pt x="135" y="6"/>
                  </a:cubicBezTo>
                  <a:cubicBezTo>
                    <a:pt x="133" y="8"/>
                    <a:pt x="128" y="13"/>
                    <a:pt x="126" y="14"/>
                  </a:cubicBezTo>
                  <a:cubicBezTo>
                    <a:pt x="107" y="0"/>
                    <a:pt x="87" y="0"/>
                    <a:pt x="79" y="0"/>
                  </a:cubicBezTo>
                  <a:cubicBezTo>
                    <a:pt x="18" y="0"/>
                    <a:pt x="0" y="34"/>
                    <a:pt x="0" y="62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70">
              <a:extLst>
                <a:ext uri="{FF2B5EF4-FFF2-40B4-BE49-F238E27FC236}">
                  <a16:creationId xmlns:a16="http://schemas.microsoft.com/office/drawing/2014/main" id="{1438DE2E-1796-407A-837B-A49A51E54EC6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3303587" y="2598738"/>
              <a:ext cx="90488" cy="968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7 w 251"/>
                <a:gd name="T9" fmla="*/ 219 h 221"/>
                <a:gd name="T10" fmla="*/ 113 w 251"/>
                <a:gd name="T11" fmla="*/ 221 h 221"/>
                <a:gd name="T12" fmla="*/ 113 w 251"/>
                <a:gd name="T13" fmla="*/ 205 h 221"/>
                <a:gd name="T14" fmla="*/ 74 w 251"/>
                <a:gd name="T15" fmla="*/ 183 h 221"/>
                <a:gd name="T16" fmla="*/ 74 w 251"/>
                <a:gd name="T17" fmla="*/ 91 h 221"/>
                <a:gd name="T18" fmla="*/ 141 w 251"/>
                <a:gd name="T19" fmla="*/ 11 h 221"/>
                <a:gd name="T20" fmla="*/ 178 w 251"/>
                <a:gd name="T21" fmla="*/ 67 h 221"/>
                <a:gd name="T22" fmla="*/ 178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7 w 251"/>
                <a:gd name="T39" fmla="*/ 19 h 221"/>
                <a:gd name="T40" fmla="*/ 145 w 251"/>
                <a:gd name="T41" fmla="*/ 0 h 221"/>
                <a:gd name="T42" fmla="*/ 71 w 251"/>
                <a:gd name="T43" fmla="*/ 53 h 221"/>
                <a:gd name="T44" fmla="*/ 71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1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3"/>
                  </a:cubicBezTo>
                  <a:lnTo>
                    <a:pt x="74" y="91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7"/>
                  </a:cubicBezTo>
                  <a:lnTo>
                    <a:pt x="178" y="183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7" y="19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2"/>
                    <a:pt x="71" y="53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71">
              <a:extLst>
                <a:ext uri="{FF2B5EF4-FFF2-40B4-BE49-F238E27FC236}">
                  <a16:creationId xmlns:a16="http://schemas.microsoft.com/office/drawing/2014/main" id="{939AA6D8-1C9F-4822-A1C0-7CBDC0661260}"/>
                </a:ext>
              </a:extLst>
            </p:cNvPr>
            <p:cNvSpPr>
              <a:spLocks/>
            </p:cNvSpPr>
            <p:nvPr>
              <p:custDataLst>
                <p:tags r:id="rId104"/>
              </p:custDataLst>
            </p:nvPr>
          </p:nvSpPr>
          <p:spPr bwMode="auto">
            <a:xfrm>
              <a:off x="3413125" y="2544763"/>
              <a:ext cx="22225" cy="65088"/>
            </a:xfrm>
            <a:custGeom>
              <a:avLst/>
              <a:gdLst>
                <a:gd name="T0" fmla="*/ 60 w 60"/>
                <a:gd name="T1" fmla="*/ 52 h 149"/>
                <a:gd name="T2" fmla="*/ 27 w 60"/>
                <a:gd name="T3" fmla="*/ 0 h 149"/>
                <a:gd name="T4" fmla="*/ 0 w 60"/>
                <a:gd name="T5" fmla="*/ 26 h 149"/>
                <a:gd name="T6" fmla="*/ 27 w 60"/>
                <a:gd name="T7" fmla="*/ 52 h 149"/>
                <a:gd name="T8" fmla="*/ 47 w 60"/>
                <a:gd name="T9" fmla="*/ 44 h 149"/>
                <a:gd name="T10" fmla="*/ 48 w 60"/>
                <a:gd name="T11" fmla="*/ 43 h 149"/>
                <a:gd name="T12" fmla="*/ 49 w 60"/>
                <a:gd name="T13" fmla="*/ 52 h 149"/>
                <a:gd name="T14" fmla="*/ 14 w 60"/>
                <a:gd name="T15" fmla="*/ 135 h 149"/>
                <a:gd name="T16" fmla="*/ 8 w 60"/>
                <a:gd name="T17" fmla="*/ 143 h 149"/>
                <a:gd name="T18" fmla="*/ 13 w 60"/>
                <a:gd name="T19" fmla="*/ 149 h 149"/>
                <a:gd name="T20" fmla="*/ 60 w 60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49">
                  <a:moveTo>
                    <a:pt x="60" y="52"/>
                  </a:moveTo>
                  <a:cubicBezTo>
                    <a:pt x="60" y="22"/>
                    <a:pt x="48" y="0"/>
                    <a:pt x="27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9" y="52"/>
                    <a:pt x="27" y="52"/>
                  </a:cubicBezTo>
                  <a:cubicBezTo>
                    <a:pt x="37" y="52"/>
                    <a:pt x="44" y="47"/>
                    <a:pt x="47" y="44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9" y="43"/>
                    <a:pt x="49" y="50"/>
                    <a:pt x="49" y="52"/>
                  </a:cubicBezTo>
                  <a:cubicBezTo>
                    <a:pt x="49" y="68"/>
                    <a:pt x="46" y="104"/>
                    <a:pt x="14" y="135"/>
                  </a:cubicBezTo>
                  <a:cubicBezTo>
                    <a:pt x="8" y="141"/>
                    <a:pt x="8" y="142"/>
                    <a:pt x="8" y="143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60" y="111"/>
                    <a:pt x="60" y="5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72">
              <a:extLst>
                <a:ext uri="{FF2B5EF4-FFF2-40B4-BE49-F238E27FC236}">
                  <a16:creationId xmlns:a16="http://schemas.microsoft.com/office/drawing/2014/main" id="{58E03D50-4538-4399-AEAE-8C0C0E6B6EEE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3451225" y="2560638"/>
              <a:ext cx="57150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4 w 156"/>
                <a:gd name="T27" fmla="*/ 216 h 312"/>
                <a:gd name="T28" fmla="*/ 144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4" y="216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73">
              <a:extLst>
                <a:ext uri="{FF2B5EF4-FFF2-40B4-BE49-F238E27FC236}">
                  <a16:creationId xmlns:a16="http://schemas.microsoft.com/office/drawing/2014/main" id="{11B6FC62-B7A3-4295-A357-26627CD46DE6}"/>
                </a:ext>
              </a:extLst>
            </p:cNvPr>
            <p:cNvSpPr>
              <a:spLocks/>
            </p:cNvSpPr>
            <p:nvPr>
              <p:custDataLst>
                <p:tags r:id="rId106"/>
              </p:custDataLst>
            </p:nvPr>
          </p:nvSpPr>
          <p:spPr bwMode="auto">
            <a:xfrm>
              <a:off x="3582987" y="2598738"/>
              <a:ext cx="61913" cy="96838"/>
            </a:xfrm>
            <a:custGeom>
              <a:avLst/>
              <a:gdLst>
                <a:gd name="T0" fmla="*/ 70 w 168"/>
                <a:gd name="T1" fmla="*/ 55 h 221"/>
                <a:gd name="T2" fmla="*/ 70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5 h 221"/>
                <a:gd name="T14" fmla="*/ 0 w 168"/>
                <a:gd name="T15" fmla="*/ 221 h 221"/>
                <a:gd name="T16" fmla="*/ 57 w 168"/>
                <a:gd name="T17" fmla="*/ 219 h 221"/>
                <a:gd name="T18" fmla="*/ 120 w 168"/>
                <a:gd name="T19" fmla="*/ 221 h 221"/>
                <a:gd name="T20" fmla="*/ 120 w 168"/>
                <a:gd name="T21" fmla="*/ 205 h 221"/>
                <a:gd name="T22" fmla="*/ 110 w 168"/>
                <a:gd name="T23" fmla="*/ 205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70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70" y="55"/>
                  </a:move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1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1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5" y="0"/>
                    <a:pt x="77" y="34"/>
                    <a:pt x="70" y="5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74">
              <a:extLst>
                <a:ext uri="{FF2B5EF4-FFF2-40B4-BE49-F238E27FC236}">
                  <a16:creationId xmlns:a16="http://schemas.microsoft.com/office/drawing/2014/main" id="{6546D404-216E-40F0-A69E-3C6DD2F4E6E1}"/>
                </a:ext>
              </a:extLst>
            </p:cNvPr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3654425" y="2597150"/>
              <a:ext cx="69850" cy="100013"/>
            </a:xfrm>
            <a:custGeom>
              <a:avLst/>
              <a:gdLst>
                <a:gd name="T0" fmla="*/ 41 w 192"/>
                <a:gd name="T1" fmla="*/ 98 h 229"/>
                <a:gd name="T2" fmla="*/ 103 w 192"/>
                <a:gd name="T3" fmla="*/ 11 h 229"/>
                <a:gd name="T4" fmla="*/ 160 w 192"/>
                <a:gd name="T5" fmla="*/ 98 h 229"/>
                <a:gd name="T6" fmla="*/ 41 w 192"/>
                <a:gd name="T7" fmla="*/ 98 h 229"/>
                <a:gd name="T8" fmla="*/ 41 w 192"/>
                <a:gd name="T9" fmla="*/ 108 h 229"/>
                <a:gd name="T10" fmla="*/ 180 w 192"/>
                <a:gd name="T11" fmla="*/ 108 h 229"/>
                <a:gd name="T12" fmla="*/ 192 w 192"/>
                <a:gd name="T13" fmla="*/ 98 h 229"/>
                <a:gd name="T14" fmla="*/ 103 w 192"/>
                <a:gd name="T15" fmla="*/ 0 h 229"/>
                <a:gd name="T16" fmla="*/ 0 w 192"/>
                <a:gd name="T17" fmla="*/ 114 h 229"/>
                <a:gd name="T18" fmla="*/ 109 w 192"/>
                <a:gd name="T19" fmla="*/ 229 h 229"/>
                <a:gd name="T20" fmla="*/ 192 w 192"/>
                <a:gd name="T21" fmla="*/ 164 h 229"/>
                <a:gd name="T22" fmla="*/ 186 w 192"/>
                <a:gd name="T23" fmla="*/ 158 h 229"/>
                <a:gd name="T24" fmla="*/ 180 w 192"/>
                <a:gd name="T25" fmla="*/ 165 h 229"/>
                <a:gd name="T26" fmla="*/ 112 w 192"/>
                <a:gd name="T27" fmla="*/ 217 h 229"/>
                <a:gd name="T28" fmla="*/ 56 w 192"/>
                <a:gd name="T29" fmla="*/ 183 h 229"/>
                <a:gd name="T30" fmla="*/ 41 w 192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29">
                  <a:moveTo>
                    <a:pt x="41" y="98"/>
                  </a:moveTo>
                  <a:cubicBezTo>
                    <a:pt x="44" y="24"/>
                    <a:pt x="86" y="11"/>
                    <a:pt x="103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1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2" y="108"/>
                    <a:pt x="192" y="98"/>
                  </a:cubicBezTo>
                  <a:cubicBezTo>
                    <a:pt x="192" y="49"/>
                    <a:pt x="166" y="0"/>
                    <a:pt x="103" y="0"/>
                  </a:cubicBezTo>
                  <a:cubicBezTo>
                    <a:pt x="45" y="0"/>
                    <a:pt x="0" y="52"/>
                    <a:pt x="0" y="114"/>
                  </a:cubicBezTo>
                  <a:cubicBezTo>
                    <a:pt x="0" y="181"/>
                    <a:pt x="52" y="229"/>
                    <a:pt x="109" y="229"/>
                  </a:cubicBezTo>
                  <a:cubicBezTo>
                    <a:pt x="170" y="229"/>
                    <a:pt x="192" y="174"/>
                    <a:pt x="192" y="164"/>
                  </a:cubicBezTo>
                  <a:cubicBezTo>
                    <a:pt x="192" y="159"/>
                    <a:pt x="188" y="158"/>
                    <a:pt x="186" y="158"/>
                  </a:cubicBezTo>
                  <a:cubicBezTo>
                    <a:pt x="182" y="158"/>
                    <a:pt x="180" y="161"/>
                    <a:pt x="180" y="165"/>
                  </a:cubicBezTo>
                  <a:cubicBezTo>
                    <a:pt x="162" y="217"/>
                    <a:pt x="117" y="217"/>
                    <a:pt x="112" y="217"/>
                  </a:cubicBezTo>
                  <a:cubicBezTo>
                    <a:pt x="87" y="217"/>
                    <a:pt x="67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5">
              <a:extLst>
                <a:ext uri="{FF2B5EF4-FFF2-40B4-BE49-F238E27FC236}">
                  <a16:creationId xmlns:a16="http://schemas.microsoft.com/office/drawing/2014/main" id="{FEB4EF1B-F029-4DCD-B0F3-FEA7D24EFC51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3733800" y="2601913"/>
              <a:ext cx="123825" cy="95250"/>
            </a:xfrm>
            <a:custGeom>
              <a:avLst/>
              <a:gdLst>
                <a:gd name="T0" fmla="*/ 299 w 341"/>
                <a:gd name="T1" fmla="*/ 47 h 220"/>
                <a:gd name="T2" fmla="*/ 341 w 341"/>
                <a:gd name="T3" fmla="*/ 15 h 220"/>
                <a:gd name="T4" fmla="*/ 341 w 341"/>
                <a:gd name="T5" fmla="*/ 0 h 220"/>
                <a:gd name="T6" fmla="*/ 305 w 341"/>
                <a:gd name="T7" fmla="*/ 1 h 220"/>
                <a:gd name="T8" fmla="*/ 259 w 341"/>
                <a:gd name="T9" fmla="*/ 0 h 220"/>
                <a:gd name="T10" fmla="*/ 259 w 341"/>
                <a:gd name="T11" fmla="*/ 15 h 220"/>
                <a:gd name="T12" fmla="*/ 287 w 341"/>
                <a:gd name="T13" fmla="*/ 39 h 220"/>
                <a:gd name="T14" fmla="*/ 285 w 341"/>
                <a:gd name="T15" fmla="*/ 50 h 220"/>
                <a:gd name="T16" fmla="*/ 240 w 341"/>
                <a:gd name="T17" fmla="*/ 177 h 220"/>
                <a:gd name="T18" fmla="*/ 190 w 341"/>
                <a:gd name="T19" fmla="*/ 38 h 220"/>
                <a:gd name="T20" fmla="*/ 188 w 341"/>
                <a:gd name="T21" fmla="*/ 29 h 220"/>
                <a:gd name="T22" fmla="*/ 217 w 341"/>
                <a:gd name="T23" fmla="*/ 15 h 220"/>
                <a:gd name="T24" fmla="*/ 217 w 341"/>
                <a:gd name="T25" fmla="*/ 0 h 220"/>
                <a:gd name="T26" fmla="*/ 165 w 341"/>
                <a:gd name="T27" fmla="*/ 1 h 220"/>
                <a:gd name="T28" fmla="*/ 121 w 341"/>
                <a:gd name="T29" fmla="*/ 0 h 220"/>
                <a:gd name="T30" fmla="*/ 121 w 341"/>
                <a:gd name="T31" fmla="*/ 15 h 220"/>
                <a:gd name="T32" fmla="*/ 152 w 341"/>
                <a:gd name="T33" fmla="*/ 23 h 220"/>
                <a:gd name="T34" fmla="*/ 164 w 341"/>
                <a:gd name="T35" fmla="*/ 50 h 220"/>
                <a:gd name="T36" fmla="*/ 121 w 341"/>
                <a:gd name="T37" fmla="*/ 171 h 220"/>
                <a:gd name="T38" fmla="*/ 74 w 341"/>
                <a:gd name="T39" fmla="*/ 38 h 220"/>
                <a:gd name="T40" fmla="*/ 71 w 341"/>
                <a:gd name="T41" fmla="*/ 29 h 220"/>
                <a:gd name="T42" fmla="*/ 100 w 341"/>
                <a:gd name="T43" fmla="*/ 15 h 220"/>
                <a:gd name="T44" fmla="*/ 100 w 341"/>
                <a:gd name="T45" fmla="*/ 0 h 220"/>
                <a:gd name="T46" fmla="*/ 46 w 341"/>
                <a:gd name="T47" fmla="*/ 1 h 220"/>
                <a:gd name="T48" fmla="*/ 0 w 341"/>
                <a:gd name="T49" fmla="*/ 0 h 220"/>
                <a:gd name="T50" fmla="*/ 0 w 341"/>
                <a:gd name="T51" fmla="*/ 15 h 220"/>
                <a:gd name="T52" fmla="*/ 37 w 341"/>
                <a:gd name="T53" fmla="*/ 33 h 220"/>
                <a:gd name="T54" fmla="*/ 99 w 341"/>
                <a:gd name="T55" fmla="*/ 209 h 220"/>
                <a:gd name="T56" fmla="*/ 110 w 341"/>
                <a:gd name="T57" fmla="*/ 220 h 220"/>
                <a:gd name="T58" fmla="*/ 120 w 341"/>
                <a:gd name="T59" fmla="*/ 210 h 220"/>
                <a:gd name="T60" fmla="*/ 170 w 341"/>
                <a:gd name="T61" fmla="*/ 69 h 220"/>
                <a:gd name="T62" fmla="*/ 221 w 341"/>
                <a:gd name="T63" fmla="*/ 211 h 220"/>
                <a:gd name="T64" fmla="*/ 231 w 341"/>
                <a:gd name="T65" fmla="*/ 220 h 220"/>
                <a:gd name="T66" fmla="*/ 241 w 341"/>
                <a:gd name="T67" fmla="*/ 211 h 220"/>
                <a:gd name="T68" fmla="*/ 299 w 341"/>
                <a:gd name="T69" fmla="*/ 4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0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9" y="0"/>
                  </a:cubicBezTo>
                  <a:lnTo>
                    <a:pt x="259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40" y="177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4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1" y="15"/>
                    <a:pt x="100" y="15"/>
                  </a:cubicBezTo>
                  <a:lnTo>
                    <a:pt x="100" y="0"/>
                  </a:lnTo>
                  <a:cubicBezTo>
                    <a:pt x="86" y="0"/>
                    <a:pt x="58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09"/>
                  </a:lnTo>
                  <a:cubicBezTo>
                    <a:pt x="102" y="216"/>
                    <a:pt x="103" y="220"/>
                    <a:pt x="110" y="220"/>
                  </a:cubicBezTo>
                  <a:cubicBezTo>
                    <a:pt x="116" y="220"/>
                    <a:pt x="117" y="217"/>
                    <a:pt x="120" y="210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6"/>
                    <a:pt x="225" y="220"/>
                    <a:pt x="231" y="220"/>
                  </a:cubicBezTo>
                  <a:cubicBezTo>
                    <a:pt x="238" y="220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76">
              <a:extLst>
                <a:ext uri="{FF2B5EF4-FFF2-40B4-BE49-F238E27FC236}">
                  <a16:creationId xmlns:a16="http://schemas.microsoft.com/office/drawing/2014/main" id="{D9AF23FE-9AE2-4718-8B42-C5A0E6066FDC}"/>
                </a:ext>
              </a:extLst>
            </p:cNvPr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3867150" y="2549525"/>
              <a:ext cx="38100" cy="146050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8 h 334"/>
                <a:gd name="T12" fmla="*/ 0 w 107"/>
                <a:gd name="T13" fmla="*/ 334 h 334"/>
                <a:gd name="T14" fmla="*/ 55 w 107"/>
                <a:gd name="T15" fmla="*/ 332 h 334"/>
                <a:gd name="T16" fmla="*/ 107 w 107"/>
                <a:gd name="T17" fmla="*/ 334 h 334"/>
                <a:gd name="T18" fmla="*/ 107 w 107"/>
                <a:gd name="T19" fmla="*/ 318 h 334"/>
                <a:gd name="T20" fmla="*/ 72 w 107"/>
                <a:gd name="T21" fmla="*/ 296 h 334"/>
                <a:gd name="T22" fmla="*/ 72 w 107"/>
                <a:gd name="T23" fmla="*/ 113 h 334"/>
                <a:gd name="T24" fmla="*/ 74 w 107"/>
                <a:gd name="T25" fmla="*/ 26 h 334"/>
                <a:gd name="T26" fmla="*/ 48 w 107"/>
                <a:gd name="T27" fmla="*/ 0 h 334"/>
                <a:gd name="T28" fmla="*/ 21 w 107"/>
                <a:gd name="T29" fmla="*/ 26 h 334"/>
                <a:gd name="T30" fmla="*/ 48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5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8"/>
                    <a:pt x="34" y="318"/>
                    <a:pt x="0" y="318"/>
                  </a:cubicBezTo>
                  <a:lnTo>
                    <a:pt x="0" y="334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4"/>
                  </a:cubicBezTo>
                  <a:lnTo>
                    <a:pt x="107" y="318"/>
                  </a:lnTo>
                  <a:cubicBezTo>
                    <a:pt x="74" y="318"/>
                    <a:pt x="72" y="316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1"/>
                    <a:pt x="61" y="0"/>
                    <a:pt x="48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8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7">
              <a:extLst>
                <a:ext uri="{FF2B5EF4-FFF2-40B4-BE49-F238E27FC236}">
                  <a16:creationId xmlns:a16="http://schemas.microsoft.com/office/drawing/2014/main" id="{CB9EB3DB-701C-4391-917C-99C7C7ED8BD5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3916362" y="2598738"/>
              <a:ext cx="92075" cy="96838"/>
            </a:xfrm>
            <a:custGeom>
              <a:avLst/>
              <a:gdLst>
                <a:gd name="T0" fmla="*/ 39 w 251"/>
                <a:gd name="T1" fmla="*/ 49 h 221"/>
                <a:gd name="T2" fmla="*/ 39 w 251"/>
                <a:gd name="T3" fmla="*/ 183 h 221"/>
                <a:gd name="T4" fmla="*/ 0 w 251"/>
                <a:gd name="T5" fmla="*/ 205 h 221"/>
                <a:gd name="T6" fmla="*/ 0 w 251"/>
                <a:gd name="T7" fmla="*/ 221 h 221"/>
                <a:gd name="T8" fmla="*/ 56 w 251"/>
                <a:gd name="T9" fmla="*/ 219 h 221"/>
                <a:gd name="T10" fmla="*/ 112 w 251"/>
                <a:gd name="T11" fmla="*/ 221 h 221"/>
                <a:gd name="T12" fmla="*/ 112 w 251"/>
                <a:gd name="T13" fmla="*/ 205 h 221"/>
                <a:gd name="T14" fmla="*/ 73 w 251"/>
                <a:gd name="T15" fmla="*/ 183 h 221"/>
                <a:gd name="T16" fmla="*/ 73 w 251"/>
                <a:gd name="T17" fmla="*/ 91 h 221"/>
                <a:gd name="T18" fmla="*/ 141 w 251"/>
                <a:gd name="T19" fmla="*/ 11 h 221"/>
                <a:gd name="T20" fmla="*/ 177 w 251"/>
                <a:gd name="T21" fmla="*/ 67 h 221"/>
                <a:gd name="T22" fmla="*/ 177 w 251"/>
                <a:gd name="T23" fmla="*/ 183 h 221"/>
                <a:gd name="T24" fmla="*/ 139 w 251"/>
                <a:gd name="T25" fmla="*/ 205 h 221"/>
                <a:gd name="T26" fmla="*/ 139 w 251"/>
                <a:gd name="T27" fmla="*/ 221 h 221"/>
                <a:gd name="T28" fmla="*/ 195 w 251"/>
                <a:gd name="T29" fmla="*/ 219 h 221"/>
                <a:gd name="T30" fmla="*/ 251 w 251"/>
                <a:gd name="T31" fmla="*/ 221 h 221"/>
                <a:gd name="T32" fmla="*/ 251 w 251"/>
                <a:gd name="T33" fmla="*/ 205 h 221"/>
                <a:gd name="T34" fmla="*/ 212 w 251"/>
                <a:gd name="T35" fmla="*/ 190 h 221"/>
                <a:gd name="T36" fmla="*/ 212 w 251"/>
                <a:gd name="T37" fmla="*/ 95 h 221"/>
                <a:gd name="T38" fmla="*/ 196 w 251"/>
                <a:gd name="T39" fmla="*/ 19 h 221"/>
                <a:gd name="T40" fmla="*/ 144 w 251"/>
                <a:gd name="T41" fmla="*/ 0 h 221"/>
                <a:gd name="T42" fmla="*/ 70 w 251"/>
                <a:gd name="T43" fmla="*/ 53 h 221"/>
                <a:gd name="T44" fmla="*/ 70 w 251"/>
                <a:gd name="T45" fmla="*/ 0 h 221"/>
                <a:gd name="T46" fmla="*/ 0 w 251"/>
                <a:gd name="T47" fmla="*/ 6 h 221"/>
                <a:gd name="T48" fmla="*/ 0 w 251"/>
                <a:gd name="T49" fmla="*/ 21 h 221"/>
                <a:gd name="T50" fmla="*/ 39 w 251"/>
                <a:gd name="T51" fmla="*/ 4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1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1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1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7" y="38"/>
                    <a:pt x="177" y="67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9" y="205"/>
                  </a:cubicBezTo>
                  <a:lnTo>
                    <a:pt x="139" y="221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1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7"/>
                    <a:pt x="196" y="19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2"/>
                    <a:pt x="70" y="53"/>
                  </a:cubicBezTo>
                  <a:lnTo>
                    <a:pt x="70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78">
              <a:extLst>
                <a:ext uri="{FF2B5EF4-FFF2-40B4-BE49-F238E27FC236}">
                  <a16:creationId xmlns:a16="http://schemas.microsoft.com/office/drawing/2014/main" id="{305BD818-E19B-4BB9-A5C7-B5E16910F40A}"/>
                </a:ext>
              </a:extLst>
            </p:cNvPr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4017962" y="2544763"/>
              <a:ext cx="88900" cy="152400"/>
            </a:xfrm>
            <a:custGeom>
              <a:avLst/>
              <a:gdLst>
                <a:gd name="T0" fmla="*/ 172 w 246"/>
                <a:gd name="T1" fmla="*/ 318 h 351"/>
                <a:gd name="T2" fmla="*/ 172 w 246"/>
                <a:gd name="T3" fmla="*/ 351 h 351"/>
                <a:gd name="T4" fmla="*/ 246 w 246"/>
                <a:gd name="T5" fmla="*/ 346 h 351"/>
                <a:gd name="T6" fmla="*/ 246 w 246"/>
                <a:gd name="T7" fmla="*/ 330 h 351"/>
                <a:gd name="T8" fmla="*/ 207 w 246"/>
                <a:gd name="T9" fmla="*/ 302 h 351"/>
                <a:gd name="T10" fmla="*/ 207 w 246"/>
                <a:gd name="T11" fmla="*/ 0 h 351"/>
                <a:gd name="T12" fmla="*/ 135 w 246"/>
                <a:gd name="T13" fmla="*/ 5 h 351"/>
                <a:gd name="T14" fmla="*/ 135 w 246"/>
                <a:gd name="T15" fmla="*/ 21 h 351"/>
                <a:gd name="T16" fmla="*/ 174 w 246"/>
                <a:gd name="T17" fmla="*/ 48 h 351"/>
                <a:gd name="T18" fmla="*/ 174 w 246"/>
                <a:gd name="T19" fmla="*/ 156 h 351"/>
                <a:gd name="T20" fmla="*/ 111 w 246"/>
                <a:gd name="T21" fmla="*/ 125 h 351"/>
                <a:gd name="T22" fmla="*/ 0 w 246"/>
                <a:gd name="T23" fmla="*/ 238 h 351"/>
                <a:gd name="T24" fmla="*/ 106 w 246"/>
                <a:gd name="T25" fmla="*/ 351 h 351"/>
                <a:gd name="T26" fmla="*/ 172 w 246"/>
                <a:gd name="T27" fmla="*/ 318 h 351"/>
                <a:gd name="T28" fmla="*/ 172 w 246"/>
                <a:gd name="T29" fmla="*/ 185 h 351"/>
                <a:gd name="T30" fmla="*/ 172 w 246"/>
                <a:gd name="T31" fmla="*/ 287 h 351"/>
                <a:gd name="T32" fmla="*/ 167 w 246"/>
                <a:gd name="T33" fmla="*/ 305 h 351"/>
                <a:gd name="T34" fmla="*/ 108 w 246"/>
                <a:gd name="T35" fmla="*/ 340 h 351"/>
                <a:gd name="T36" fmla="*/ 56 w 246"/>
                <a:gd name="T37" fmla="*/ 308 h 351"/>
                <a:gd name="T38" fmla="*/ 41 w 246"/>
                <a:gd name="T39" fmla="*/ 239 h 351"/>
                <a:gd name="T40" fmla="*/ 57 w 246"/>
                <a:gd name="T41" fmla="*/ 168 h 351"/>
                <a:gd name="T42" fmla="*/ 113 w 246"/>
                <a:gd name="T43" fmla="*/ 136 h 351"/>
                <a:gd name="T44" fmla="*/ 167 w 246"/>
                <a:gd name="T45" fmla="*/ 166 h 351"/>
                <a:gd name="T46" fmla="*/ 172 w 246"/>
                <a:gd name="T47" fmla="*/ 18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1">
                  <a:moveTo>
                    <a:pt x="172" y="318"/>
                  </a:moveTo>
                  <a:lnTo>
                    <a:pt x="172" y="351"/>
                  </a:lnTo>
                  <a:lnTo>
                    <a:pt x="246" y="346"/>
                  </a:lnTo>
                  <a:lnTo>
                    <a:pt x="246" y="330"/>
                  </a:lnTo>
                  <a:cubicBezTo>
                    <a:pt x="211" y="330"/>
                    <a:pt x="207" y="327"/>
                    <a:pt x="207" y="302"/>
                  </a:cubicBezTo>
                  <a:lnTo>
                    <a:pt x="207" y="0"/>
                  </a:lnTo>
                  <a:lnTo>
                    <a:pt x="135" y="5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8"/>
                  </a:cubicBezTo>
                  <a:lnTo>
                    <a:pt x="174" y="156"/>
                  </a:lnTo>
                  <a:cubicBezTo>
                    <a:pt x="159" y="138"/>
                    <a:pt x="138" y="125"/>
                    <a:pt x="111" y="125"/>
                  </a:cubicBezTo>
                  <a:cubicBezTo>
                    <a:pt x="52" y="125"/>
                    <a:pt x="0" y="174"/>
                    <a:pt x="0" y="238"/>
                  </a:cubicBezTo>
                  <a:cubicBezTo>
                    <a:pt x="0" y="302"/>
                    <a:pt x="49" y="351"/>
                    <a:pt x="106" y="351"/>
                  </a:cubicBezTo>
                  <a:cubicBezTo>
                    <a:pt x="137" y="351"/>
                    <a:pt x="160" y="334"/>
                    <a:pt x="172" y="318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5"/>
                  </a:cubicBezTo>
                  <a:cubicBezTo>
                    <a:pt x="152" y="329"/>
                    <a:pt x="129" y="340"/>
                    <a:pt x="108" y="340"/>
                  </a:cubicBezTo>
                  <a:cubicBezTo>
                    <a:pt x="86" y="340"/>
                    <a:pt x="68" y="327"/>
                    <a:pt x="56" y="308"/>
                  </a:cubicBezTo>
                  <a:cubicBezTo>
                    <a:pt x="43" y="288"/>
                    <a:pt x="41" y="259"/>
                    <a:pt x="41" y="239"/>
                  </a:cubicBezTo>
                  <a:cubicBezTo>
                    <a:pt x="41" y="220"/>
                    <a:pt x="42" y="191"/>
                    <a:pt x="57" y="168"/>
                  </a:cubicBezTo>
                  <a:cubicBezTo>
                    <a:pt x="67" y="153"/>
                    <a:pt x="86" y="136"/>
                    <a:pt x="113" y="136"/>
                  </a:cubicBezTo>
                  <a:cubicBezTo>
                    <a:pt x="130" y="136"/>
                    <a:pt x="151" y="144"/>
                    <a:pt x="167" y="166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79">
              <a:extLst>
                <a:ext uri="{FF2B5EF4-FFF2-40B4-BE49-F238E27FC236}">
                  <a16:creationId xmlns:a16="http://schemas.microsoft.com/office/drawing/2014/main" id="{44D906DF-0F3D-449A-9480-2BA450F7B66E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4183062" y="2541588"/>
              <a:ext cx="79375" cy="158750"/>
            </a:xfrm>
            <a:custGeom>
              <a:avLst/>
              <a:gdLst>
                <a:gd name="T0" fmla="*/ 147 w 221"/>
                <a:gd name="T1" fmla="*/ 158 h 363"/>
                <a:gd name="T2" fmla="*/ 83 w 221"/>
                <a:gd name="T3" fmla="*/ 143 h 363"/>
                <a:gd name="T4" fmla="*/ 32 w 221"/>
                <a:gd name="T5" fmla="*/ 79 h 363"/>
                <a:gd name="T6" fmla="*/ 98 w 221"/>
                <a:gd name="T7" fmla="*/ 14 h 363"/>
                <a:gd name="T8" fmla="*/ 195 w 221"/>
                <a:gd name="T9" fmla="*/ 118 h 363"/>
                <a:gd name="T10" fmla="*/ 201 w 221"/>
                <a:gd name="T11" fmla="*/ 124 h 363"/>
                <a:gd name="T12" fmla="*/ 208 w 221"/>
                <a:gd name="T13" fmla="*/ 112 h 363"/>
                <a:gd name="T14" fmla="*/ 208 w 221"/>
                <a:gd name="T15" fmla="*/ 12 h 363"/>
                <a:gd name="T16" fmla="*/ 202 w 221"/>
                <a:gd name="T17" fmla="*/ 0 h 363"/>
                <a:gd name="T18" fmla="*/ 195 w 221"/>
                <a:gd name="T19" fmla="*/ 7 h 363"/>
                <a:gd name="T20" fmla="*/ 177 w 221"/>
                <a:gd name="T21" fmla="*/ 35 h 363"/>
                <a:gd name="T22" fmla="*/ 98 w 221"/>
                <a:gd name="T23" fmla="*/ 0 h 363"/>
                <a:gd name="T24" fmla="*/ 0 w 221"/>
                <a:gd name="T25" fmla="*/ 97 h 363"/>
                <a:gd name="T26" fmla="*/ 66 w 221"/>
                <a:gd name="T27" fmla="*/ 188 h 363"/>
                <a:gd name="T28" fmla="*/ 132 w 221"/>
                <a:gd name="T29" fmla="*/ 205 h 363"/>
                <a:gd name="T30" fmla="*/ 174 w 221"/>
                <a:gd name="T31" fmla="*/ 230 h 363"/>
                <a:gd name="T32" fmla="*/ 189 w 221"/>
                <a:gd name="T33" fmla="*/ 276 h 363"/>
                <a:gd name="T34" fmla="*/ 123 w 221"/>
                <a:gd name="T35" fmla="*/ 347 h 363"/>
                <a:gd name="T36" fmla="*/ 44 w 221"/>
                <a:gd name="T37" fmla="*/ 320 h 363"/>
                <a:gd name="T38" fmla="*/ 13 w 221"/>
                <a:gd name="T39" fmla="*/ 243 h 363"/>
                <a:gd name="T40" fmla="*/ 7 w 221"/>
                <a:gd name="T41" fmla="*/ 238 h 363"/>
                <a:gd name="T42" fmla="*/ 0 w 221"/>
                <a:gd name="T43" fmla="*/ 251 h 363"/>
                <a:gd name="T44" fmla="*/ 0 w 221"/>
                <a:gd name="T45" fmla="*/ 351 h 363"/>
                <a:gd name="T46" fmla="*/ 6 w 221"/>
                <a:gd name="T47" fmla="*/ 363 h 363"/>
                <a:gd name="T48" fmla="*/ 13 w 221"/>
                <a:gd name="T49" fmla="*/ 356 h 363"/>
                <a:gd name="T50" fmla="*/ 31 w 221"/>
                <a:gd name="T51" fmla="*/ 328 h 363"/>
                <a:gd name="T52" fmla="*/ 123 w 221"/>
                <a:gd name="T53" fmla="*/ 363 h 363"/>
                <a:gd name="T54" fmla="*/ 221 w 221"/>
                <a:gd name="T55" fmla="*/ 259 h 363"/>
                <a:gd name="T56" fmla="*/ 147 w 221"/>
                <a:gd name="T57" fmla="*/ 15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3">
                  <a:moveTo>
                    <a:pt x="147" y="158"/>
                  </a:moveTo>
                  <a:lnTo>
                    <a:pt x="83" y="143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6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2"/>
                    <a:pt x="208" y="112"/>
                  </a:cubicBezTo>
                  <a:lnTo>
                    <a:pt x="208" y="12"/>
                  </a:lnTo>
                  <a:cubicBezTo>
                    <a:pt x="208" y="4"/>
                    <a:pt x="208" y="0"/>
                    <a:pt x="202" y="0"/>
                  </a:cubicBezTo>
                  <a:cubicBezTo>
                    <a:pt x="199" y="0"/>
                    <a:pt x="198" y="1"/>
                    <a:pt x="195" y="7"/>
                  </a:cubicBezTo>
                  <a:lnTo>
                    <a:pt x="177" y="35"/>
                  </a:lnTo>
                  <a:cubicBezTo>
                    <a:pt x="162" y="21"/>
                    <a:pt x="142" y="0"/>
                    <a:pt x="98" y="0"/>
                  </a:cubicBezTo>
                  <a:cubicBezTo>
                    <a:pt x="42" y="0"/>
                    <a:pt x="0" y="44"/>
                    <a:pt x="0" y="97"/>
                  </a:cubicBezTo>
                  <a:cubicBezTo>
                    <a:pt x="0" y="138"/>
                    <a:pt x="27" y="175"/>
                    <a:pt x="66" y="188"/>
                  </a:cubicBezTo>
                  <a:cubicBezTo>
                    <a:pt x="71" y="190"/>
                    <a:pt x="97" y="196"/>
                    <a:pt x="132" y="205"/>
                  </a:cubicBezTo>
                  <a:cubicBezTo>
                    <a:pt x="145" y="208"/>
                    <a:pt x="160" y="211"/>
                    <a:pt x="174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4" y="347"/>
                    <a:pt x="123" y="347"/>
                  </a:cubicBezTo>
                  <a:cubicBezTo>
                    <a:pt x="108" y="347"/>
                    <a:pt x="70" y="345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1"/>
                  </a:lnTo>
                  <a:cubicBezTo>
                    <a:pt x="0" y="359"/>
                    <a:pt x="0" y="363"/>
                    <a:pt x="6" y="363"/>
                  </a:cubicBezTo>
                  <a:cubicBezTo>
                    <a:pt x="9" y="363"/>
                    <a:pt x="10" y="362"/>
                    <a:pt x="13" y="356"/>
                  </a:cubicBezTo>
                  <a:cubicBezTo>
                    <a:pt x="13" y="356"/>
                    <a:pt x="15" y="354"/>
                    <a:pt x="31" y="328"/>
                  </a:cubicBezTo>
                  <a:cubicBezTo>
                    <a:pt x="47" y="345"/>
                    <a:pt x="79" y="363"/>
                    <a:pt x="123" y="363"/>
                  </a:cubicBezTo>
                  <a:cubicBezTo>
                    <a:pt x="181" y="363"/>
                    <a:pt x="221" y="314"/>
                    <a:pt x="221" y="259"/>
                  </a:cubicBezTo>
                  <a:cubicBezTo>
                    <a:pt x="221" y="209"/>
                    <a:pt x="188" y="168"/>
                    <a:pt x="147" y="15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80">
              <a:extLst>
                <a:ext uri="{FF2B5EF4-FFF2-40B4-BE49-F238E27FC236}">
                  <a16:creationId xmlns:a16="http://schemas.microsoft.com/office/drawing/2014/main" id="{E2C5904F-45AD-475D-B353-BA0861470BC7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4276725" y="2560638"/>
              <a:ext cx="55563" cy="136525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2 h 312"/>
                <a:gd name="T6" fmla="*/ 77 w 156"/>
                <a:gd name="T7" fmla="*/ 92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81">
              <a:extLst>
                <a:ext uri="{FF2B5EF4-FFF2-40B4-BE49-F238E27FC236}">
                  <a16:creationId xmlns:a16="http://schemas.microsoft.com/office/drawing/2014/main" id="{CF70C761-BAB7-42EC-91BA-A59E7F0A98C0}"/>
                </a:ext>
              </a:extLst>
            </p:cNvPr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4348162" y="2597150"/>
              <a:ext cx="69850" cy="100013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4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9"/>
                    <a:pt x="166" y="0"/>
                    <a:pt x="104" y="0"/>
                  </a:cubicBezTo>
                  <a:cubicBezTo>
                    <a:pt x="46" y="0"/>
                    <a:pt x="0" y="52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82">
              <a:extLst>
                <a:ext uri="{FF2B5EF4-FFF2-40B4-BE49-F238E27FC236}">
                  <a16:creationId xmlns:a16="http://schemas.microsoft.com/office/drawing/2014/main" id="{0163512C-5B67-405D-9A36-5493ED032CEE}"/>
                </a:ext>
              </a:extLst>
            </p:cNvPr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4429125" y="2598738"/>
              <a:ext cx="88900" cy="138113"/>
            </a:xfrm>
            <a:custGeom>
              <a:avLst/>
              <a:gdLst>
                <a:gd name="T0" fmla="*/ 72 w 246"/>
                <a:gd name="T1" fmla="*/ 33 h 317"/>
                <a:gd name="T2" fmla="*/ 72 w 246"/>
                <a:gd name="T3" fmla="*/ 0 h 317"/>
                <a:gd name="T4" fmla="*/ 0 w 246"/>
                <a:gd name="T5" fmla="*/ 6 h 317"/>
                <a:gd name="T6" fmla="*/ 0 w 246"/>
                <a:gd name="T7" fmla="*/ 21 h 317"/>
                <a:gd name="T8" fmla="*/ 39 w 246"/>
                <a:gd name="T9" fmla="*/ 46 h 317"/>
                <a:gd name="T10" fmla="*/ 39 w 246"/>
                <a:gd name="T11" fmla="*/ 279 h 317"/>
                <a:gd name="T12" fmla="*/ 0 w 246"/>
                <a:gd name="T13" fmla="*/ 302 h 317"/>
                <a:gd name="T14" fmla="*/ 0 w 246"/>
                <a:gd name="T15" fmla="*/ 317 h 317"/>
                <a:gd name="T16" fmla="*/ 56 w 246"/>
                <a:gd name="T17" fmla="*/ 316 h 317"/>
                <a:gd name="T18" fmla="*/ 113 w 246"/>
                <a:gd name="T19" fmla="*/ 317 h 317"/>
                <a:gd name="T20" fmla="*/ 113 w 246"/>
                <a:gd name="T21" fmla="*/ 302 h 317"/>
                <a:gd name="T22" fmla="*/ 74 w 246"/>
                <a:gd name="T23" fmla="*/ 279 h 317"/>
                <a:gd name="T24" fmla="*/ 74 w 246"/>
                <a:gd name="T25" fmla="*/ 196 h 317"/>
                <a:gd name="T26" fmla="*/ 74 w 246"/>
                <a:gd name="T27" fmla="*/ 191 h 317"/>
                <a:gd name="T28" fmla="*/ 135 w 246"/>
                <a:gd name="T29" fmla="*/ 226 h 317"/>
                <a:gd name="T30" fmla="*/ 246 w 246"/>
                <a:gd name="T31" fmla="*/ 113 h 317"/>
                <a:gd name="T32" fmla="*/ 142 w 246"/>
                <a:gd name="T33" fmla="*/ 0 h 317"/>
                <a:gd name="T34" fmla="*/ 72 w 246"/>
                <a:gd name="T35" fmla="*/ 33 h 317"/>
                <a:gd name="T36" fmla="*/ 74 w 246"/>
                <a:gd name="T37" fmla="*/ 164 h 317"/>
                <a:gd name="T38" fmla="*/ 74 w 246"/>
                <a:gd name="T39" fmla="*/ 53 h 317"/>
                <a:gd name="T40" fmla="*/ 138 w 246"/>
                <a:gd name="T41" fmla="*/ 13 h 317"/>
                <a:gd name="T42" fmla="*/ 205 w 246"/>
                <a:gd name="T43" fmla="*/ 113 h 317"/>
                <a:gd name="T44" fmla="*/ 133 w 246"/>
                <a:gd name="T45" fmla="*/ 215 h 317"/>
                <a:gd name="T46" fmla="*/ 81 w 246"/>
                <a:gd name="T47" fmla="*/ 185 h 317"/>
                <a:gd name="T48" fmla="*/ 74 w 246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7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79"/>
                  </a:lnTo>
                  <a:cubicBezTo>
                    <a:pt x="39" y="302"/>
                    <a:pt x="34" y="302"/>
                    <a:pt x="0" y="302"/>
                  </a:cubicBezTo>
                  <a:lnTo>
                    <a:pt x="0" y="317"/>
                  </a:lnTo>
                  <a:cubicBezTo>
                    <a:pt x="17" y="317"/>
                    <a:pt x="43" y="316"/>
                    <a:pt x="56" y="316"/>
                  </a:cubicBezTo>
                  <a:cubicBezTo>
                    <a:pt x="70" y="316"/>
                    <a:pt x="95" y="317"/>
                    <a:pt x="113" y="317"/>
                  </a:cubicBezTo>
                  <a:lnTo>
                    <a:pt x="113" y="302"/>
                  </a:lnTo>
                  <a:cubicBezTo>
                    <a:pt x="79" y="302"/>
                    <a:pt x="74" y="302"/>
                    <a:pt x="74" y="279"/>
                  </a:cubicBezTo>
                  <a:lnTo>
                    <a:pt x="74" y="196"/>
                  </a:lnTo>
                  <a:lnTo>
                    <a:pt x="74" y="191"/>
                  </a:lnTo>
                  <a:cubicBezTo>
                    <a:pt x="76" y="199"/>
                    <a:pt x="97" y="226"/>
                    <a:pt x="135" y="226"/>
                  </a:cubicBezTo>
                  <a:cubicBezTo>
                    <a:pt x="194" y="226"/>
                    <a:pt x="246" y="177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4" y="164"/>
                  </a:moveTo>
                  <a:lnTo>
                    <a:pt x="74" y="53"/>
                  </a:lnTo>
                  <a:cubicBezTo>
                    <a:pt x="88" y="27"/>
                    <a:pt x="113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3"/>
                    <a:pt x="170" y="215"/>
                    <a:pt x="133" y="215"/>
                  </a:cubicBezTo>
                  <a:cubicBezTo>
                    <a:pt x="113" y="215"/>
                    <a:pt x="94" y="205"/>
                    <a:pt x="81" y="185"/>
                  </a:cubicBezTo>
                  <a:cubicBezTo>
                    <a:pt x="74" y="174"/>
                    <a:pt x="74" y="174"/>
                    <a:pt x="74" y="164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83">
              <a:extLst>
                <a:ext uri="{FF2B5EF4-FFF2-40B4-BE49-F238E27FC236}">
                  <a16:creationId xmlns:a16="http://schemas.microsoft.com/office/drawing/2014/main" id="{05B3E33E-6C3A-4DB9-A392-CE00EC86A391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4600575" y="2551113"/>
              <a:ext cx="60325" cy="144463"/>
            </a:xfrm>
            <a:custGeom>
              <a:avLst/>
              <a:gdLst>
                <a:gd name="T0" fmla="*/ 103 w 165"/>
                <a:gd name="T1" fmla="*/ 12 h 332"/>
                <a:gd name="T2" fmla="*/ 91 w 165"/>
                <a:gd name="T3" fmla="*/ 0 h 332"/>
                <a:gd name="T4" fmla="*/ 0 w 165"/>
                <a:gd name="T5" fmla="*/ 31 h 332"/>
                <a:gd name="T6" fmla="*/ 0 w 165"/>
                <a:gd name="T7" fmla="*/ 47 h 332"/>
                <a:gd name="T8" fmla="*/ 66 w 165"/>
                <a:gd name="T9" fmla="*/ 34 h 332"/>
                <a:gd name="T10" fmla="*/ 66 w 165"/>
                <a:gd name="T11" fmla="*/ 292 h 332"/>
                <a:gd name="T12" fmla="*/ 19 w 165"/>
                <a:gd name="T13" fmla="*/ 316 h 332"/>
                <a:gd name="T14" fmla="*/ 4 w 165"/>
                <a:gd name="T15" fmla="*/ 316 h 332"/>
                <a:gd name="T16" fmla="*/ 4 w 165"/>
                <a:gd name="T17" fmla="*/ 332 h 332"/>
                <a:gd name="T18" fmla="*/ 84 w 165"/>
                <a:gd name="T19" fmla="*/ 330 h 332"/>
                <a:gd name="T20" fmla="*/ 165 w 165"/>
                <a:gd name="T21" fmla="*/ 332 h 332"/>
                <a:gd name="T22" fmla="*/ 165 w 165"/>
                <a:gd name="T23" fmla="*/ 316 h 332"/>
                <a:gd name="T24" fmla="*/ 149 w 165"/>
                <a:gd name="T25" fmla="*/ 316 h 332"/>
                <a:gd name="T26" fmla="*/ 103 w 165"/>
                <a:gd name="T27" fmla="*/ 292 h 332"/>
                <a:gd name="T28" fmla="*/ 103 w 165"/>
                <a:gd name="T29" fmla="*/ 1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332">
                  <a:moveTo>
                    <a:pt x="103" y="12"/>
                  </a:moveTo>
                  <a:cubicBezTo>
                    <a:pt x="103" y="1"/>
                    <a:pt x="103" y="0"/>
                    <a:pt x="91" y="0"/>
                  </a:cubicBezTo>
                  <a:cubicBezTo>
                    <a:pt x="60" y="31"/>
                    <a:pt x="16" y="31"/>
                    <a:pt x="0" y="31"/>
                  </a:cubicBezTo>
                  <a:lnTo>
                    <a:pt x="0" y="47"/>
                  </a:lnTo>
                  <a:cubicBezTo>
                    <a:pt x="10" y="47"/>
                    <a:pt x="40" y="47"/>
                    <a:pt x="66" y="34"/>
                  </a:cubicBezTo>
                  <a:lnTo>
                    <a:pt x="66" y="292"/>
                  </a:lnTo>
                  <a:cubicBezTo>
                    <a:pt x="66" y="310"/>
                    <a:pt x="64" y="316"/>
                    <a:pt x="19" y="316"/>
                  </a:cubicBezTo>
                  <a:lnTo>
                    <a:pt x="4" y="316"/>
                  </a:lnTo>
                  <a:lnTo>
                    <a:pt x="4" y="332"/>
                  </a:lnTo>
                  <a:cubicBezTo>
                    <a:pt x="21" y="330"/>
                    <a:pt x="64" y="330"/>
                    <a:pt x="84" y="330"/>
                  </a:cubicBezTo>
                  <a:cubicBezTo>
                    <a:pt x="104" y="330"/>
                    <a:pt x="148" y="330"/>
                    <a:pt x="165" y="332"/>
                  </a:cubicBezTo>
                  <a:lnTo>
                    <a:pt x="165" y="316"/>
                  </a:lnTo>
                  <a:lnTo>
                    <a:pt x="149" y="316"/>
                  </a:lnTo>
                  <a:cubicBezTo>
                    <a:pt x="104" y="316"/>
                    <a:pt x="103" y="311"/>
                    <a:pt x="103" y="292"/>
                  </a:cubicBezTo>
                  <a:lnTo>
                    <a:pt x="103" y="1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84">
              <a:extLst>
                <a:ext uri="{FF2B5EF4-FFF2-40B4-BE49-F238E27FC236}">
                  <a16:creationId xmlns:a16="http://schemas.microsoft.com/office/drawing/2014/main" id="{FB9970E3-8597-4490-85C1-2E39E08CC099}"/>
                </a:ext>
              </a:extLst>
            </p:cNvPr>
            <p:cNvSpPr>
              <a:spLocks noEditPoints="1"/>
            </p:cNvSpPr>
            <p:nvPr>
              <p:custDataLst>
                <p:tags r:id="rId117"/>
              </p:custDataLst>
            </p:nvPr>
          </p:nvSpPr>
          <p:spPr bwMode="auto">
            <a:xfrm>
              <a:off x="4743450" y="2540000"/>
              <a:ext cx="123825" cy="160338"/>
            </a:xfrm>
            <a:custGeom>
              <a:avLst/>
              <a:gdLst>
                <a:gd name="T0" fmla="*/ 326 w 341"/>
                <a:gd name="T1" fmla="*/ 296 h 368"/>
                <a:gd name="T2" fmla="*/ 270 w 341"/>
                <a:gd name="T3" fmla="*/ 352 h 368"/>
                <a:gd name="T4" fmla="*/ 201 w 341"/>
                <a:gd name="T5" fmla="*/ 308 h 368"/>
                <a:gd name="T6" fmla="*/ 267 w 341"/>
                <a:gd name="T7" fmla="*/ 208 h 368"/>
                <a:gd name="T8" fmla="*/ 341 w 341"/>
                <a:gd name="T9" fmla="*/ 157 h 368"/>
                <a:gd name="T10" fmla="*/ 341 w 341"/>
                <a:gd name="T11" fmla="*/ 142 h 368"/>
                <a:gd name="T12" fmla="*/ 293 w 341"/>
                <a:gd name="T13" fmla="*/ 143 h 368"/>
                <a:gd name="T14" fmla="*/ 232 w 341"/>
                <a:gd name="T15" fmla="*/ 142 h 368"/>
                <a:gd name="T16" fmla="*/ 232 w 341"/>
                <a:gd name="T17" fmla="*/ 157 h 368"/>
                <a:gd name="T18" fmla="*/ 267 w 341"/>
                <a:gd name="T19" fmla="*/ 179 h 368"/>
                <a:gd name="T20" fmla="*/ 264 w 341"/>
                <a:gd name="T21" fmla="*/ 189 h 368"/>
                <a:gd name="T22" fmla="*/ 193 w 341"/>
                <a:gd name="T23" fmla="*/ 298 h 368"/>
                <a:gd name="T24" fmla="*/ 110 w 341"/>
                <a:gd name="T25" fmla="*/ 165 h 368"/>
                <a:gd name="T26" fmla="*/ 171 w 341"/>
                <a:gd name="T27" fmla="*/ 64 h 368"/>
                <a:gd name="T28" fmla="*/ 128 w 341"/>
                <a:gd name="T29" fmla="*/ 0 h 368"/>
                <a:gd name="T30" fmla="*/ 60 w 341"/>
                <a:gd name="T31" fmla="*/ 80 h 368"/>
                <a:gd name="T32" fmla="*/ 80 w 341"/>
                <a:gd name="T33" fmla="*/ 181 h 368"/>
                <a:gd name="T34" fmla="*/ 35 w 341"/>
                <a:gd name="T35" fmla="*/ 229 h 368"/>
                <a:gd name="T36" fmla="*/ 0 w 341"/>
                <a:gd name="T37" fmla="*/ 293 h 368"/>
                <a:gd name="T38" fmla="*/ 90 w 341"/>
                <a:gd name="T39" fmla="*/ 368 h 368"/>
                <a:gd name="T40" fmla="*/ 180 w 341"/>
                <a:gd name="T41" fmla="*/ 330 h 368"/>
                <a:gd name="T42" fmla="*/ 268 w 341"/>
                <a:gd name="T43" fmla="*/ 368 h 368"/>
                <a:gd name="T44" fmla="*/ 338 w 341"/>
                <a:gd name="T45" fmla="*/ 296 h 368"/>
                <a:gd name="T46" fmla="*/ 326 w 341"/>
                <a:gd name="T47" fmla="*/ 296 h 368"/>
                <a:gd name="T48" fmla="*/ 106 w 341"/>
                <a:gd name="T49" fmla="*/ 153 h 368"/>
                <a:gd name="T50" fmla="*/ 91 w 341"/>
                <a:gd name="T51" fmla="*/ 68 h 368"/>
                <a:gd name="T52" fmla="*/ 129 w 341"/>
                <a:gd name="T53" fmla="*/ 11 h 368"/>
                <a:gd name="T54" fmla="*/ 159 w 341"/>
                <a:gd name="T55" fmla="*/ 63 h 368"/>
                <a:gd name="T56" fmla="*/ 106 w 341"/>
                <a:gd name="T57" fmla="*/ 153 h 368"/>
                <a:gd name="T58" fmla="*/ 85 w 341"/>
                <a:gd name="T59" fmla="*/ 193 h 368"/>
                <a:gd name="T60" fmla="*/ 125 w 341"/>
                <a:gd name="T61" fmla="*/ 262 h 368"/>
                <a:gd name="T62" fmla="*/ 171 w 341"/>
                <a:gd name="T63" fmla="*/ 320 h 368"/>
                <a:gd name="T64" fmla="*/ 94 w 341"/>
                <a:gd name="T65" fmla="*/ 352 h 368"/>
                <a:gd name="T66" fmla="*/ 41 w 341"/>
                <a:gd name="T67" fmla="*/ 277 h 368"/>
                <a:gd name="T68" fmla="*/ 85 w 341"/>
                <a:gd name="T69" fmla="*/ 193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368">
                  <a:moveTo>
                    <a:pt x="326" y="296"/>
                  </a:moveTo>
                  <a:cubicBezTo>
                    <a:pt x="324" y="336"/>
                    <a:pt x="292" y="352"/>
                    <a:pt x="270" y="352"/>
                  </a:cubicBezTo>
                  <a:cubicBezTo>
                    <a:pt x="243" y="352"/>
                    <a:pt x="217" y="327"/>
                    <a:pt x="201" y="308"/>
                  </a:cubicBezTo>
                  <a:cubicBezTo>
                    <a:pt x="224" y="281"/>
                    <a:pt x="244" y="247"/>
                    <a:pt x="267" y="208"/>
                  </a:cubicBezTo>
                  <a:cubicBezTo>
                    <a:pt x="286" y="175"/>
                    <a:pt x="297" y="158"/>
                    <a:pt x="341" y="157"/>
                  </a:cubicBezTo>
                  <a:lnTo>
                    <a:pt x="341" y="142"/>
                  </a:lnTo>
                  <a:cubicBezTo>
                    <a:pt x="323" y="143"/>
                    <a:pt x="296" y="143"/>
                    <a:pt x="293" y="143"/>
                  </a:cubicBezTo>
                  <a:cubicBezTo>
                    <a:pt x="287" y="143"/>
                    <a:pt x="245" y="143"/>
                    <a:pt x="232" y="142"/>
                  </a:cubicBezTo>
                  <a:lnTo>
                    <a:pt x="232" y="157"/>
                  </a:lnTo>
                  <a:cubicBezTo>
                    <a:pt x="255" y="157"/>
                    <a:pt x="267" y="167"/>
                    <a:pt x="267" y="179"/>
                  </a:cubicBezTo>
                  <a:cubicBezTo>
                    <a:pt x="267" y="184"/>
                    <a:pt x="265" y="188"/>
                    <a:pt x="264" y="189"/>
                  </a:cubicBezTo>
                  <a:cubicBezTo>
                    <a:pt x="237" y="237"/>
                    <a:pt x="214" y="271"/>
                    <a:pt x="193" y="298"/>
                  </a:cubicBezTo>
                  <a:cubicBezTo>
                    <a:pt x="187" y="290"/>
                    <a:pt x="132" y="222"/>
                    <a:pt x="110" y="165"/>
                  </a:cubicBezTo>
                  <a:cubicBezTo>
                    <a:pt x="137" y="135"/>
                    <a:pt x="171" y="97"/>
                    <a:pt x="171" y="64"/>
                  </a:cubicBezTo>
                  <a:cubicBezTo>
                    <a:pt x="171" y="41"/>
                    <a:pt x="163" y="0"/>
                    <a:pt x="128" y="0"/>
                  </a:cubicBezTo>
                  <a:cubicBezTo>
                    <a:pt x="97" y="0"/>
                    <a:pt x="60" y="27"/>
                    <a:pt x="60" y="80"/>
                  </a:cubicBezTo>
                  <a:cubicBezTo>
                    <a:pt x="60" y="101"/>
                    <a:pt x="63" y="137"/>
                    <a:pt x="80" y="181"/>
                  </a:cubicBezTo>
                  <a:lnTo>
                    <a:pt x="35" y="229"/>
                  </a:lnTo>
                  <a:cubicBezTo>
                    <a:pt x="12" y="252"/>
                    <a:pt x="0" y="266"/>
                    <a:pt x="0" y="293"/>
                  </a:cubicBezTo>
                  <a:cubicBezTo>
                    <a:pt x="0" y="336"/>
                    <a:pt x="40" y="368"/>
                    <a:pt x="90" y="368"/>
                  </a:cubicBezTo>
                  <a:cubicBezTo>
                    <a:pt x="132" y="368"/>
                    <a:pt x="162" y="346"/>
                    <a:pt x="180" y="330"/>
                  </a:cubicBezTo>
                  <a:cubicBezTo>
                    <a:pt x="214" y="360"/>
                    <a:pt x="244" y="368"/>
                    <a:pt x="268" y="368"/>
                  </a:cubicBezTo>
                  <a:cubicBezTo>
                    <a:pt x="306" y="368"/>
                    <a:pt x="337" y="339"/>
                    <a:pt x="338" y="296"/>
                  </a:cubicBezTo>
                  <a:lnTo>
                    <a:pt x="326" y="296"/>
                  </a:lnTo>
                  <a:close/>
                  <a:moveTo>
                    <a:pt x="106" y="153"/>
                  </a:moveTo>
                  <a:cubicBezTo>
                    <a:pt x="93" y="113"/>
                    <a:pt x="91" y="84"/>
                    <a:pt x="91" y="68"/>
                  </a:cubicBezTo>
                  <a:cubicBezTo>
                    <a:pt x="91" y="27"/>
                    <a:pt x="111" y="11"/>
                    <a:pt x="129" y="11"/>
                  </a:cubicBezTo>
                  <a:cubicBezTo>
                    <a:pt x="159" y="11"/>
                    <a:pt x="159" y="62"/>
                    <a:pt x="159" y="63"/>
                  </a:cubicBezTo>
                  <a:cubicBezTo>
                    <a:pt x="159" y="96"/>
                    <a:pt x="118" y="140"/>
                    <a:pt x="106" y="153"/>
                  </a:cubicBezTo>
                  <a:close/>
                  <a:moveTo>
                    <a:pt x="85" y="193"/>
                  </a:moveTo>
                  <a:cubicBezTo>
                    <a:pt x="96" y="216"/>
                    <a:pt x="103" y="231"/>
                    <a:pt x="125" y="262"/>
                  </a:cubicBezTo>
                  <a:cubicBezTo>
                    <a:pt x="134" y="276"/>
                    <a:pt x="152" y="302"/>
                    <a:pt x="171" y="320"/>
                  </a:cubicBezTo>
                  <a:cubicBezTo>
                    <a:pt x="139" y="349"/>
                    <a:pt x="108" y="352"/>
                    <a:pt x="94" y="352"/>
                  </a:cubicBezTo>
                  <a:cubicBezTo>
                    <a:pt x="52" y="352"/>
                    <a:pt x="41" y="304"/>
                    <a:pt x="41" y="277"/>
                  </a:cubicBezTo>
                  <a:cubicBezTo>
                    <a:pt x="41" y="236"/>
                    <a:pt x="58" y="218"/>
                    <a:pt x="85" y="193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85">
              <a:extLst>
                <a:ext uri="{FF2B5EF4-FFF2-40B4-BE49-F238E27FC236}">
                  <a16:creationId xmlns:a16="http://schemas.microsoft.com/office/drawing/2014/main" id="{EDBB8D33-69F2-4F16-AAF4-0085DFF26084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4945062" y="2551113"/>
              <a:ext cx="73025" cy="144463"/>
            </a:xfrm>
            <a:custGeom>
              <a:avLst/>
              <a:gdLst>
                <a:gd name="T0" fmla="*/ 38 w 199"/>
                <a:gd name="T1" fmla="*/ 293 h 332"/>
                <a:gd name="T2" fmla="*/ 91 w 199"/>
                <a:gd name="T3" fmla="*/ 242 h 332"/>
                <a:gd name="T4" fmla="*/ 199 w 199"/>
                <a:gd name="T5" fmla="*/ 96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1 h 332"/>
                <a:gd name="T14" fmla="*/ 26 w 199"/>
                <a:gd name="T15" fmla="*/ 65 h 332"/>
                <a:gd name="T16" fmla="*/ 19 w 199"/>
                <a:gd name="T17" fmla="*/ 66 h 332"/>
                <a:gd name="T18" fmla="*/ 87 w 199"/>
                <a:gd name="T19" fmla="*/ 15 h 332"/>
                <a:gd name="T20" fmla="*/ 153 w 199"/>
                <a:gd name="T21" fmla="*/ 96 h 332"/>
                <a:gd name="T22" fmla="*/ 101 w 199"/>
                <a:gd name="T23" fmla="*/ 206 h 332"/>
                <a:gd name="T24" fmla="*/ 5 w 199"/>
                <a:gd name="T25" fmla="*/ 313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6 w 199"/>
                <a:gd name="T33" fmla="*/ 245 h 332"/>
                <a:gd name="T34" fmla="*/ 175 w 199"/>
                <a:gd name="T35" fmla="*/ 289 h 332"/>
                <a:gd name="T36" fmla="*/ 128 w 199"/>
                <a:gd name="T37" fmla="*/ 293 h 332"/>
                <a:gd name="T38" fmla="*/ 38 w 199"/>
                <a:gd name="T39" fmla="*/ 29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3"/>
                  </a:moveTo>
                  <a:lnTo>
                    <a:pt x="91" y="242"/>
                  </a:lnTo>
                  <a:cubicBezTo>
                    <a:pt x="169" y="173"/>
                    <a:pt x="199" y="146"/>
                    <a:pt x="199" y="96"/>
                  </a:cubicBezTo>
                  <a:cubicBezTo>
                    <a:pt x="199" y="39"/>
                    <a:pt x="154" y="0"/>
                    <a:pt x="93" y="0"/>
                  </a:cubicBezTo>
                  <a:cubicBezTo>
                    <a:pt x="37" y="0"/>
                    <a:pt x="0" y="45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1"/>
                  </a:cubicBezTo>
                  <a:cubicBezTo>
                    <a:pt x="52" y="78"/>
                    <a:pt x="43" y="65"/>
                    <a:pt x="26" y="65"/>
                  </a:cubicBezTo>
                  <a:cubicBezTo>
                    <a:pt x="22" y="65"/>
                    <a:pt x="21" y="65"/>
                    <a:pt x="19" y="66"/>
                  </a:cubicBezTo>
                  <a:cubicBezTo>
                    <a:pt x="31" y="33"/>
                    <a:pt x="58" y="15"/>
                    <a:pt x="87" y="15"/>
                  </a:cubicBezTo>
                  <a:cubicBezTo>
                    <a:pt x="132" y="15"/>
                    <a:pt x="153" y="55"/>
                    <a:pt x="153" y="96"/>
                  </a:cubicBezTo>
                  <a:cubicBezTo>
                    <a:pt x="153" y="136"/>
                    <a:pt x="128" y="176"/>
                    <a:pt x="101" y="206"/>
                  </a:cubicBezTo>
                  <a:lnTo>
                    <a:pt x="5" y="313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6" y="245"/>
                  </a:lnTo>
                  <a:cubicBezTo>
                    <a:pt x="184" y="260"/>
                    <a:pt x="180" y="282"/>
                    <a:pt x="175" y="289"/>
                  </a:cubicBezTo>
                  <a:cubicBezTo>
                    <a:pt x="172" y="293"/>
                    <a:pt x="139" y="293"/>
                    <a:pt x="128" y="293"/>
                  </a:cubicBezTo>
                  <a:lnTo>
                    <a:pt x="38" y="2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07669202-35DC-49EF-B114-EA565DFDE824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7949378" y="2350051"/>
            <a:ext cx="1131899" cy="279257"/>
            <a:chOff x="7993063" y="1849438"/>
            <a:chExt cx="1087438" cy="268288"/>
          </a:xfrm>
        </p:grpSpPr>
        <p:sp>
          <p:nvSpPr>
            <p:cNvPr id="181" name="Freeform 7">
              <a:extLst>
                <a:ext uri="{FF2B5EF4-FFF2-40B4-BE49-F238E27FC236}">
                  <a16:creationId xmlns:a16="http://schemas.microsoft.com/office/drawing/2014/main" id="{74E31753-C541-4665-9336-DA7A1744D00A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7993063" y="1862138"/>
              <a:ext cx="166688" cy="195263"/>
            </a:xfrm>
            <a:custGeom>
              <a:avLst/>
              <a:gdLst>
                <a:gd name="T0" fmla="*/ 354 w 354"/>
                <a:gd name="T1" fmla="*/ 5 h 362"/>
                <a:gd name="T2" fmla="*/ 348 w 354"/>
                <a:gd name="T3" fmla="*/ 0 h 362"/>
                <a:gd name="T4" fmla="*/ 341 w 354"/>
                <a:gd name="T5" fmla="*/ 6 h 362"/>
                <a:gd name="T6" fmla="*/ 306 w 354"/>
                <a:gd name="T7" fmla="*/ 44 h 362"/>
                <a:gd name="T8" fmla="*/ 223 w 354"/>
                <a:gd name="T9" fmla="*/ 0 h 362"/>
                <a:gd name="T10" fmla="*/ 0 w 354"/>
                <a:gd name="T11" fmla="*/ 225 h 362"/>
                <a:gd name="T12" fmla="*/ 136 w 354"/>
                <a:gd name="T13" fmla="*/ 362 h 362"/>
                <a:gd name="T14" fmla="*/ 198 w 354"/>
                <a:gd name="T15" fmla="*/ 350 h 362"/>
                <a:gd name="T16" fmla="*/ 242 w 354"/>
                <a:gd name="T17" fmla="*/ 320 h 362"/>
                <a:gd name="T18" fmla="*/ 264 w 354"/>
                <a:gd name="T19" fmla="*/ 351 h 362"/>
                <a:gd name="T20" fmla="*/ 268 w 354"/>
                <a:gd name="T21" fmla="*/ 349 h 362"/>
                <a:gd name="T22" fmla="*/ 276 w 354"/>
                <a:gd name="T23" fmla="*/ 318 h 362"/>
                <a:gd name="T24" fmla="*/ 286 w 354"/>
                <a:gd name="T25" fmla="*/ 280 h 362"/>
                <a:gd name="T26" fmla="*/ 292 w 354"/>
                <a:gd name="T27" fmla="*/ 254 h 362"/>
                <a:gd name="T28" fmla="*/ 327 w 354"/>
                <a:gd name="T29" fmla="*/ 230 h 362"/>
                <a:gd name="T30" fmla="*/ 335 w 354"/>
                <a:gd name="T31" fmla="*/ 220 h 362"/>
                <a:gd name="T32" fmla="*/ 328 w 354"/>
                <a:gd name="T33" fmla="*/ 215 h 362"/>
                <a:gd name="T34" fmla="*/ 276 w 354"/>
                <a:gd name="T35" fmla="*/ 216 h 362"/>
                <a:gd name="T36" fmla="*/ 206 w 354"/>
                <a:gd name="T37" fmla="*/ 215 h 362"/>
                <a:gd name="T38" fmla="*/ 195 w 354"/>
                <a:gd name="T39" fmla="*/ 225 h 362"/>
                <a:gd name="T40" fmla="*/ 210 w 354"/>
                <a:gd name="T41" fmla="*/ 230 h 362"/>
                <a:gd name="T42" fmla="*/ 237 w 354"/>
                <a:gd name="T43" fmla="*/ 231 h 362"/>
                <a:gd name="T44" fmla="*/ 252 w 354"/>
                <a:gd name="T45" fmla="*/ 241 h 362"/>
                <a:gd name="T46" fmla="*/ 242 w 354"/>
                <a:gd name="T47" fmla="*/ 286 h 362"/>
                <a:gd name="T48" fmla="*/ 145 w 354"/>
                <a:gd name="T49" fmla="*/ 347 h 362"/>
                <a:gd name="T50" fmla="*/ 45 w 354"/>
                <a:gd name="T51" fmla="*/ 242 h 362"/>
                <a:gd name="T52" fmla="*/ 103 w 354"/>
                <a:gd name="T53" fmla="*/ 79 h 362"/>
                <a:gd name="T54" fmla="*/ 227 w 354"/>
                <a:gd name="T55" fmla="*/ 15 h 362"/>
                <a:gd name="T56" fmla="*/ 308 w 354"/>
                <a:gd name="T57" fmla="*/ 111 h 362"/>
                <a:gd name="T58" fmla="*/ 306 w 354"/>
                <a:gd name="T59" fmla="*/ 137 h 362"/>
                <a:gd name="T60" fmla="*/ 314 w 354"/>
                <a:gd name="T61" fmla="*/ 142 h 362"/>
                <a:gd name="T62" fmla="*/ 323 w 354"/>
                <a:gd name="T63" fmla="*/ 132 h 362"/>
                <a:gd name="T64" fmla="*/ 354 w 354"/>
                <a:gd name="T65" fmla="*/ 5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2">
                  <a:moveTo>
                    <a:pt x="354" y="5"/>
                  </a:moveTo>
                  <a:cubicBezTo>
                    <a:pt x="354" y="3"/>
                    <a:pt x="353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5"/>
                  </a:cubicBezTo>
                  <a:cubicBezTo>
                    <a:pt x="0" y="305"/>
                    <a:pt x="55" y="362"/>
                    <a:pt x="136" y="362"/>
                  </a:cubicBezTo>
                  <a:cubicBezTo>
                    <a:pt x="158" y="362"/>
                    <a:pt x="180" y="358"/>
                    <a:pt x="198" y="350"/>
                  </a:cubicBezTo>
                  <a:cubicBezTo>
                    <a:pt x="223" y="340"/>
                    <a:pt x="233" y="330"/>
                    <a:pt x="242" y="320"/>
                  </a:cubicBezTo>
                  <a:cubicBezTo>
                    <a:pt x="246" y="332"/>
                    <a:pt x="259" y="351"/>
                    <a:pt x="264" y="351"/>
                  </a:cubicBezTo>
                  <a:cubicBezTo>
                    <a:pt x="267" y="351"/>
                    <a:pt x="268" y="349"/>
                    <a:pt x="268" y="349"/>
                  </a:cubicBezTo>
                  <a:cubicBezTo>
                    <a:pt x="269" y="348"/>
                    <a:pt x="274" y="329"/>
                    <a:pt x="276" y="318"/>
                  </a:cubicBezTo>
                  <a:lnTo>
                    <a:pt x="286" y="280"/>
                  </a:lnTo>
                  <a:cubicBezTo>
                    <a:pt x="288" y="271"/>
                    <a:pt x="290" y="263"/>
                    <a:pt x="292" y="254"/>
                  </a:cubicBezTo>
                  <a:cubicBezTo>
                    <a:pt x="298" y="232"/>
                    <a:pt x="298" y="231"/>
                    <a:pt x="327" y="230"/>
                  </a:cubicBezTo>
                  <a:cubicBezTo>
                    <a:pt x="329" y="230"/>
                    <a:pt x="335" y="230"/>
                    <a:pt x="335" y="220"/>
                  </a:cubicBezTo>
                  <a:cubicBezTo>
                    <a:pt x="335" y="217"/>
                    <a:pt x="332" y="215"/>
                    <a:pt x="328" y="215"/>
                  </a:cubicBezTo>
                  <a:cubicBezTo>
                    <a:pt x="317" y="215"/>
                    <a:pt x="287" y="216"/>
                    <a:pt x="276" y="216"/>
                  </a:cubicBezTo>
                  <a:cubicBezTo>
                    <a:pt x="260" y="216"/>
                    <a:pt x="221" y="215"/>
                    <a:pt x="206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0"/>
                    <a:pt x="199" y="230"/>
                    <a:pt x="210" y="230"/>
                  </a:cubicBezTo>
                  <a:cubicBezTo>
                    <a:pt x="211" y="230"/>
                    <a:pt x="225" y="230"/>
                    <a:pt x="237" y="231"/>
                  </a:cubicBezTo>
                  <a:cubicBezTo>
                    <a:pt x="250" y="233"/>
                    <a:pt x="252" y="234"/>
                    <a:pt x="252" y="241"/>
                  </a:cubicBezTo>
                  <a:cubicBezTo>
                    <a:pt x="252" y="245"/>
                    <a:pt x="247" y="268"/>
                    <a:pt x="242" y="286"/>
                  </a:cubicBezTo>
                  <a:cubicBezTo>
                    <a:pt x="228" y="341"/>
                    <a:pt x="163" y="347"/>
                    <a:pt x="145" y="347"/>
                  </a:cubicBezTo>
                  <a:cubicBezTo>
                    <a:pt x="98" y="347"/>
                    <a:pt x="45" y="318"/>
                    <a:pt x="45" y="242"/>
                  </a:cubicBezTo>
                  <a:cubicBezTo>
                    <a:pt x="45" y="226"/>
                    <a:pt x="50" y="144"/>
                    <a:pt x="103" y="79"/>
                  </a:cubicBezTo>
                  <a:cubicBezTo>
                    <a:pt x="130" y="45"/>
                    <a:pt x="178" y="15"/>
                    <a:pt x="227" y="15"/>
                  </a:cubicBezTo>
                  <a:cubicBezTo>
                    <a:pt x="278" y="15"/>
                    <a:pt x="308" y="53"/>
                    <a:pt x="308" y="111"/>
                  </a:cubicBezTo>
                  <a:cubicBezTo>
                    <a:pt x="308" y="131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3" y="132"/>
                  </a:cubicBezTo>
                  <a:lnTo>
                    <a:pt x="354" y="5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8">
              <a:extLst>
                <a:ext uri="{FF2B5EF4-FFF2-40B4-BE49-F238E27FC236}">
                  <a16:creationId xmlns:a16="http://schemas.microsoft.com/office/drawing/2014/main" id="{F18C61AB-CC8E-4945-8222-85C9E2BF9454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8189913" y="1849438"/>
              <a:ext cx="53975" cy="268288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9">
              <a:extLst>
                <a:ext uri="{FF2B5EF4-FFF2-40B4-BE49-F238E27FC236}">
                  <a16:creationId xmlns:a16="http://schemas.microsoft.com/office/drawing/2014/main" id="{CE2AFDA3-FB36-4B54-AF65-9F3D7A10433C}"/>
                </a:ext>
              </a:extLst>
            </p:cNvPr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>
              <a:off x="8270876" y="1863726"/>
              <a:ext cx="115888" cy="190500"/>
            </a:xfrm>
            <a:custGeom>
              <a:avLst/>
              <a:gdLst>
                <a:gd name="T0" fmla="*/ 152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0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2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0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0">
              <a:extLst>
                <a:ext uri="{FF2B5EF4-FFF2-40B4-BE49-F238E27FC236}">
                  <a16:creationId xmlns:a16="http://schemas.microsoft.com/office/drawing/2014/main" id="{CCD712AF-74C0-43F2-A878-97D9E52F4A67}"/>
                </a:ext>
              </a:extLst>
            </p:cNvPr>
            <p:cNvSpPr>
              <a:spLocks/>
            </p:cNvSpPr>
            <p:nvPr>
              <p:custDataLst>
                <p:tags r:id="rId89"/>
              </p:custDataLst>
            </p:nvPr>
          </p:nvSpPr>
          <p:spPr bwMode="auto">
            <a:xfrm>
              <a:off x="8415338" y="2022476"/>
              <a:ext cx="26988" cy="79375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1">
              <a:extLst>
                <a:ext uri="{FF2B5EF4-FFF2-40B4-BE49-F238E27FC236}">
                  <a16:creationId xmlns:a16="http://schemas.microsoft.com/office/drawing/2014/main" id="{5EE87DC0-BC82-4908-9036-035523FCB94D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8507413" y="1931988"/>
              <a:ext cx="192088" cy="122238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6 h 226"/>
                <a:gd name="T14" fmla="*/ 93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2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8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30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2">
              <a:extLst>
                <a:ext uri="{FF2B5EF4-FFF2-40B4-BE49-F238E27FC236}">
                  <a16:creationId xmlns:a16="http://schemas.microsoft.com/office/drawing/2014/main" id="{67FAD83B-B37A-4933-A971-942F83188B4A}"/>
                </a:ext>
              </a:extLst>
            </p:cNvPr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8715376" y="1965326"/>
              <a:ext cx="76200" cy="130175"/>
            </a:xfrm>
            <a:custGeom>
              <a:avLst/>
              <a:gdLst>
                <a:gd name="T0" fmla="*/ 162 w 162"/>
                <a:gd name="T1" fmla="*/ 121 h 239"/>
                <a:gd name="T2" fmla="*/ 141 w 162"/>
                <a:gd name="T3" fmla="*/ 30 h 239"/>
                <a:gd name="T4" fmla="*/ 81 w 162"/>
                <a:gd name="T5" fmla="*/ 0 h 239"/>
                <a:gd name="T6" fmla="*/ 0 w 162"/>
                <a:gd name="T7" fmla="*/ 121 h 239"/>
                <a:gd name="T8" fmla="*/ 81 w 162"/>
                <a:gd name="T9" fmla="*/ 239 h 239"/>
                <a:gd name="T10" fmla="*/ 162 w 162"/>
                <a:gd name="T11" fmla="*/ 121 h 239"/>
                <a:gd name="T12" fmla="*/ 81 w 162"/>
                <a:gd name="T13" fmla="*/ 229 h 239"/>
                <a:gd name="T14" fmla="*/ 37 w 162"/>
                <a:gd name="T15" fmla="*/ 191 h 239"/>
                <a:gd name="T16" fmla="*/ 32 w 162"/>
                <a:gd name="T17" fmla="*/ 116 h 239"/>
                <a:gd name="T18" fmla="*/ 37 w 162"/>
                <a:gd name="T19" fmla="*/ 45 h 239"/>
                <a:gd name="T20" fmla="*/ 81 w 162"/>
                <a:gd name="T21" fmla="*/ 10 h 239"/>
                <a:gd name="T22" fmla="*/ 124 w 162"/>
                <a:gd name="T23" fmla="*/ 42 h 239"/>
                <a:gd name="T24" fmla="*/ 130 w 162"/>
                <a:gd name="T25" fmla="*/ 116 h 239"/>
                <a:gd name="T26" fmla="*/ 126 w 162"/>
                <a:gd name="T27" fmla="*/ 190 h 239"/>
                <a:gd name="T28" fmla="*/ 81 w 162"/>
                <a:gd name="T29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239">
                  <a:moveTo>
                    <a:pt x="162" y="121"/>
                  </a:moveTo>
                  <a:cubicBezTo>
                    <a:pt x="162" y="82"/>
                    <a:pt x="157" y="55"/>
                    <a:pt x="141" y="30"/>
                  </a:cubicBezTo>
                  <a:cubicBezTo>
                    <a:pt x="131" y="14"/>
                    <a:pt x="109" y="0"/>
                    <a:pt x="81" y="0"/>
                  </a:cubicBezTo>
                  <a:cubicBezTo>
                    <a:pt x="0" y="0"/>
                    <a:pt x="0" y="95"/>
                    <a:pt x="0" y="121"/>
                  </a:cubicBezTo>
                  <a:cubicBezTo>
                    <a:pt x="0" y="146"/>
                    <a:pt x="0" y="239"/>
                    <a:pt x="81" y="239"/>
                  </a:cubicBezTo>
                  <a:cubicBezTo>
                    <a:pt x="162" y="239"/>
                    <a:pt x="162" y="146"/>
                    <a:pt x="162" y="121"/>
                  </a:cubicBezTo>
                  <a:close/>
                  <a:moveTo>
                    <a:pt x="81" y="229"/>
                  </a:moveTo>
                  <a:cubicBezTo>
                    <a:pt x="65" y="229"/>
                    <a:pt x="44" y="220"/>
                    <a:pt x="37" y="191"/>
                  </a:cubicBezTo>
                  <a:cubicBezTo>
                    <a:pt x="32" y="170"/>
                    <a:pt x="32" y="142"/>
                    <a:pt x="32" y="116"/>
                  </a:cubicBezTo>
                  <a:cubicBezTo>
                    <a:pt x="32" y="91"/>
                    <a:pt x="32" y="64"/>
                    <a:pt x="37" y="45"/>
                  </a:cubicBezTo>
                  <a:cubicBezTo>
                    <a:pt x="44" y="17"/>
                    <a:pt x="67" y="10"/>
                    <a:pt x="81" y="10"/>
                  </a:cubicBezTo>
                  <a:cubicBezTo>
                    <a:pt x="100" y="10"/>
                    <a:pt x="118" y="21"/>
                    <a:pt x="124" y="42"/>
                  </a:cubicBezTo>
                  <a:cubicBezTo>
                    <a:pt x="130" y="61"/>
                    <a:pt x="130" y="86"/>
                    <a:pt x="130" y="116"/>
                  </a:cubicBezTo>
                  <a:cubicBezTo>
                    <a:pt x="130" y="142"/>
                    <a:pt x="130" y="168"/>
                    <a:pt x="126" y="190"/>
                  </a:cubicBezTo>
                  <a:cubicBezTo>
                    <a:pt x="119" y="221"/>
                    <a:pt x="95" y="229"/>
                    <a:pt x="81" y="22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3">
              <a:extLst>
                <a:ext uri="{FF2B5EF4-FFF2-40B4-BE49-F238E27FC236}">
                  <a16:creationId xmlns:a16="http://schemas.microsoft.com/office/drawing/2014/main" id="{56E5AF41-3879-4CCC-BAF7-189E04E4898E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8832851" y="2022476"/>
              <a:ext cx="26988" cy="79375"/>
            </a:xfrm>
            <a:custGeom>
              <a:avLst/>
              <a:gdLst>
                <a:gd name="T0" fmla="*/ 59 w 59"/>
                <a:gd name="T1" fmla="*/ 53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3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4">
              <a:extLst>
                <a:ext uri="{FF2B5EF4-FFF2-40B4-BE49-F238E27FC236}">
                  <a16:creationId xmlns:a16="http://schemas.microsoft.com/office/drawing/2014/main" id="{81C1AC6F-0B3C-4716-95B0-81020A50B1FA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8928101" y="1935163"/>
              <a:ext cx="77788" cy="119063"/>
            </a:xfrm>
            <a:custGeom>
              <a:avLst/>
              <a:gdLst>
                <a:gd name="T0" fmla="*/ 126 w 165"/>
                <a:gd name="T1" fmla="*/ 102 h 221"/>
                <a:gd name="T2" fmla="*/ 143 w 165"/>
                <a:gd name="T3" fmla="*/ 94 h 221"/>
                <a:gd name="T4" fmla="*/ 128 w 165"/>
                <a:gd name="T5" fmla="*/ 87 h 221"/>
                <a:gd name="T6" fmla="*/ 47 w 165"/>
                <a:gd name="T7" fmla="*/ 87 h 221"/>
                <a:gd name="T8" fmla="*/ 133 w 165"/>
                <a:gd name="T9" fmla="*/ 16 h 221"/>
                <a:gd name="T10" fmla="*/ 148 w 165"/>
                <a:gd name="T11" fmla="*/ 16 h 221"/>
                <a:gd name="T12" fmla="*/ 165 w 165"/>
                <a:gd name="T13" fmla="*/ 7 h 221"/>
                <a:gd name="T14" fmla="*/ 150 w 165"/>
                <a:gd name="T15" fmla="*/ 0 h 221"/>
                <a:gd name="T16" fmla="*/ 132 w 165"/>
                <a:gd name="T17" fmla="*/ 0 h 221"/>
                <a:gd name="T18" fmla="*/ 0 w 165"/>
                <a:gd name="T19" fmla="*/ 126 h 221"/>
                <a:gd name="T20" fmla="*/ 91 w 165"/>
                <a:gd name="T21" fmla="*/ 221 h 221"/>
                <a:gd name="T22" fmla="*/ 156 w 165"/>
                <a:gd name="T23" fmla="*/ 195 h 221"/>
                <a:gd name="T24" fmla="*/ 151 w 165"/>
                <a:gd name="T25" fmla="*/ 188 h 221"/>
                <a:gd name="T26" fmla="*/ 144 w 165"/>
                <a:gd name="T27" fmla="*/ 191 h 221"/>
                <a:gd name="T28" fmla="*/ 92 w 165"/>
                <a:gd name="T29" fmla="*/ 210 h 221"/>
                <a:gd name="T30" fmla="*/ 38 w 165"/>
                <a:gd name="T31" fmla="*/ 145 h 221"/>
                <a:gd name="T32" fmla="*/ 43 w 165"/>
                <a:gd name="T33" fmla="*/ 102 h 221"/>
                <a:gd name="T34" fmla="*/ 126 w 165"/>
                <a:gd name="T35" fmla="*/ 10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21">
                  <a:moveTo>
                    <a:pt x="126" y="102"/>
                  </a:moveTo>
                  <a:cubicBezTo>
                    <a:pt x="134" y="102"/>
                    <a:pt x="143" y="102"/>
                    <a:pt x="143" y="94"/>
                  </a:cubicBezTo>
                  <a:cubicBezTo>
                    <a:pt x="143" y="87"/>
                    <a:pt x="137" y="87"/>
                    <a:pt x="128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3" y="16"/>
                  </a:cubicBezTo>
                  <a:lnTo>
                    <a:pt x="148" y="16"/>
                  </a:lnTo>
                  <a:cubicBezTo>
                    <a:pt x="157" y="16"/>
                    <a:pt x="165" y="16"/>
                    <a:pt x="165" y="7"/>
                  </a:cubicBezTo>
                  <a:cubicBezTo>
                    <a:pt x="165" y="0"/>
                    <a:pt x="158" y="0"/>
                    <a:pt x="150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1"/>
                    <a:pt x="91" y="221"/>
                  </a:cubicBezTo>
                  <a:cubicBezTo>
                    <a:pt x="123" y="221"/>
                    <a:pt x="156" y="201"/>
                    <a:pt x="156" y="195"/>
                  </a:cubicBezTo>
                  <a:cubicBezTo>
                    <a:pt x="156" y="194"/>
                    <a:pt x="155" y="188"/>
                    <a:pt x="151" y="188"/>
                  </a:cubicBezTo>
                  <a:cubicBezTo>
                    <a:pt x="150" y="188"/>
                    <a:pt x="149" y="188"/>
                    <a:pt x="144" y="191"/>
                  </a:cubicBezTo>
                  <a:cubicBezTo>
                    <a:pt x="129" y="201"/>
                    <a:pt x="110" y="210"/>
                    <a:pt x="92" y="210"/>
                  </a:cubicBezTo>
                  <a:cubicBezTo>
                    <a:pt x="63" y="210"/>
                    <a:pt x="38" y="189"/>
                    <a:pt x="38" y="145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6" y="102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5">
              <a:extLst>
                <a:ext uri="{FF2B5EF4-FFF2-40B4-BE49-F238E27FC236}">
                  <a16:creationId xmlns:a16="http://schemas.microsoft.com/office/drawing/2014/main" id="{056AF3DA-E664-4A40-A323-FE639BBF259D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9026526" y="1849438"/>
              <a:ext cx="53975" cy="268288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 title="IguanaTex Vector Display">
            <a:extLst>
              <a:ext uri="{FF2B5EF4-FFF2-40B4-BE49-F238E27FC236}">
                <a16:creationId xmlns:a16="http://schemas.microsoft.com/office/drawing/2014/main" id="{BC37D441-767C-4AC2-B271-DB1DE1EDE811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 rot="16200000">
            <a:off x="7920504" y="1731460"/>
            <a:ext cx="347133" cy="359531"/>
            <a:chOff x="2540000" y="2540000"/>
            <a:chExt cx="222250" cy="230188"/>
          </a:xfrm>
          <a:solidFill>
            <a:srgbClr val="7030A0"/>
          </a:solidFill>
        </p:grpSpPr>
        <p:sp>
          <p:nvSpPr>
            <p:cNvPr id="191" name="Freeform 109">
              <a:extLst>
                <a:ext uri="{FF2B5EF4-FFF2-40B4-BE49-F238E27FC236}">
                  <a16:creationId xmlns:a16="http://schemas.microsoft.com/office/drawing/2014/main" id="{9CB1403C-CBCD-483B-93DD-DA0FF92ED386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2581275" y="2540000"/>
              <a:ext cx="63500" cy="63500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1 h 159"/>
                <a:gd name="T4" fmla="*/ 127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3 h 159"/>
                <a:gd name="T16" fmla="*/ 142 w 147"/>
                <a:gd name="T17" fmla="*/ 109 h 159"/>
                <a:gd name="T18" fmla="*/ 135 w 147"/>
                <a:gd name="T19" fmla="*/ 115 h 159"/>
                <a:gd name="T20" fmla="*/ 87 w 147"/>
                <a:gd name="T21" fmla="*/ 147 h 159"/>
                <a:gd name="T22" fmla="*/ 32 w 147"/>
                <a:gd name="T23" fmla="*/ 79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4" y="19"/>
                    <a:pt x="110" y="24"/>
                    <a:pt x="110" y="31"/>
                  </a:cubicBezTo>
                  <a:cubicBezTo>
                    <a:pt x="110" y="41"/>
                    <a:pt x="117" y="48"/>
                    <a:pt x="127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8" y="159"/>
                    <a:pt x="83" y="159"/>
                  </a:cubicBezTo>
                  <a:cubicBezTo>
                    <a:pt x="135" y="159"/>
                    <a:pt x="147" y="117"/>
                    <a:pt x="147" y="113"/>
                  </a:cubicBezTo>
                  <a:cubicBezTo>
                    <a:pt x="147" y="109"/>
                    <a:pt x="143" y="109"/>
                    <a:pt x="142" y="109"/>
                  </a:cubicBezTo>
                  <a:cubicBezTo>
                    <a:pt x="137" y="109"/>
                    <a:pt x="137" y="110"/>
                    <a:pt x="135" y="115"/>
                  </a:cubicBezTo>
                  <a:cubicBezTo>
                    <a:pt x="127" y="137"/>
                    <a:pt x="109" y="147"/>
                    <a:pt x="87" y="147"/>
                  </a:cubicBezTo>
                  <a:cubicBezTo>
                    <a:pt x="63" y="147"/>
                    <a:pt x="32" y="130"/>
                    <a:pt x="32" y="79"/>
                  </a:cubicBezTo>
                  <a:cubicBezTo>
                    <a:pt x="32" y="35"/>
                    <a:pt x="54" y="11"/>
                    <a:pt x="86" y="11"/>
                  </a:cubicBezTo>
                  <a:cubicBezTo>
                    <a:pt x="91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10">
              <a:extLst>
                <a:ext uri="{FF2B5EF4-FFF2-40B4-BE49-F238E27FC236}">
                  <a16:creationId xmlns:a16="http://schemas.microsoft.com/office/drawing/2014/main" id="{64431BB7-26F4-4370-B6BF-841A0987D211}"/>
                </a:ext>
              </a:extLst>
            </p:cNvPr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2540000" y="2641600"/>
              <a:ext cx="146050" cy="85725"/>
            </a:xfrm>
            <a:custGeom>
              <a:avLst/>
              <a:gdLst>
                <a:gd name="T0" fmla="*/ 333 w 333"/>
                <a:gd name="T1" fmla="*/ 15 h 212"/>
                <a:gd name="T2" fmla="*/ 326 w 333"/>
                <a:gd name="T3" fmla="*/ 0 h 212"/>
                <a:gd name="T4" fmla="*/ 319 w 333"/>
                <a:gd name="T5" fmla="*/ 14 h 212"/>
                <a:gd name="T6" fmla="*/ 250 w 333"/>
                <a:gd name="T7" fmla="*/ 69 h 212"/>
                <a:gd name="T8" fmla="*/ 170 w 333"/>
                <a:gd name="T9" fmla="*/ 36 h 212"/>
                <a:gd name="T10" fmla="*/ 84 w 333"/>
                <a:gd name="T11" fmla="*/ 0 h 212"/>
                <a:gd name="T12" fmla="*/ 0 w 333"/>
                <a:gd name="T13" fmla="*/ 81 h 212"/>
                <a:gd name="T14" fmla="*/ 7 w 333"/>
                <a:gd name="T15" fmla="*/ 96 h 212"/>
                <a:gd name="T16" fmla="*/ 14 w 333"/>
                <a:gd name="T17" fmla="*/ 84 h 212"/>
                <a:gd name="T18" fmla="*/ 84 w 333"/>
                <a:gd name="T19" fmla="*/ 28 h 212"/>
                <a:gd name="T20" fmla="*/ 163 w 333"/>
                <a:gd name="T21" fmla="*/ 61 h 212"/>
                <a:gd name="T22" fmla="*/ 250 w 333"/>
                <a:gd name="T23" fmla="*/ 96 h 212"/>
                <a:gd name="T24" fmla="*/ 333 w 333"/>
                <a:gd name="T25" fmla="*/ 15 h 212"/>
                <a:gd name="T26" fmla="*/ 333 w 333"/>
                <a:gd name="T27" fmla="*/ 132 h 212"/>
                <a:gd name="T28" fmla="*/ 326 w 333"/>
                <a:gd name="T29" fmla="*/ 116 h 212"/>
                <a:gd name="T30" fmla="*/ 319 w 333"/>
                <a:gd name="T31" fmla="*/ 130 h 212"/>
                <a:gd name="T32" fmla="*/ 250 w 333"/>
                <a:gd name="T33" fmla="*/ 185 h 212"/>
                <a:gd name="T34" fmla="*/ 170 w 333"/>
                <a:gd name="T35" fmla="*/ 152 h 212"/>
                <a:gd name="T36" fmla="*/ 84 w 333"/>
                <a:gd name="T37" fmla="*/ 116 h 212"/>
                <a:gd name="T38" fmla="*/ 0 w 333"/>
                <a:gd name="T39" fmla="*/ 197 h 212"/>
                <a:gd name="T40" fmla="*/ 7 w 333"/>
                <a:gd name="T41" fmla="*/ 212 h 212"/>
                <a:gd name="T42" fmla="*/ 14 w 333"/>
                <a:gd name="T43" fmla="*/ 201 h 212"/>
                <a:gd name="T44" fmla="*/ 84 w 333"/>
                <a:gd name="T45" fmla="*/ 144 h 212"/>
                <a:gd name="T46" fmla="*/ 163 w 333"/>
                <a:gd name="T47" fmla="*/ 177 h 212"/>
                <a:gd name="T48" fmla="*/ 250 w 333"/>
                <a:gd name="T49" fmla="*/ 212 h 212"/>
                <a:gd name="T50" fmla="*/ 333 w 333"/>
                <a:gd name="T51" fmla="*/ 13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2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2"/>
                    <a:pt x="250" y="212"/>
                  </a:cubicBezTo>
                  <a:cubicBezTo>
                    <a:pt x="297" y="212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1">
              <a:extLst>
                <a:ext uri="{FF2B5EF4-FFF2-40B4-BE49-F238E27FC236}">
                  <a16:creationId xmlns:a16="http://schemas.microsoft.com/office/drawing/2014/main" id="{CA264B04-E172-4892-855D-48C7552E37FA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2708275" y="2708275"/>
              <a:ext cx="53975" cy="61913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5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2 h 154"/>
                <a:gd name="T10" fmla="*/ 113 w 125"/>
                <a:gd name="T11" fmla="*/ 12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5 h 154"/>
                <a:gd name="T20" fmla="*/ 72 w 125"/>
                <a:gd name="T21" fmla="*/ 154 h 154"/>
                <a:gd name="T22" fmla="*/ 116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5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2"/>
                    <a:pt x="100" y="12"/>
                  </a:cubicBezTo>
                  <a:lnTo>
                    <a:pt x="113" y="12"/>
                  </a:lnTo>
                  <a:cubicBezTo>
                    <a:pt x="119" y="12"/>
                    <a:pt x="125" y="12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5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6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3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5"/>
                    <a:pt x="33" y="72"/>
                  </a:cubicBezTo>
                  <a:lnTo>
                    <a:pt x="98" y="7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4" name="Group 193" descr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 title="IguanaTex Vector Display">
            <a:extLst>
              <a:ext uri="{FF2B5EF4-FFF2-40B4-BE49-F238E27FC236}">
                <a16:creationId xmlns:a16="http://schemas.microsoft.com/office/drawing/2014/main" id="{14ED1BB6-B0D8-4BED-8AA2-135A85AEA003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 rot="16200000">
            <a:off x="11126729" y="1774263"/>
            <a:ext cx="347133" cy="359531"/>
            <a:chOff x="2540000" y="2540000"/>
            <a:chExt cx="222250" cy="230188"/>
          </a:xfrm>
          <a:solidFill>
            <a:srgbClr val="7030A0"/>
          </a:solidFill>
        </p:grpSpPr>
        <p:sp>
          <p:nvSpPr>
            <p:cNvPr id="195" name="Freeform 109">
              <a:extLst>
                <a:ext uri="{FF2B5EF4-FFF2-40B4-BE49-F238E27FC236}">
                  <a16:creationId xmlns:a16="http://schemas.microsoft.com/office/drawing/2014/main" id="{9DF69386-ED01-4A46-AF2E-3E1E386CD077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2581275" y="2540000"/>
              <a:ext cx="63500" cy="63500"/>
            </a:xfrm>
            <a:custGeom>
              <a:avLst/>
              <a:gdLst>
                <a:gd name="T0" fmla="*/ 120 w 147"/>
                <a:gd name="T1" fmla="*/ 16 h 159"/>
                <a:gd name="T2" fmla="*/ 110 w 147"/>
                <a:gd name="T3" fmla="*/ 31 h 159"/>
                <a:gd name="T4" fmla="*/ 127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3 h 159"/>
                <a:gd name="T16" fmla="*/ 142 w 147"/>
                <a:gd name="T17" fmla="*/ 109 h 159"/>
                <a:gd name="T18" fmla="*/ 135 w 147"/>
                <a:gd name="T19" fmla="*/ 115 h 159"/>
                <a:gd name="T20" fmla="*/ 87 w 147"/>
                <a:gd name="T21" fmla="*/ 147 h 159"/>
                <a:gd name="T22" fmla="*/ 32 w 147"/>
                <a:gd name="T23" fmla="*/ 79 h 159"/>
                <a:gd name="T24" fmla="*/ 86 w 147"/>
                <a:gd name="T25" fmla="*/ 11 h 159"/>
                <a:gd name="T26" fmla="*/ 120 w 147"/>
                <a:gd name="T2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6"/>
                  </a:moveTo>
                  <a:cubicBezTo>
                    <a:pt x="114" y="19"/>
                    <a:pt x="110" y="24"/>
                    <a:pt x="110" y="31"/>
                  </a:cubicBezTo>
                  <a:cubicBezTo>
                    <a:pt x="110" y="41"/>
                    <a:pt x="117" y="48"/>
                    <a:pt x="127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8" y="159"/>
                    <a:pt x="83" y="159"/>
                  </a:cubicBezTo>
                  <a:cubicBezTo>
                    <a:pt x="135" y="159"/>
                    <a:pt x="147" y="117"/>
                    <a:pt x="147" y="113"/>
                  </a:cubicBezTo>
                  <a:cubicBezTo>
                    <a:pt x="147" y="109"/>
                    <a:pt x="143" y="109"/>
                    <a:pt x="142" y="109"/>
                  </a:cubicBezTo>
                  <a:cubicBezTo>
                    <a:pt x="137" y="109"/>
                    <a:pt x="137" y="110"/>
                    <a:pt x="135" y="115"/>
                  </a:cubicBezTo>
                  <a:cubicBezTo>
                    <a:pt x="127" y="137"/>
                    <a:pt x="109" y="147"/>
                    <a:pt x="87" y="147"/>
                  </a:cubicBezTo>
                  <a:cubicBezTo>
                    <a:pt x="63" y="147"/>
                    <a:pt x="32" y="130"/>
                    <a:pt x="32" y="79"/>
                  </a:cubicBezTo>
                  <a:cubicBezTo>
                    <a:pt x="32" y="35"/>
                    <a:pt x="54" y="11"/>
                    <a:pt x="86" y="11"/>
                  </a:cubicBezTo>
                  <a:cubicBezTo>
                    <a:pt x="91" y="11"/>
                    <a:pt x="107" y="11"/>
                    <a:pt x="120" y="16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10">
              <a:extLst>
                <a:ext uri="{FF2B5EF4-FFF2-40B4-BE49-F238E27FC236}">
                  <a16:creationId xmlns:a16="http://schemas.microsoft.com/office/drawing/2014/main" id="{E7D6A1F5-DBF1-4CF1-A5CD-6A08AB361905}"/>
                </a:ext>
              </a:extLst>
            </p:cNvPr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2540000" y="2641600"/>
              <a:ext cx="146050" cy="85725"/>
            </a:xfrm>
            <a:custGeom>
              <a:avLst/>
              <a:gdLst>
                <a:gd name="T0" fmla="*/ 333 w 333"/>
                <a:gd name="T1" fmla="*/ 15 h 212"/>
                <a:gd name="T2" fmla="*/ 326 w 333"/>
                <a:gd name="T3" fmla="*/ 0 h 212"/>
                <a:gd name="T4" fmla="*/ 319 w 333"/>
                <a:gd name="T5" fmla="*/ 14 h 212"/>
                <a:gd name="T6" fmla="*/ 250 w 333"/>
                <a:gd name="T7" fmla="*/ 69 h 212"/>
                <a:gd name="T8" fmla="*/ 170 w 333"/>
                <a:gd name="T9" fmla="*/ 36 h 212"/>
                <a:gd name="T10" fmla="*/ 84 w 333"/>
                <a:gd name="T11" fmla="*/ 0 h 212"/>
                <a:gd name="T12" fmla="*/ 0 w 333"/>
                <a:gd name="T13" fmla="*/ 81 h 212"/>
                <a:gd name="T14" fmla="*/ 7 w 333"/>
                <a:gd name="T15" fmla="*/ 96 h 212"/>
                <a:gd name="T16" fmla="*/ 14 w 333"/>
                <a:gd name="T17" fmla="*/ 84 h 212"/>
                <a:gd name="T18" fmla="*/ 84 w 333"/>
                <a:gd name="T19" fmla="*/ 28 h 212"/>
                <a:gd name="T20" fmla="*/ 163 w 333"/>
                <a:gd name="T21" fmla="*/ 61 h 212"/>
                <a:gd name="T22" fmla="*/ 250 w 333"/>
                <a:gd name="T23" fmla="*/ 96 h 212"/>
                <a:gd name="T24" fmla="*/ 333 w 333"/>
                <a:gd name="T25" fmla="*/ 15 h 212"/>
                <a:gd name="T26" fmla="*/ 333 w 333"/>
                <a:gd name="T27" fmla="*/ 132 h 212"/>
                <a:gd name="T28" fmla="*/ 326 w 333"/>
                <a:gd name="T29" fmla="*/ 116 h 212"/>
                <a:gd name="T30" fmla="*/ 319 w 333"/>
                <a:gd name="T31" fmla="*/ 130 h 212"/>
                <a:gd name="T32" fmla="*/ 250 w 333"/>
                <a:gd name="T33" fmla="*/ 185 h 212"/>
                <a:gd name="T34" fmla="*/ 170 w 333"/>
                <a:gd name="T35" fmla="*/ 152 h 212"/>
                <a:gd name="T36" fmla="*/ 84 w 333"/>
                <a:gd name="T37" fmla="*/ 116 h 212"/>
                <a:gd name="T38" fmla="*/ 0 w 333"/>
                <a:gd name="T39" fmla="*/ 197 h 212"/>
                <a:gd name="T40" fmla="*/ 7 w 333"/>
                <a:gd name="T41" fmla="*/ 212 h 212"/>
                <a:gd name="T42" fmla="*/ 14 w 333"/>
                <a:gd name="T43" fmla="*/ 201 h 212"/>
                <a:gd name="T44" fmla="*/ 84 w 333"/>
                <a:gd name="T45" fmla="*/ 144 h 212"/>
                <a:gd name="T46" fmla="*/ 163 w 333"/>
                <a:gd name="T47" fmla="*/ 177 h 212"/>
                <a:gd name="T48" fmla="*/ 250 w 333"/>
                <a:gd name="T49" fmla="*/ 212 h 212"/>
                <a:gd name="T50" fmla="*/ 333 w 333"/>
                <a:gd name="T51" fmla="*/ 13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2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6"/>
                    <a:pt x="14" y="84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8"/>
                    <a:pt x="217" y="96"/>
                    <a:pt x="250" y="96"/>
                  </a:cubicBezTo>
                  <a:cubicBezTo>
                    <a:pt x="296" y="96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7"/>
                    <a:pt x="327" y="116"/>
                    <a:pt x="326" y="116"/>
                  </a:cubicBezTo>
                  <a:cubicBezTo>
                    <a:pt x="324" y="116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1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2"/>
                    <a:pt x="250" y="212"/>
                  </a:cubicBezTo>
                  <a:cubicBezTo>
                    <a:pt x="297" y="212"/>
                    <a:pt x="333" y="176"/>
                    <a:pt x="333" y="132"/>
                  </a:cubicBez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11">
              <a:extLst>
                <a:ext uri="{FF2B5EF4-FFF2-40B4-BE49-F238E27FC236}">
                  <a16:creationId xmlns:a16="http://schemas.microsoft.com/office/drawing/2014/main" id="{7AF843A1-81CD-430C-A432-27A7594629E7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708275" y="2708275"/>
              <a:ext cx="53975" cy="61913"/>
            </a:xfrm>
            <a:custGeom>
              <a:avLst/>
              <a:gdLst>
                <a:gd name="T0" fmla="*/ 98 w 125"/>
                <a:gd name="T1" fmla="*/ 72 h 154"/>
                <a:gd name="T2" fmla="*/ 110 w 125"/>
                <a:gd name="T3" fmla="*/ 65 h 154"/>
                <a:gd name="T4" fmla="*/ 98 w 125"/>
                <a:gd name="T5" fmla="*/ 60 h 154"/>
                <a:gd name="T6" fmla="*/ 36 w 125"/>
                <a:gd name="T7" fmla="*/ 60 h 154"/>
                <a:gd name="T8" fmla="*/ 100 w 125"/>
                <a:gd name="T9" fmla="*/ 12 h 154"/>
                <a:gd name="T10" fmla="*/ 113 w 125"/>
                <a:gd name="T11" fmla="*/ 12 h 154"/>
                <a:gd name="T12" fmla="*/ 125 w 125"/>
                <a:gd name="T13" fmla="*/ 6 h 154"/>
                <a:gd name="T14" fmla="*/ 114 w 125"/>
                <a:gd name="T15" fmla="*/ 0 h 154"/>
                <a:gd name="T16" fmla="*/ 99 w 125"/>
                <a:gd name="T17" fmla="*/ 0 h 154"/>
                <a:gd name="T18" fmla="*/ 0 w 125"/>
                <a:gd name="T19" fmla="*/ 85 h 154"/>
                <a:gd name="T20" fmla="*/ 72 w 125"/>
                <a:gd name="T21" fmla="*/ 154 h 154"/>
                <a:gd name="T22" fmla="*/ 116 w 125"/>
                <a:gd name="T23" fmla="*/ 142 h 154"/>
                <a:gd name="T24" fmla="*/ 123 w 125"/>
                <a:gd name="T25" fmla="*/ 135 h 154"/>
                <a:gd name="T26" fmla="*/ 118 w 125"/>
                <a:gd name="T27" fmla="*/ 128 h 154"/>
                <a:gd name="T28" fmla="*/ 114 w 125"/>
                <a:gd name="T29" fmla="*/ 129 h 154"/>
                <a:gd name="T30" fmla="*/ 73 w 125"/>
                <a:gd name="T31" fmla="*/ 144 h 154"/>
                <a:gd name="T32" fmla="*/ 30 w 125"/>
                <a:gd name="T33" fmla="*/ 97 h 154"/>
                <a:gd name="T34" fmla="*/ 33 w 125"/>
                <a:gd name="T35" fmla="*/ 72 h 154"/>
                <a:gd name="T36" fmla="*/ 98 w 125"/>
                <a:gd name="T37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" h="154">
                  <a:moveTo>
                    <a:pt x="98" y="72"/>
                  </a:moveTo>
                  <a:cubicBezTo>
                    <a:pt x="104" y="72"/>
                    <a:pt x="110" y="72"/>
                    <a:pt x="110" y="65"/>
                  </a:cubicBezTo>
                  <a:cubicBezTo>
                    <a:pt x="110" y="60"/>
                    <a:pt x="105" y="60"/>
                    <a:pt x="98" y="60"/>
                  </a:cubicBezTo>
                  <a:lnTo>
                    <a:pt x="36" y="60"/>
                  </a:lnTo>
                  <a:cubicBezTo>
                    <a:pt x="46" y="28"/>
                    <a:pt x="69" y="12"/>
                    <a:pt x="100" y="12"/>
                  </a:cubicBezTo>
                  <a:lnTo>
                    <a:pt x="113" y="12"/>
                  </a:lnTo>
                  <a:cubicBezTo>
                    <a:pt x="119" y="12"/>
                    <a:pt x="125" y="12"/>
                    <a:pt x="125" y="6"/>
                  </a:cubicBezTo>
                  <a:cubicBezTo>
                    <a:pt x="125" y="0"/>
                    <a:pt x="120" y="0"/>
                    <a:pt x="114" y="0"/>
                  </a:cubicBezTo>
                  <a:lnTo>
                    <a:pt x="99" y="0"/>
                  </a:lnTo>
                  <a:cubicBezTo>
                    <a:pt x="52" y="0"/>
                    <a:pt x="0" y="32"/>
                    <a:pt x="0" y="85"/>
                  </a:cubicBezTo>
                  <a:cubicBezTo>
                    <a:pt x="0" y="126"/>
                    <a:pt x="31" y="154"/>
                    <a:pt x="72" y="154"/>
                  </a:cubicBezTo>
                  <a:cubicBezTo>
                    <a:pt x="82" y="154"/>
                    <a:pt x="97" y="152"/>
                    <a:pt x="116" y="142"/>
                  </a:cubicBezTo>
                  <a:cubicBezTo>
                    <a:pt x="122" y="138"/>
                    <a:pt x="123" y="137"/>
                    <a:pt x="123" y="135"/>
                  </a:cubicBezTo>
                  <a:cubicBezTo>
                    <a:pt x="123" y="133"/>
                    <a:pt x="123" y="128"/>
                    <a:pt x="118" y="128"/>
                  </a:cubicBezTo>
                  <a:cubicBezTo>
                    <a:pt x="117" y="128"/>
                    <a:pt x="116" y="128"/>
                    <a:pt x="114" y="129"/>
                  </a:cubicBezTo>
                  <a:cubicBezTo>
                    <a:pt x="102" y="137"/>
                    <a:pt x="87" y="144"/>
                    <a:pt x="73" y="144"/>
                  </a:cubicBezTo>
                  <a:cubicBezTo>
                    <a:pt x="59" y="144"/>
                    <a:pt x="30" y="137"/>
                    <a:pt x="30" y="97"/>
                  </a:cubicBezTo>
                  <a:cubicBezTo>
                    <a:pt x="30" y="92"/>
                    <a:pt x="30" y="85"/>
                    <a:pt x="33" y="72"/>
                  </a:cubicBezTo>
                  <a:lnTo>
                    <a:pt x="98" y="72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A6C5C67-1EBA-471A-8956-4E56CF22054F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10325571" y="2359837"/>
            <a:ext cx="1133475" cy="279400"/>
            <a:chOff x="7951788" y="2538413"/>
            <a:chExt cx="1133475" cy="279400"/>
          </a:xfrm>
        </p:grpSpPr>
        <p:sp>
          <p:nvSpPr>
            <p:cNvPr id="199" name="Freeform 22">
              <a:extLst>
                <a:ext uri="{FF2B5EF4-FFF2-40B4-BE49-F238E27FC236}">
                  <a16:creationId xmlns:a16="http://schemas.microsoft.com/office/drawing/2014/main" id="{BBD143BD-3D55-4D73-90F7-BAB6B9E6961F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7951788" y="2551113"/>
              <a:ext cx="174625" cy="203200"/>
            </a:xfrm>
            <a:custGeom>
              <a:avLst/>
              <a:gdLst>
                <a:gd name="T0" fmla="*/ 354 w 354"/>
                <a:gd name="T1" fmla="*/ 5 h 362"/>
                <a:gd name="T2" fmla="*/ 348 w 354"/>
                <a:gd name="T3" fmla="*/ 0 h 362"/>
                <a:gd name="T4" fmla="*/ 341 w 354"/>
                <a:gd name="T5" fmla="*/ 6 h 362"/>
                <a:gd name="T6" fmla="*/ 306 w 354"/>
                <a:gd name="T7" fmla="*/ 44 h 362"/>
                <a:gd name="T8" fmla="*/ 223 w 354"/>
                <a:gd name="T9" fmla="*/ 0 h 362"/>
                <a:gd name="T10" fmla="*/ 0 w 354"/>
                <a:gd name="T11" fmla="*/ 225 h 362"/>
                <a:gd name="T12" fmla="*/ 136 w 354"/>
                <a:gd name="T13" fmla="*/ 362 h 362"/>
                <a:gd name="T14" fmla="*/ 198 w 354"/>
                <a:gd name="T15" fmla="*/ 350 h 362"/>
                <a:gd name="T16" fmla="*/ 242 w 354"/>
                <a:gd name="T17" fmla="*/ 320 h 362"/>
                <a:gd name="T18" fmla="*/ 264 w 354"/>
                <a:gd name="T19" fmla="*/ 351 h 362"/>
                <a:gd name="T20" fmla="*/ 268 w 354"/>
                <a:gd name="T21" fmla="*/ 349 h 362"/>
                <a:gd name="T22" fmla="*/ 276 w 354"/>
                <a:gd name="T23" fmla="*/ 318 h 362"/>
                <a:gd name="T24" fmla="*/ 286 w 354"/>
                <a:gd name="T25" fmla="*/ 280 h 362"/>
                <a:gd name="T26" fmla="*/ 292 w 354"/>
                <a:gd name="T27" fmla="*/ 254 h 362"/>
                <a:gd name="T28" fmla="*/ 327 w 354"/>
                <a:gd name="T29" fmla="*/ 230 h 362"/>
                <a:gd name="T30" fmla="*/ 335 w 354"/>
                <a:gd name="T31" fmla="*/ 220 h 362"/>
                <a:gd name="T32" fmla="*/ 328 w 354"/>
                <a:gd name="T33" fmla="*/ 215 h 362"/>
                <a:gd name="T34" fmla="*/ 276 w 354"/>
                <a:gd name="T35" fmla="*/ 216 h 362"/>
                <a:gd name="T36" fmla="*/ 206 w 354"/>
                <a:gd name="T37" fmla="*/ 215 h 362"/>
                <a:gd name="T38" fmla="*/ 195 w 354"/>
                <a:gd name="T39" fmla="*/ 225 h 362"/>
                <a:gd name="T40" fmla="*/ 210 w 354"/>
                <a:gd name="T41" fmla="*/ 230 h 362"/>
                <a:gd name="T42" fmla="*/ 237 w 354"/>
                <a:gd name="T43" fmla="*/ 231 h 362"/>
                <a:gd name="T44" fmla="*/ 252 w 354"/>
                <a:gd name="T45" fmla="*/ 241 h 362"/>
                <a:gd name="T46" fmla="*/ 242 w 354"/>
                <a:gd name="T47" fmla="*/ 286 h 362"/>
                <a:gd name="T48" fmla="*/ 145 w 354"/>
                <a:gd name="T49" fmla="*/ 347 h 362"/>
                <a:gd name="T50" fmla="*/ 45 w 354"/>
                <a:gd name="T51" fmla="*/ 242 h 362"/>
                <a:gd name="T52" fmla="*/ 103 w 354"/>
                <a:gd name="T53" fmla="*/ 79 h 362"/>
                <a:gd name="T54" fmla="*/ 227 w 354"/>
                <a:gd name="T55" fmla="*/ 15 h 362"/>
                <a:gd name="T56" fmla="*/ 308 w 354"/>
                <a:gd name="T57" fmla="*/ 111 h 362"/>
                <a:gd name="T58" fmla="*/ 306 w 354"/>
                <a:gd name="T59" fmla="*/ 137 h 362"/>
                <a:gd name="T60" fmla="*/ 314 w 354"/>
                <a:gd name="T61" fmla="*/ 142 h 362"/>
                <a:gd name="T62" fmla="*/ 323 w 354"/>
                <a:gd name="T63" fmla="*/ 132 h 362"/>
                <a:gd name="T64" fmla="*/ 354 w 354"/>
                <a:gd name="T65" fmla="*/ 5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4" h="362">
                  <a:moveTo>
                    <a:pt x="354" y="5"/>
                  </a:moveTo>
                  <a:cubicBezTo>
                    <a:pt x="354" y="3"/>
                    <a:pt x="353" y="0"/>
                    <a:pt x="348" y="0"/>
                  </a:cubicBezTo>
                  <a:cubicBezTo>
                    <a:pt x="347" y="0"/>
                    <a:pt x="346" y="0"/>
                    <a:pt x="341" y="6"/>
                  </a:cubicBezTo>
                  <a:lnTo>
                    <a:pt x="306" y="44"/>
                  </a:lnTo>
                  <a:cubicBezTo>
                    <a:pt x="302" y="37"/>
                    <a:pt x="279" y="0"/>
                    <a:pt x="223" y="0"/>
                  </a:cubicBezTo>
                  <a:cubicBezTo>
                    <a:pt x="112" y="0"/>
                    <a:pt x="0" y="110"/>
                    <a:pt x="0" y="225"/>
                  </a:cubicBezTo>
                  <a:cubicBezTo>
                    <a:pt x="0" y="305"/>
                    <a:pt x="55" y="362"/>
                    <a:pt x="136" y="362"/>
                  </a:cubicBezTo>
                  <a:cubicBezTo>
                    <a:pt x="158" y="362"/>
                    <a:pt x="180" y="358"/>
                    <a:pt x="198" y="350"/>
                  </a:cubicBezTo>
                  <a:cubicBezTo>
                    <a:pt x="223" y="340"/>
                    <a:pt x="233" y="330"/>
                    <a:pt x="242" y="320"/>
                  </a:cubicBezTo>
                  <a:cubicBezTo>
                    <a:pt x="246" y="332"/>
                    <a:pt x="259" y="351"/>
                    <a:pt x="264" y="351"/>
                  </a:cubicBezTo>
                  <a:cubicBezTo>
                    <a:pt x="267" y="351"/>
                    <a:pt x="268" y="349"/>
                    <a:pt x="268" y="349"/>
                  </a:cubicBezTo>
                  <a:cubicBezTo>
                    <a:pt x="269" y="348"/>
                    <a:pt x="274" y="329"/>
                    <a:pt x="276" y="318"/>
                  </a:cubicBezTo>
                  <a:lnTo>
                    <a:pt x="286" y="280"/>
                  </a:lnTo>
                  <a:cubicBezTo>
                    <a:pt x="288" y="271"/>
                    <a:pt x="290" y="263"/>
                    <a:pt x="292" y="254"/>
                  </a:cubicBezTo>
                  <a:cubicBezTo>
                    <a:pt x="298" y="232"/>
                    <a:pt x="298" y="231"/>
                    <a:pt x="327" y="230"/>
                  </a:cubicBezTo>
                  <a:cubicBezTo>
                    <a:pt x="329" y="230"/>
                    <a:pt x="335" y="230"/>
                    <a:pt x="335" y="220"/>
                  </a:cubicBezTo>
                  <a:cubicBezTo>
                    <a:pt x="335" y="217"/>
                    <a:pt x="332" y="215"/>
                    <a:pt x="328" y="215"/>
                  </a:cubicBezTo>
                  <a:cubicBezTo>
                    <a:pt x="317" y="215"/>
                    <a:pt x="287" y="216"/>
                    <a:pt x="276" y="216"/>
                  </a:cubicBezTo>
                  <a:cubicBezTo>
                    <a:pt x="260" y="216"/>
                    <a:pt x="221" y="215"/>
                    <a:pt x="206" y="215"/>
                  </a:cubicBezTo>
                  <a:cubicBezTo>
                    <a:pt x="201" y="215"/>
                    <a:pt x="195" y="215"/>
                    <a:pt x="195" y="225"/>
                  </a:cubicBezTo>
                  <a:cubicBezTo>
                    <a:pt x="195" y="230"/>
                    <a:pt x="199" y="230"/>
                    <a:pt x="210" y="230"/>
                  </a:cubicBezTo>
                  <a:cubicBezTo>
                    <a:pt x="211" y="230"/>
                    <a:pt x="225" y="230"/>
                    <a:pt x="237" y="231"/>
                  </a:cubicBezTo>
                  <a:cubicBezTo>
                    <a:pt x="250" y="233"/>
                    <a:pt x="252" y="234"/>
                    <a:pt x="252" y="241"/>
                  </a:cubicBezTo>
                  <a:cubicBezTo>
                    <a:pt x="252" y="245"/>
                    <a:pt x="247" y="268"/>
                    <a:pt x="242" y="286"/>
                  </a:cubicBezTo>
                  <a:cubicBezTo>
                    <a:pt x="228" y="341"/>
                    <a:pt x="163" y="347"/>
                    <a:pt x="145" y="347"/>
                  </a:cubicBezTo>
                  <a:cubicBezTo>
                    <a:pt x="98" y="347"/>
                    <a:pt x="45" y="318"/>
                    <a:pt x="45" y="242"/>
                  </a:cubicBezTo>
                  <a:cubicBezTo>
                    <a:pt x="45" y="226"/>
                    <a:pt x="50" y="144"/>
                    <a:pt x="103" y="79"/>
                  </a:cubicBezTo>
                  <a:cubicBezTo>
                    <a:pt x="130" y="45"/>
                    <a:pt x="178" y="15"/>
                    <a:pt x="227" y="15"/>
                  </a:cubicBezTo>
                  <a:cubicBezTo>
                    <a:pt x="278" y="15"/>
                    <a:pt x="308" y="53"/>
                    <a:pt x="308" y="111"/>
                  </a:cubicBezTo>
                  <a:cubicBezTo>
                    <a:pt x="308" y="131"/>
                    <a:pt x="306" y="132"/>
                    <a:pt x="306" y="137"/>
                  </a:cubicBezTo>
                  <a:cubicBezTo>
                    <a:pt x="306" y="142"/>
                    <a:pt x="312" y="142"/>
                    <a:pt x="314" y="142"/>
                  </a:cubicBezTo>
                  <a:cubicBezTo>
                    <a:pt x="320" y="142"/>
                    <a:pt x="320" y="141"/>
                    <a:pt x="323" y="132"/>
                  </a:cubicBezTo>
                  <a:lnTo>
                    <a:pt x="354" y="5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3">
              <a:extLst>
                <a:ext uri="{FF2B5EF4-FFF2-40B4-BE49-F238E27FC236}">
                  <a16:creationId xmlns:a16="http://schemas.microsoft.com/office/drawing/2014/main" id="{6EDBD4EA-A2C8-4E1C-80C0-C72F9DFB2E45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8156576" y="2538413"/>
              <a:ext cx="57150" cy="279400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5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4">
              <a:extLst>
                <a:ext uri="{FF2B5EF4-FFF2-40B4-BE49-F238E27FC236}">
                  <a16:creationId xmlns:a16="http://schemas.microsoft.com/office/drawing/2014/main" id="{09EF1E02-1237-4CA2-A0E2-89A3996E590C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8240713" y="2554288"/>
              <a:ext cx="122238" cy="196850"/>
            </a:xfrm>
            <a:custGeom>
              <a:avLst/>
              <a:gdLst>
                <a:gd name="T0" fmla="*/ 152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0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2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0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5">
              <a:extLst>
                <a:ext uri="{FF2B5EF4-FFF2-40B4-BE49-F238E27FC236}">
                  <a16:creationId xmlns:a16="http://schemas.microsoft.com/office/drawing/2014/main" id="{DA3EFA8C-057C-43CA-AD31-5F9A431F865A}"/>
                </a:ext>
              </a:extLst>
            </p:cNvPr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8391526" y="2717801"/>
              <a:ext cx="28575" cy="84138"/>
            </a:xfrm>
            <a:custGeom>
              <a:avLst/>
              <a:gdLst>
                <a:gd name="T0" fmla="*/ 58 w 58"/>
                <a:gd name="T1" fmla="*/ 53 h 149"/>
                <a:gd name="T2" fmla="*/ 26 w 58"/>
                <a:gd name="T3" fmla="*/ 0 h 149"/>
                <a:gd name="T4" fmla="*/ 0 w 58"/>
                <a:gd name="T5" fmla="*/ 27 h 149"/>
                <a:gd name="T6" fmla="*/ 26 w 58"/>
                <a:gd name="T7" fmla="*/ 53 h 149"/>
                <a:gd name="T8" fmla="*/ 44 w 58"/>
                <a:gd name="T9" fmla="*/ 47 h 149"/>
                <a:gd name="T10" fmla="*/ 46 w 58"/>
                <a:gd name="T11" fmla="*/ 45 h 149"/>
                <a:gd name="T12" fmla="*/ 47 w 58"/>
                <a:gd name="T13" fmla="*/ 53 h 149"/>
                <a:gd name="T14" fmla="*/ 13 w 58"/>
                <a:gd name="T15" fmla="*/ 136 h 149"/>
                <a:gd name="T16" fmla="*/ 8 w 58"/>
                <a:gd name="T17" fmla="*/ 144 h 149"/>
                <a:gd name="T18" fmla="*/ 13 w 58"/>
                <a:gd name="T19" fmla="*/ 149 h 149"/>
                <a:gd name="T20" fmla="*/ 58 w 58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89"/>
                    <a:pt x="30" y="119"/>
                    <a:pt x="13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8" y="111"/>
                    <a:pt x="58" y="5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6">
              <a:extLst>
                <a:ext uri="{FF2B5EF4-FFF2-40B4-BE49-F238E27FC236}">
                  <a16:creationId xmlns:a16="http://schemas.microsoft.com/office/drawing/2014/main" id="{8BA082E8-3088-4000-9235-2FC3AE71C6E3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8486776" y="2624138"/>
              <a:ext cx="201613" cy="127000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6 h 226"/>
                <a:gd name="T14" fmla="*/ 93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2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8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30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7">
              <a:extLst>
                <a:ext uri="{FF2B5EF4-FFF2-40B4-BE49-F238E27FC236}">
                  <a16:creationId xmlns:a16="http://schemas.microsoft.com/office/drawing/2014/main" id="{BB42F18A-E082-40AD-AC45-BF92CE781640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8713788" y="2659063"/>
              <a:ext cx="63500" cy="130175"/>
            </a:xfrm>
            <a:custGeom>
              <a:avLst/>
              <a:gdLst>
                <a:gd name="T0" fmla="*/ 79 w 127"/>
                <a:gd name="T1" fmla="*/ 10 h 232"/>
                <a:gd name="T2" fmla="*/ 68 w 127"/>
                <a:gd name="T3" fmla="*/ 0 h 232"/>
                <a:gd name="T4" fmla="*/ 0 w 127"/>
                <a:gd name="T5" fmla="*/ 23 h 232"/>
                <a:gd name="T6" fmla="*/ 0 w 127"/>
                <a:gd name="T7" fmla="*/ 35 h 232"/>
                <a:gd name="T8" fmla="*/ 51 w 127"/>
                <a:gd name="T9" fmla="*/ 25 h 232"/>
                <a:gd name="T10" fmla="*/ 51 w 127"/>
                <a:gd name="T11" fmla="*/ 203 h 232"/>
                <a:gd name="T12" fmla="*/ 16 w 127"/>
                <a:gd name="T13" fmla="*/ 219 h 232"/>
                <a:gd name="T14" fmla="*/ 2 w 127"/>
                <a:gd name="T15" fmla="*/ 219 h 232"/>
                <a:gd name="T16" fmla="*/ 2 w 127"/>
                <a:gd name="T17" fmla="*/ 232 h 232"/>
                <a:gd name="T18" fmla="*/ 64 w 127"/>
                <a:gd name="T19" fmla="*/ 230 h 232"/>
                <a:gd name="T20" fmla="*/ 127 w 127"/>
                <a:gd name="T21" fmla="*/ 232 h 232"/>
                <a:gd name="T22" fmla="*/ 127 w 127"/>
                <a:gd name="T23" fmla="*/ 219 h 232"/>
                <a:gd name="T24" fmla="*/ 114 w 127"/>
                <a:gd name="T25" fmla="*/ 219 h 232"/>
                <a:gd name="T26" fmla="*/ 79 w 127"/>
                <a:gd name="T27" fmla="*/ 203 h 232"/>
                <a:gd name="T28" fmla="*/ 79 w 127"/>
                <a:gd name="T2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232">
                  <a:moveTo>
                    <a:pt x="79" y="10"/>
                  </a:moveTo>
                  <a:cubicBezTo>
                    <a:pt x="79" y="1"/>
                    <a:pt x="78" y="0"/>
                    <a:pt x="68" y="0"/>
                  </a:cubicBezTo>
                  <a:cubicBezTo>
                    <a:pt x="46" y="22"/>
                    <a:pt x="14" y="23"/>
                    <a:pt x="0" y="23"/>
                  </a:cubicBezTo>
                  <a:lnTo>
                    <a:pt x="0" y="35"/>
                  </a:lnTo>
                  <a:cubicBezTo>
                    <a:pt x="8" y="35"/>
                    <a:pt x="31" y="35"/>
                    <a:pt x="51" y="25"/>
                  </a:cubicBezTo>
                  <a:lnTo>
                    <a:pt x="51" y="203"/>
                  </a:lnTo>
                  <a:cubicBezTo>
                    <a:pt x="51" y="215"/>
                    <a:pt x="51" y="219"/>
                    <a:pt x="16" y="219"/>
                  </a:cubicBezTo>
                  <a:lnTo>
                    <a:pt x="2" y="219"/>
                  </a:lnTo>
                  <a:lnTo>
                    <a:pt x="2" y="232"/>
                  </a:lnTo>
                  <a:cubicBezTo>
                    <a:pt x="9" y="231"/>
                    <a:pt x="52" y="230"/>
                    <a:pt x="64" y="230"/>
                  </a:cubicBezTo>
                  <a:cubicBezTo>
                    <a:pt x="75" y="230"/>
                    <a:pt x="119" y="231"/>
                    <a:pt x="127" y="232"/>
                  </a:cubicBezTo>
                  <a:lnTo>
                    <a:pt x="127" y="219"/>
                  </a:lnTo>
                  <a:lnTo>
                    <a:pt x="114" y="219"/>
                  </a:lnTo>
                  <a:cubicBezTo>
                    <a:pt x="79" y="219"/>
                    <a:pt x="79" y="215"/>
                    <a:pt x="79" y="203"/>
                  </a:cubicBezTo>
                  <a:lnTo>
                    <a:pt x="79" y="1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8">
              <a:extLst>
                <a:ext uri="{FF2B5EF4-FFF2-40B4-BE49-F238E27FC236}">
                  <a16:creationId xmlns:a16="http://schemas.microsoft.com/office/drawing/2014/main" id="{612E717F-7EB3-4862-B034-E25E0F7DB1BB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8826501" y="2717801"/>
              <a:ext cx="28575" cy="84138"/>
            </a:xfrm>
            <a:custGeom>
              <a:avLst/>
              <a:gdLst>
                <a:gd name="T0" fmla="*/ 59 w 59"/>
                <a:gd name="T1" fmla="*/ 53 h 149"/>
                <a:gd name="T2" fmla="*/ 27 w 59"/>
                <a:gd name="T3" fmla="*/ 0 h 149"/>
                <a:gd name="T4" fmla="*/ 0 w 59"/>
                <a:gd name="T5" fmla="*/ 27 h 149"/>
                <a:gd name="T6" fmla="*/ 27 w 59"/>
                <a:gd name="T7" fmla="*/ 53 h 149"/>
                <a:gd name="T8" fmla="*/ 44 w 59"/>
                <a:gd name="T9" fmla="*/ 47 h 149"/>
                <a:gd name="T10" fmla="*/ 47 w 59"/>
                <a:gd name="T11" fmla="*/ 45 h 149"/>
                <a:gd name="T12" fmla="*/ 48 w 59"/>
                <a:gd name="T13" fmla="*/ 53 h 149"/>
                <a:gd name="T14" fmla="*/ 14 w 59"/>
                <a:gd name="T15" fmla="*/ 136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3"/>
                  </a:moveTo>
                  <a:cubicBezTo>
                    <a:pt x="59" y="20"/>
                    <a:pt x="46" y="0"/>
                    <a:pt x="27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7" y="53"/>
                  </a:cubicBezTo>
                  <a:cubicBezTo>
                    <a:pt x="33" y="53"/>
                    <a:pt x="39" y="51"/>
                    <a:pt x="44" y="47"/>
                  </a:cubicBezTo>
                  <a:cubicBezTo>
                    <a:pt x="46" y="46"/>
                    <a:pt x="46" y="45"/>
                    <a:pt x="47" y="45"/>
                  </a:cubicBezTo>
                  <a:cubicBezTo>
                    <a:pt x="47" y="45"/>
                    <a:pt x="48" y="46"/>
                    <a:pt x="48" y="53"/>
                  </a:cubicBezTo>
                  <a:cubicBezTo>
                    <a:pt x="48" y="89"/>
                    <a:pt x="30" y="119"/>
                    <a:pt x="14" y="136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1" y="149"/>
                    <a:pt x="13" y="149"/>
                  </a:cubicBezTo>
                  <a:cubicBezTo>
                    <a:pt x="19" y="149"/>
                    <a:pt x="59" y="111"/>
                    <a:pt x="59" y="5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9">
              <a:extLst>
                <a:ext uri="{FF2B5EF4-FFF2-40B4-BE49-F238E27FC236}">
                  <a16:creationId xmlns:a16="http://schemas.microsoft.com/office/drawing/2014/main" id="{854EFD3A-9789-4AD0-81EE-3CA492F2EEA0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8926513" y="2627313"/>
              <a:ext cx="80963" cy="123825"/>
            </a:xfrm>
            <a:custGeom>
              <a:avLst/>
              <a:gdLst>
                <a:gd name="T0" fmla="*/ 126 w 165"/>
                <a:gd name="T1" fmla="*/ 102 h 221"/>
                <a:gd name="T2" fmla="*/ 143 w 165"/>
                <a:gd name="T3" fmla="*/ 94 h 221"/>
                <a:gd name="T4" fmla="*/ 128 w 165"/>
                <a:gd name="T5" fmla="*/ 87 h 221"/>
                <a:gd name="T6" fmla="*/ 47 w 165"/>
                <a:gd name="T7" fmla="*/ 87 h 221"/>
                <a:gd name="T8" fmla="*/ 133 w 165"/>
                <a:gd name="T9" fmla="*/ 16 h 221"/>
                <a:gd name="T10" fmla="*/ 148 w 165"/>
                <a:gd name="T11" fmla="*/ 16 h 221"/>
                <a:gd name="T12" fmla="*/ 165 w 165"/>
                <a:gd name="T13" fmla="*/ 7 h 221"/>
                <a:gd name="T14" fmla="*/ 150 w 165"/>
                <a:gd name="T15" fmla="*/ 0 h 221"/>
                <a:gd name="T16" fmla="*/ 132 w 165"/>
                <a:gd name="T17" fmla="*/ 0 h 221"/>
                <a:gd name="T18" fmla="*/ 0 w 165"/>
                <a:gd name="T19" fmla="*/ 126 h 221"/>
                <a:gd name="T20" fmla="*/ 91 w 165"/>
                <a:gd name="T21" fmla="*/ 221 h 221"/>
                <a:gd name="T22" fmla="*/ 156 w 165"/>
                <a:gd name="T23" fmla="*/ 195 h 221"/>
                <a:gd name="T24" fmla="*/ 151 w 165"/>
                <a:gd name="T25" fmla="*/ 188 h 221"/>
                <a:gd name="T26" fmla="*/ 144 w 165"/>
                <a:gd name="T27" fmla="*/ 191 h 221"/>
                <a:gd name="T28" fmla="*/ 92 w 165"/>
                <a:gd name="T29" fmla="*/ 210 h 221"/>
                <a:gd name="T30" fmla="*/ 38 w 165"/>
                <a:gd name="T31" fmla="*/ 145 h 221"/>
                <a:gd name="T32" fmla="*/ 43 w 165"/>
                <a:gd name="T33" fmla="*/ 102 h 221"/>
                <a:gd name="T34" fmla="*/ 126 w 165"/>
                <a:gd name="T35" fmla="*/ 10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5" h="221">
                  <a:moveTo>
                    <a:pt x="126" y="102"/>
                  </a:moveTo>
                  <a:cubicBezTo>
                    <a:pt x="134" y="102"/>
                    <a:pt x="143" y="102"/>
                    <a:pt x="143" y="94"/>
                  </a:cubicBezTo>
                  <a:cubicBezTo>
                    <a:pt x="143" y="87"/>
                    <a:pt x="137" y="87"/>
                    <a:pt x="128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3" y="16"/>
                  </a:cubicBezTo>
                  <a:lnTo>
                    <a:pt x="148" y="16"/>
                  </a:lnTo>
                  <a:cubicBezTo>
                    <a:pt x="157" y="16"/>
                    <a:pt x="165" y="16"/>
                    <a:pt x="165" y="7"/>
                  </a:cubicBezTo>
                  <a:cubicBezTo>
                    <a:pt x="165" y="0"/>
                    <a:pt x="158" y="0"/>
                    <a:pt x="150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8" y="221"/>
                    <a:pt x="91" y="221"/>
                  </a:cubicBezTo>
                  <a:cubicBezTo>
                    <a:pt x="123" y="221"/>
                    <a:pt x="156" y="201"/>
                    <a:pt x="156" y="195"/>
                  </a:cubicBezTo>
                  <a:cubicBezTo>
                    <a:pt x="156" y="194"/>
                    <a:pt x="155" y="188"/>
                    <a:pt x="151" y="188"/>
                  </a:cubicBezTo>
                  <a:cubicBezTo>
                    <a:pt x="150" y="188"/>
                    <a:pt x="149" y="188"/>
                    <a:pt x="144" y="191"/>
                  </a:cubicBezTo>
                  <a:cubicBezTo>
                    <a:pt x="129" y="201"/>
                    <a:pt x="110" y="210"/>
                    <a:pt x="92" y="210"/>
                  </a:cubicBezTo>
                  <a:cubicBezTo>
                    <a:pt x="63" y="210"/>
                    <a:pt x="38" y="189"/>
                    <a:pt x="38" y="145"/>
                  </a:cubicBezTo>
                  <a:cubicBezTo>
                    <a:pt x="38" y="127"/>
                    <a:pt x="42" y="108"/>
                    <a:pt x="43" y="102"/>
                  </a:cubicBezTo>
                  <a:lnTo>
                    <a:pt x="126" y="102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30">
              <a:extLst>
                <a:ext uri="{FF2B5EF4-FFF2-40B4-BE49-F238E27FC236}">
                  <a16:creationId xmlns:a16="http://schemas.microsoft.com/office/drawing/2014/main" id="{2BBF1FEC-FCBA-4674-958D-6C7DD0F939D9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9028113" y="2538413"/>
              <a:ext cx="57150" cy="279400"/>
            </a:xfrm>
            <a:custGeom>
              <a:avLst/>
              <a:gdLst>
                <a:gd name="T0" fmla="*/ 115 w 115"/>
                <a:gd name="T1" fmla="*/ 249 h 499"/>
                <a:gd name="T2" fmla="*/ 82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7 h 499"/>
                <a:gd name="T10" fmla="*/ 86 w 115"/>
                <a:gd name="T11" fmla="*/ 249 h 499"/>
                <a:gd name="T12" fmla="*/ 6 w 115"/>
                <a:gd name="T13" fmla="*/ 485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1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1"/>
                    <a:pt x="110" y="150"/>
                    <a:pt x="82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9" y="17"/>
                  </a:cubicBezTo>
                  <a:cubicBezTo>
                    <a:pt x="58" y="66"/>
                    <a:pt x="86" y="145"/>
                    <a:pt x="86" y="249"/>
                  </a:cubicBezTo>
                  <a:cubicBezTo>
                    <a:pt x="86" y="335"/>
                    <a:pt x="68" y="422"/>
                    <a:pt x="6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1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0C9CD54-9C7F-4C37-96A5-7CFFFDB9EFE0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9519464" y="2316689"/>
            <a:ext cx="203118" cy="296095"/>
            <a:chOff x="8083550" y="5907088"/>
            <a:chExt cx="225425" cy="328613"/>
          </a:xfrm>
        </p:grpSpPr>
        <p:sp>
          <p:nvSpPr>
            <p:cNvPr id="209" name="Freeform 37">
              <a:extLst>
                <a:ext uri="{FF2B5EF4-FFF2-40B4-BE49-F238E27FC236}">
                  <a16:creationId xmlns:a16="http://schemas.microsoft.com/office/drawing/2014/main" id="{EF56610B-8273-4065-8339-846D26D9B0B0}"/>
                </a:ext>
              </a:extLst>
            </p:cNvPr>
            <p:cNvSpPr>
              <a:spLocks/>
            </p:cNvSpPr>
            <p:nvPr>
              <p:custDataLst>
                <p:tags r:id="rId69"/>
              </p:custDataLst>
            </p:nvPr>
          </p:nvSpPr>
          <p:spPr bwMode="auto">
            <a:xfrm>
              <a:off x="8147050" y="5907088"/>
              <a:ext cx="100013" cy="111125"/>
            </a:xfrm>
            <a:custGeom>
              <a:avLst/>
              <a:gdLst>
                <a:gd name="T0" fmla="*/ 120 w 147"/>
                <a:gd name="T1" fmla="*/ 17 h 159"/>
                <a:gd name="T2" fmla="*/ 110 w 147"/>
                <a:gd name="T3" fmla="*/ 32 h 159"/>
                <a:gd name="T4" fmla="*/ 126 w 147"/>
                <a:gd name="T5" fmla="*/ 48 h 159"/>
                <a:gd name="T6" fmla="*/ 143 w 147"/>
                <a:gd name="T7" fmla="*/ 31 h 159"/>
                <a:gd name="T8" fmla="*/ 85 w 147"/>
                <a:gd name="T9" fmla="*/ 0 h 159"/>
                <a:gd name="T10" fmla="*/ 0 w 147"/>
                <a:gd name="T11" fmla="*/ 80 h 159"/>
                <a:gd name="T12" fmla="*/ 83 w 147"/>
                <a:gd name="T13" fmla="*/ 159 h 159"/>
                <a:gd name="T14" fmla="*/ 147 w 147"/>
                <a:gd name="T15" fmla="*/ 114 h 159"/>
                <a:gd name="T16" fmla="*/ 141 w 147"/>
                <a:gd name="T17" fmla="*/ 110 h 159"/>
                <a:gd name="T18" fmla="*/ 135 w 147"/>
                <a:gd name="T19" fmla="*/ 116 h 159"/>
                <a:gd name="T20" fmla="*/ 87 w 147"/>
                <a:gd name="T21" fmla="*/ 148 h 159"/>
                <a:gd name="T22" fmla="*/ 32 w 147"/>
                <a:gd name="T23" fmla="*/ 80 h 159"/>
                <a:gd name="T24" fmla="*/ 86 w 147"/>
                <a:gd name="T25" fmla="*/ 11 h 159"/>
                <a:gd name="T26" fmla="*/ 120 w 147"/>
                <a:gd name="T27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59">
                  <a:moveTo>
                    <a:pt x="120" y="17"/>
                  </a:moveTo>
                  <a:cubicBezTo>
                    <a:pt x="113" y="19"/>
                    <a:pt x="110" y="25"/>
                    <a:pt x="110" y="32"/>
                  </a:cubicBezTo>
                  <a:cubicBezTo>
                    <a:pt x="110" y="41"/>
                    <a:pt x="117" y="48"/>
                    <a:pt x="126" y="48"/>
                  </a:cubicBezTo>
                  <a:cubicBezTo>
                    <a:pt x="136" y="48"/>
                    <a:pt x="143" y="42"/>
                    <a:pt x="143" y="31"/>
                  </a:cubicBezTo>
                  <a:cubicBezTo>
                    <a:pt x="143" y="0"/>
                    <a:pt x="95" y="0"/>
                    <a:pt x="85" y="0"/>
                  </a:cubicBezTo>
                  <a:cubicBezTo>
                    <a:pt x="33" y="0"/>
                    <a:pt x="0" y="40"/>
                    <a:pt x="0" y="80"/>
                  </a:cubicBezTo>
                  <a:cubicBezTo>
                    <a:pt x="0" y="124"/>
                    <a:pt x="37" y="159"/>
                    <a:pt x="83" y="159"/>
                  </a:cubicBezTo>
                  <a:cubicBezTo>
                    <a:pt x="135" y="159"/>
                    <a:pt x="147" y="118"/>
                    <a:pt x="147" y="114"/>
                  </a:cubicBezTo>
                  <a:cubicBezTo>
                    <a:pt x="147" y="110"/>
                    <a:pt x="143" y="110"/>
                    <a:pt x="141" y="110"/>
                  </a:cubicBezTo>
                  <a:cubicBezTo>
                    <a:pt x="137" y="110"/>
                    <a:pt x="136" y="111"/>
                    <a:pt x="135" y="116"/>
                  </a:cubicBezTo>
                  <a:cubicBezTo>
                    <a:pt x="127" y="137"/>
                    <a:pt x="109" y="148"/>
                    <a:pt x="87" y="148"/>
                  </a:cubicBezTo>
                  <a:cubicBezTo>
                    <a:pt x="63" y="148"/>
                    <a:pt x="32" y="130"/>
                    <a:pt x="32" y="80"/>
                  </a:cubicBezTo>
                  <a:cubicBezTo>
                    <a:pt x="32" y="36"/>
                    <a:pt x="53" y="11"/>
                    <a:pt x="86" y="11"/>
                  </a:cubicBezTo>
                  <a:cubicBezTo>
                    <a:pt x="90" y="11"/>
                    <a:pt x="107" y="11"/>
                    <a:pt x="120" y="1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8">
              <a:extLst>
                <a:ext uri="{FF2B5EF4-FFF2-40B4-BE49-F238E27FC236}">
                  <a16:creationId xmlns:a16="http://schemas.microsoft.com/office/drawing/2014/main" id="{5BB4E7DE-1B5A-4E9E-A032-DD348E3A8BD7}"/>
                </a:ext>
              </a:extLst>
            </p:cNvPr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8083550" y="6086476"/>
              <a:ext cx="225425" cy="149225"/>
            </a:xfrm>
            <a:custGeom>
              <a:avLst/>
              <a:gdLst>
                <a:gd name="T0" fmla="*/ 333 w 333"/>
                <a:gd name="T1" fmla="*/ 15 h 213"/>
                <a:gd name="T2" fmla="*/ 326 w 333"/>
                <a:gd name="T3" fmla="*/ 0 h 213"/>
                <a:gd name="T4" fmla="*/ 319 w 333"/>
                <a:gd name="T5" fmla="*/ 14 h 213"/>
                <a:gd name="T6" fmla="*/ 250 w 333"/>
                <a:gd name="T7" fmla="*/ 69 h 213"/>
                <a:gd name="T8" fmla="*/ 170 w 333"/>
                <a:gd name="T9" fmla="*/ 36 h 213"/>
                <a:gd name="T10" fmla="*/ 84 w 333"/>
                <a:gd name="T11" fmla="*/ 0 h 213"/>
                <a:gd name="T12" fmla="*/ 0 w 333"/>
                <a:gd name="T13" fmla="*/ 81 h 213"/>
                <a:gd name="T14" fmla="*/ 7 w 333"/>
                <a:gd name="T15" fmla="*/ 96 h 213"/>
                <a:gd name="T16" fmla="*/ 14 w 333"/>
                <a:gd name="T17" fmla="*/ 85 h 213"/>
                <a:gd name="T18" fmla="*/ 84 w 333"/>
                <a:gd name="T19" fmla="*/ 28 h 213"/>
                <a:gd name="T20" fmla="*/ 163 w 333"/>
                <a:gd name="T21" fmla="*/ 61 h 213"/>
                <a:gd name="T22" fmla="*/ 250 w 333"/>
                <a:gd name="T23" fmla="*/ 97 h 213"/>
                <a:gd name="T24" fmla="*/ 333 w 333"/>
                <a:gd name="T25" fmla="*/ 15 h 213"/>
                <a:gd name="T26" fmla="*/ 333 w 333"/>
                <a:gd name="T27" fmla="*/ 132 h 213"/>
                <a:gd name="T28" fmla="*/ 326 w 333"/>
                <a:gd name="T29" fmla="*/ 117 h 213"/>
                <a:gd name="T30" fmla="*/ 319 w 333"/>
                <a:gd name="T31" fmla="*/ 130 h 213"/>
                <a:gd name="T32" fmla="*/ 250 w 333"/>
                <a:gd name="T33" fmla="*/ 185 h 213"/>
                <a:gd name="T34" fmla="*/ 170 w 333"/>
                <a:gd name="T35" fmla="*/ 152 h 213"/>
                <a:gd name="T36" fmla="*/ 84 w 333"/>
                <a:gd name="T37" fmla="*/ 116 h 213"/>
                <a:gd name="T38" fmla="*/ 0 w 333"/>
                <a:gd name="T39" fmla="*/ 197 h 213"/>
                <a:gd name="T40" fmla="*/ 7 w 333"/>
                <a:gd name="T41" fmla="*/ 212 h 213"/>
                <a:gd name="T42" fmla="*/ 14 w 333"/>
                <a:gd name="T43" fmla="*/ 201 h 213"/>
                <a:gd name="T44" fmla="*/ 84 w 333"/>
                <a:gd name="T45" fmla="*/ 144 h 213"/>
                <a:gd name="T46" fmla="*/ 163 w 333"/>
                <a:gd name="T47" fmla="*/ 177 h 213"/>
                <a:gd name="T48" fmla="*/ 250 w 333"/>
                <a:gd name="T49" fmla="*/ 213 h 213"/>
                <a:gd name="T50" fmla="*/ 333 w 333"/>
                <a:gd name="T51" fmla="*/ 13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" h="213">
                  <a:moveTo>
                    <a:pt x="333" y="15"/>
                  </a:moveTo>
                  <a:cubicBezTo>
                    <a:pt x="333" y="5"/>
                    <a:pt x="329" y="0"/>
                    <a:pt x="326" y="0"/>
                  </a:cubicBezTo>
                  <a:cubicBezTo>
                    <a:pt x="324" y="0"/>
                    <a:pt x="319" y="2"/>
                    <a:pt x="319" y="14"/>
                  </a:cubicBezTo>
                  <a:cubicBezTo>
                    <a:pt x="317" y="48"/>
                    <a:pt x="282" y="69"/>
                    <a:pt x="250" y="69"/>
                  </a:cubicBezTo>
                  <a:cubicBezTo>
                    <a:pt x="221" y="69"/>
                    <a:pt x="196" y="53"/>
                    <a:pt x="170" y="36"/>
                  </a:cubicBezTo>
                  <a:cubicBezTo>
                    <a:pt x="143" y="18"/>
                    <a:pt x="116" y="0"/>
                    <a:pt x="84" y="0"/>
                  </a:cubicBezTo>
                  <a:cubicBezTo>
                    <a:pt x="37" y="0"/>
                    <a:pt x="0" y="35"/>
                    <a:pt x="0" y="81"/>
                  </a:cubicBezTo>
                  <a:cubicBezTo>
                    <a:pt x="0" y="92"/>
                    <a:pt x="4" y="96"/>
                    <a:pt x="7" y="96"/>
                  </a:cubicBezTo>
                  <a:cubicBezTo>
                    <a:pt x="12" y="96"/>
                    <a:pt x="14" y="87"/>
                    <a:pt x="14" y="85"/>
                  </a:cubicBezTo>
                  <a:cubicBezTo>
                    <a:pt x="17" y="43"/>
                    <a:pt x="58" y="28"/>
                    <a:pt x="84" y="28"/>
                  </a:cubicBezTo>
                  <a:cubicBezTo>
                    <a:pt x="112" y="28"/>
                    <a:pt x="137" y="43"/>
                    <a:pt x="163" y="61"/>
                  </a:cubicBezTo>
                  <a:cubicBezTo>
                    <a:pt x="190" y="79"/>
                    <a:pt x="217" y="97"/>
                    <a:pt x="250" y="97"/>
                  </a:cubicBezTo>
                  <a:cubicBezTo>
                    <a:pt x="296" y="97"/>
                    <a:pt x="333" y="61"/>
                    <a:pt x="333" y="15"/>
                  </a:cubicBezTo>
                  <a:close/>
                  <a:moveTo>
                    <a:pt x="333" y="132"/>
                  </a:moveTo>
                  <a:cubicBezTo>
                    <a:pt x="333" y="118"/>
                    <a:pt x="327" y="117"/>
                    <a:pt x="326" y="117"/>
                  </a:cubicBezTo>
                  <a:cubicBezTo>
                    <a:pt x="324" y="117"/>
                    <a:pt x="319" y="119"/>
                    <a:pt x="319" y="130"/>
                  </a:cubicBezTo>
                  <a:cubicBezTo>
                    <a:pt x="317" y="164"/>
                    <a:pt x="282" y="185"/>
                    <a:pt x="250" y="185"/>
                  </a:cubicBezTo>
                  <a:cubicBezTo>
                    <a:pt x="221" y="185"/>
                    <a:pt x="196" y="169"/>
                    <a:pt x="170" y="152"/>
                  </a:cubicBezTo>
                  <a:cubicBezTo>
                    <a:pt x="143" y="134"/>
                    <a:pt x="116" y="116"/>
                    <a:pt x="84" y="116"/>
                  </a:cubicBezTo>
                  <a:cubicBezTo>
                    <a:pt x="37" y="116"/>
                    <a:pt x="0" y="152"/>
                    <a:pt x="0" y="197"/>
                  </a:cubicBezTo>
                  <a:cubicBezTo>
                    <a:pt x="0" y="208"/>
                    <a:pt x="4" y="212"/>
                    <a:pt x="7" y="212"/>
                  </a:cubicBezTo>
                  <a:cubicBezTo>
                    <a:pt x="12" y="212"/>
                    <a:pt x="14" y="203"/>
                    <a:pt x="14" y="201"/>
                  </a:cubicBezTo>
                  <a:cubicBezTo>
                    <a:pt x="17" y="159"/>
                    <a:pt x="58" y="144"/>
                    <a:pt x="84" y="144"/>
                  </a:cubicBezTo>
                  <a:cubicBezTo>
                    <a:pt x="112" y="144"/>
                    <a:pt x="137" y="159"/>
                    <a:pt x="163" y="177"/>
                  </a:cubicBezTo>
                  <a:cubicBezTo>
                    <a:pt x="190" y="195"/>
                    <a:pt x="217" y="213"/>
                    <a:pt x="250" y="213"/>
                  </a:cubicBezTo>
                  <a:cubicBezTo>
                    <a:pt x="297" y="213"/>
                    <a:pt x="333" y="176"/>
                    <a:pt x="333" y="132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211" name="Straight Arrow Connector 210">
            <a:extLst>
              <a:ext uri="{FF2B5EF4-FFF2-40B4-BE49-F238E27FC236}">
                <a16:creationId xmlns:a16="http://schemas.microsoft.com/office/drawing/2014/main" id="{D4722E22-06DF-44EB-A672-2C495C0DEB9A}"/>
              </a:ext>
            </a:extLst>
          </p:cNvPr>
          <p:cNvCxnSpPr/>
          <p:nvPr/>
        </p:nvCxnSpPr>
        <p:spPr>
          <a:xfrm>
            <a:off x="9609870" y="2639237"/>
            <a:ext cx="0" cy="200055"/>
          </a:xfrm>
          <a:prstGeom prst="straightConnector1">
            <a:avLst/>
          </a:prstGeom>
          <a:ln>
            <a:headEnd type="triangle" w="med" len="me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C8086FFD-1E0E-449A-8FDC-FE01D2AE7170}"/>
              </a:ext>
            </a:extLst>
          </p:cNvPr>
          <p:cNvSpPr txBox="1"/>
          <p:nvPr/>
        </p:nvSpPr>
        <p:spPr>
          <a:xfrm>
            <a:off x="8435791" y="2830364"/>
            <a:ext cx="30644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1 + 2 + 3 + left </a:t>
            </a:r>
            <a:r>
              <a:rPr lang="en-US" sz="2000" dirty="0" err="1"/>
              <a:t>Naor’s</a:t>
            </a:r>
            <a:r>
              <a:rPr lang="en-US" sz="2000" dirty="0"/>
              <a:t> hiding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7F305E12-9090-4024-800C-944D5EB39B8D}"/>
              </a:ext>
            </a:extLst>
          </p:cNvPr>
          <p:cNvSpPr txBox="1"/>
          <p:nvPr/>
        </p:nvSpPr>
        <p:spPr>
          <a:xfrm>
            <a:off x="9216527" y="1771021"/>
            <a:ext cx="10820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Due to 4</a:t>
            </a:r>
          </a:p>
        </p:txBody>
      </p:sp>
      <p:cxnSp>
        <p:nvCxnSpPr>
          <p:cNvPr id="213" name="Straight Arrow Connector 212">
            <a:extLst>
              <a:ext uri="{FF2B5EF4-FFF2-40B4-BE49-F238E27FC236}">
                <a16:creationId xmlns:a16="http://schemas.microsoft.com/office/drawing/2014/main" id="{4C55DCFE-E07F-4ED4-B5C6-3A3D2208B462}"/>
              </a:ext>
            </a:extLst>
          </p:cNvPr>
          <p:cNvCxnSpPr>
            <a:cxnSpLocks/>
            <a:endCxn id="212" idx="3"/>
          </p:cNvCxnSpPr>
          <p:nvPr/>
        </p:nvCxnSpPr>
        <p:spPr>
          <a:xfrm flipH="1" flipV="1">
            <a:off x="10298599" y="1971076"/>
            <a:ext cx="673054" cy="2839"/>
          </a:xfrm>
          <a:prstGeom prst="straightConnector1">
            <a:avLst/>
          </a:prstGeom>
          <a:ln>
            <a:headEnd type="stealt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Arrow Connector 213">
            <a:extLst>
              <a:ext uri="{FF2B5EF4-FFF2-40B4-BE49-F238E27FC236}">
                <a16:creationId xmlns:a16="http://schemas.microsoft.com/office/drawing/2014/main" id="{C18C3275-D085-48E0-A9AF-F0EE460BAA0C}"/>
              </a:ext>
            </a:extLst>
          </p:cNvPr>
          <p:cNvCxnSpPr>
            <a:cxnSpLocks/>
            <a:endCxn id="212" idx="1"/>
          </p:cNvCxnSpPr>
          <p:nvPr/>
        </p:nvCxnSpPr>
        <p:spPr>
          <a:xfrm>
            <a:off x="8419922" y="1971076"/>
            <a:ext cx="796605" cy="0"/>
          </a:xfrm>
          <a:prstGeom prst="straightConnector1">
            <a:avLst/>
          </a:prstGeom>
          <a:ln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57450160-CD84-4B52-B260-BE5022E188E9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8085366" y="4948196"/>
            <a:ext cx="2740025" cy="212726"/>
            <a:chOff x="8086725" y="4600575"/>
            <a:chExt cx="2740025" cy="212726"/>
          </a:xfrm>
        </p:grpSpPr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867C16E0-99BB-1CCD-B5E0-439B878A643A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8086725" y="4608513"/>
              <a:ext cx="82550" cy="163513"/>
            </a:xfrm>
            <a:custGeom>
              <a:avLst/>
              <a:gdLst>
                <a:gd name="T0" fmla="*/ 124 w 207"/>
                <a:gd name="T1" fmla="*/ 157 h 343"/>
                <a:gd name="T2" fmla="*/ 194 w 207"/>
                <a:gd name="T3" fmla="*/ 69 h 343"/>
                <a:gd name="T4" fmla="*/ 102 w 207"/>
                <a:gd name="T5" fmla="*/ 0 h 343"/>
                <a:gd name="T6" fmla="*/ 14 w 207"/>
                <a:gd name="T7" fmla="*/ 68 h 343"/>
                <a:gd name="T8" fmla="*/ 39 w 207"/>
                <a:gd name="T9" fmla="*/ 94 h 343"/>
                <a:gd name="T10" fmla="*/ 65 w 207"/>
                <a:gd name="T11" fmla="*/ 68 h 343"/>
                <a:gd name="T12" fmla="*/ 34 w 207"/>
                <a:gd name="T13" fmla="*/ 43 h 343"/>
                <a:gd name="T14" fmla="*/ 100 w 207"/>
                <a:gd name="T15" fmla="*/ 13 h 343"/>
                <a:gd name="T16" fmla="*/ 148 w 207"/>
                <a:gd name="T17" fmla="*/ 68 h 343"/>
                <a:gd name="T18" fmla="*/ 134 w 207"/>
                <a:gd name="T19" fmla="*/ 125 h 343"/>
                <a:gd name="T20" fmla="*/ 90 w 207"/>
                <a:gd name="T21" fmla="*/ 151 h 343"/>
                <a:gd name="T22" fmla="*/ 70 w 207"/>
                <a:gd name="T23" fmla="*/ 153 h 343"/>
                <a:gd name="T24" fmla="*/ 63 w 207"/>
                <a:gd name="T25" fmla="*/ 159 h 343"/>
                <a:gd name="T26" fmla="*/ 75 w 207"/>
                <a:gd name="T27" fmla="*/ 164 h 343"/>
                <a:gd name="T28" fmla="*/ 97 w 207"/>
                <a:gd name="T29" fmla="*/ 164 h 343"/>
                <a:gd name="T30" fmla="*/ 156 w 207"/>
                <a:gd name="T31" fmla="*/ 247 h 343"/>
                <a:gd name="T32" fmla="*/ 100 w 207"/>
                <a:gd name="T33" fmla="*/ 329 h 343"/>
                <a:gd name="T34" fmla="*/ 23 w 207"/>
                <a:gd name="T35" fmla="*/ 292 h 343"/>
                <a:gd name="T36" fmla="*/ 56 w 207"/>
                <a:gd name="T37" fmla="*/ 264 h 343"/>
                <a:gd name="T38" fmla="*/ 28 w 207"/>
                <a:gd name="T39" fmla="*/ 236 h 343"/>
                <a:gd name="T40" fmla="*/ 0 w 207"/>
                <a:gd name="T41" fmla="*/ 265 h 343"/>
                <a:gd name="T42" fmla="*/ 101 w 207"/>
                <a:gd name="T43" fmla="*/ 343 h 343"/>
                <a:gd name="T44" fmla="*/ 207 w 207"/>
                <a:gd name="T45" fmla="*/ 247 h 343"/>
                <a:gd name="T46" fmla="*/ 124 w 207"/>
                <a:gd name="T47" fmla="*/ 157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7" h="343">
                  <a:moveTo>
                    <a:pt x="124" y="157"/>
                  </a:moveTo>
                  <a:cubicBezTo>
                    <a:pt x="165" y="143"/>
                    <a:pt x="194" y="108"/>
                    <a:pt x="194" y="69"/>
                  </a:cubicBezTo>
                  <a:cubicBezTo>
                    <a:pt x="194" y="28"/>
                    <a:pt x="150" y="0"/>
                    <a:pt x="102" y="0"/>
                  </a:cubicBezTo>
                  <a:cubicBezTo>
                    <a:pt x="52" y="0"/>
                    <a:pt x="14" y="30"/>
                    <a:pt x="14" y="68"/>
                  </a:cubicBezTo>
                  <a:cubicBezTo>
                    <a:pt x="14" y="84"/>
                    <a:pt x="25" y="94"/>
                    <a:pt x="39" y="94"/>
                  </a:cubicBezTo>
                  <a:cubicBezTo>
                    <a:pt x="55" y="94"/>
                    <a:pt x="65" y="83"/>
                    <a:pt x="65" y="68"/>
                  </a:cubicBezTo>
                  <a:cubicBezTo>
                    <a:pt x="65" y="43"/>
                    <a:pt x="41" y="43"/>
                    <a:pt x="34" y="43"/>
                  </a:cubicBezTo>
                  <a:cubicBezTo>
                    <a:pt x="49" y="19"/>
                    <a:pt x="82" y="13"/>
                    <a:pt x="100" y="13"/>
                  </a:cubicBezTo>
                  <a:cubicBezTo>
                    <a:pt x="121" y="13"/>
                    <a:pt x="148" y="24"/>
                    <a:pt x="148" y="68"/>
                  </a:cubicBezTo>
                  <a:cubicBezTo>
                    <a:pt x="148" y="74"/>
                    <a:pt x="147" y="103"/>
                    <a:pt x="134" y="125"/>
                  </a:cubicBezTo>
                  <a:cubicBezTo>
                    <a:pt x="119" y="149"/>
                    <a:pt x="102" y="151"/>
                    <a:pt x="90" y="151"/>
                  </a:cubicBezTo>
                  <a:cubicBezTo>
                    <a:pt x="86" y="152"/>
                    <a:pt x="74" y="153"/>
                    <a:pt x="70" y="153"/>
                  </a:cubicBezTo>
                  <a:cubicBezTo>
                    <a:pt x="66" y="153"/>
                    <a:pt x="63" y="154"/>
                    <a:pt x="63" y="159"/>
                  </a:cubicBezTo>
                  <a:cubicBezTo>
                    <a:pt x="63" y="164"/>
                    <a:pt x="66" y="164"/>
                    <a:pt x="75" y="164"/>
                  </a:cubicBezTo>
                  <a:lnTo>
                    <a:pt x="97" y="164"/>
                  </a:lnTo>
                  <a:cubicBezTo>
                    <a:pt x="138" y="164"/>
                    <a:pt x="156" y="198"/>
                    <a:pt x="156" y="247"/>
                  </a:cubicBezTo>
                  <a:cubicBezTo>
                    <a:pt x="156" y="315"/>
                    <a:pt x="122" y="329"/>
                    <a:pt x="100" y="329"/>
                  </a:cubicBezTo>
                  <a:cubicBezTo>
                    <a:pt x="78" y="329"/>
                    <a:pt x="41" y="321"/>
                    <a:pt x="23" y="292"/>
                  </a:cubicBezTo>
                  <a:cubicBezTo>
                    <a:pt x="41" y="294"/>
                    <a:pt x="56" y="283"/>
                    <a:pt x="56" y="264"/>
                  </a:cubicBezTo>
                  <a:cubicBezTo>
                    <a:pt x="56" y="246"/>
                    <a:pt x="43" y="236"/>
                    <a:pt x="28" y="236"/>
                  </a:cubicBezTo>
                  <a:cubicBezTo>
                    <a:pt x="16" y="236"/>
                    <a:pt x="0" y="243"/>
                    <a:pt x="0" y="265"/>
                  </a:cubicBezTo>
                  <a:cubicBezTo>
                    <a:pt x="0" y="311"/>
                    <a:pt x="47" y="343"/>
                    <a:pt x="101" y="343"/>
                  </a:cubicBezTo>
                  <a:cubicBezTo>
                    <a:pt x="162" y="343"/>
                    <a:pt x="207" y="298"/>
                    <a:pt x="207" y="247"/>
                  </a:cubicBezTo>
                  <a:cubicBezTo>
                    <a:pt x="207" y="206"/>
                    <a:pt x="176" y="167"/>
                    <a:pt x="124" y="15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Oval 8">
              <a:extLst>
                <a:ext uri="{FF2B5EF4-FFF2-40B4-BE49-F238E27FC236}">
                  <a16:creationId xmlns:a16="http://schemas.microsoft.com/office/drawing/2014/main" id="{543DE588-5542-86CA-9713-677FD2536B68}"/>
                </a:ext>
              </a:extLst>
            </p:cNvPr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8194675" y="4741863"/>
              <a:ext cx="20638" cy="25400"/>
            </a:xfrm>
            <a:prstGeom prst="ellipse">
              <a:avLst/>
            </a:pr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D3CA2A5C-2FF0-5BFA-D839-384DFE67024C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8326438" y="4605338"/>
              <a:ext cx="60325" cy="161925"/>
            </a:xfrm>
            <a:custGeom>
              <a:avLst/>
              <a:gdLst>
                <a:gd name="T0" fmla="*/ 98 w 152"/>
                <a:gd name="T1" fmla="*/ 38 h 340"/>
                <a:gd name="T2" fmla="*/ 139 w 152"/>
                <a:gd name="T3" fmla="*/ 15 h 340"/>
                <a:gd name="T4" fmla="*/ 152 w 152"/>
                <a:gd name="T5" fmla="*/ 15 h 340"/>
                <a:gd name="T6" fmla="*/ 152 w 152"/>
                <a:gd name="T7" fmla="*/ 0 h 340"/>
                <a:gd name="T8" fmla="*/ 76 w 152"/>
                <a:gd name="T9" fmla="*/ 1 h 340"/>
                <a:gd name="T10" fmla="*/ 0 w 152"/>
                <a:gd name="T11" fmla="*/ 0 h 340"/>
                <a:gd name="T12" fmla="*/ 0 w 152"/>
                <a:gd name="T13" fmla="*/ 15 h 340"/>
                <a:gd name="T14" fmla="*/ 13 w 152"/>
                <a:gd name="T15" fmla="*/ 15 h 340"/>
                <a:gd name="T16" fmla="*/ 54 w 152"/>
                <a:gd name="T17" fmla="*/ 38 h 340"/>
                <a:gd name="T18" fmla="*/ 54 w 152"/>
                <a:gd name="T19" fmla="*/ 302 h 340"/>
                <a:gd name="T20" fmla="*/ 13 w 152"/>
                <a:gd name="T21" fmla="*/ 325 h 340"/>
                <a:gd name="T22" fmla="*/ 0 w 152"/>
                <a:gd name="T23" fmla="*/ 325 h 340"/>
                <a:gd name="T24" fmla="*/ 0 w 152"/>
                <a:gd name="T25" fmla="*/ 340 h 340"/>
                <a:gd name="T26" fmla="*/ 76 w 152"/>
                <a:gd name="T27" fmla="*/ 339 h 340"/>
                <a:gd name="T28" fmla="*/ 152 w 152"/>
                <a:gd name="T29" fmla="*/ 340 h 340"/>
                <a:gd name="T30" fmla="*/ 152 w 152"/>
                <a:gd name="T31" fmla="*/ 325 h 340"/>
                <a:gd name="T32" fmla="*/ 139 w 152"/>
                <a:gd name="T33" fmla="*/ 325 h 340"/>
                <a:gd name="T34" fmla="*/ 98 w 152"/>
                <a:gd name="T35" fmla="*/ 302 h 340"/>
                <a:gd name="T36" fmla="*/ 98 w 152"/>
                <a:gd name="T37" fmla="*/ 3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340">
                  <a:moveTo>
                    <a:pt x="98" y="38"/>
                  </a:moveTo>
                  <a:cubicBezTo>
                    <a:pt x="98" y="21"/>
                    <a:pt x="100" y="15"/>
                    <a:pt x="139" y="15"/>
                  </a:cubicBezTo>
                  <a:lnTo>
                    <a:pt x="152" y="15"/>
                  </a:lnTo>
                  <a:lnTo>
                    <a:pt x="152" y="0"/>
                  </a:lnTo>
                  <a:cubicBezTo>
                    <a:pt x="135" y="1"/>
                    <a:pt x="95" y="1"/>
                    <a:pt x="76" y="1"/>
                  </a:cubicBezTo>
                  <a:cubicBezTo>
                    <a:pt x="57" y="1"/>
                    <a:pt x="18" y="1"/>
                    <a:pt x="0" y="0"/>
                  </a:cubicBezTo>
                  <a:lnTo>
                    <a:pt x="0" y="15"/>
                  </a:lnTo>
                  <a:lnTo>
                    <a:pt x="13" y="15"/>
                  </a:lnTo>
                  <a:cubicBezTo>
                    <a:pt x="52" y="15"/>
                    <a:pt x="54" y="21"/>
                    <a:pt x="54" y="38"/>
                  </a:cubicBezTo>
                  <a:lnTo>
                    <a:pt x="54" y="302"/>
                  </a:lnTo>
                  <a:cubicBezTo>
                    <a:pt x="54" y="320"/>
                    <a:pt x="52" y="325"/>
                    <a:pt x="13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7" y="339"/>
                    <a:pt x="76" y="339"/>
                  </a:cubicBezTo>
                  <a:cubicBezTo>
                    <a:pt x="95" y="339"/>
                    <a:pt x="135" y="339"/>
                    <a:pt x="152" y="340"/>
                  </a:cubicBezTo>
                  <a:lnTo>
                    <a:pt x="152" y="325"/>
                  </a:lnTo>
                  <a:lnTo>
                    <a:pt x="139" y="325"/>
                  </a:lnTo>
                  <a:cubicBezTo>
                    <a:pt x="100" y="325"/>
                    <a:pt x="98" y="320"/>
                    <a:pt x="98" y="302"/>
                  </a:cubicBezTo>
                  <a:lnTo>
                    <a:pt x="98" y="38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F89FEF8F-61ED-DE22-FA66-7A3FE0629711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8396288" y="4621213"/>
              <a:ext cx="61913" cy="14763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5458CDB3-9F7E-6ACE-7083-9A2D6A5F47BB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8543925" y="4602163"/>
              <a:ext cx="96838" cy="166688"/>
            </a:xfrm>
            <a:custGeom>
              <a:avLst/>
              <a:gdLst>
                <a:gd name="T0" fmla="*/ 173 w 246"/>
                <a:gd name="T1" fmla="*/ 319 h 352"/>
                <a:gd name="T2" fmla="*/ 173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3 w 246"/>
                <a:gd name="T27" fmla="*/ 319 h 352"/>
                <a:gd name="T28" fmla="*/ 173 w 246"/>
                <a:gd name="T29" fmla="*/ 185 h 352"/>
                <a:gd name="T30" fmla="*/ 173 w 246"/>
                <a:gd name="T31" fmla="*/ 288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40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3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3" y="319"/>
                  </a:moveTo>
                  <a:lnTo>
                    <a:pt x="173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8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5"/>
                    <a:pt x="174" y="49"/>
                  </a:cubicBezTo>
                  <a:lnTo>
                    <a:pt x="174" y="157"/>
                  </a:lnTo>
                  <a:cubicBezTo>
                    <a:pt x="160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3"/>
                    <a:pt x="49" y="352"/>
                    <a:pt x="106" y="352"/>
                  </a:cubicBezTo>
                  <a:cubicBezTo>
                    <a:pt x="138" y="352"/>
                    <a:pt x="160" y="335"/>
                    <a:pt x="173" y="319"/>
                  </a:cubicBezTo>
                  <a:close/>
                  <a:moveTo>
                    <a:pt x="173" y="185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9"/>
                    <a:pt x="41" y="260"/>
                    <a:pt x="41" y="240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3" y="175"/>
                    <a:pt x="173" y="176"/>
                    <a:pt x="173" y="18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11FE5466-2BD3-EC68-27D2-56F80CA76D8F}"/>
                </a:ext>
              </a:extLst>
            </p:cNvPr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8653463" y="4660900"/>
              <a:ext cx="87313" cy="107950"/>
            </a:xfrm>
            <a:custGeom>
              <a:avLst/>
              <a:gdLst>
                <a:gd name="T0" fmla="*/ 221 w 221"/>
                <a:gd name="T1" fmla="*/ 117 h 229"/>
                <a:gd name="T2" fmla="*/ 111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1 w 221"/>
                <a:gd name="T11" fmla="*/ 217 h 229"/>
                <a:gd name="T12" fmla="*/ 54 w 221"/>
                <a:gd name="T13" fmla="*/ 183 h 229"/>
                <a:gd name="T14" fmla="*/ 41 w 221"/>
                <a:gd name="T15" fmla="*/ 113 h 229"/>
                <a:gd name="T16" fmla="*/ 53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79 w 221"/>
                <a:gd name="T23" fmla="*/ 113 h 229"/>
                <a:gd name="T24" fmla="*/ 169 w 221"/>
                <a:gd name="T25" fmla="*/ 180 h 229"/>
                <a:gd name="T26" fmla="*/ 111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8" y="0"/>
                    <a:pt x="0" y="54"/>
                    <a:pt x="0" y="117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7" y="206"/>
                    <a:pt x="54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3"/>
                    <a:pt x="41" y="66"/>
                    <a:pt x="53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9" y="180"/>
                  </a:cubicBezTo>
                  <a:cubicBezTo>
                    <a:pt x="158" y="202"/>
                    <a:pt x="136" y="217"/>
                    <a:pt x="111" y="21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3D391E15-4F9B-C6C6-5C18-DD8C61FA3A84}"/>
                </a:ext>
              </a:extLst>
            </p:cNvPr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8758238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0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CFE33395-029F-B2AE-AAB7-937DC0C288D3}"/>
                </a:ext>
              </a:extLst>
            </p:cNvPr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8847138" y="4660900"/>
              <a:ext cx="65088" cy="1079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3 w 163"/>
                <a:gd name="T7" fmla="*/ 147 h 229"/>
                <a:gd name="T8" fmla="*/ 6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5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0 w 163"/>
                <a:gd name="T37" fmla="*/ 62 h 229"/>
                <a:gd name="T38" fmla="*/ 150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1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3" y="147"/>
                  </a:cubicBezTo>
                  <a:cubicBezTo>
                    <a:pt x="12" y="141"/>
                    <a:pt x="11" y="139"/>
                    <a:pt x="6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5" y="229"/>
                  </a:cubicBezTo>
                  <a:cubicBezTo>
                    <a:pt x="8" y="229"/>
                    <a:pt x="8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0" y="74"/>
                    <a:pt x="150" y="72"/>
                    <a:pt x="150" y="62"/>
                  </a:cubicBezTo>
                  <a:lnTo>
                    <a:pt x="150" y="12"/>
                  </a:lnTo>
                  <a:cubicBezTo>
                    <a:pt x="150" y="3"/>
                    <a:pt x="150" y="0"/>
                    <a:pt x="145" y="0"/>
                  </a:cubicBezTo>
                  <a:cubicBezTo>
                    <a:pt x="142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1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D0573223-F919-FC2E-325C-4B0316408969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8924925" y="4662488"/>
              <a:ext cx="100013" cy="104775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3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3 h 220"/>
                <a:gd name="T16" fmla="*/ 73 w 251"/>
                <a:gd name="T17" fmla="*/ 91 h 220"/>
                <a:gd name="T18" fmla="*/ 140 w 251"/>
                <a:gd name="T19" fmla="*/ 11 h 220"/>
                <a:gd name="T20" fmla="*/ 177 w 251"/>
                <a:gd name="T21" fmla="*/ 66 h 220"/>
                <a:gd name="T22" fmla="*/ 177 w 251"/>
                <a:gd name="T23" fmla="*/ 183 h 220"/>
                <a:gd name="T24" fmla="*/ 138 w 251"/>
                <a:gd name="T25" fmla="*/ 205 h 220"/>
                <a:gd name="T26" fmla="*/ 138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5 h 220"/>
                <a:gd name="T38" fmla="*/ 196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3"/>
                  </a:lnTo>
                  <a:cubicBezTo>
                    <a:pt x="39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3"/>
                  </a:cubicBezTo>
                  <a:lnTo>
                    <a:pt x="73" y="91"/>
                  </a:lnTo>
                  <a:cubicBezTo>
                    <a:pt x="73" y="39"/>
                    <a:pt x="109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3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5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B736E6D2-E96D-9565-29E4-E3E178A0537F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9047163" y="4602163"/>
              <a:ext cx="23813" cy="71438"/>
            </a:xfrm>
            <a:custGeom>
              <a:avLst/>
              <a:gdLst>
                <a:gd name="T0" fmla="*/ 59 w 59"/>
                <a:gd name="T1" fmla="*/ 52 h 149"/>
                <a:gd name="T2" fmla="*/ 26 w 59"/>
                <a:gd name="T3" fmla="*/ 0 h 149"/>
                <a:gd name="T4" fmla="*/ 0 w 59"/>
                <a:gd name="T5" fmla="*/ 27 h 149"/>
                <a:gd name="T6" fmla="*/ 26 w 59"/>
                <a:gd name="T7" fmla="*/ 53 h 149"/>
                <a:gd name="T8" fmla="*/ 46 w 59"/>
                <a:gd name="T9" fmla="*/ 45 h 149"/>
                <a:gd name="T10" fmla="*/ 47 w 59"/>
                <a:gd name="T11" fmla="*/ 44 h 149"/>
                <a:gd name="T12" fmla="*/ 48 w 59"/>
                <a:gd name="T13" fmla="*/ 52 h 149"/>
                <a:gd name="T14" fmla="*/ 14 w 59"/>
                <a:gd name="T15" fmla="*/ 135 h 149"/>
                <a:gd name="T16" fmla="*/ 8 w 59"/>
                <a:gd name="T17" fmla="*/ 144 h 149"/>
                <a:gd name="T18" fmla="*/ 13 w 59"/>
                <a:gd name="T19" fmla="*/ 149 h 149"/>
                <a:gd name="T20" fmla="*/ 59 w 59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149">
                  <a:moveTo>
                    <a:pt x="59" y="52"/>
                  </a:moveTo>
                  <a:cubicBezTo>
                    <a:pt x="59" y="23"/>
                    <a:pt x="47" y="0"/>
                    <a:pt x="26" y="0"/>
                  </a:cubicBezTo>
                  <a:cubicBezTo>
                    <a:pt x="9" y="0"/>
                    <a:pt x="0" y="14"/>
                    <a:pt x="0" y="27"/>
                  </a:cubicBezTo>
                  <a:cubicBezTo>
                    <a:pt x="0" y="40"/>
                    <a:pt x="8" y="53"/>
                    <a:pt x="26" y="53"/>
                  </a:cubicBezTo>
                  <a:cubicBezTo>
                    <a:pt x="36" y="53"/>
                    <a:pt x="43" y="48"/>
                    <a:pt x="46" y="45"/>
                  </a:cubicBezTo>
                  <a:cubicBezTo>
                    <a:pt x="46" y="44"/>
                    <a:pt x="47" y="44"/>
                    <a:pt x="47" y="44"/>
                  </a:cubicBezTo>
                  <a:cubicBezTo>
                    <a:pt x="48" y="44"/>
                    <a:pt x="48" y="50"/>
                    <a:pt x="48" y="52"/>
                  </a:cubicBezTo>
                  <a:cubicBezTo>
                    <a:pt x="48" y="68"/>
                    <a:pt x="45" y="104"/>
                    <a:pt x="14" y="135"/>
                  </a:cubicBezTo>
                  <a:cubicBezTo>
                    <a:pt x="8" y="141"/>
                    <a:pt x="8" y="142"/>
                    <a:pt x="8" y="144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8" y="149"/>
                    <a:pt x="59" y="111"/>
                    <a:pt x="59" y="52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7CF1BACF-B1AF-5DB5-3AF5-BE1FBB0E884A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9088438" y="4621213"/>
              <a:ext cx="61913" cy="147638"/>
            </a:xfrm>
            <a:custGeom>
              <a:avLst/>
              <a:gdLst>
                <a:gd name="T0" fmla="*/ 76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6 w 156"/>
                <a:gd name="T7" fmla="*/ 91 h 312"/>
                <a:gd name="T8" fmla="*/ 76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6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6 w 156"/>
                <a:gd name="T33" fmla="*/ 246 h 312"/>
                <a:gd name="T34" fmla="*/ 76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6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6" y="91"/>
                  </a:lnTo>
                  <a:lnTo>
                    <a:pt x="76" y="0"/>
                  </a:lnTo>
                  <a:lnTo>
                    <a:pt x="64" y="0"/>
                  </a:lnTo>
                  <a:cubicBezTo>
                    <a:pt x="63" y="40"/>
                    <a:pt x="48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8" y="312"/>
                    <a:pt x="106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6" y="300"/>
                    <a:pt x="76" y="254"/>
                    <a:pt x="76" y="246"/>
                  </a:cubicBezTo>
                  <a:lnTo>
                    <a:pt x="76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E918F250-3329-1189-DCD5-4AD6AE67C073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9234488" y="4662488"/>
              <a:ext cx="100013" cy="106363"/>
            </a:xfrm>
            <a:custGeom>
              <a:avLst/>
              <a:gdLst>
                <a:gd name="T0" fmla="*/ 179 w 251"/>
                <a:gd name="T1" fmla="*/ 181 h 226"/>
                <a:gd name="T2" fmla="*/ 179 w 251"/>
                <a:gd name="T3" fmla="*/ 226 h 226"/>
                <a:gd name="T4" fmla="*/ 251 w 251"/>
                <a:gd name="T5" fmla="*/ 220 h 226"/>
                <a:gd name="T6" fmla="*/ 251 w 251"/>
                <a:gd name="T7" fmla="*/ 205 h 226"/>
                <a:gd name="T8" fmla="*/ 212 w 251"/>
                <a:gd name="T9" fmla="*/ 177 h 226"/>
                <a:gd name="T10" fmla="*/ 212 w 251"/>
                <a:gd name="T11" fmla="*/ 0 h 226"/>
                <a:gd name="T12" fmla="*/ 138 w 251"/>
                <a:gd name="T13" fmla="*/ 5 h 226"/>
                <a:gd name="T14" fmla="*/ 138 w 251"/>
                <a:gd name="T15" fmla="*/ 21 h 226"/>
                <a:gd name="T16" fmla="*/ 177 w 251"/>
                <a:gd name="T17" fmla="*/ 49 h 226"/>
                <a:gd name="T18" fmla="*/ 177 w 251"/>
                <a:gd name="T19" fmla="*/ 138 h 226"/>
                <a:gd name="T20" fmla="*/ 117 w 251"/>
                <a:gd name="T21" fmla="*/ 215 h 226"/>
                <a:gd name="T22" fmla="*/ 73 w 251"/>
                <a:gd name="T23" fmla="*/ 166 h 226"/>
                <a:gd name="T24" fmla="*/ 73 w 251"/>
                <a:gd name="T25" fmla="*/ 0 h 226"/>
                <a:gd name="T26" fmla="*/ 0 w 251"/>
                <a:gd name="T27" fmla="*/ 5 h 226"/>
                <a:gd name="T28" fmla="*/ 0 w 251"/>
                <a:gd name="T29" fmla="*/ 21 h 226"/>
                <a:gd name="T30" fmla="*/ 39 w 251"/>
                <a:gd name="T31" fmla="*/ 67 h 226"/>
                <a:gd name="T32" fmla="*/ 39 w 251"/>
                <a:gd name="T33" fmla="*/ 142 h 226"/>
                <a:gd name="T34" fmla="*/ 114 w 251"/>
                <a:gd name="T35" fmla="*/ 226 h 226"/>
                <a:gd name="T36" fmla="*/ 179 w 251"/>
                <a:gd name="T37" fmla="*/ 18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26">
                  <a:moveTo>
                    <a:pt x="179" y="181"/>
                  </a:moveTo>
                  <a:lnTo>
                    <a:pt x="179" y="226"/>
                  </a:lnTo>
                  <a:lnTo>
                    <a:pt x="251" y="220"/>
                  </a:lnTo>
                  <a:lnTo>
                    <a:pt x="251" y="205"/>
                  </a:lnTo>
                  <a:cubicBezTo>
                    <a:pt x="216" y="205"/>
                    <a:pt x="212" y="202"/>
                    <a:pt x="212" y="177"/>
                  </a:cubicBezTo>
                  <a:lnTo>
                    <a:pt x="212" y="0"/>
                  </a:lnTo>
                  <a:lnTo>
                    <a:pt x="138" y="5"/>
                  </a:lnTo>
                  <a:lnTo>
                    <a:pt x="138" y="21"/>
                  </a:lnTo>
                  <a:cubicBezTo>
                    <a:pt x="173" y="21"/>
                    <a:pt x="177" y="24"/>
                    <a:pt x="177" y="49"/>
                  </a:cubicBezTo>
                  <a:lnTo>
                    <a:pt x="177" y="138"/>
                  </a:lnTo>
                  <a:cubicBezTo>
                    <a:pt x="177" y="181"/>
                    <a:pt x="153" y="215"/>
                    <a:pt x="117" y="215"/>
                  </a:cubicBezTo>
                  <a:cubicBezTo>
                    <a:pt x="75" y="215"/>
                    <a:pt x="73" y="192"/>
                    <a:pt x="73" y="166"/>
                  </a:cubicBezTo>
                  <a:lnTo>
                    <a:pt x="73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9" y="21"/>
                    <a:pt x="39" y="22"/>
                    <a:pt x="39" y="67"/>
                  </a:cubicBezTo>
                  <a:lnTo>
                    <a:pt x="39" y="142"/>
                  </a:lnTo>
                  <a:cubicBezTo>
                    <a:pt x="39" y="181"/>
                    <a:pt x="39" y="226"/>
                    <a:pt x="114" y="226"/>
                  </a:cubicBezTo>
                  <a:cubicBezTo>
                    <a:pt x="142" y="226"/>
                    <a:pt x="164" y="212"/>
                    <a:pt x="179" y="181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91788979-C3E8-3DBC-5862-94C0B266A3B4}"/>
                </a:ext>
              </a:extLst>
            </p:cNvPr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9345613" y="4660900"/>
              <a:ext cx="65088" cy="107950"/>
            </a:xfrm>
            <a:custGeom>
              <a:avLst/>
              <a:gdLst>
                <a:gd name="T0" fmla="*/ 87 w 163"/>
                <a:gd name="T1" fmla="*/ 127 h 229"/>
                <a:gd name="T2" fmla="*/ 139 w 163"/>
                <a:gd name="T3" fmla="*/ 173 h 229"/>
                <a:gd name="T4" fmla="*/ 83 w 163"/>
                <a:gd name="T5" fmla="*/ 218 h 229"/>
                <a:gd name="T6" fmla="*/ 14 w 163"/>
                <a:gd name="T7" fmla="*/ 147 h 229"/>
                <a:gd name="T8" fmla="*/ 7 w 163"/>
                <a:gd name="T9" fmla="*/ 139 h 229"/>
                <a:gd name="T10" fmla="*/ 0 w 163"/>
                <a:gd name="T11" fmla="*/ 151 h 229"/>
                <a:gd name="T12" fmla="*/ 0 w 163"/>
                <a:gd name="T13" fmla="*/ 217 h 229"/>
                <a:gd name="T14" fmla="*/ 6 w 163"/>
                <a:gd name="T15" fmla="*/ 229 h 229"/>
                <a:gd name="T16" fmla="*/ 18 w 163"/>
                <a:gd name="T17" fmla="*/ 219 h 229"/>
                <a:gd name="T18" fmla="*/ 28 w 163"/>
                <a:gd name="T19" fmla="*/ 208 h 229"/>
                <a:gd name="T20" fmla="*/ 83 w 163"/>
                <a:gd name="T21" fmla="*/ 229 h 229"/>
                <a:gd name="T22" fmla="*/ 163 w 163"/>
                <a:gd name="T23" fmla="*/ 160 h 229"/>
                <a:gd name="T24" fmla="*/ 142 w 163"/>
                <a:gd name="T25" fmla="*/ 112 h 229"/>
                <a:gd name="T26" fmla="*/ 85 w 163"/>
                <a:gd name="T27" fmla="*/ 88 h 229"/>
                <a:gd name="T28" fmla="*/ 24 w 163"/>
                <a:gd name="T29" fmla="*/ 47 h 229"/>
                <a:gd name="T30" fmla="*/ 80 w 163"/>
                <a:gd name="T31" fmla="*/ 9 h 229"/>
                <a:gd name="T32" fmla="*/ 138 w 163"/>
                <a:gd name="T33" fmla="*/ 70 h 229"/>
                <a:gd name="T34" fmla="*/ 144 w 163"/>
                <a:gd name="T35" fmla="*/ 74 h 229"/>
                <a:gd name="T36" fmla="*/ 151 w 163"/>
                <a:gd name="T37" fmla="*/ 62 h 229"/>
                <a:gd name="T38" fmla="*/ 151 w 163"/>
                <a:gd name="T39" fmla="*/ 12 h 229"/>
                <a:gd name="T40" fmla="*/ 145 w 163"/>
                <a:gd name="T41" fmla="*/ 0 h 229"/>
                <a:gd name="T42" fmla="*/ 135 w 163"/>
                <a:gd name="T43" fmla="*/ 6 h 229"/>
                <a:gd name="T44" fmla="*/ 127 w 163"/>
                <a:gd name="T45" fmla="*/ 14 h 229"/>
                <a:gd name="T46" fmla="*/ 80 w 163"/>
                <a:gd name="T47" fmla="*/ 0 h 229"/>
                <a:gd name="T48" fmla="*/ 0 w 163"/>
                <a:gd name="T49" fmla="*/ 61 h 229"/>
                <a:gd name="T50" fmla="*/ 22 w 163"/>
                <a:gd name="T51" fmla="*/ 104 h 229"/>
                <a:gd name="T52" fmla="*/ 87 w 163"/>
                <a:gd name="T53" fmla="*/ 12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229">
                  <a:moveTo>
                    <a:pt x="87" y="127"/>
                  </a:moveTo>
                  <a:cubicBezTo>
                    <a:pt x="98" y="129"/>
                    <a:pt x="139" y="137"/>
                    <a:pt x="139" y="173"/>
                  </a:cubicBezTo>
                  <a:cubicBezTo>
                    <a:pt x="139" y="198"/>
                    <a:pt x="122" y="218"/>
                    <a:pt x="83" y="218"/>
                  </a:cubicBezTo>
                  <a:cubicBezTo>
                    <a:pt x="41" y="218"/>
                    <a:pt x="23" y="190"/>
                    <a:pt x="14" y="147"/>
                  </a:cubicBezTo>
                  <a:cubicBezTo>
                    <a:pt x="12" y="141"/>
                    <a:pt x="12" y="139"/>
                    <a:pt x="7" y="139"/>
                  </a:cubicBezTo>
                  <a:cubicBezTo>
                    <a:pt x="0" y="139"/>
                    <a:pt x="0" y="142"/>
                    <a:pt x="0" y="151"/>
                  </a:cubicBezTo>
                  <a:lnTo>
                    <a:pt x="0" y="217"/>
                  </a:lnTo>
                  <a:cubicBezTo>
                    <a:pt x="0" y="225"/>
                    <a:pt x="0" y="229"/>
                    <a:pt x="6" y="229"/>
                  </a:cubicBezTo>
                  <a:cubicBezTo>
                    <a:pt x="8" y="229"/>
                    <a:pt x="9" y="228"/>
                    <a:pt x="18" y="219"/>
                  </a:cubicBezTo>
                  <a:cubicBezTo>
                    <a:pt x="19" y="218"/>
                    <a:pt x="19" y="217"/>
                    <a:pt x="28" y="208"/>
                  </a:cubicBezTo>
                  <a:cubicBezTo>
                    <a:pt x="50" y="228"/>
                    <a:pt x="72" y="229"/>
                    <a:pt x="83" y="229"/>
                  </a:cubicBezTo>
                  <a:cubicBezTo>
                    <a:pt x="140" y="229"/>
                    <a:pt x="163" y="196"/>
                    <a:pt x="163" y="160"/>
                  </a:cubicBezTo>
                  <a:cubicBezTo>
                    <a:pt x="163" y="133"/>
                    <a:pt x="148" y="118"/>
                    <a:pt x="142" y="112"/>
                  </a:cubicBezTo>
                  <a:cubicBezTo>
                    <a:pt x="126" y="96"/>
                    <a:pt x="106" y="92"/>
                    <a:pt x="85" y="88"/>
                  </a:cubicBezTo>
                  <a:cubicBezTo>
                    <a:pt x="57" y="83"/>
                    <a:pt x="24" y="76"/>
                    <a:pt x="24" y="47"/>
                  </a:cubicBezTo>
                  <a:cubicBezTo>
                    <a:pt x="24" y="30"/>
                    <a:pt x="37" y="9"/>
                    <a:pt x="80" y="9"/>
                  </a:cubicBezTo>
                  <a:cubicBezTo>
                    <a:pt x="135" y="9"/>
                    <a:pt x="137" y="54"/>
                    <a:pt x="138" y="70"/>
                  </a:cubicBezTo>
                  <a:cubicBezTo>
                    <a:pt x="139" y="74"/>
                    <a:pt x="143" y="74"/>
                    <a:pt x="144" y="74"/>
                  </a:cubicBezTo>
                  <a:cubicBezTo>
                    <a:pt x="151" y="74"/>
                    <a:pt x="151" y="72"/>
                    <a:pt x="151" y="62"/>
                  </a:cubicBezTo>
                  <a:lnTo>
                    <a:pt x="151" y="12"/>
                  </a:lnTo>
                  <a:cubicBezTo>
                    <a:pt x="151" y="3"/>
                    <a:pt x="151" y="0"/>
                    <a:pt x="145" y="0"/>
                  </a:cubicBezTo>
                  <a:cubicBezTo>
                    <a:pt x="143" y="0"/>
                    <a:pt x="142" y="0"/>
                    <a:pt x="135" y="6"/>
                  </a:cubicBezTo>
                  <a:cubicBezTo>
                    <a:pt x="134" y="8"/>
                    <a:pt x="129" y="12"/>
                    <a:pt x="127" y="14"/>
                  </a:cubicBezTo>
                  <a:cubicBezTo>
                    <a:pt x="108" y="0"/>
                    <a:pt x="87" y="0"/>
                    <a:pt x="80" y="0"/>
                  </a:cubicBezTo>
                  <a:cubicBezTo>
                    <a:pt x="19" y="0"/>
                    <a:pt x="0" y="33"/>
                    <a:pt x="0" y="61"/>
                  </a:cubicBezTo>
                  <a:cubicBezTo>
                    <a:pt x="0" y="79"/>
                    <a:pt x="8" y="93"/>
                    <a:pt x="22" y="104"/>
                  </a:cubicBezTo>
                  <a:cubicBezTo>
                    <a:pt x="37" y="117"/>
                    <a:pt x="51" y="120"/>
                    <a:pt x="87" y="127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270A1F91-A102-BB2E-64E9-7E6F923E13C8}"/>
                </a:ext>
              </a:extLst>
            </p:cNvPr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9423400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4BFBA7BD-946A-1995-74DB-D8486C37B0DC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9577388" y="4662488"/>
              <a:ext cx="163513" cy="106363"/>
            </a:xfrm>
            <a:custGeom>
              <a:avLst/>
              <a:gdLst>
                <a:gd name="T0" fmla="*/ 29 w 408"/>
                <a:gd name="T1" fmla="*/ 191 h 226"/>
                <a:gd name="T2" fmla="*/ 25 w 408"/>
                <a:gd name="T3" fmla="*/ 213 h 226"/>
                <a:gd name="T4" fmla="*/ 39 w 408"/>
                <a:gd name="T5" fmla="*/ 226 h 226"/>
                <a:gd name="T6" fmla="*/ 58 w 408"/>
                <a:gd name="T7" fmla="*/ 212 h 226"/>
                <a:gd name="T8" fmla="*/ 67 w 408"/>
                <a:gd name="T9" fmla="*/ 175 h 226"/>
                <a:gd name="T10" fmla="*/ 78 w 408"/>
                <a:gd name="T11" fmla="*/ 130 h 226"/>
                <a:gd name="T12" fmla="*/ 87 w 408"/>
                <a:gd name="T13" fmla="*/ 97 h 226"/>
                <a:gd name="T14" fmla="*/ 93 w 408"/>
                <a:gd name="T15" fmla="*/ 72 h 226"/>
                <a:gd name="T16" fmla="*/ 175 w 408"/>
                <a:gd name="T17" fmla="*/ 11 h 226"/>
                <a:gd name="T18" fmla="*/ 201 w 408"/>
                <a:gd name="T19" fmla="*/ 46 h 226"/>
                <a:gd name="T20" fmla="*/ 194 w 408"/>
                <a:gd name="T21" fmla="*/ 87 h 226"/>
                <a:gd name="T22" fmla="*/ 180 w 408"/>
                <a:gd name="T23" fmla="*/ 145 h 226"/>
                <a:gd name="T24" fmla="*/ 170 w 408"/>
                <a:gd name="T25" fmla="*/ 183 h 226"/>
                <a:gd name="T26" fmla="*/ 164 w 408"/>
                <a:gd name="T27" fmla="*/ 213 h 226"/>
                <a:gd name="T28" fmla="*/ 178 w 408"/>
                <a:gd name="T29" fmla="*/ 226 h 226"/>
                <a:gd name="T30" fmla="*/ 200 w 408"/>
                <a:gd name="T31" fmla="*/ 198 h 226"/>
                <a:gd name="T32" fmla="*/ 230 w 408"/>
                <a:gd name="T33" fmla="*/ 77 h 226"/>
                <a:gd name="T34" fmla="*/ 313 w 408"/>
                <a:gd name="T35" fmla="*/ 11 h 226"/>
                <a:gd name="T36" fmla="*/ 340 w 408"/>
                <a:gd name="T37" fmla="*/ 46 h 226"/>
                <a:gd name="T38" fmla="*/ 309 w 408"/>
                <a:gd name="T39" fmla="*/ 158 h 226"/>
                <a:gd name="T40" fmla="*/ 302 w 408"/>
                <a:gd name="T41" fmla="*/ 185 h 226"/>
                <a:gd name="T42" fmla="*/ 343 w 408"/>
                <a:gd name="T43" fmla="*/ 226 h 226"/>
                <a:gd name="T44" fmla="*/ 408 w 408"/>
                <a:gd name="T45" fmla="*/ 149 h 226"/>
                <a:gd name="T46" fmla="*/ 402 w 408"/>
                <a:gd name="T47" fmla="*/ 144 h 226"/>
                <a:gd name="T48" fmla="*/ 395 w 408"/>
                <a:gd name="T49" fmla="*/ 153 h 226"/>
                <a:gd name="T50" fmla="*/ 344 w 408"/>
                <a:gd name="T51" fmla="*/ 215 h 226"/>
                <a:gd name="T52" fmla="*/ 332 w 408"/>
                <a:gd name="T53" fmla="*/ 199 h 226"/>
                <a:gd name="T54" fmla="*/ 341 w 408"/>
                <a:gd name="T55" fmla="*/ 163 h 226"/>
                <a:gd name="T56" fmla="*/ 371 w 408"/>
                <a:gd name="T57" fmla="*/ 53 h 226"/>
                <a:gd name="T58" fmla="*/ 314 w 408"/>
                <a:gd name="T59" fmla="*/ 0 h 226"/>
                <a:gd name="T60" fmla="*/ 233 w 408"/>
                <a:gd name="T61" fmla="*/ 48 h 226"/>
                <a:gd name="T62" fmla="*/ 217 w 408"/>
                <a:gd name="T63" fmla="*/ 13 h 226"/>
                <a:gd name="T64" fmla="*/ 176 w 408"/>
                <a:gd name="T65" fmla="*/ 0 h 226"/>
                <a:gd name="T66" fmla="*/ 98 w 408"/>
                <a:gd name="T67" fmla="*/ 43 h 226"/>
                <a:gd name="T68" fmla="*/ 52 w 408"/>
                <a:gd name="T69" fmla="*/ 0 h 226"/>
                <a:gd name="T70" fmla="*/ 15 w 408"/>
                <a:gd name="T71" fmla="*/ 28 h 226"/>
                <a:gd name="T72" fmla="*/ 0 w 408"/>
                <a:gd name="T73" fmla="*/ 77 h 226"/>
                <a:gd name="T74" fmla="*/ 6 w 408"/>
                <a:gd name="T75" fmla="*/ 82 h 226"/>
                <a:gd name="T76" fmla="*/ 14 w 408"/>
                <a:gd name="T77" fmla="*/ 70 h 226"/>
                <a:gd name="T78" fmla="*/ 51 w 408"/>
                <a:gd name="T79" fmla="*/ 11 h 226"/>
                <a:gd name="T80" fmla="*/ 66 w 408"/>
                <a:gd name="T81" fmla="*/ 34 h 226"/>
                <a:gd name="T82" fmla="*/ 58 w 408"/>
                <a:gd name="T83" fmla="*/ 76 h 226"/>
                <a:gd name="T84" fmla="*/ 29 w 408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8" h="226">
                  <a:moveTo>
                    <a:pt x="29" y="191"/>
                  </a:moveTo>
                  <a:cubicBezTo>
                    <a:pt x="28" y="199"/>
                    <a:pt x="25" y="210"/>
                    <a:pt x="25" y="213"/>
                  </a:cubicBezTo>
                  <a:cubicBezTo>
                    <a:pt x="25" y="221"/>
                    <a:pt x="32" y="226"/>
                    <a:pt x="39" y="226"/>
                  </a:cubicBezTo>
                  <a:cubicBezTo>
                    <a:pt x="45" y="226"/>
                    <a:pt x="54" y="222"/>
                    <a:pt x="58" y="212"/>
                  </a:cubicBezTo>
                  <a:cubicBezTo>
                    <a:pt x="58" y="211"/>
                    <a:pt x="64" y="188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7"/>
                  </a:cubicBezTo>
                  <a:cubicBezTo>
                    <a:pt x="89" y="88"/>
                    <a:pt x="93" y="74"/>
                    <a:pt x="93" y="72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1" y="29"/>
                    <a:pt x="201" y="46"/>
                  </a:cubicBezTo>
                  <a:cubicBezTo>
                    <a:pt x="201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3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3" y="226"/>
                    <a:pt x="196" y="214"/>
                    <a:pt x="200" y="198"/>
                  </a:cubicBezTo>
                  <a:cubicBezTo>
                    <a:pt x="207" y="170"/>
                    <a:pt x="226" y="97"/>
                    <a:pt x="230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8"/>
                  </a:cubicBezTo>
                  <a:cubicBezTo>
                    <a:pt x="304" y="170"/>
                    <a:pt x="302" y="175"/>
                    <a:pt x="302" y="185"/>
                  </a:cubicBezTo>
                  <a:cubicBezTo>
                    <a:pt x="302" y="209"/>
                    <a:pt x="320" y="226"/>
                    <a:pt x="343" y="226"/>
                  </a:cubicBezTo>
                  <a:cubicBezTo>
                    <a:pt x="390" y="226"/>
                    <a:pt x="408" y="153"/>
                    <a:pt x="408" y="149"/>
                  </a:cubicBezTo>
                  <a:cubicBezTo>
                    <a:pt x="408" y="144"/>
                    <a:pt x="404" y="144"/>
                    <a:pt x="402" y="144"/>
                  </a:cubicBezTo>
                  <a:cubicBezTo>
                    <a:pt x="397" y="144"/>
                    <a:pt x="397" y="146"/>
                    <a:pt x="395" y="153"/>
                  </a:cubicBezTo>
                  <a:cubicBezTo>
                    <a:pt x="387" y="180"/>
                    <a:pt x="371" y="215"/>
                    <a:pt x="344" y="215"/>
                  </a:cubicBezTo>
                  <a:cubicBezTo>
                    <a:pt x="336" y="215"/>
                    <a:pt x="332" y="210"/>
                    <a:pt x="332" y="199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1" y="82"/>
                    <a:pt x="371" y="53"/>
                  </a:cubicBezTo>
                  <a:cubicBezTo>
                    <a:pt x="371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2" y="42"/>
                    <a:pt x="231" y="25"/>
                    <a:pt x="217" y="13"/>
                  </a:cubicBezTo>
                  <a:cubicBezTo>
                    <a:pt x="204" y="2"/>
                    <a:pt x="188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29" y="0"/>
                    <a:pt x="20" y="19"/>
                    <a:pt x="15" y="28"/>
                  </a:cubicBezTo>
                  <a:cubicBezTo>
                    <a:pt x="6" y="46"/>
                    <a:pt x="0" y="75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6"/>
                  </a:cubicBezTo>
                  <a:lnTo>
                    <a:pt x="29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6428F34C-9250-59B7-7310-C77C4C9AD20B}"/>
                </a:ext>
              </a:extLst>
            </p:cNvPr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9821863" y="4660900"/>
              <a:ext cx="88900" cy="107950"/>
            </a:xfrm>
            <a:custGeom>
              <a:avLst/>
              <a:gdLst>
                <a:gd name="T0" fmla="*/ 145 w 225"/>
                <a:gd name="T1" fmla="*/ 186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80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5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6 h 229"/>
                <a:gd name="T44" fmla="*/ 142 w 225"/>
                <a:gd name="T45" fmla="*/ 104 h 229"/>
                <a:gd name="T46" fmla="*/ 142 w 225"/>
                <a:gd name="T47" fmla="*/ 154 h 229"/>
                <a:gd name="T48" fmla="*/ 83 w 225"/>
                <a:gd name="T49" fmla="*/ 218 h 229"/>
                <a:gd name="T50" fmla="*/ 38 w 225"/>
                <a:gd name="T51" fmla="*/ 176 h 229"/>
                <a:gd name="T52" fmla="*/ 142 w 225"/>
                <a:gd name="T53" fmla="*/ 10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6"/>
                  </a:moveTo>
                  <a:cubicBezTo>
                    <a:pt x="147" y="206"/>
                    <a:pt x="161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9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80"/>
                    <a:pt x="37" y="80"/>
                  </a:cubicBezTo>
                  <a:cubicBezTo>
                    <a:pt x="51" y="80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5"/>
                  </a:cubicBezTo>
                  <a:lnTo>
                    <a:pt x="142" y="93"/>
                  </a:lnTo>
                  <a:cubicBezTo>
                    <a:pt x="116" y="95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7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6"/>
                  </a:cubicBezTo>
                  <a:close/>
                  <a:moveTo>
                    <a:pt x="142" y="104"/>
                  </a:moveTo>
                  <a:lnTo>
                    <a:pt x="142" y="154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1"/>
                    <a:pt x="38" y="176"/>
                  </a:cubicBezTo>
                  <a:cubicBezTo>
                    <a:pt x="38" y="148"/>
                    <a:pt x="59" y="107"/>
                    <a:pt x="142" y="10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28656EA1-4A99-E262-CBD5-97E47C840171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9918700" y="4600575"/>
              <a:ext cx="65088" cy="166688"/>
            </a:xfrm>
            <a:custGeom>
              <a:avLst/>
              <a:gdLst>
                <a:gd name="T0" fmla="*/ 70 w 161"/>
                <a:gd name="T1" fmla="*/ 136 h 351"/>
                <a:gd name="T2" fmla="*/ 70 w 161"/>
                <a:gd name="T3" fmla="*/ 78 h 351"/>
                <a:gd name="T4" fmla="*/ 116 w 161"/>
                <a:gd name="T5" fmla="*/ 11 h 351"/>
                <a:gd name="T6" fmla="*/ 133 w 161"/>
                <a:gd name="T7" fmla="*/ 14 h 351"/>
                <a:gd name="T8" fmla="*/ 118 w 161"/>
                <a:gd name="T9" fmla="*/ 35 h 351"/>
                <a:gd name="T10" fmla="*/ 139 w 161"/>
                <a:gd name="T11" fmla="*/ 56 h 351"/>
                <a:gd name="T12" fmla="*/ 161 w 161"/>
                <a:gd name="T13" fmla="*/ 35 h 351"/>
                <a:gd name="T14" fmla="*/ 116 w 161"/>
                <a:gd name="T15" fmla="*/ 0 h 351"/>
                <a:gd name="T16" fmla="*/ 39 w 161"/>
                <a:gd name="T17" fmla="*/ 79 h 351"/>
                <a:gd name="T18" fmla="*/ 39 w 161"/>
                <a:gd name="T19" fmla="*/ 136 h 351"/>
                <a:gd name="T20" fmla="*/ 0 w 161"/>
                <a:gd name="T21" fmla="*/ 136 h 351"/>
                <a:gd name="T22" fmla="*/ 0 w 161"/>
                <a:gd name="T23" fmla="*/ 152 h 351"/>
                <a:gd name="T24" fmla="*/ 39 w 161"/>
                <a:gd name="T25" fmla="*/ 152 h 351"/>
                <a:gd name="T26" fmla="*/ 39 w 161"/>
                <a:gd name="T27" fmla="*/ 314 h 351"/>
                <a:gd name="T28" fmla="*/ 0 w 161"/>
                <a:gd name="T29" fmla="*/ 336 h 351"/>
                <a:gd name="T30" fmla="*/ 0 w 161"/>
                <a:gd name="T31" fmla="*/ 351 h 351"/>
                <a:gd name="T32" fmla="*/ 57 w 161"/>
                <a:gd name="T33" fmla="*/ 350 h 351"/>
                <a:gd name="T34" fmla="*/ 120 w 161"/>
                <a:gd name="T35" fmla="*/ 351 h 351"/>
                <a:gd name="T36" fmla="*/ 120 w 161"/>
                <a:gd name="T37" fmla="*/ 336 h 351"/>
                <a:gd name="T38" fmla="*/ 110 w 161"/>
                <a:gd name="T39" fmla="*/ 336 h 351"/>
                <a:gd name="T40" fmla="*/ 72 w 161"/>
                <a:gd name="T41" fmla="*/ 313 h 351"/>
                <a:gd name="T42" fmla="*/ 72 w 161"/>
                <a:gd name="T43" fmla="*/ 152 h 351"/>
                <a:gd name="T44" fmla="*/ 129 w 161"/>
                <a:gd name="T45" fmla="*/ 152 h 351"/>
                <a:gd name="T46" fmla="*/ 129 w 161"/>
                <a:gd name="T47" fmla="*/ 136 h 351"/>
                <a:gd name="T48" fmla="*/ 70 w 161"/>
                <a:gd name="T49" fmla="*/ 1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1" h="351">
                  <a:moveTo>
                    <a:pt x="70" y="136"/>
                  </a:moveTo>
                  <a:lnTo>
                    <a:pt x="70" y="78"/>
                  </a:lnTo>
                  <a:cubicBezTo>
                    <a:pt x="70" y="35"/>
                    <a:pt x="94" y="11"/>
                    <a:pt x="116" y="11"/>
                  </a:cubicBezTo>
                  <a:cubicBezTo>
                    <a:pt x="118" y="11"/>
                    <a:pt x="125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6"/>
                    <a:pt x="126" y="56"/>
                    <a:pt x="139" y="56"/>
                  </a:cubicBezTo>
                  <a:cubicBezTo>
                    <a:pt x="154" y="56"/>
                    <a:pt x="161" y="46"/>
                    <a:pt x="161" y="35"/>
                  </a:cubicBezTo>
                  <a:cubicBezTo>
                    <a:pt x="161" y="16"/>
                    <a:pt x="143" y="0"/>
                    <a:pt x="116" y="0"/>
                  </a:cubicBezTo>
                  <a:cubicBezTo>
                    <a:pt x="81" y="0"/>
                    <a:pt x="39" y="26"/>
                    <a:pt x="39" y="79"/>
                  </a:cubicBezTo>
                  <a:lnTo>
                    <a:pt x="39" y="136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39" y="152"/>
                  </a:lnTo>
                  <a:lnTo>
                    <a:pt x="39" y="314"/>
                  </a:lnTo>
                  <a:cubicBezTo>
                    <a:pt x="39" y="336"/>
                    <a:pt x="34" y="336"/>
                    <a:pt x="0" y="336"/>
                  </a:cubicBezTo>
                  <a:lnTo>
                    <a:pt x="0" y="351"/>
                  </a:lnTo>
                  <a:cubicBezTo>
                    <a:pt x="20" y="351"/>
                    <a:pt x="43" y="350"/>
                    <a:pt x="57" y="350"/>
                  </a:cubicBezTo>
                  <a:cubicBezTo>
                    <a:pt x="77" y="350"/>
                    <a:pt x="100" y="350"/>
                    <a:pt x="120" y="351"/>
                  </a:cubicBezTo>
                  <a:lnTo>
                    <a:pt x="120" y="336"/>
                  </a:lnTo>
                  <a:lnTo>
                    <a:pt x="110" y="336"/>
                  </a:lnTo>
                  <a:cubicBezTo>
                    <a:pt x="73" y="336"/>
                    <a:pt x="72" y="331"/>
                    <a:pt x="72" y="313"/>
                  </a:cubicBezTo>
                  <a:lnTo>
                    <a:pt x="72" y="152"/>
                  </a:lnTo>
                  <a:lnTo>
                    <a:pt x="129" y="152"/>
                  </a:lnTo>
                  <a:lnTo>
                    <a:pt x="129" y="136"/>
                  </a:lnTo>
                  <a:lnTo>
                    <a:pt x="70" y="136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0065869B-0040-5F26-2762-B00CA942547C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9977438" y="4621213"/>
              <a:ext cx="61913" cy="1476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8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B39187E8-569C-D0BA-DDA2-61CA243A0133}"/>
                </a:ext>
              </a:extLst>
            </p:cNvPr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10056813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141524B1-07A9-4425-557A-D35A110FF96E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10144125" y="4662488"/>
              <a:ext cx="68263" cy="104775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3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1 w 168"/>
                <a:gd name="T19" fmla="*/ 220 h 220"/>
                <a:gd name="T20" fmla="*/ 121 w 168"/>
                <a:gd name="T21" fmla="*/ 205 h 220"/>
                <a:gd name="T22" fmla="*/ 110 w 168"/>
                <a:gd name="T23" fmla="*/ 205 h 220"/>
                <a:gd name="T24" fmla="*/ 72 w 168"/>
                <a:gd name="T25" fmla="*/ 182 h 220"/>
                <a:gd name="T26" fmla="*/ 72 w 168"/>
                <a:gd name="T27" fmla="*/ 105 h 220"/>
                <a:gd name="T28" fmla="*/ 131 w 168"/>
                <a:gd name="T29" fmla="*/ 11 h 220"/>
                <a:gd name="T30" fmla="*/ 137 w 168"/>
                <a:gd name="T31" fmla="*/ 11 h 220"/>
                <a:gd name="T32" fmla="*/ 125 w 168"/>
                <a:gd name="T33" fmla="*/ 31 h 220"/>
                <a:gd name="T34" fmla="*/ 147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3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1" y="220"/>
                  </a:cubicBezTo>
                  <a:lnTo>
                    <a:pt x="121" y="205"/>
                  </a:lnTo>
                  <a:lnTo>
                    <a:pt x="110" y="205"/>
                  </a:lnTo>
                  <a:cubicBezTo>
                    <a:pt x="73" y="205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5" y="11"/>
                    <a:pt x="136" y="11"/>
                    <a:pt x="137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6" y="52"/>
                    <a:pt x="147" y="52"/>
                  </a:cubicBezTo>
                  <a:cubicBezTo>
                    <a:pt x="156" y="52"/>
                    <a:pt x="168" y="46"/>
                    <a:pt x="168" y="30"/>
                  </a:cubicBezTo>
                  <a:cubicBezTo>
                    <a:pt x="168" y="14"/>
                    <a:pt x="153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B4E92AE4-7F83-BC88-8F16-5F6F66799308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10294938" y="4600575"/>
              <a:ext cx="87313" cy="171450"/>
            </a:xfrm>
            <a:custGeom>
              <a:avLst/>
              <a:gdLst>
                <a:gd name="T0" fmla="*/ 147 w 221"/>
                <a:gd name="T1" fmla="*/ 158 h 362"/>
                <a:gd name="T2" fmla="*/ 83 w 221"/>
                <a:gd name="T3" fmla="*/ 142 h 362"/>
                <a:gd name="T4" fmla="*/ 32 w 221"/>
                <a:gd name="T5" fmla="*/ 79 h 362"/>
                <a:gd name="T6" fmla="*/ 98 w 221"/>
                <a:gd name="T7" fmla="*/ 14 h 362"/>
                <a:gd name="T8" fmla="*/ 195 w 221"/>
                <a:gd name="T9" fmla="*/ 118 h 362"/>
                <a:gd name="T10" fmla="*/ 201 w 221"/>
                <a:gd name="T11" fmla="*/ 124 h 362"/>
                <a:gd name="T12" fmla="*/ 208 w 221"/>
                <a:gd name="T13" fmla="*/ 112 h 362"/>
                <a:gd name="T14" fmla="*/ 208 w 221"/>
                <a:gd name="T15" fmla="*/ 12 h 362"/>
                <a:gd name="T16" fmla="*/ 202 w 221"/>
                <a:gd name="T17" fmla="*/ 0 h 362"/>
                <a:gd name="T18" fmla="*/ 195 w 221"/>
                <a:gd name="T19" fmla="*/ 6 h 362"/>
                <a:gd name="T20" fmla="*/ 177 w 221"/>
                <a:gd name="T21" fmla="*/ 35 h 362"/>
                <a:gd name="T22" fmla="*/ 98 w 221"/>
                <a:gd name="T23" fmla="*/ 0 h 362"/>
                <a:gd name="T24" fmla="*/ 0 w 221"/>
                <a:gd name="T25" fmla="*/ 96 h 362"/>
                <a:gd name="T26" fmla="*/ 66 w 221"/>
                <a:gd name="T27" fmla="*/ 188 h 362"/>
                <a:gd name="T28" fmla="*/ 132 w 221"/>
                <a:gd name="T29" fmla="*/ 204 h 362"/>
                <a:gd name="T30" fmla="*/ 174 w 221"/>
                <a:gd name="T31" fmla="*/ 230 h 362"/>
                <a:gd name="T32" fmla="*/ 189 w 221"/>
                <a:gd name="T33" fmla="*/ 276 h 362"/>
                <a:gd name="T34" fmla="*/ 123 w 221"/>
                <a:gd name="T35" fmla="*/ 347 h 362"/>
                <a:gd name="T36" fmla="*/ 44 w 221"/>
                <a:gd name="T37" fmla="*/ 320 h 362"/>
                <a:gd name="T38" fmla="*/ 13 w 221"/>
                <a:gd name="T39" fmla="*/ 243 h 362"/>
                <a:gd name="T40" fmla="*/ 7 w 221"/>
                <a:gd name="T41" fmla="*/ 238 h 362"/>
                <a:gd name="T42" fmla="*/ 0 w 221"/>
                <a:gd name="T43" fmla="*/ 251 h 362"/>
                <a:gd name="T44" fmla="*/ 0 w 221"/>
                <a:gd name="T45" fmla="*/ 350 h 362"/>
                <a:gd name="T46" fmla="*/ 6 w 221"/>
                <a:gd name="T47" fmla="*/ 362 h 362"/>
                <a:gd name="T48" fmla="*/ 13 w 221"/>
                <a:gd name="T49" fmla="*/ 356 h 362"/>
                <a:gd name="T50" fmla="*/ 31 w 221"/>
                <a:gd name="T51" fmla="*/ 328 h 362"/>
                <a:gd name="T52" fmla="*/ 123 w 221"/>
                <a:gd name="T53" fmla="*/ 362 h 362"/>
                <a:gd name="T54" fmla="*/ 221 w 221"/>
                <a:gd name="T55" fmla="*/ 259 h 362"/>
                <a:gd name="T56" fmla="*/ 147 w 221"/>
                <a:gd name="T57" fmla="*/ 1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362">
                  <a:moveTo>
                    <a:pt x="147" y="158"/>
                  </a:moveTo>
                  <a:lnTo>
                    <a:pt x="83" y="142"/>
                  </a:lnTo>
                  <a:cubicBezTo>
                    <a:pt x="52" y="135"/>
                    <a:pt x="32" y="108"/>
                    <a:pt x="32" y="79"/>
                  </a:cubicBezTo>
                  <a:cubicBezTo>
                    <a:pt x="32" y="44"/>
                    <a:pt x="59" y="14"/>
                    <a:pt x="98" y="14"/>
                  </a:cubicBezTo>
                  <a:cubicBezTo>
                    <a:pt x="181" y="14"/>
                    <a:pt x="192" y="95"/>
                    <a:pt x="195" y="118"/>
                  </a:cubicBezTo>
                  <a:cubicBezTo>
                    <a:pt x="196" y="121"/>
                    <a:pt x="196" y="124"/>
                    <a:pt x="201" y="124"/>
                  </a:cubicBezTo>
                  <a:cubicBezTo>
                    <a:pt x="208" y="124"/>
                    <a:pt x="208" y="121"/>
                    <a:pt x="208" y="112"/>
                  </a:cubicBezTo>
                  <a:lnTo>
                    <a:pt x="208" y="12"/>
                  </a:lnTo>
                  <a:cubicBezTo>
                    <a:pt x="208" y="3"/>
                    <a:pt x="208" y="0"/>
                    <a:pt x="202" y="0"/>
                  </a:cubicBezTo>
                  <a:cubicBezTo>
                    <a:pt x="199" y="0"/>
                    <a:pt x="198" y="0"/>
                    <a:pt x="195" y="6"/>
                  </a:cubicBezTo>
                  <a:lnTo>
                    <a:pt x="177" y="35"/>
                  </a:lnTo>
                  <a:cubicBezTo>
                    <a:pt x="163" y="20"/>
                    <a:pt x="142" y="0"/>
                    <a:pt x="98" y="0"/>
                  </a:cubicBezTo>
                  <a:cubicBezTo>
                    <a:pt x="42" y="0"/>
                    <a:pt x="0" y="44"/>
                    <a:pt x="0" y="96"/>
                  </a:cubicBezTo>
                  <a:cubicBezTo>
                    <a:pt x="0" y="138"/>
                    <a:pt x="27" y="174"/>
                    <a:pt x="66" y="188"/>
                  </a:cubicBezTo>
                  <a:cubicBezTo>
                    <a:pt x="71" y="190"/>
                    <a:pt x="97" y="196"/>
                    <a:pt x="132" y="204"/>
                  </a:cubicBezTo>
                  <a:cubicBezTo>
                    <a:pt x="145" y="208"/>
                    <a:pt x="160" y="211"/>
                    <a:pt x="174" y="230"/>
                  </a:cubicBezTo>
                  <a:cubicBezTo>
                    <a:pt x="184" y="243"/>
                    <a:pt x="189" y="259"/>
                    <a:pt x="189" y="276"/>
                  </a:cubicBezTo>
                  <a:cubicBezTo>
                    <a:pt x="189" y="311"/>
                    <a:pt x="165" y="347"/>
                    <a:pt x="123" y="347"/>
                  </a:cubicBezTo>
                  <a:cubicBezTo>
                    <a:pt x="108" y="347"/>
                    <a:pt x="70" y="345"/>
                    <a:pt x="44" y="320"/>
                  </a:cubicBezTo>
                  <a:cubicBezTo>
                    <a:pt x="15" y="293"/>
                    <a:pt x="13" y="261"/>
                    <a:pt x="13" y="243"/>
                  </a:cubicBezTo>
                  <a:cubicBezTo>
                    <a:pt x="12" y="238"/>
                    <a:pt x="8" y="238"/>
                    <a:pt x="7" y="238"/>
                  </a:cubicBezTo>
                  <a:cubicBezTo>
                    <a:pt x="0" y="238"/>
                    <a:pt x="0" y="242"/>
                    <a:pt x="0" y="251"/>
                  </a:cubicBezTo>
                  <a:lnTo>
                    <a:pt x="0" y="350"/>
                  </a:lnTo>
                  <a:cubicBezTo>
                    <a:pt x="0" y="359"/>
                    <a:pt x="0" y="362"/>
                    <a:pt x="6" y="362"/>
                  </a:cubicBezTo>
                  <a:cubicBezTo>
                    <a:pt x="9" y="362"/>
                    <a:pt x="10" y="361"/>
                    <a:pt x="13" y="356"/>
                  </a:cubicBezTo>
                  <a:cubicBezTo>
                    <a:pt x="13" y="355"/>
                    <a:pt x="15" y="354"/>
                    <a:pt x="31" y="328"/>
                  </a:cubicBezTo>
                  <a:cubicBezTo>
                    <a:pt x="47" y="345"/>
                    <a:pt x="79" y="362"/>
                    <a:pt x="123" y="362"/>
                  </a:cubicBezTo>
                  <a:cubicBezTo>
                    <a:pt x="181" y="362"/>
                    <a:pt x="221" y="314"/>
                    <a:pt x="221" y="259"/>
                  </a:cubicBezTo>
                  <a:cubicBezTo>
                    <a:pt x="221" y="209"/>
                    <a:pt x="188" y="168"/>
                    <a:pt x="147" y="15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0CB587EF-04CF-A0F2-28FA-C2E918F888A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10398125" y="4621213"/>
              <a:ext cx="61913" cy="147638"/>
            </a:xfrm>
            <a:custGeom>
              <a:avLst/>
              <a:gdLst>
                <a:gd name="T0" fmla="*/ 77 w 156"/>
                <a:gd name="T1" fmla="*/ 107 h 312"/>
                <a:gd name="T2" fmla="*/ 148 w 156"/>
                <a:gd name="T3" fmla="*/ 107 h 312"/>
                <a:gd name="T4" fmla="*/ 148 w 156"/>
                <a:gd name="T5" fmla="*/ 91 h 312"/>
                <a:gd name="T6" fmla="*/ 77 w 156"/>
                <a:gd name="T7" fmla="*/ 91 h 312"/>
                <a:gd name="T8" fmla="*/ 77 w 156"/>
                <a:gd name="T9" fmla="*/ 0 h 312"/>
                <a:gd name="T10" fmla="*/ 64 w 156"/>
                <a:gd name="T11" fmla="*/ 0 h 312"/>
                <a:gd name="T12" fmla="*/ 0 w 156"/>
                <a:gd name="T13" fmla="*/ 96 h 312"/>
                <a:gd name="T14" fmla="*/ 0 w 156"/>
                <a:gd name="T15" fmla="*/ 107 h 312"/>
                <a:gd name="T16" fmla="*/ 42 w 156"/>
                <a:gd name="T17" fmla="*/ 107 h 312"/>
                <a:gd name="T18" fmla="*/ 42 w 156"/>
                <a:gd name="T19" fmla="*/ 245 h 312"/>
                <a:gd name="T20" fmla="*/ 107 w 156"/>
                <a:gd name="T21" fmla="*/ 312 h 312"/>
                <a:gd name="T22" fmla="*/ 156 w 156"/>
                <a:gd name="T23" fmla="*/ 245 h 312"/>
                <a:gd name="T24" fmla="*/ 156 w 156"/>
                <a:gd name="T25" fmla="*/ 216 h 312"/>
                <a:gd name="T26" fmla="*/ 143 w 156"/>
                <a:gd name="T27" fmla="*/ 216 h 312"/>
                <a:gd name="T28" fmla="*/ 143 w 156"/>
                <a:gd name="T29" fmla="*/ 244 h 312"/>
                <a:gd name="T30" fmla="*/ 110 w 156"/>
                <a:gd name="T31" fmla="*/ 300 h 312"/>
                <a:gd name="T32" fmla="*/ 77 w 156"/>
                <a:gd name="T33" fmla="*/ 246 h 312"/>
                <a:gd name="T34" fmla="*/ 77 w 156"/>
                <a:gd name="T35" fmla="*/ 10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2">
                  <a:moveTo>
                    <a:pt x="77" y="107"/>
                  </a:moveTo>
                  <a:lnTo>
                    <a:pt x="148" y="107"/>
                  </a:lnTo>
                  <a:lnTo>
                    <a:pt x="148" y="91"/>
                  </a:lnTo>
                  <a:lnTo>
                    <a:pt x="77" y="91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0"/>
                    <a:pt x="49" y="94"/>
                    <a:pt x="0" y="96"/>
                  </a:cubicBezTo>
                  <a:lnTo>
                    <a:pt x="0" y="107"/>
                  </a:lnTo>
                  <a:lnTo>
                    <a:pt x="42" y="107"/>
                  </a:lnTo>
                  <a:lnTo>
                    <a:pt x="42" y="245"/>
                  </a:lnTo>
                  <a:cubicBezTo>
                    <a:pt x="42" y="306"/>
                    <a:pt x="89" y="312"/>
                    <a:pt x="107" y="312"/>
                  </a:cubicBezTo>
                  <a:cubicBezTo>
                    <a:pt x="142" y="312"/>
                    <a:pt x="156" y="277"/>
                    <a:pt x="156" y="245"/>
                  </a:cubicBezTo>
                  <a:lnTo>
                    <a:pt x="156" y="216"/>
                  </a:lnTo>
                  <a:lnTo>
                    <a:pt x="143" y="216"/>
                  </a:lnTo>
                  <a:lnTo>
                    <a:pt x="143" y="244"/>
                  </a:lnTo>
                  <a:cubicBezTo>
                    <a:pt x="143" y="281"/>
                    <a:pt x="129" y="300"/>
                    <a:pt x="110" y="300"/>
                  </a:cubicBezTo>
                  <a:cubicBezTo>
                    <a:pt x="77" y="300"/>
                    <a:pt x="77" y="254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31CBC35E-FBBB-4B23-70CB-0F152E9AA35D}"/>
                </a:ext>
              </a:extLst>
            </p:cNvPr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10477500" y="4660900"/>
              <a:ext cx="76200" cy="107950"/>
            </a:xfrm>
            <a:custGeom>
              <a:avLst/>
              <a:gdLst>
                <a:gd name="T0" fmla="*/ 42 w 193"/>
                <a:gd name="T1" fmla="*/ 98 h 229"/>
                <a:gd name="T2" fmla="*/ 104 w 193"/>
                <a:gd name="T3" fmla="*/ 11 h 229"/>
                <a:gd name="T4" fmla="*/ 160 w 193"/>
                <a:gd name="T5" fmla="*/ 98 h 229"/>
                <a:gd name="T6" fmla="*/ 42 w 193"/>
                <a:gd name="T7" fmla="*/ 98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8 h 229"/>
                <a:gd name="T14" fmla="*/ 104 w 193"/>
                <a:gd name="T15" fmla="*/ 0 h 229"/>
                <a:gd name="T16" fmla="*/ 0 w 193"/>
                <a:gd name="T17" fmla="*/ 114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7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8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8"/>
                  </a:cubicBezTo>
                  <a:lnTo>
                    <a:pt x="42" y="98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8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4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193" y="174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7"/>
                    <a:pt x="118" y="217"/>
                    <a:pt x="113" y="217"/>
                  </a:cubicBezTo>
                  <a:cubicBezTo>
                    <a:pt x="88" y="217"/>
                    <a:pt x="68" y="202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1AF94F03-A2C1-344A-0C94-6F973AA2230E}"/>
                </a:ext>
              </a:extLst>
            </p:cNvPr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10564813" y="4662488"/>
              <a:ext cx="98425" cy="150813"/>
            </a:xfrm>
            <a:custGeom>
              <a:avLst/>
              <a:gdLst>
                <a:gd name="T0" fmla="*/ 71 w 245"/>
                <a:gd name="T1" fmla="*/ 33 h 317"/>
                <a:gd name="T2" fmla="*/ 71 w 245"/>
                <a:gd name="T3" fmla="*/ 0 h 317"/>
                <a:gd name="T4" fmla="*/ 0 w 245"/>
                <a:gd name="T5" fmla="*/ 5 h 317"/>
                <a:gd name="T6" fmla="*/ 0 w 245"/>
                <a:gd name="T7" fmla="*/ 21 h 317"/>
                <a:gd name="T8" fmla="*/ 38 w 245"/>
                <a:gd name="T9" fmla="*/ 46 h 317"/>
                <a:gd name="T10" fmla="*/ 38 w 245"/>
                <a:gd name="T11" fmla="*/ 279 h 317"/>
                <a:gd name="T12" fmla="*/ 0 w 245"/>
                <a:gd name="T13" fmla="*/ 302 h 317"/>
                <a:gd name="T14" fmla="*/ 0 w 245"/>
                <a:gd name="T15" fmla="*/ 317 h 317"/>
                <a:gd name="T16" fmla="*/ 55 w 245"/>
                <a:gd name="T17" fmla="*/ 316 h 317"/>
                <a:gd name="T18" fmla="*/ 112 w 245"/>
                <a:gd name="T19" fmla="*/ 317 h 317"/>
                <a:gd name="T20" fmla="*/ 112 w 245"/>
                <a:gd name="T21" fmla="*/ 302 h 317"/>
                <a:gd name="T22" fmla="*/ 73 w 245"/>
                <a:gd name="T23" fmla="*/ 279 h 317"/>
                <a:gd name="T24" fmla="*/ 73 w 245"/>
                <a:gd name="T25" fmla="*/ 196 h 317"/>
                <a:gd name="T26" fmla="*/ 73 w 245"/>
                <a:gd name="T27" fmla="*/ 191 h 317"/>
                <a:gd name="T28" fmla="*/ 134 w 245"/>
                <a:gd name="T29" fmla="*/ 226 h 317"/>
                <a:gd name="T30" fmla="*/ 245 w 245"/>
                <a:gd name="T31" fmla="*/ 113 h 317"/>
                <a:gd name="T32" fmla="*/ 141 w 245"/>
                <a:gd name="T33" fmla="*/ 0 h 317"/>
                <a:gd name="T34" fmla="*/ 71 w 245"/>
                <a:gd name="T35" fmla="*/ 33 h 317"/>
                <a:gd name="T36" fmla="*/ 73 w 245"/>
                <a:gd name="T37" fmla="*/ 164 h 317"/>
                <a:gd name="T38" fmla="*/ 73 w 245"/>
                <a:gd name="T39" fmla="*/ 52 h 317"/>
                <a:gd name="T40" fmla="*/ 137 w 245"/>
                <a:gd name="T41" fmla="*/ 12 h 317"/>
                <a:gd name="T42" fmla="*/ 204 w 245"/>
                <a:gd name="T43" fmla="*/ 113 h 317"/>
                <a:gd name="T44" fmla="*/ 132 w 245"/>
                <a:gd name="T45" fmla="*/ 215 h 317"/>
                <a:gd name="T46" fmla="*/ 80 w 245"/>
                <a:gd name="T47" fmla="*/ 185 h 317"/>
                <a:gd name="T48" fmla="*/ 73 w 245"/>
                <a:gd name="T49" fmla="*/ 16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5" h="317">
                  <a:moveTo>
                    <a:pt x="71" y="33"/>
                  </a:move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6"/>
                  </a:cubicBezTo>
                  <a:lnTo>
                    <a:pt x="38" y="279"/>
                  </a:lnTo>
                  <a:cubicBezTo>
                    <a:pt x="38" y="302"/>
                    <a:pt x="33" y="302"/>
                    <a:pt x="0" y="302"/>
                  </a:cubicBezTo>
                  <a:lnTo>
                    <a:pt x="0" y="317"/>
                  </a:lnTo>
                  <a:cubicBezTo>
                    <a:pt x="16" y="317"/>
                    <a:pt x="42" y="316"/>
                    <a:pt x="55" y="316"/>
                  </a:cubicBezTo>
                  <a:cubicBezTo>
                    <a:pt x="69" y="316"/>
                    <a:pt x="94" y="317"/>
                    <a:pt x="112" y="317"/>
                  </a:cubicBezTo>
                  <a:lnTo>
                    <a:pt x="112" y="302"/>
                  </a:lnTo>
                  <a:cubicBezTo>
                    <a:pt x="78" y="302"/>
                    <a:pt x="73" y="302"/>
                    <a:pt x="73" y="279"/>
                  </a:cubicBezTo>
                  <a:lnTo>
                    <a:pt x="73" y="196"/>
                  </a:lnTo>
                  <a:lnTo>
                    <a:pt x="73" y="191"/>
                  </a:lnTo>
                  <a:cubicBezTo>
                    <a:pt x="75" y="199"/>
                    <a:pt x="96" y="226"/>
                    <a:pt x="134" y="226"/>
                  </a:cubicBezTo>
                  <a:cubicBezTo>
                    <a:pt x="193" y="226"/>
                    <a:pt x="245" y="177"/>
                    <a:pt x="245" y="113"/>
                  </a:cubicBezTo>
                  <a:cubicBezTo>
                    <a:pt x="245" y="49"/>
                    <a:pt x="197" y="0"/>
                    <a:pt x="141" y="0"/>
                  </a:cubicBezTo>
                  <a:cubicBezTo>
                    <a:pt x="102" y="0"/>
                    <a:pt x="81" y="22"/>
                    <a:pt x="71" y="33"/>
                  </a:cubicBezTo>
                  <a:close/>
                  <a:moveTo>
                    <a:pt x="73" y="164"/>
                  </a:moveTo>
                  <a:lnTo>
                    <a:pt x="73" y="52"/>
                  </a:lnTo>
                  <a:cubicBezTo>
                    <a:pt x="87" y="27"/>
                    <a:pt x="112" y="12"/>
                    <a:pt x="137" y="12"/>
                  </a:cubicBezTo>
                  <a:cubicBezTo>
                    <a:pt x="174" y="12"/>
                    <a:pt x="204" y="56"/>
                    <a:pt x="204" y="113"/>
                  </a:cubicBezTo>
                  <a:cubicBezTo>
                    <a:pt x="204" y="173"/>
                    <a:pt x="169" y="215"/>
                    <a:pt x="132" y="215"/>
                  </a:cubicBezTo>
                  <a:cubicBezTo>
                    <a:pt x="112" y="215"/>
                    <a:pt x="93" y="205"/>
                    <a:pt x="80" y="185"/>
                  </a:cubicBezTo>
                  <a:cubicBezTo>
                    <a:pt x="73" y="174"/>
                    <a:pt x="73" y="174"/>
                    <a:pt x="73" y="16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FB10EA57-0CF6-9153-2549-6C8F60CC9FE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10747375" y="4608513"/>
              <a:ext cx="79375" cy="158750"/>
            </a:xfrm>
            <a:custGeom>
              <a:avLst/>
              <a:gdLst>
                <a:gd name="T0" fmla="*/ 38 w 199"/>
                <a:gd name="T1" fmla="*/ 294 h 332"/>
                <a:gd name="T2" fmla="*/ 91 w 199"/>
                <a:gd name="T3" fmla="*/ 243 h 332"/>
                <a:gd name="T4" fmla="*/ 199 w 199"/>
                <a:gd name="T5" fmla="*/ 97 h 332"/>
                <a:gd name="T6" fmla="*/ 93 w 199"/>
                <a:gd name="T7" fmla="*/ 0 h 332"/>
                <a:gd name="T8" fmla="*/ 0 w 199"/>
                <a:gd name="T9" fmla="*/ 90 h 332"/>
                <a:gd name="T10" fmla="*/ 26 w 199"/>
                <a:gd name="T11" fmla="*/ 118 h 332"/>
                <a:gd name="T12" fmla="*/ 52 w 199"/>
                <a:gd name="T13" fmla="*/ 92 h 332"/>
                <a:gd name="T14" fmla="*/ 26 w 199"/>
                <a:gd name="T15" fmla="*/ 66 h 332"/>
                <a:gd name="T16" fmla="*/ 19 w 199"/>
                <a:gd name="T17" fmla="*/ 66 h 332"/>
                <a:gd name="T18" fmla="*/ 86 w 199"/>
                <a:gd name="T19" fmla="*/ 16 h 332"/>
                <a:gd name="T20" fmla="*/ 153 w 199"/>
                <a:gd name="T21" fmla="*/ 97 h 332"/>
                <a:gd name="T22" fmla="*/ 101 w 199"/>
                <a:gd name="T23" fmla="*/ 207 h 332"/>
                <a:gd name="T24" fmla="*/ 5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6 h 332"/>
                <a:gd name="T32" fmla="*/ 186 w 199"/>
                <a:gd name="T33" fmla="*/ 246 h 332"/>
                <a:gd name="T34" fmla="*/ 175 w 199"/>
                <a:gd name="T35" fmla="*/ 290 h 332"/>
                <a:gd name="T36" fmla="*/ 128 w 199"/>
                <a:gd name="T37" fmla="*/ 294 h 332"/>
                <a:gd name="T38" fmla="*/ 38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8" y="294"/>
                  </a:moveTo>
                  <a:lnTo>
                    <a:pt x="91" y="243"/>
                  </a:lnTo>
                  <a:cubicBezTo>
                    <a:pt x="169" y="174"/>
                    <a:pt x="199" y="147"/>
                    <a:pt x="199" y="97"/>
                  </a:cubicBezTo>
                  <a:cubicBezTo>
                    <a:pt x="199" y="40"/>
                    <a:pt x="154" y="0"/>
                    <a:pt x="93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6" y="118"/>
                  </a:cubicBezTo>
                  <a:cubicBezTo>
                    <a:pt x="35" y="118"/>
                    <a:pt x="52" y="112"/>
                    <a:pt x="52" y="92"/>
                  </a:cubicBezTo>
                  <a:cubicBezTo>
                    <a:pt x="52" y="79"/>
                    <a:pt x="43" y="66"/>
                    <a:pt x="26" y="66"/>
                  </a:cubicBezTo>
                  <a:cubicBezTo>
                    <a:pt x="22" y="66"/>
                    <a:pt x="21" y="66"/>
                    <a:pt x="19" y="66"/>
                  </a:cubicBezTo>
                  <a:cubicBezTo>
                    <a:pt x="31" y="34"/>
                    <a:pt x="58" y="16"/>
                    <a:pt x="86" y="16"/>
                  </a:cubicBezTo>
                  <a:cubicBezTo>
                    <a:pt x="132" y="16"/>
                    <a:pt x="153" y="56"/>
                    <a:pt x="153" y="97"/>
                  </a:cubicBezTo>
                  <a:cubicBezTo>
                    <a:pt x="153" y="137"/>
                    <a:pt x="128" y="176"/>
                    <a:pt x="101" y="207"/>
                  </a:cubicBezTo>
                  <a:lnTo>
                    <a:pt x="5" y="314"/>
                  </a:lnTo>
                  <a:cubicBezTo>
                    <a:pt x="0" y="320"/>
                    <a:pt x="0" y="321"/>
                    <a:pt x="0" y="332"/>
                  </a:cubicBezTo>
                  <a:lnTo>
                    <a:pt x="185" y="332"/>
                  </a:lnTo>
                  <a:lnTo>
                    <a:pt x="199" y="246"/>
                  </a:lnTo>
                  <a:lnTo>
                    <a:pt x="186" y="246"/>
                  </a:lnTo>
                  <a:cubicBezTo>
                    <a:pt x="184" y="261"/>
                    <a:pt x="180" y="283"/>
                    <a:pt x="175" y="290"/>
                  </a:cubicBezTo>
                  <a:cubicBezTo>
                    <a:pt x="172" y="294"/>
                    <a:pt x="139" y="294"/>
                    <a:pt x="128" y="294"/>
                  </a:cubicBezTo>
                  <a:lnTo>
                    <a:pt x="38" y="294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51E4A2E-EDF4-1590-0781-E9A9A82D5AB2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8064846" y="5284788"/>
            <a:ext cx="3049587" cy="249237"/>
            <a:chOff x="8094663" y="5284788"/>
            <a:chExt cx="3049587" cy="249237"/>
          </a:xfrm>
        </p:grpSpPr>
        <p:sp>
          <p:nvSpPr>
            <p:cNvPr id="31" name="Freeform 38">
              <a:extLst>
                <a:ext uri="{FF2B5EF4-FFF2-40B4-BE49-F238E27FC236}">
                  <a16:creationId xmlns:a16="http://schemas.microsoft.com/office/drawing/2014/main" id="{EC93529E-FC59-EB15-96A4-3448C9C4A7A1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8094663" y="5302250"/>
              <a:ext cx="93662" cy="168275"/>
            </a:xfrm>
            <a:custGeom>
              <a:avLst/>
              <a:gdLst>
                <a:gd name="T0" fmla="*/ 132 w 220"/>
                <a:gd name="T1" fmla="*/ 255 h 337"/>
                <a:gd name="T2" fmla="*/ 132 w 220"/>
                <a:gd name="T3" fmla="*/ 298 h 337"/>
                <a:gd name="T4" fmla="*/ 94 w 220"/>
                <a:gd name="T5" fmla="*/ 322 h 337"/>
                <a:gd name="T6" fmla="*/ 84 w 220"/>
                <a:gd name="T7" fmla="*/ 322 h 337"/>
                <a:gd name="T8" fmla="*/ 84 w 220"/>
                <a:gd name="T9" fmla="*/ 337 h 337"/>
                <a:gd name="T10" fmla="*/ 151 w 220"/>
                <a:gd name="T11" fmla="*/ 336 h 337"/>
                <a:gd name="T12" fmla="*/ 219 w 220"/>
                <a:gd name="T13" fmla="*/ 337 h 337"/>
                <a:gd name="T14" fmla="*/ 219 w 220"/>
                <a:gd name="T15" fmla="*/ 322 h 337"/>
                <a:gd name="T16" fmla="*/ 209 w 220"/>
                <a:gd name="T17" fmla="*/ 322 h 337"/>
                <a:gd name="T18" fmla="*/ 171 w 220"/>
                <a:gd name="T19" fmla="*/ 298 h 337"/>
                <a:gd name="T20" fmla="*/ 171 w 220"/>
                <a:gd name="T21" fmla="*/ 255 h 337"/>
                <a:gd name="T22" fmla="*/ 220 w 220"/>
                <a:gd name="T23" fmla="*/ 255 h 337"/>
                <a:gd name="T24" fmla="*/ 220 w 220"/>
                <a:gd name="T25" fmla="*/ 239 h 337"/>
                <a:gd name="T26" fmla="*/ 171 w 220"/>
                <a:gd name="T27" fmla="*/ 239 h 337"/>
                <a:gd name="T28" fmla="*/ 171 w 220"/>
                <a:gd name="T29" fmla="*/ 12 h 337"/>
                <a:gd name="T30" fmla="*/ 163 w 220"/>
                <a:gd name="T31" fmla="*/ 0 h 337"/>
                <a:gd name="T32" fmla="*/ 153 w 220"/>
                <a:gd name="T33" fmla="*/ 6 h 337"/>
                <a:gd name="T34" fmla="*/ 0 w 220"/>
                <a:gd name="T35" fmla="*/ 239 h 337"/>
                <a:gd name="T36" fmla="*/ 0 w 220"/>
                <a:gd name="T37" fmla="*/ 255 h 337"/>
                <a:gd name="T38" fmla="*/ 132 w 220"/>
                <a:gd name="T39" fmla="*/ 255 h 337"/>
                <a:gd name="T40" fmla="*/ 135 w 220"/>
                <a:gd name="T41" fmla="*/ 239 h 337"/>
                <a:gd name="T42" fmla="*/ 14 w 220"/>
                <a:gd name="T43" fmla="*/ 239 h 337"/>
                <a:gd name="T44" fmla="*/ 135 w 220"/>
                <a:gd name="T45" fmla="*/ 53 h 337"/>
                <a:gd name="T46" fmla="*/ 135 w 220"/>
                <a:gd name="T47" fmla="*/ 23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337">
                  <a:moveTo>
                    <a:pt x="132" y="255"/>
                  </a:moveTo>
                  <a:lnTo>
                    <a:pt x="132" y="298"/>
                  </a:lnTo>
                  <a:cubicBezTo>
                    <a:pt x="132" y="316"/>
                    <a:pt x="131" y="322"/>
                    <a:pt x="94" y="322"/>
                  </a:cubicBezTo>
                  <a:lnTo>
                    <a:pt x="84" y="322"/>
                  </a:lnTo>
                  <a:lnTo>
                    <a:pt x="84" y="337"/>
                  </a:lnTo>
                  <a:cubicBezTo>
                    <a:pt x="104" y="336"/>
                    <a:pt x="130" y="336"/>
                    <a:pt x="151" y="336"/>
                  </a:cubicBezTo>
                  <a:cubicBezTo>
                    <a:pt x="172" y="336"/>
                    <a:pt x="199" y="336"/>
                    <a:pt x="219" y="337"/>
                  </a:cubicBezTo>
                  <a:lnTo>
                    <a:pt x="219" y="322"/>
                  </a:lnTo>
                  <a:lnTo>
                    <a:pt x="209" y="322"/>
                  </a:lnTo>
                  <a:cubicBezTo>
                    <a:pt x="172" y="322"/>
                    <a:pt x="171" y="316"/>
                    <a:pt x="171" y="298"/>
                  </a:cubicBezTo>
                  <a:lnTo>
                    <a:pt x="171" y="255"/>
                  </a:lnTo>
                  <a:lnTo>
                    <a:pt x="220" y="255"/>
                  </a:lnTo>
                  <a:lnTo>
                    <a:pt x="220" y="239"/>
                  </a:lnTo>
                  <a:lnTo>
                    <a:pt x="171" y="239"/>
                  </a:lnTo>
                  <a:lnTo>
                    <a:pt x="171" y="12"/>
                  </a:lnTo>
                  <a:cubicBezTo>
                    <a:pt x="171" y="3"/>
                    <a:pt x="171" y="0"/>
                    <a:pt x="163" y="0"/>
                  </a:cubicBezTo>
                  <a:cubicBezTo>
                    <a:pt x="158" y="0"/>
                    <a:pt x="157" y="0"/>
                    <a:pt x="153" y="6"/>
                  </a:cubicBezTo>
                  <a:lnTo>
                    <a:pt x="0" y="239"/>
                  </a:lnTo>
                  <a:lnTo>
                    <a:pt x="0" y="255"/>
                  </a:lnTo>
                  <a:lnTo>
                    <a:pt x="132" y="255"/>
                  </a:lnTo>
                  <a:close/>
                  <a:moveTo>
                    <a:pt x="135" y="239"/>
                  </a:moveTo>
                  <a:lnTo>
                    <a:pt x="14" y="239"/>
                  </a:lnTo>
                  <a:lnTo>
                    <a:pt x="135" y="53"/>
                  </a:lnTo>
                  <a:lnTo>
                    <a:pt x="135" y="239"/>
                  </a:lnTo>
                  <a:close/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2" name="Oval 39">
              <a:extLst>
                <a:ext uri="{FF2B5EF4-FFF2-40B4-BE49-F238E27FC236}">
                  <a16:creationId xmlns:a16="http://schemas.microsoft.com/office/drawing/2014/main" id="{72E606D7-AC38-281B-3C0B-CF101338631B}"/>
                </a:ext>
              </a:extLst>
            </p:cNvPr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8212138" y="5445125"/>
              <a:ext cx="22225" cy="25400"/>
            </a:xfrm>
            <a:prstGeom prst="ellipse">
              <a:avLst/>
            </a:pr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3" name="Freeform 40">
              <a:extLst>
                <a:ext uri="{FF2B5EF4-FFF2-40B4-BE49-F238E27FC236}">
                  <a16:creationId xmlns:a16="http://schemas.microsoft.com/office/drawing/2014/main" id="{F72BE99F-79CA-66EA-BFDE-8EA66A0D916F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8353425" y="5302250"/>
              <a:ext cx="122237" cy="168275"/>
            </a:xfrm>
            <a:custGeom>
              <a:avLst/>
              <a:gdLst>
                <a:gd name="T0" fmla="*/ 274 w 288"/>
                <a:gd name="T1" fmla="*/ 0 h 339"/>
                <a:gd name="T2" fmla="*/ 0 w 288"/>
                <a:gd name="T3" fmla="*/ 0 h 339"/>
                <a:gd name="T4" fmla="*/ 0 w 288"/>
                <a:gd name="T5" fmla="*/ 15 h 339"/>
                <a:gd name="T6" fmla="*/ 12 w 288"/>
                <a:gd name="T7" fmla="*/ 15 h 339"/>
                <a:gd name="T8" fmla="*/ 51 w 288"/>
                <a:gd name="T9" fmla="*/ 39 h 339"/>
                <a:gd name="T10" fmla="*/ 51 w 288"/>
                <a:gd name="T11" fmla="*/ 300 h 339"/>
                <a:gd name="T12" fmla="*/ 12 w 288"/>
                <a:gd name="T13" fmla="*/ 324 h 339"/>
                <a:gd name="T14" fmla="*/ 0 w 288"/>
                <a:gd name="T15" fmla="*/ 324 h 339"/>
                <a:gd name="T16" fmla="*/ 0 w 288"/>
                <a:gd name="T17" fmla="*/ 339 h 339"/>
                <a:gd name="T18" fmla="*/ 76 w 288"/>
                <a:gd name="T19" fmla="*/ 338 h 339"/>
                <a:gd name="T20" fmla="*/ 159 w 288"/>
                <a:gd name="T21" fmla="*/ 339 h 339"/>
                <a:gd name="T22" fmla="*/ 159 w 288"/>
                <a:gd name="T23" fmla="*/ 324 h 339"/>
                <a:gd name="T24" fmla="*/ 143 w 288"/>
                <a:gd name="T25" fmla="*/ 324 h 339"/>
                <a:gd name="T26" fmla="*/ 96 w 288"/>
                <a:gd name="T27" fmla="*/ 300 h 339"/>
                <a:gd name="T28" fmla="*/ 96 w 288"/>
                <a:gd name="T29" fmla="*/ 177 h 339"/>
                <a:gd name="T30" fmla="*/ 138 w 288"/>
                <a:gd name="T31" fmla="*/ 177 h 339"/>
                <a:gd name="T32" fmla="*/ 191 w 288"/>
                <a:gd name="T33" fmla="*/ 235 h 339"/>
                <a:gd name="T34" fmla="*/ 204 w 288"/>
                <a:gd name="T35" fmla="*/ 235 h 339"/>
                <a:gd name="T36" fmla="*/ 204 w 288"/>
                <a:gd name="T37" fmla="*/ 103 h 339"/>
                <a:gd name="T38" fmla="*/ 191 w 288"/>
                <a:gd name="T39" fmla="*/ 103 h 339"/>
                <a:gd name="T40" fmla="*/ 138 w 288"/>
                <a:gd name="T41" fmla="*/ 162 h 339"/>
                <a:gd name="T42" fmla="*/ 96 w 288"/>
                <a:gd name="T43" fmla="*/ 162 h 339"/>
                <a:gd name="T44" fmla="*/ 96 w 288"/>
                <a:gd name="T45" fmla="*/ 35 h 339"/>
                <a:gd name="T46" fmla="*/ 120 w 288"/>
                <a:gd name="T47" fmla="*/ 15 h 339"/>
                <a:gd name="T48" fmla="*/ 180 w 288"/>
                <a:gd name="T49" fmla="*/ 15 h 339"/>
                <a:gd name="T50" fmla="*/ 275 w 288"/>
                <a:gd name="T51" fmla="*/ 112 h 339"/>
                <a:gd name="T52" fmla="*/ 288 w 288"/>
                <a:gd name="T53" fmla="*/ 112 h 339"/>
                <a:gd name="T54" fmla="*/ 274 w 288"/>
                <a:gd name="T55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339">
                  <a:moveTo>
                    <a:pt x="274" y="0"/>
                  </a:move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0"/>
                  </a:lnTo>
                  <a:cubicBezTo>
                    <a:pt x="51" y="318"/>
                    <a:pt x="50" y="324"/>
                    <a:pt x="12" y="324"/>
                  </a:cubicBezTo>
                  <a:lnTo>
                    <a:pt x="0" y="324"/>
                  </a:lnTo>
                  <a:lnTo>
                    <a:pt x="0" y="339"/>
                  </a:lnTo>
                  <a:cubicBezTo>
                    <a:pt x="17" y="338"/>
                    <a:pt x="56" y="338"/>
                    <a:pt x="76" y="338"/>
                  </a:cubicBezTo>
                  <a:cubicBezTo>
                    <a:pt x="96" y="338"/>
                    <a:pt x="141" y="338"/>
                    <a:pt x="159" y="339"/>
                  </a:cubicBezTo>
                  <a:lnTo>
                    <a:pt x="159" y="324"/>
                  </a:lnTo>
                  <a:lnTo>
                    <a:pt x="143" y="324"/>
                  </a:lnTo>
                  <a:cubicBezTo>
                    <a:pt x="96" y="324"/>
                    <a:pt x="96" y="317"/>
                    <a:pt x="96" y="300"/>
                  </a:cubicBezTo>
                  <a:lnTo>
                    <a:pt x="96" y="177"/>
                  </a:lnTo>
                  <a:lnTo>
                    <a:pt x="138" y="177"/>
                  </a:lnTo>
                  <a:cubicBezTo>
                    <a:pt x="186" y="177"/>
                    <a:pt x="191" y="193"/>
                    <a:pt x="191" y="235"/>
                  </a:cubicBezTo>
                  <a:lnTo>
                    <a:pt x="204" y="235"/>
                  </a:lnTo>
                  <a:lnTo>
                    <a:pt x="204" y="103"/>
                  </a:lnTo>
                  <a:lnTo>
                    <a:pt x="191" y="103"/>
                  </a:lnTo>
                  <a:cubicBezTo>
                    <a:pt x="191" y="145"/>
                    <a:pt x="186" y="162"/>
                    <a:pt x="138" y="162"/>
                  </a:cubicBezTo>
                  <a:lnTo>
                    <a:pt x="96" y="162"/>
                  </a:lnTo>
                  <a:lnTo>
                    <a:pt x="96" y="35"/>
                  </a:lnTo>
                  <a:cubicBezTo>
                    <a:pt x="96" y="19"/>
                    <a:pt x="97" y="15"/>
                    <a:pt x="120" y="15"/>
                  </a:cubicBezTo>
                  <a:lnTo>
                    <a:pt x="180" y="15"/>
                  </a:lnTo>
                  <a:cubicBezTo>
                    <a:pt x="255" y="15"/>
                    <a:pt x="267" y="43"/>
                    <a:pt x="275" y="112"/>
                  </a:cubicBezTo>
                  <a:lnTo>
                    <a:pt x="288" y="112"/>
                  </a:lnTo>
                  <a:lnTo>
                    <a:pt x="274" y="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4" name="Freeform 41">
              <a:extLst>
                <a:ext uri="{FF2B5EF4-FFF2-40B4-BE49-F238E27FC236}">
                  <a16:creationId xmlns:a16="http://schemas.microsoft.com/office/drawing/2014/main" id="{63D77821-42B0-17A4-4E47-34C83C1191A2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8472488" y="5359400"/>
              <a:ext cx="93662" cy="11430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0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0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0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89" y="216"/>
                    <a:pt x="67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3"/>
                  </a:cubicBezTo>
                  <a:cubicBezTo>
                    <a:pt x="180" y="65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5" name="Freeform 42">
              <a:extLst>
                <a:ext uri="{FF2B5EF4-FFF2-40B4-BE49-F238E27FC236}">
                  <a16:creationId xmlns:a16="http://schemas.microsoft.com/office/drawing/2014/main" id="{1F174FA4-F730-6A7F-DA4A-203BCD1443D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8578850" y="5360988"/>
              <a:ext cx="71437" cy="109537"/>
            </a:xfrm>
            <a:custGeom>
              <a:avLst/>
              <a:gdLst>
                <a:gd name="T0" fmla="*/ 70 w 168"/>
                <a:gd name="T1" fmla="*/ 55 h 220"/>
                <a:gd name="T2" fmla="*/ 70 w 168"/>
                <a:gd name="T3" fmla="*/ 0 h 220"/>
                <a:gd name="T4" fmla="*/ 0 w 168"/>
                <a:gd name="T5" fmla="*/ 5 h 220"/>
                <a:gd name="T6" fmla="*/ 0 w 168"/>
                <a:gd name="T7" fmla="*/ 21 h 220"/>
                <a:gd name="T8" fmla="*/ 39 w 168"/>
                <a:gd name="T9" fmla="*/ 49 h 220"/>
                <a:gd name="T10" fmla="*/ 39 w 168"/>
                <a:gd name="T11" fmla="*/ 182 h 220"/>
                <a:gd name="T12" fmla="*/ 0 w 168"/>
                <a:gd name="T13" fmla="*/ 205 h 220"/>
                <a:gd name="T14" fmla="*/ 0 w 168"/>
                <a:gd name="T15" fmla="*/ 220 h 220"/>
                <a:gd name="T16" fmla="*/ 57 w 168"/>
                <a:gd name="T17" fmla="*/ 219 h 220"/>
                <a:gd name="T18" fmla="*/ 120 w 168"/>
                <a:gd name="T19" fmla="*/ 220 h 220"/>
                <a:gd name="T20" fmla="*/ 120 w 168"/>
                <a:gd name="T21" fmla="*/ 205 h 220"/>
                <a:gd name="T22" fmla="*/ 110 w 168"/>
                <a:gd name="T23" fmla="*/ 205 h 220"/>
                <a:gd name="T24" fmla="*/ 72 w 168"/>
                <a:gd name="T25" fmla="*/ 181 h 220"/>
                <a:gd name="T26" fmla="*/ 72 w 168"/>
                <a:gd name="T27" fmla="*/ 104 h 220"/>
                <a:gd name="T28" fmla="*/ 131 w 168"/>
                <a:gd name="T29" fmla="*/ 11 h 220"/>
                <a:gd name="T30" fmla="*/ 136 w 168"/>
                <a:gd name="T31" fmla="*/ 11 h 220"/>
                <a:gd name="T32" fmla="*/ 125 w 168"/>
                <a:gd name="T33" fmla="*/ 31 h 220"/>
                <a:gd name="T34" fmla="*/ 146 w 168"/>
                <a:gd name="T35" fmla="*/ 52 h 220"/>
                <a:gd name="T36" fmla="*/ 168 w 168"/>
                <a:gd name="T37" fmla="*/ 30 h 220"/>
                <a:gd name="T38" fmla="*/ 131 w 168"/>
                <a:gd name="T39" fmla="*/ 0 h 220"/>
                <a:gd name="T40" fmla="*/ 70 w 168"/>
                <a:gd name="T41" fmla="*/ 5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0">
                  <a:moveTo>
                    <a:pt x="70" y="55"/>
                  </a:move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20" y="220"/>
                    <a:pt x="43" y="219"/>
                    <a:pt x="57" y="219"/>
                  </a:cubicBezTo>
                  <a:cubicBezTo>
                    <a:pt x="77" y="219"/>
                    <a:pt x="101" y="219"/>
                    <a:pt x="120" y="220"/>
                  </a:cubicBezTo>
                  <a:lnTo>
                    <a:pt x="120" y="205"/>
                  </a:lnTo>
                  <a:lnTo>
                    <a:pt x="110" y="205"/>
                  </a:lnTo>
                  <a:cubicBezTo>
                    <a:pt x="73" y="205"/>
                    <a:pt x="72" y="199"/>
                    <a:pt x="72" y="181"/>
                  </a:cubicBezTo>
                  <a:lnTo>
                    <a:pt x="72" y="104"/>
                  </a:lnTo>
                  <a:cubicBezTo>
                    <a:pt x="72" y="55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1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2"/>
                    <a:pt x="146" y="52"/>
                  </a:cubicBezTo>
                  <a:cubicBezTo>
                    <a:pt x="155" y="52"/>
                    <a:pt x="168" y="46"/>
                    <a:pt x="168" y="30"/>
                  </a:cubicBezTo>
                  <a:cubicBezTo>
                    <a:pt x="168" y="14"/>
                    <a:pt x="152" y="0"/>
                    <a:pt x="131" y="0"/>
                  </a:cubicBezTo>
                  <a:cubicBezTo>
                    <a:pt x="95" y="0"/>
                    <a:pt x="77" y="33"/>
                    <a:pt x="70" y="5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6" name="Freeform 43">
              <a:extLst>
                <a:ext uri="{FF2B5EF4-FFF2-40B4-BE49-F238E27FC236}">
                  <a16:creationId xmlns:a16="http://schemas.microsoft.com/office/drawing/2014/main" id="{19A94E2B-0EE8-8181-B1E9-B88EA51EF2BA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8734425" y="5359400"/>
              <a:ext cx="95250" cy="11430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7" name="Freeform 44">
              <a:extLst>
                <a:ext uri="{FF2B5EF4-FFF2-40B4-BE49-F238E27FC236}">
                  <a16:creationId xmlns:a16="http://schemas.microsoft.com/office/drawing/2014/main" id="{6D678E95-5E28-A7A8-6B34-0D457361FAA1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8839200" y="5360988"/>
              <a:ext cx="106362" cy="109537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7 w 251"/>
                <a:gd name="T9" fmla="*/ 219 h 220"/>
                <a:gd name="T10" fmla="*/ 113 w 251"/>
                <a:gd name="T11" fmla="*/ 220 h 220"/>
                <a:gd name="T12" fmla="*/ 113 w 251"/>
                <a:gd name="T13" fmla="*/ 205 h 220"/>
                <a:gd name="T14" fmla="*/ 74 w 251"/>
                <a:gd name="T15" fmla="*/ 182 h 220"/>
                <a:gd name="T16" fmla="*/ 74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5 w 251"/>
                <a:gd name="T41" fmla="*/ 0 h 220"/>
                <a:gd name="T42" fmla="*/ 71 w 251"/>
                <a:gd name="T43" fmla="*/ 52 h 220"/>
                <a:gd name="T44" fmla="*/ 71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7" y="219"/>
                  </a:cubicBezTo>
                  <a:cubicBezTo>
                    <a:pt x="70" y="219"/>
                    <a:pt x="96" y="220"/>
                    <a:pt x="113" y="220"/>
                  </a:cubicBezTo>
                  <a:lnTo>
                    <a:pt x="113" y="205"/>
                  </a:lnTo>
                  <a:cubicBezTo>
                    <a:pt x="79" y="205"/>
                    <a:pt x="74" y="205"/>
                    <a:pt x="74" y="182"/>
                  </a:cubicBezTo>
                  <a:lnTo>
                    <a:pt x="74" y="90"/>
                  </a:lnTo>
                  <a:cubicBezTo>
                    <a:pt x="74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7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5" y="0"/>
                  </a:cubicBezTo>
                  <a:cubicBezTo>
                    <a:pt x="108" y="0"/>
                    <a:pt x="85" y="21"/>
                    <a:pt x="71" y="52"/>
                  </a:cubicBezTo>
                  <a:lnTo>
                    <a:pt x="71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8" name="Freeform 45">
              <a:extLst>
                <a:ext uri="{FF2B5EF4-FFF2-40B4-BE49-F238E27FC236}">
                  <a16:creationId xmlns:a16="http://schemas.microsoft.com/office/drawing/2014/main" id="{05CD1C7C-52DC-7D96-387D-BA3B84921AA4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8947150" y="5364163"/>
              <a:ext cx="103187" cy="157162"/>
            </a:xfrm>
            <a:custGeom>
              <a:avLst/>
              <a:gdLst>
                <a:gd name="T0" fmla="*/ 198 w 244"/>
                <a:gd name="T1" fmla="*/ 48 h 317"/>
                <a:gd name="T2" fmla="*/ 244 w 244"/>
                <a:gd name="T3" fmla="*/ 16 h 317"/>
                <a:gd name="T4" fmla="*/ 244 w 244"/>
                <a:gd name="T5" fmla="*/ 0 h 317"/>
                <a:gd name="T6" fmla="*/ 207 w 244"/>
                <a:gd name="T7" fmla="*/ 2 h 317"/>
                <a:gd name="T8" fmla="*/ 163 w 244"/>
                <a:gd name="T9" fmla="*/ 0 h 317"/>
                <a:gd name="T10" fmla="*/ 163 w 244"/>
                <a:gd name="T11" fmla="*/ 16 h 317"/>
                <a:gd name="T12" fmla="*/ 187 w 244"/>
                <a:gd name="T13" fmla="*/ 37 h 317"/>
                <a:gd name="T14" fmla="*/ 184 w 244"/>
                <a:gd name="T15" fmla="*/ 49 h 317"/>
                <a:gd name="T16" fmla="*/ 133 w 244"/>
                <a:gd name="T17" fmla="*/ 172 h 317"/>
                <a:gd name="T18" fmla="*/ 78 w 244"/>
                <a:gd name="T19" fmla="*/ 38 h 317"/>
                <a:gd name="T20" fmla="*/ 75 w 244"/>
                <a:gd name="T21" fmla="*/ 29 h 317"/>
                <a:gd name="T22" fmla="*/ 103 w 244"/>
                <a:gd name="T23" fmla="*/ 16 h 317"/>
                <a:gd name="T24" fmla="*/ 103 w 244"/>
                <a:gd name="T25" fmla="*/ 0 h 317"/>
                <a:gd name="T26" fmla="*/ 49 w 244"/>
                <a:gd name="T27" fmla="*/ 2 h 317"/>
                <a:gd name="T28" fmla="*/ 0 w 244"/>
                <a:gd name="T29" fmla="*/ 0 h 317"/>
                <a:gd name="T30" fmla="*/ 0 w 244"/>
                <a:gd name="T31" fmla="*/ 16 h 317"/>
                <a:gd name="T32" fmla="*/ 41 w 244"/>
                <a:gd name="T33" fmla="*/ 33 h 317"/>
                <a:gd name="T34" fmla="*/ 116 w 244"/>
                <a:gd name="T35" fmla="*/ 215 h 317"/>
                <a:gd name="T36" fmla="*/ 103 w 244"/>
                <a:gd name="T37" fmla="*/ 244 h 317"/>
                <a:gd name="T38" fmla="*/ 46 w 244"/>
                <a:gd name="T39" fmla="*/ 306 h 317"/>
                <a:gd name="T40" fmla="*/ 23 w 244"/>
                <a:gd name="T41" fmla="*/ 297 h 317"/>
                <a:gd name="T42" fmla="*/ 42 w 244"/>
                <a:gd name="T43" fmla="*/ 276 h 317"/>
                <a:gd name="T44" fmla="*/ 21 w 244"/>
                <a:gd name="T45" fmla="*/ 255 h 317"/>
                <a:gd name="T46" fmla="*/ 0 w 244"/>
                <a:gd name="T47" fmla="*/ 277 h 317"/>
                <a:gd name="T48" fmla="*/ 46 w 244"/>
                <a:gd name="T49" fmla="*/ 317 h 317"/>
                <a:gd name="T50" fmla="*/ 110 w 244"/>
                <a:gd name="T51" fmla="*/ 260 h 317"/>
                <a:gd name="T52" fmla="*/ 198 w 244"/>
                <a:gd name="T53" fmla="*/ 4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317">
                  <a:moveTo>
                    <a:pt x="198" y="48"/>
                  </a:moveTo>
                  <a:cubicBezTo>
                    <a:pt x="211" y="16"/>
                    <a:pt x="236" y="16"/>
                    <a:pt x="244" y="16"/>
                  </a:cubicBezTo>
                  <a:lnTo>
                    <a:pt x="244" y="0"/>
                  </a:lnTo>
                  <a:cubicBezTo>
                    <a:pt x="233" y="1"/>
                    <a:pt x="218" y="2"/>
                    <a:pt x="207" y="2"/>
                  </a:cubicBezTo>
                  <a:cubicBezTo>
                    <a:pt x="198" y="2"/>
                    <a:pt x="174" y="1"/>
                    <a:pt x="163" y="0"/>
                  </a:cubicBezTo>
                  <a:lnTo>
                    <a:pt x="163" y="16"/>
                  </a:lnTo>
                  <a:cubicBezTo>
                    <a:pt x="179" y="16"/>
                    <a:pt x="187" y="25"/>
                    <a:pt x="187" y="37"/>
                  </a:cubicBezTo>
                  <a:cubicBezTo>
                    <a:pt x="187" y="42"/>
                    <a:pt x="186" y="43"/>
                    <a:pt x="184" y="49"/>
                  </a:cubicBezTo>
                  <a:lnTo>
                    <a:pt x="133" y="172"/>
                  </a:lnTo>
                  <a:lnTo>
                    <a:pt x="78" y="38"/>
                  </a:lnTo>
                  <a:cubicBezTo>
                    <a:pt x="76" y="33"/>
                    <a:pt x="75" y="31"/>
                    <a:pt x="75" y="29"/>
                  </a:cubicBezTo>
                  <a:cubicBezTo>
                    <a:pt x="75" y="16"/>
                    <a:pt x="94" y="16"/>
                    <a:pt x="103" y="16"/>
                  </a:cubicBezTo>
                  <a:lnTo>
                    <a:pt x="103" y="0"/>
                  </a:lnTo>
                  <a:cubicBezTo>
                    <a:pt x="90" y="1"/>
                    <a:pt x="57" y="2"/>
                    <a:pt x="49" y="2"/>
                  </a:cubicBezTo>
                  <a:cubicBezTo>
                    <a:pt x="35" y="2"/>
                    <a:pt x="15" y="1"/>
                    <a:pt x="0" y="0"/>
                  </a:cubicBezTo>
                  <a:lnTo>
                    <a:pt x="0" y="16"/>
                  </a:lnTo>
                  <a:cubicBezTo>
                    <a:pt x="24" y="16"/>
                    <a:pt x="34" y="16"/>
                    <a:pt x="41" y="33"/>
                  </a:cubicBezTo>
                  <a:lnTo>
                    <a:pt x="116" y="215"/>
                  </a:lnTo>
                  <a:cubicBezTo>
                    <a:pt x="113" y="222"/>
                    <a:pt x="106" y="238"/>
                    <a:pt x="103" y="244"/>
                  </a:cubicBezTo>
                  <a:cubicBezTo>
                    <a:pt x="92" y="272"/>
                    <a:pt x="78" y="306"/>
                    <a:pt x="46" y="306"/>
                  </a:cubicBezTo>
                  <a:cubicBezTo>
                    <a:pt x="44" y="306"/>
                    <a:pt x="32" y="306"/>
                    <a:pt x="23" y="297"/>
                  </a:cubicBezTo>
                  <a:cubicBezTo>
                    <a:pt x="38" y="295"/>
                    <a:pt x="42" y="284"/>
                    <a:pt x="42" y="276"/>
                  </a:cubicBezTo>
                  <a:cubicBezTo>
                    <a:pt x="42" y="263"/>
                    <a:pt x="33" y="255"/>
                    <a:pt x="21" y="255"/>
                  </a:cubicBezTo>
                  <a:cubicBezTo>
                    <a:pt x="11" y="255"/>
                    <a:pt x="0" y="262"/>
                    <a:pt x="0" y="277"/>
                  </a:cubicBezTo>
                  <a:cubicBezTo>
                    <a:pt x="0" y="299"/>
                    <a:pt x="21" y="317"/>
                    <a:pt x="46" y="317"/>
                  </a:cubicBezTo>
                  <a:cubicBezTo>
                    <a:pt x="78" y="317"/>
                    <a:pt x="98" y="289"/>
                    <a:pt x="110" y="260"/>
                  </a:cubicBezTo>
                  <a:lnTo>
                    <a:pt x="198" y="48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39" name="Freeform 46">
              <a:extLst>
                <a:ext uri="{FF2B5EF4-FFF2-40B4-BE49-F238E27FC236}">
                  <a16:creationId xmlns:a16="http://schemas.microsoft.com/office/drawing/2014/main" id="{C9CE81CF-2B03-0313-1F85-A02614939EDD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9131300" y="5360988"/>
              <a:ext cx="174625" cy="112712"/>
            </a:xfrm>
            <a:custGeom>
              <a:avLst/>
              <a:gdLst>
                <a:gd name="T0" fmla="*/ 30 w 409"/>
                <a:gd name="T1" fmla="*/ 191 h 226"/>
                <a:gd name="T2" fmla="*/ 25 w 409"/>
                <a:gd name="T3" fmla="*/ 212 h 226"/>
                <a:gd name="T4" fmla="*/ 40 w 409"/>
                <a:gd name="T5" fmla="*/ 226 h 226"/>
                <a:gd name="T6" fmla="*/ 58 w 409"/>
                <a:gd name="T7" fmla="*/ 212 h 226"/>
                <a:gd name="T8" fmla="*/ 67 w 409"/>
                <a:gd name="T9" fmla="*/ 175 h 226"/>
                <a:gd name="T10" fmla="*/ 78 w 409"/>
                <a:gd name="T11" fmla="*/ 130 h 226"/>
                <a:gd name="T12" fmla="*/ 87 w 409"/>
                <a:gd name="T13" fmla="*/ 96 h 226"/>
                <a:gd name="T14" fmla="*/ 93 w 409"/>
                <a:gd name="T15" fmla="*/ 71 h 226"/>
                <a:gd name="T16" fmla="*/ 175 w 409"/>
                <a:gd name="T17" fmla="*/ 11 h 226"/>
                <a:gd name="T18" fmla="*/ 202 w 409"/>
                <a:gd name="T19" fmla="*/ 46 h 226"/>
                <a:gd name="T20" fmla="*/ 194 w 409"/>
                <a:gd name="T21" fmla="*/ 87 h 226"/>
                <a:gd name="T22" fmla="*/ 180 w 409"/>
                <a:gd name="T23" fmla="*/ 145 h 226"/>
                <a:gd name="T24" fmla="*/ 170 w 409"/>
                <a:gd name="T25" fmla="*/ 183 h 226"/>
                <a:gd name="T26" fmla="*/ 164 w 409"/>
                <a:gd name="T27" fmla="*/ 212 h 226"/>
                <a:gd name="T28" fmla="*/ 178 w 409"/>
                <a:gd name="T29" fmla="*/ 226 h 226"/>
                <a:gd name="T30" fmla="*/ 201 w 409"/>
                <a:gd name="T31" fmla="*/ 197 h 226"/>
                <a:gd name="T32" fmla="*/ 231 w 409"/>
                <a:gd name="T33" fmla="*/ 77 h 226"/>
                <a:gd name="T34" fmla="*/ 313 w 409"/>
                <a:gd name="T35" fmla="*/ 11 h 226"/>
                <a:gd name="T36" fmla="*/ 340 w 409"/>
                <a:gd name="T37" fmla="*/ 46 h 226"/>
                <a:gd name="T38" fmla="*/ 309 w 409"/>
                <a:gd name="T39" fmla="*/ 157 h 226"/>
                <a:gd name="T40" fmla="*/ 302 w 409"/>
                <a:gd name="T41" fmla="*/ 185 h 226"/>
                <a:gd name="T42" fmla="*/ 343 w 409"/>
                <a:gd name="T43" fmla="*/ 226 h 226"/>
                <a:gd name="T44" fmla="*/ 409 w 409"/>
                <a:gd name="T45" fmla="*/ 149 h 226"/>
                <a:gd name="T46" fmla="*/ 403 w 409"/>
                <a:gd name="T47" fmla="*/ 144 h 226"/>
                <a:gd name="T48" fmla="*/ 395 w 409"/>
                <a:gd name="T49" fmla="*/ 153 h 226"/>
                <a:gd name="T50" fmla="*/ 344 w 409"/>
                <a:gd name="T51" fmla="*/ 215 h 226"/>
                <a:gd name="T52" fmla="*/ 332 w 409"/>
                <a:gd name="T53" fmla="*/ 198 h 226"/>
                <a:gd name="T54" fmla="*/ 341 w 409"/>
                <a:gd name="T55" fmla="*/ 163 h 226"/>
                <a:gd name="T56" fmla="*/ 372 w 409"/>
                <a:gd name="T57" fmla="*/ 53 h 226"/>
                <a:gd name="T58" fmla="*/ 314 w 409"/>
                <a:gd name="T59" fmla="*/ 0 h 226"/>
                <a:gd name="T60" fmla="*/ 233 w 409"/>
                <a:gd name="T61" fmla="*/ 48 h 226"/>
                <a:gd name="T62" fmla="*/ 217 w 409"/>
                <a:gd name="T63" fmla="*/ 13 h 226"/>
                <a:gd name="T64" fmla="*/ 176 w 409"/>
                <a:gd name="T65" fmla="*/ 0 h 226"/>
                <a:gd name="T66" fmla="*/ 98 w 409"/>
                <a:gd name="T67" fmla="*/ 43 h 226"/>
                <a:gd name="T68" fmla="*/ 52 w 409"/>
                <a:gd name="T69" fmla="*/ 0 h 226"/>
                <a:gd name="T70" fmla="*/ 16 w 409"/>
                <a:gd name="T71" fmla="*/ 28 h 226"/>
                <a:gd name="T72" fmla="*/ 0 w 409"/>
                <a:gd name="T73" fmla="*/ 76 h 226"/>
                <a:gd name="T74" fmla="*/ 6 w 409"/>
                <a:gd name="T75" fmla="*/ 81 h 226"/>
                <a:gd name="T76" fmla="*/ 15 w 409"/>
                <a:gd name="T77" fmla="*/ 70 h 226"/>
                <a:gd name="T78" fmla="*/ 51 w 409"/>
                <a:gd name="T79" fmla="*/ 11 h 226"/>
                <a:gd name="T80" fmla="*/ 66 w 409"/>
                <a:gd name="T81" fmla="*/ 34 h 226"/>
                <a:gd name="T82" fmla="*/ 58 w 409"/>
                <a:gd name="T83" fmla="*/ 75 h 226"/>
                <a:gd name="T84" fmla="*/ 30 w 409"/>
                <a:gd name="T85" fmla="*/ 19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6">
                  <a:moveTo>
                    <a:pt x="30" y="191"/>
                  </a:moveTo>
                  <a:cubicBezTo>
                    <a:pt x="28" y="198"/>
                    <a:pt x="25" y="210"/>
                    <a:pt x="25" y="212"/>
                  </a:cubicBezTo>
                  <a:cubicBezTo>
                    <a:pt x="25" y="221"/>
                    <a:pt x="32" y="226"/>
                    <a:pt x="40" y="226"/>
                  </a:cubicBezTo>
                  <a:cubicBezTo>
                    <a:pt x="46" y="226"/>
                    <a:pt x="54" y="222"/>
                    <a:pt x="58" y="212"/>
                  </a:cubicBezTo>
                  <a:cubicBezTo>
                    <a:pt x="58" y="211"/>
                    <a:pt x="64" y="187"/>
                    <a:pt x="67" y="175"/>
                  </a:cubicBezTo>
                  <a:lnTo>
                    <a:pt x="78" y="130"/>
                  </a:lnTo>
                  <a:cubicBezTo>
                    <a:pt x="81" y="119"/>
                    <a:pt x="84" y="108"/>
                    <a:pt x="87" y="96"/>
                  </a:cubicBezTo>
                  <a:cubicBezTo>
                    <a:pt x="89" y="88"/>
                    <a:pt x="93" y="73"/>
                    <a:pt x="93" y="71"/>
                  </a:cubicBezTo>
                  <a:cubicBezTo>
                    <a:pt x="101" y="56"/>
                    <a:pt x="127" y="11"/>
                    <a:pt x="175" y="11"/>
                  </a:cubicBezTo>
                  <a:cubicBezTo>
                    <a:pt x="197" y="11"/>
                    <a:pt x="202" y="29"/>
                    <a:pt x="202" y="46"/>
                  </a:cubicBezTo>
                  <a:cubicBezTo>
                    <a:pt x="202" y="58"/>
                    <a:pt x="198" y="72"/>
                    <a:pt x="194" y="87"/>
                  </a:cubicBezTo>
                  <a:lnTo>
                    <a:pt x="180" y="145"/>
                  </a:lnTo>
                  <a:lnTo>
                    <a:pt x="170" y="183"/>
                  </a:lnTo>
                  <a:cubicBezTo>
                    <a:pt x="168" y="193"/>
                    <a:pt x="164" y="210"/>
                    <a:pt x="164" y="212"/>
                  </a:cubicBezTo>
                  <a:cubicBezTo>
                    <a:pt x="164" y="221"/>
                    <a:pt x="171" y="226"/>
                    <a:pt x="178" y="226"/>
                  </a:cubicBezTo>
                  <a:cubicBezTo>
                    <a:pt x="194" y="226"/>
                    <a:pt x="197" y="213"/>
                    <a:pt x="201" y="197"/>
                  </a:cubicBezTo>
                  <a:cubicBezTo>
                    <a:pt x="208" y="169"/>
                    <a:pt x="226" y="96"/>
                    <a:pt x="231" y="77"/>
                  </a:cubicBezTo>
                  <a:cubicBezTo>
                    <a:pt x="232" y="71"/>
                    <a:pt x="258" y="11"/>
                    <a:pt x="313" y="11"/>
                  </a:cubicBezTo>
                  <a:cubicBezTo>
                    <a:pt x="334" y="11"/>
                    <a:pt x="340" y="28"/>
                    <a:pt x="340" y="46"/>
                  </a:cubicBezTo>
                  <a:cubicBezTo>
                    <a:pt x="340" y="74"/>
                    <a:pt x="319" y="131"/>
                    <a:pt x="309" y="157"/>
                  </a:cubicBezTo>
                  <a:cubicBezTo>
                    <a:pt x="304" y="169"/>
                    <a:pt x="302" y="175"/>
                    <a:pt x="302" y="185"/>
                  </a:cubicBezTo>
                  <a:cubicBezTo>
                    <a:pt x="302" y="208"/>
                    <a:pt x="320" y="226"/>
                    <a:pt x="343" y="226"/>
                  </a:cubicBezTo>
                  <a:cubicBezTo>
                    <a:pt x="390" y="226"/>
                    <a:pt x="409" y="153"/>
                    <a:pt x="409" y="149"/>
                  </a:cubicBezTo>
                  <a:cubicBezTo>
                    <a:pt x="409" y="144"/>
                    <a:pt x="404" y="144"/>
                    <a:pt x="403" y="144"/>
                  </a:cubicBezTo>
                  <a:cubicBezTo>
                    <a:pt x="398" y="144"/>
                    <a:pt x="398" y="145"/>
                    <a:pt x="395" y="153"/>
                  </a:cubicBezTo>
                  <a:cubicBezTo>
                    <a:pt x="388" y="179"/>
                    <a:pt x="372" y="215"/>
                    <a:pt x="344" y="215"/>
                  </a:cubicBezTo>
                  <a:cubicBezTo>
                    <a:pt x="336" y="215"/>
                    <a:pt x="332" y="210"/>
                    <a:pt x="332" y="198"/>
                  </a:cubicBezTo>
                  <a:cubicBezTo>
                    <a:pt x="332" y="186"/>
                    <a:pt x="337" y="174"/>
                    <a:pt x="341" y="163"/>
                  </a:cubicBezTo>
                  <a:cubicBezTo>
                    <a:pt x="351" y="137"/>
                    <a:pt x="372" y="81"/>
                    <a:pt x="372" y="53"/>
                  </a:cubicBezTo>
                  <a:cubicBezTo>
                    <a:pt x="372" y="21"/>
                    <a:pt x="352" y="0"/>
                    <a:pt x="314" y="0"/>
                  </a:cubicBezTo>
                  <a:cubicBezTo>
                    <a:pt x="277" y="0"/>
                    <a:pt x="251" y="22"/>
                    <a:pt x="233" y="48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2"/>
                    <a:pt x="189" y="0"/>
                    <a:pt x="176" y="0"/>
                  </a:cubicBezTo>
                  <a:cubicBezTo>
                    <a:pt x="131" y="0"/>
                    <a:pt x="107" y="32"/>
                    <a:pt x="98" y="43"/>
                  </a:cubicBezTo>
                  <a:cubicBezTo>
                    <a:pt x="96" y="15"/>
                    <a:pt x="75" y="0"/>
                    <a:pt x="52" y="0"/>
                  </a:cubicBezTo>
                  <a:cubicBezTo>
                    <a:pt x="30" y="0"/>
                    <a:pt x="20" y="19"/>
                    <a:pt x="16" y="28"/>
                  </a:cubicBezTo>
                  <a:cubicBezTo>
                    <a:pt x="7" y="46"/>
                    <a:pt x="0" y="75"/>
                    <a:pt x="0" y="76"/>
                  </a:cubicBezTo>
                  <a:cubicBezTo>
                    <a:pt x="0" y="81"/>
                    <a:pt x="5" y="81"/>
                    <a:pt x="6" y="81"/>
                  </a:cubicBezTo>
                  <a:cubicBezTo>
                    <a:pt x="11" y="81"/>
                    <a:pt x="12" y="81"/>
                    <a:pt x="15" y="70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6" y="15"/>
                    <a:pt x="66" y="34"/>
                  </a:cubicBezTo>
                  <a:cubicBezTo>
                    <a:pt x="66" y="44"/>
                    <a:pt x="65" y="50"/>
                    <a:pt x="58" y="75"/>
                  </a:cubicBezTo>
                  <a:lnTo>
                    <a:pt x="30" y="191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0" name="Freeform 47">
              <a:extLst>
                <a:ext uri="{FF2B5EF4-FFF2-40B4-BE49-F238E27FC236}">
                  <a16:creationId xmlns:a16="http://schemas.microsoft.com/office/drawing/2014/main" id="{727905A4-77AC-F32D-5B7C-D0B3B5800A78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9390063" y="5359400"/>
              <a:ext cx="95250" cy="114300"/>
            </a:xfrm>
            <a:custGeom>
              <a:avLst/>
              <a:gdLst>
                <a:gd name="T0" fmla="*/ 145 w 225"/>
                <a:gd name="T1" fmla="*/ 185 h 229"/>
                <a:gd name="T2" fmla="*/ 184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2 w 225"/>
                <a:gd name="T9" fmla="*/ 151 h 229"/>
                <a:gd name="T10" fmla="*/ 212 w 225"/>
                <a:gd name="T11" fmla="*/ 179 h 229"/>
                <a:gd name="T12" fmla="*/ 194 w 225"/>
                <a:gd name="T13" fmla="*/ 211 h 229"/>
                <a:gd name="T14" fmla="*/ 176 w 225"/>
                <a:gd name="T15" fmla="*/ 186 h 229"/>
                <a:gd name="T16" fmla="*/ 176 w 225"/>
                <a:gd name="T17" fmla="*/ 86 h 229"/>
                <a:gd name="T18" fmla="*/ 158 w 225"/>
                <a:gd name="T19" fmla="*/ 27 h 229"/>
                <a:gd name="T20" fmla="*/ 90 w 225"/>
                <a:gd name="T21" fmla="*/ 0 h 229"/>
                <a:gd name="T22" fmla="*/ 14 w 225"/>
                <a:gd name="T23" fmla="*/ 56 h 229"/>
                <a:gd name="T24" fmla="*/ 37 w 225"/>
                <a:gd name="T25" fmla="*/ 79 h 229"/>
                <a:gd name="T26" fmla="*/ 60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5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3 w 225"/>
                <a:gd name="T49" fmla="*/ 218 h 229"/>
                <a:gd name="T50" fmla="*/ 38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5" y="185"/>
                  </a:moveTo>
                  <a:cubicBezTo>
                    <a:pt x="147" y="205"/>
                    <a:pt x="161" y="226"/>
                    <a:pt x="184" y="226"/>
                  </a:cubicBezTo>
                  <a:cubicBezTo>
                    <a:pt x="194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2" y="151"/>
                  </a:lnTo>
                  <a:lnTo>
                    <a:pt x="212" y="179"/>
                  </a:lnTo>
                  <a:cubicBezTo>
                    <a:pt x="212" y="208"/>
                    <a:pt x="200" y="211"/>
                    <a:pt x="194" y="211"/>
                  </a:cubicBezTo>
                  <a:cubicBezTo>
                    <a:pt x="178" y="211"/>
                    <a:pt x="176" y="188"/>
                    <a:pt x="176" y="186"/>
                  </a:cubicBezTo>
                  <a:lnTo>
                    <a:pt x="176" y="86"/>
                  </a:lnTo>
                  <a:cubicBezTo>
                    <a:pt x="176" y="65"/>
                    <a:pt x="176" y="46"/>
                    <a:pt x="158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4" y="23"/>
                    <a:pt x="14" y="56"/>
                  </a:cubicBezTo>
                  <a:cubicBezTo>
                    <a:pt x="14" y="71"/>
                    <a:pt x="24" y="79"/>
                    <a:pt x="37" y="79"/>
                  </a:cubicBezTo>
                  <a:cubicBezTo>
                    <a:pt x="51" y="79"/>
                    <a:pt x="60" y="70"/>
                    <a:pt x="60" y="57"/>
                  </a:cubicBezTo>
                  <a:cubicBezTo>
                    <a:pt x="60" y="51"/>
                    <a:pt x="58" y="34"/>
                    <a:pt x="35" y="34"/>
                  </a:cubicBezTo>
                  <a:cubicBezTo>
                    <a:pt x="48" y="16"/>
                    <a:pt x="73" y="11"/>
                    <a:pt x="89" y="11"/>
                  </a:cubicBezTo>
                  <a:cubicBezTo>
                    <a:pt x="113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6" y="94"/>
                    <a:pt x="81" y="96"/>
                    <a:pt x="50" y="111"/>
                  </a:cubicBezTo>
                  <a:cubicBezTo>
                    <a:pt x="12" y="128"/>
                    <a:pt x="0" y="154"/>
                    <a:pt x="0" y="176"/>
                  </a:cubicBezTo>
                  <a:cubicBezTo>
                    <a:pt x="0" y="216"/>
                    <a:pt x="48" y="229"/>
                    <a:pt x="80" y="229"/>
                  </a:cubicBezTo>
                  <a:cubicBezTo>
                    <a:pt x="113" y="229"/>
                    <a:pt x="136" y="209"/>
                    <a:pt x="145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3" y="218"/>
                  </a:cubicBezTo>
                  <a:cubicBezTo>
                    <a:pt x="59" y="218"/>
                    <a:pt x="38" y="200"/>
                    <a:pt x="38" y="175"/>
                  </a:cubicBezTo>
                  <a:cubicBezTo>
                    <a:pt x="38" y="148"/>
                    <a:pt x="59" y="106"/>
                    <a:pt x="142" y="10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1" name="Freeform 48">
              <a:extLst>
                <a:ext uri="{FF2B5EF4-FFF2-40B4-BE49-F238E27FC236}">
                  <a16:creationId xmlns:a16="http://schemas.microsoft.com/office/drawing/2014/main" id="{86A2DF75-FC28-507E-1BA3-36D0ECCA3E17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9494838" y="5360988"/>
              <a:ext cx="106362" cy="109537"/>
            </a:xfrm>
            <a:custGeom>
              <a:avLst/>
              <a:gdLst>
                <a:gd name="T0" fmla="*/ 39 w 251"/>
                <a:gd name="T1" fmla="*/ 49 h 220"/>
                <a:gd name="T2" fmla="*/ 39 w 251"/>
                <a:gd name="T3" fmla="*/ 182 h 220"/>
                <a:gd name="T4" fmla="*/ 0 w 251"/>
                <a:gd name="T5" fmla="*/ 205 h 220"/>
                <a:gd name="T6" fmla="*/ 0 w 251"/>
                <a:gd name="T7" fmla="*/ 220 h 220"/>
                <a:gd name="T8" fmla="*/ 56 w 251"/>
                <a:gd name="T9" fmla="*/ 219 h 220"/>
                <a:gd name="T10" fmla="*/ 112 w 251"/>
                <a:gd name="T11" fmla="*/ 220 h 220"/>
                <a:gd name="T12" fmla="*/ 112 w 251"/>
                <a:gd name="T13" fmla="*/ 205 h 220"/>
                <a:gd name="T14" fmla="*/ 73 w 251"/>
                <a:gd name="T15" fmla="*/ 182 h 220"/>
                <a:gd name="T16" fmla="*/ 73 w 251"/>
                <a:gd name="T17" fmla="*/ 90 h 220"/>
                <a:gd name="T18" fmla="*/ 141 w 251"/>
                <a:gd name="T19" fmla="*/ 11 h 220"/>
                <a:gd name="T20" fmla="*/ 178 w 251"/>
                <a:gd name="T21" fmla="*/ 66 h 220"/>
                <a:gd name="T22" fmla="*/ 178 w 251"/>
                <a:gd name="T23" fmla="*/ 182 h 220"/>
                <a:gd name="T24" fmla="*/ 139 w 251"/>
                <a:gd name="T25" fmla="*/ 205 h 220"/>
                <a:gd name="T26" fmla="*/ 139 w 251"/>
                <a:gd name="T27" fmla="*/ 220 h 220"/>
                <a:gd name="T28" fmla="*/ 195 w 251"/>
                <a:gd name="T29" fmla="*/ 219 h 220"/>
                <a:gd name="T30" fmla="*/ 251 w 251"/>
                <a:gd name="T31" fmla="*/ 220 h 220"/>
                <a:gd name="T32" fmla="*/ 251 w 251"/>
                <a:gd name="T33" fmla="*/ 205 h 220"/>
                <a:gd name="T34" fmla="*/ 212 w 251"/>
                <a:gd name="T35" fmla="*/ 190 h 220"/>
                <a:gd name="T36" fmla="*/ 212 w 251"/>
                <a:gd name="T37" fmla="*/ 94 h 220"/>
                <a:gd name="T38" fmla="*/ 197 w 251"/>
                <a:gd name="T39" fmla="*/ 18 h 220"/>
                <a:gd name="T40" fmla="*/ 144 w 251"/>
                <a:gd name="T41" fmla="*/ 0 h 220"/>
                <a:gd name="T42" fmla="*/ 70 w 251"/>
                <a:gd name="T43" fmla="*/ 52 h 220"/>
                <a:gd name="T44" fmla="*/ 70 w 251"/>
                <a:gd name="T45" fmla="*/ 0 h 220"/>
                <a:gd name="T46" fmla="*/ 0 w 251"/>
                <a:gd name="T47" fmla="*/ 5 h 220"/>
                <a:gd name="T48" fmla="*/ 0 w 251"/>
                <a:gd name="T49" fmla="*/ 21 h 220"/>
                <a:gd name="T50" fmla="*/ 39 w 251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1" h="220">
                  <a:moveTo>
                    <a:pt x="39" y="49"/>
                  </a:moveTo>
                  <a:lnTo>
                    <a:pt x="39" y="182"/>
                  </a:lnTo>
                  <a:cubicBezTo>
                    <a:pt x="39" y="205"/>
                    <a:pt x="34" y="205"/>
                    <a:pt x="0" y="205"/>
                  </a:cubicBezTo>
                  <a:lnTo>
                    <a:pt x="0" y="220"/>
                  </a:lnTo>
                  <a:cubicBezTo>
                    <a:pt x="18" y="220"/>
                    <a:pt x="43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9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9" y="11"/>
                    <a:pt x="141" y="11"/>
                  </a:cubicBezTo>
                  <a:cubicBezTo>
                    <a:pt x="172" y="11"/>
                    <a:pt x="178" y="38"/>
                    <a:pt x="178" y="66"/>
                  </a:cubicBezTo>
                  <a:lnTo>
                    <a:pt x="178" y="182"/>
                  </a:lnTo>
                  <a:cubicBezTo>
                    <a:pt x="178" y="205"/>
                    <a:pt x="172" y="205"/>
                    <a:pt x="139" y="205"/>
                  </a:cubicBezTo>
                  <a:lnTo>
                    <a:pt x="139" y="220"/>
                  </a:lnTo>
                  <a:cubicBezTo>
                    <a:pt x="156" y="220"/>
                    <a:pt x="182" y="219"/>
                    <a:pt x="195" y="219"/>
                  </a:cubicBezTo>
                  <a:cubicBezTo>
                    <a:pt x="208" y="219"/>
                    <a:pt x="234" y="220"/>
                    <a:pt x="251" y="220"/>
                  </a:cubicBezTo>
                  <a:lnTo>
                    <a:pt x="251" y="205"/>
                  </a:lnTo>
                  <a:cubicBezTo>
                    <a:pt x="225" y="205"/>
                    <a:pt x="213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7" y="18"/>
                  </a:cubicBezTo>
                  <a:cubicBezTo>
                    <a:pt x="190" y="10"/>
                    <a:pt x="173" y="0"/>
                    <a:pt x="144" y="0"/>
                  </a:cubicBezTo>
                  <a:cubicBezTo>
                    <a:pt x="108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2" name="Freeform 49">
              <a:extLst>
                <a:ext uri="{FF2B5EF4-FFF2-40B4-BE49-F238E27FC236}">
                  <a16:creationId xmlns:a16="http://schemas.microsoft.com/office/drawing/2014/main" id="{E23FD3A7-BBFC-A3C2-AF43-9A8C88D6EF06}"/>
                </a:ext>
              </a:extLst>
            </p:cNvPr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9612313" y="5299075"/>
              <a:ext cx="104775" cy="174625"/>
            </a:xfrm>
            <a:custGeom>
              <a:avLst/>
              <a:gdLst>
                <a:gd name="T0" fmla="*/ 172 w 246"/>
                <a:gd name="T1" fmla="*/ 319 h 352"/>
                <a:gd name="T2" fmla="*/ 172 w 246"/>
                <a:gd name="T3" fmla="*/ 352 h 352"/>
                <a:gd name="T4" fmla="*/ 246 w 246"/>
                <a:gd name="T5" fmla="*/ 346 h 352"/>
                <a:gd name="T6" fmla="*/ 246 w 246"/>
                <a:gd name="T7" fmla="*/ 331 h 352"/>
                <a:gd name="T8" fmla="*/ 207 w 246"/>
                <a:gd name="T9" fmla="*/ 303 h 352"/>
                <a:gd name="T10" fmla="*/ 207 w 246"/>
                <a:gd name="T11" fmla="*/ 0 h 352"/>
                <a:gd name="T12" fmla="*/ 135 w 246"/>
                <a:gd name="T13" fmla="*/ 6 h 352"/>
                <a:gd name="T14" fmla="*/ 135 w 246"/>
                <a:gd name="T15" fmla="*/ 21 h 352"/>
                <a:gd name="T16" fmla="*/ 174 w 246"/>
                <a:gd name="T17" fmla="*/ 49 h 352"/>
                <a:gd name="T18" fmla="*/ 174 w 246"/>
                <a:gd name="T19" fmla="*/ 157 h 352"/>
                <a:gd name="T20" fmla="*/ 111 w 246"/>
                <a:gd name="T21" fmla="*/ 126 h 352"/>
                <a:gd name="T22" fmla="*/ 0 w 246"/>
                <a:gd name="T23" fmla="*/ 239 h 352"/>
                <a:gd name="T24" fmla="*/ 106 w 246"/>
                <a:gd name="T25" fmla="*/ 352 h 352"/>
                <a:gd name="T26" fmla="*/ 172 w 246"/>
                <a:gd name="T27" fmla="*/ 319 h 352"/>
                <a:gd name="T28" fmla="*/ 172 w 246"/>
                <a:gd name="T29" fmla="*/ 185 h 352"/>
                <a:gd name="T30" fmla="*/ 172 w 246"/>
                <a:gd name="T31" fmla="*/ 287 h 352"/>
                <a:gd name="T32" fmla="*/ 167 w 246"/>
                <a:gd name="T33" fmla="*/ 306 h 352"/>
                <a:gd name="T34" fmla="*/ 108 w 246"/>
                <a:gd name="T35" fmla="*/ 341 h 352"/>
                <a:gd name="T36" fmla="*/ 56 w 246"/>
                <a:gd name="T37" fmla="*/ 309 h 352"/>
                <a:gd name="T38" fmla="*/ 41 w 246"/>
                <a:gd name="T39" fmla="*/ 239 h 352"/>
                <a:gd name="T40" fmla="*/ 57 w 246"/>
                <a:gd name="T41" fmla="*/ 169 h 352"/>
                <a:gd name="T42" fmla="*/ 113 w 246"/>
                <a:gd name="T43" fmla="*/ 137 h 352"/>
                <a:gd name="T44" fmla="*/ 167 w 246"/>
                <a:gd name="T45" fmla="*/ 167 h 352"/>
                <a:gd name="T46" fmla="*/ 172 w 246"/>
                <a:gd name="T47" fmla="*/ 18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2">
                  <a:moveTo>
                    <a:pt x="172" y="319"/>
                  </a:moveTo>
                  <a:lnTo>
                    <a:pt x="172" y="352"/>
                  </a:lnTo>
                  <a:lnTo>
                    <a:pt x="246" y="346"/>
                  </a:lnTo>
                  <a:lnTo>
                    <a:pt x="246" y="331"/>
                  </a:lnTo>
                  <a:cubicBezTo>
                    <a:pt x="211" y="331"/>
                    <a:pt x="207" y="327"/>
                    <a:pt x="207" y="303"/>
                  </a:cubicBezTo>
                  <a:lnTo>
                    <a:pt x="207" y="0"/>
                  </a:lnTo>
                  <a:lnTo>
                    <a:pt x="135" y="6"/>
                  </a:lnTo>
                  <a:lnTo>
                    <a:pt x="135" y="21"/>
                  </a:lnTo>
                  <a:cubicBezTo>
                    <a:pt x="170" y="21"/>
                    <a:pt x="174" y="24"/>
                    <a:pt x="174" y="49"/>
                  </a:cubicBezTo>
                  <a:lnTo>
                    <a:pt x="174" y="157"/>
                  </a:lnTo>
                  <a:cubicBezTo>
                    <a:pt x="159" y="139"/>
                    <a:pt x="138" y="126"/>
                    <a:pt x="111" y="126"/>
                  </a:cubicBezTo>
                  <a:cubicBezTo>
                    <a:pt x="52" y="126"/>
                    <a:pt x="0" y="175"/>
                    <a:pt x="0" y="239"/>
                  </a:cubicBezTo>
                  <a:cubicBezTo>
                    <a:pt x="0" y="302"/>
                    <a:pt x="49" y="352"/>
                    <a:pt x="106" y="352"/>
                  </a:cubicBezTo>
                  <a:cubicBezTo>
                    <a:pt x="138" y="352"/>
                    <a:pt x="160" y="335"/>
                    <a:pt x="172" y="319"/>
                  </a:cubicBezTo>
                  <a:close/>
                  <a:moveTo>
                    <a:pt x="172" y="185"/>
                  </a:moveTo>
                  <a:lnTo>
                    <a:pt x="172" y="287"/>
                  </a:lnTo>
                  <a:cubicBezTo>
                    <a:pt x="172" y="296"/>
                    <a:pt x="172" y="297"/>
                    <a:pt x="167" y="306"/>
                  </a:cubicBezTo>
                  <a:cubicBezTo>
                    <a:pt x="152" y="330"/>
                    <a:pt x="130" y="341"/>
                    <a:pt x="108" y="341"/>
                  </a:cubicBezTo>
                  <a:cubicBezTo>
                    <a:pt x="86" y="341"/>
                    <a:pt x="68" y="328"/>
                    <a:pt x="56" y="309"/>
                  </a:cubicBezTo>
                  <a:cubicBezTo>
                    <a:pt x="43" y="288"/>
                    <a:pt x="41" y="260"/>
                    <a:pt x="41" y="239"/>
                  </a:cubicBezTo>
                  <a:cubicBezTo>
                    <a:pt x="41" y="221"/>
                    <a:pt x="42" y="191"/>
                    <a:pt x="57" y="169"/>
                  </a:cubicBezTo>
                  <a:cubicBezTo>
                    <a:pt x="67" y="153"/>
                    <a:pt x="86" y="137"/>
                    <a:pt x="113" y="137"/>
                  </a:cubicBezTo>
                  <a:cubicBezTo>
                    <a:pt x="131" y="137"/>
                    <a:pt x="152" y="144"/>
                    <a:pt x="167" y="167"/>
                  </a:cubicBezTo>
                  <a:cubicBezTo>
                    <a:pt x="172" y="175"/>
                    <a:pt x="172" y="176"/>
                    <a:pt x="172" y="185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3" name="Freeform 50">
              <a:extLst>
                <a:ext uri="{FF2B5EF4-FFF2-40B4-BE49-F238E27FC236}">
                  <a16:creationId xmlns:a16="http://schemas.microsoft.com/office/drawing/2014/main" id="{14CB0479-C3A7-CC36-DD92-0F7E9E4E199B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9799638" y="5360988"/>
              <a:ext cx="106362" cy="109537"/>
            </a:xfrm>
            <a:custGeom>
              <a:avLst/>
              <a:gdLst>
                <a:gd name="T0" fmla="*/ 38 w 250"/>
                <a:gd name="T1" fmla="*/ 49 h 220"/>
                <a:gd name="T2" fmla="*/ 38 w 250"/>
                <a:gd name="T3" fmla="*/ 182 h 220"/>
                <a:gd name="T4" fmla="*/ 0 w 250"/>
                <a:gd name="T5" fmla="*/ 205 h 220"/>
                <a:gd name="T6" fmla="*/ 0 w 250"/>
                <a:gd name="T7" fmla="*/ 220 h 220"/>
                <a:gd name="T8" fmla="*/ 56 w 250"/>
                <a:gd name="T9" fmla="*/ 219 h 220"/>
                <a:gd name="T10" fmla="*/ 112 w 250"/>
                <a:gd name="T11" fmla="*/ 220 h 220"/>
                <a:gd name="T12" fmla="*/ 112 w 250"/>
                <a:gd name="T13" fmla="*/ 205 h 220"/>
                <a:gd name="T14" fmla="*/ 73 w 250"/>
                <a:gd name="T15" fmla="*/ 182 h 220"/>
                <a:gd name="T16" fmla="*/ 73 w 250"/>
                <a:gd name="T17" fmla="*/ 90 h 220"/>
                <a:gd name="T18" fmla="*/ 140 w 250"/>
                <a:gd name="T19" fmla="*/ 11 h 220"/>
                <a:gd name="T20" fmla="*/ 177 w 250"/>
                <a:gd name="T21" fmla="*/ 66 h 220"/>
                <a:gd name="T22" fmla="*/ 177 w 250"/>
                <a:gd name="T23" fmla="*/ 182 h 220"/>
                <a:gd name="T24" fmla="*/ 138 w 250"/>
                <a:gd name="T25" fmla="*/ 205 h 220"/>
                <a:gd name="T26" fmla="*/ 138 w 250"/>
                <a:gd name="T27" fmla="*/ 220 h 220"/>
                <a:gd name="T28" fmla="*/ 195 w 250"/>
                <a:gd name="T29" fmla="*/ 219 h 220"/>
                <a:gd name="T30" fmla="*/ 250 w 250"/>
                <a:gd name="T31" fmla="*/ 220 h 220"/>
                <a:gd name="T32" fmla="*/ 250 w 250"/>
                <a:gd name="T33" fmla="*/ 205 h 220"/>
                <a:gd name="T34" fmla="*/ 212 w 250"/>
                <a:gd name="T35" fmla="*/ 190 h 220"/>
                <a:gd name="T36" fmla="*/ 212 w 250"/>
                <a:gd name="T37" fmla="*/ 94 h 220"/>
                <a:gd name="T38" fmla="*/ 196 w 250"/>
                <a:gd name="T39" fmla="*/ 18 h 220"/>
                <a:gd name="T40" fmla="*/ 144 w 250"/>
                <a:gd name="T41" fmla="*/ 0 h 220"/>
                <a:gd name="T42" fmla="*/ 70 w 250"/>
                <a:gd name="T43" fmla="*/ 52 h 220"/>
                <a:gd name="T44" fmla="*/ 70 w 250"/>
                <a:gd name="T45" fmla="*/ 0 h 220"/>
                <a:gd name="T46" fmla="*/ 0 w 250"/>
                <a:gd name="T47" fmla="*/ 5 h 220"/>
                <a:gd name="T48" fmla="*/ 0 w 250"/>
                <a:gd name="T49" fmla="*/ 21 h 220"/>
                <a:gd name="T50" fmla="*/ 38 w 250"/>
                <a:gd name="T51" fmla="*/ 4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220">
                  <a:moveTo>
                    <a:pt x="38" y="49"/>
                  </a:moveTo>
                  <a:lnTo>
                    <a:pt x="38" y="182"/>
                  </a:lnTo>
                  <a:cubicBezTo>
                    <a:pt x="38" y="205"/>
                    <a:pt x="33" y="205"/>
                    <a:pt x="0" y="205"/>
                  </a:cubicBezTo>
                  <a:lnTo>
                    <a:pt x="0" y="220"/>
                  </a:lnTo>
                  <a:cubicBezTo>
                    <a:pt x="17" y="220"/>
                    <a:pt x="42" y="219"/>
                    <a:pt x="56" y="219"/>
                  </a:cubicBezTo>
                  <a:cubicBezTo>
                    <a:pt x="69" y="219"/>
                    <a:pt x="95" y="220"/>
                    <a:pt x="112" y="220"/>
                  </a:cubicBezTo>
                  <a:lnTo>
                    <a:pt x="112" y="205"/>
                  </a:lnTo>
                  <a:cubicBezTo>
                    <a:pt x="78" y="205"/>
                    <a:pt x="73" y="205"/>
                    <a:pt x="73" y="182"/>
                  </a:cubicBezTo>
                  <a:lnTo>
                    <a:pt x="73" y="90"/>
                  </a:lnTo>
                  <a:cubicBezTo>
                    <a:pt x="73" y="39"/>
                    <a:pt x="108" y="11"/>
                    <a:pt x="140" y="11"/>
                  </a:cubicBezTo>
                  <a:cubicBezTo>
                    <a:pt x="172" y="11"/>
                    <a:pt x="177" y="38"/>
                    <a:pt x="177" y="66"/>
                  </a:cubicBezTo>
                  <a:lnTo>
                    <a:pt x="177" y="182"/>
                  </a:lnTo>
                  <a:cubicBezTo>
                    <a:pt x="177" y="205"/>
                    <a:pt x="172" y="205"/>
                    <a:pt x="138" y="205"/>
                  </a:cubicBezTo>
                  <a:lnTo>
                    <a:pt x="138" y="220"/>
                  </a:lnTo>
                  <a:cubicBezTo>
                    <a:pt x="156" y="220"/>
                    <a:pt x="181" y="219"/>
                    <a:pt x="195" y="219"/>
                  </a:cubicBezTo>
                  <a:cubicBezTo>
                    <a:pt x="208" y="219"/>
                    <a:pt x="233" y="220"/>
                    <a:pt x="250" y="220"/>
                  </a:cubicBezTo>
                  <a:lnTo>
                    <a:pt x="250" y="205"/>
                  </a:lnTo>
                  <a:cubicBezTo>
                    <a:pt x="225" y="205"/>
                    <a:pt x="212" y="205"/>
                    <a:pt x="212" y="190"/>
                  </a:cubicBezTo>
                  <a:lnTo>
                    <a:pt x="212" y="94"/>
                  </a:lnTo>
                  <a:cubicBezTo>
                    <a:pt x="212" y="52"/>
                    <a:pt x="212" y="36"/>
                    <a:pt x="196" y="18"/>
                  </a:cubicBezTo>
                  <a:cubicBezTo>
                    <a:pt x="189" y="10"/>
                    <a:pt x="173" y="0"/>
                    <a:pt x="144" y="0"/>
                  </a:cubicBezTo>
                  <a:cubicBezTo>
                    <a:pt x="107" y="0"/>
                    <a:pt x="84" y="21"/>
                    <a:pt x="70" y="52"/>
                  </a:cubicBezTo>
                  <a:lnTo>
                    <a:pt x="70" y="0"/>
                  </a:lnTo>
                  <a:lnTo>
                    <a:pt x="0" y="5"/>
                  </a:lnTo>
                  <a:lnTo>
                    <a:pt x="0" y="21"/>
                  </a:lnTo>
                  <a:cubicBezTo>
                    <a:pt x="35" y="21"/>
                    <a:pt x="38" y="24"/>
                    <a:pt x="38" y="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4" name="Freeform 51">
              <a:extLst>
                <a:ext uri="{FF2B5EF4-FFF2-40B4-BE49-F238E27FC236}">
                  <a16:creationId xmlns:a16="http://schemas.microsoft.com/office/drawing/2014/main" id="{B4BD0066-FF86-837C-2A35-3664953A8A37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9915525" y="5359400"/>
              <a:ext cx="93662" cy="114300"/>
            </a:xfrm>
            <a:custGeom>
              <a:avLst/>
              <a:gdLst>
                <a:gd name="T0" fmla="*/ 221 w 221"/>
                <a:gd name="T1" fmla="*/ 116 h 229"/>
                <a:gd name="T2" fmla="*/ 111 w 221"/>
                <a:gd name="T3" fmla="*/ 0 h 229"/>
                <a:gd name="T4" fmla="*/ 0 w 221"/>
                <a:gd name="T5" fmla="*/ 116 h 229"/>
                <a:gd name="T6" fmla="*/ 111 w 221"/>
                <a:gd name="T7" fmla="*/ 229 h 229"/>
                <a:gd name="T8" fmla="*/ 221 w 221"/>
                <a:gd name="T9" fmla="*/ 116 h 229"/>
                <a:gd name="T10" fmla="*/ 111 w 221"/>
                <a:gd name="T11" fmla="*/ 216 h 229"/>
                <a:gd name="T12" fmla="*/ 54 w 221"/>
                <a:gd name="T13" fmla="*/ 183 h 229"/>
                <a:gd name="T14" fmla="*/ 42 w 221"/>
                <a:gd name="T15" fmla="*/ 112 h 229"/>
                <a:gd name="T16" fmla="*/ 54 w 221"/>
                <a:gd name="T17" fmla="*/ 44 h 229"/>
                <a:gd name="T18" fmla="*/ 111 w 221"/>
                <a:gd name="T19" fmla="*/ 11 h 229"/>
                <a:gd name="T20" fmla="*/ 167 w 221"/>
                <a:gd name="T21" fmla="*/ 43 h 229"/>
                <a:gd name="T22" fmla="*/ 180 w 221"/>
                <a:gd name="T23" fmla="*/ 112 h 229"/>
                <a:gd name="T24" fmla="*/ 169 w 221"/>
                <a:gd name="T25" fmla="*/ 179 h 229"/>
                <a:gd name="T26" fmla="*/ 111 w 221"/>
                <a:gd name="T27" fmla="*/ 21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6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4"/>
                    <a:pt x="0" y="116"/>
                  </a:cubicBezTo>
                  <a:cubicBezTo>
                    <a:pt x="0" y="181"/>
                    <a:pt x="52" y="229"/>
                    <a:pt x="111" y="229"/>
                  </a:cubicBezTo>
                  <a:cubicBezTo>
                    <a:pt x="171" y="229"/>
                    <a:pt x="221" y="180"/>
                    <a:pt x="221" y="116"/>
                  </a:cubicBezTo>
                  <a:close/>
                  <a:moveTo>
                    <a:pt x="111" y="216"/>
                  </a:moveTo>
                  <a:cubicBezTo>
                    <a:pt x="90" y="216"/>
                    <a:pt x="68" y="206"/>
                    <a:pt x="54" y="183"/>
                  </a:cubicBezTo>
                  <a:cubicBezTo>
                    <a:pt x="42" y="161"/>
                    <a:pt x="42" y="130"/>
                    <a:pt x="42" y="112"/>
                  </a:cubicBezTo>
                  <a:cubicBezTo>
                    <a:pt x="42" y="93"/>
                    <a:pt x="42" y="66"/>
                    <a:pt x="54" y="44"/>
                  </a:cubicBezTo>
                  <a:cubicBezTo>
                    <a:pt x="67" y="21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3"/>
                  </a:cubicBezTo>
                  <a:cubicBezTo>
                    <a:pt x="180" y="65"/>
                    <a:pt x="180" y="93"/>
                    <a:pt x="180" y="112"/>
                  </a:cubicBezTo>
                  <a:cubicBezTo>
                    <a:pt x="180" y="130"/>
                    <a:pt x="180" y="157"/>
                    <a:pt x="169" y="179"/>
                  </a:cubicBezTo>
                  <a:cubicBezTo>
                    <a:pt x="158" y="202"/>
                    <a:pt x="136" y="216"/>
                    <a:pt x="111" y="216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5" name="Freeform 52">
              <a:extLst>
                <a:ext uri="{FF2B5EF4-FFF2-40B4-BE49-F238E27FC236}">
                  <a16:creationId xmlns:a16="http://schemas.microsoft.com/office/drawing/2014/main" id="{1FA88AE0-CD9E-E279-EC26-201492C22E4C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10020300" y="5318125"/>
              <a:ext cx="65087" cy="155575"/>
            </a:xfrm>
            <a:custGeom>
              <a:avLst/>
              <a:gdLst>
                <a:gd name="T0" fmla="*/ 77 w 156"/>
                <a:gd name="T1" fmla="*/ 108 h 313"/>
                <a:gd name="T2" fmla="*/ 148 w 156"/>
                <a:gd name="T3" fmla="*/ 108 h 313"/>
                <a:gd name="T4" fmla="*/ 148 w 156"/>
                <a:gd name="T5" fmla="*/ 92 h 313"/>
                <a:gd name="T6" fmla="*/ 77 w 156"/>
                <a:gd name="T7" fmla="*/ 92 h 313"/>
                <a:gd name="T8" fmla="*/ 77 w 156"/>
                <a:gd name="T9" fmla="*/ 0 h 313"/>
                <a:gd name="T10" fmla="*/ 64 w 156"/>
                <a:gd name="T11" fmla="*/ 0 h 313"/>
                <a:gd name="T12" fmla="*/ 0 w 156"/>
                <a:gd name="T13" fmla="*/ 97 h 313"/>
                <a:gd name="T14" fmla="*/ 0 w 156"/>
                <a:gd name="T15" fmla="*/ 108 h 313"/>
                <a:gd name="T16" fmla="*/ 42 w 156"/>
                <a:gd name="T17" fmla="*/ 108 h 313"/>
                <a:gd name="T18" fmla="*/ 42 w 156"/>
                <a:gd name="T19" fmla="*/ 245 h 313"/>
                <a:gd name="T20" fmla="*/ 107 w 156"/>
                <a:gd name="T21" fmla="*/ 313 h 313"/>
                <a:gd name="T22" fmla="*/ 156 w 156"/>
                <a:gd name="T23" fmla="*/ 245 h 313"/>
                <a:gd name="T24" fmla="*/ 156 w 156"/>
                <a:gd name="T25" fmla="*/ 217 h 313"/>
                <a:gd name="T26" fmla="*/ 144 w 156"/>
                <a:gd name="T27" fmla="*/ 217 h 313"/>
                <a:gd name="T28" fmla="*/ 144 w 156"/>
                <a:gd name="T29" fmla="*/ 244 h 313"/>
                <a:gd name="T30" fmla="*/ 110 w 156"/>
                <a:gd name="T31" fmla="*/ 300 h 313"/>
                <a:gd name="T32" fmla="*/ 77 w 156"/>
                <a:gd name="T33" fmla="*/ 246 h 313"/>
                <a:gd name="T34" fmla="*/ 77 w 156"/>
                <a:gd name="T35" fmla="*/ 10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313">
                  <a:moveTo>
                    <a:pt x="77" y="108"/>
                  </a:moveTo>
                  <a:lnTo>
                    <a:pt x="148" y="108"/>
                  </a:lnTo>
                  <a:lnTo>
                    <a:pt x="148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4" y="0"/>
                  </a:lnTo>
                  <a:cubicBezTo>
                    <a:pt x="64" y="41"/>
                    <a:pt x="49" y="95"/>
                    <a:pt x="0" y="97"/>
                  </a:cubicBezTo>
                  <a:lnTo>
                    <a:pt x="0" y="108"/>
                  </a:lnTo>
                  <a:lnTo>
                    <a:pt x="42" y="108"/>
                  </a:lnTo>
                  <a:lnTo>
                    <a:pt x="42" y="245"/>
                  </a:lnTo>
                  <a:cubicBezTo>
                    <a:pt x="42" y="307"/>
                    <a:pt x="89" y="313"/>
                    <a:pt x="107" y="313"/>
                  </a:cubicBezTo>
                  <a:cubicBezTo>
                    <a:pt x="142" y="313"/>
                    <a:pt x="156" y="277"/>
                    <a:pt x="156" y="245"/>
                  </a:cubicBezTo>
                  <a:lnTo>
                    <a:pt x="156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0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8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6" name="Freeform 53">
              <a:extLst>
                <a:ext uri="{FF2B5EF4-FFF2-40B4-BE49-F238E27FC236}">
                  <a16:creationId xmlns:a16="http://schemas.microsoft.com/office/drawing/2014/main" id="{A7D1E67B-901A-7185-20EE-57682E4040CF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10104438" y="5305425"/>
              <a:ext cx="46037" cy="165100"/>
            </a:xfrm>
            <a:custGeom>
              <a:avLst/>
              <a:gdLst>
                <a:gd name="T0" fmla="*/ 72 w 107"/>
                <a:gd name="T1" fmla="*/ 113 h 333"/>
                <a:gd name="T2" fmla="*/ 2 w 107"/>
                <a:gd name="T3" fmla="*/ 118 h 333"/>
                <a:gd name="T4" fmla="*/ 2 w 107"/>
                <a:gd name="T5" fmla="*/ 134 h 333"/>
                <a:gd name="T6" fmla="*/ 39 w 107"/>
                <a:gd name="T7" fmla="*/ 161 h 333"/>
                <a:gd name="T8" fmla="*/ 39 w 107"/>
                <a:gd name="T9" fmla="*/ 295 h 333"/>
                <a:gd name="T10" fmla="*/ 0 w 107"/>
                <a:gd name="T11" fmla="*/ 318 h 333"/>
                <a:gd name="T12" fmla="*/ 0 w 107"/>
                <a:gd name="T13" fmla="*/ 333 h 333"/>
                <a:gd name="T14" fmla="*/ 55 w 107"/>
                <a:gd name="T15" fmla="*/ 332 h 333"/>
                <a:gd name="T16" fmla="*/ 107 w 107"/>
                <a:gd name="T17" fmla="*/ 333 h 333"/>
                <a:gd name="T18" fmla="*/ 107 w 107"/>
                <a:gd name="T19" fmla="*/ 318 h 333"/>
                <a:gd name="T20" fmla="*/ 72 w 107"/>
                <a:gd name="T21" fmla="*/ 296 h 333"/>
                <a:gd name="T22" fmla="*/ 72 w 107"/>
                <a:gd name="T23" fmla="*/ 113 h 333"/>
                <a:gd name="T24" fmla="*/ 74 w 107"/>
                <a:gd name="T25" fmla="*/ 26 h 333"/>
                <a:gd name="T26" fmla="*/ 47 w 107"/>
                <a:gd name="T27" fmla="*/ 0 h 333"/>
                <a:gd name="T28" fmla="*/ 21 w 107"/>
                <a:gd name="T29" fmla="*/ 26 h 333"/>
                <a:gd name="T30" fmla="*/ 47 w 107"/>
                <a:gd name="T31" fmla="*/ 52 h 333"/>
                <a:gd name="T32" fmla="*/ 74 w 107"/>
                <a:gd name="T33" fmla="*/ 2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3">
                  <a:moveTo>
                    <a:pt x="72" y="113"/>
                  </a:moveTo>
                  <a:lnTo>
                    <a:pt x="2" y="118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1"/>
                  </a:cubicBezTo>
                  <a:lnTo>
                    <a:pt x="39" y="295"/>
                  </a:lnTo>
                  <a:cubicBezTo>
                    <a:pt x="39" y="318"/>
                    <a:pt x="33" y="318"/>
                    <a:pt x="0" y="318"/>
                  </a:cubicBezTo>
                  <a:lnTo>
                    <a:pt x="0" y="333"/>
                  </a:lnTo>
                  <a:cubicBezTo>
                    <a:pt x="16" y="333"/>
                    <a:pt x="43" y="332"/>
                    <a:pt x="55" y="332"/>
                  </a:cubicBezTo>
                  <a:cubicBezTo>
                    <a:pt x="72" y="332"/>
                    <a:pt x="90" y="333"/>
                    <a:pt x="107" y="333"/>
                  </a:cubicBezTo>
                  <a:lnTo>
                    <a:pt x="107" y="318"/>
                  </a:lnTo>
                  <a:cubicBezTo>
                    <a:pt x="74" y="318"/>
                    <a:pt x="72" y="315"/>
                    <a:pt x="72" y="296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39"/>
                    <a:pt x="32" y="52"/>
                    <a:pt x="47" y="52"/>
                  </a:cubicBezTo>
                  <a:cubicBezTo>
                    <a:pt x="61" y="52"/>
                    <a:pt x="74" y="42"/>
                    <a:pt x="74" y="26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7" name="Freeform 54">
              <a:extLst>
                <a:ext uri="{FF2B5EF4-FFF2-40B4-BE49-F238E27FC236}">
                  <a16:creationId xmlns:a16="http://schemas.microsoft.com/office/drawing/2014/main" id="{3D6AB6CF-A6B3-E08C-FDD6-BD02292A890E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10164763" y="5359400"/>
              <a:ext cx="79375" cy="114300"/>
            </a:xfrm>
            <a:custGeom>
              <a:avLst/>
              <a:gdLst>
                <a:gd name="T0" fmla="*/ 41 w 190"/>
                <a:gd name="T1" fmla="*/ 114 h 229"/>
                <a:gd name="T2" fmla="*/ 108 w 190"/>
                <a:gd name="T3" fmla="*/ 12 h 229"/>
                <a:gd name="T4" fmla="*/ 162 w 190"/>
                <a:gd name="T5" fmla="*/ 31 h 229"/>
                <a:gd name="T6" fmla="*/ 138 w 190"/>
                <a:gd name="T7" fmla="*/ 54 h 229"/>
                <a:gd name="T8" fmla="*/ 161 w 190"/>
                <a:gd name="T9" fmla="*/ 76 h 229"/>
                <a:gd name="T10" fmla="*/ 184 w 190"/>
                <a:gd name="T11" fmla="*/ 53 h 229"/>
                <a:gd name="T12" fmla="*/ 108 w 190"/>
                <a:gd name="T13" fmla="*/ 0 h 229"/>
                <a:gd name="T14" fmla="*/ 0 w 190"/>
                <a:gd name="T15" fmla="*/ 115 h 229"/>
                <a:gd name="T16" fmla="*/ 107 w 190"/>
                <a:gd name="T17" fmla="*/ 229 h 229"/>
                <a:gd name="T18" fmla="*/ 190 w 190"/>
                <a:gd name="T19" fmla="*/ 164 h 229"/>
                <a:gd name="T20" fmla="*/ 183 w 190"/>
                <a:gd name="T21" fmla="*/ 159 h 229"/>
                <a:gd name="T22" fmla="*/ 177 w 190"/>
                <a:gd name="T23" fmla="*/ 164 h 229"/>
                <a:gd name="T24" fmla="*/ 111 w 190"/>
                <a:gd name="T25" fmla="*/ 216 h 229"/>
                <a:gd name="T26" fmla="*/ 41 w 190"/>
                <a:gd name="T27" fmla="*/ 11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0" h="229">
                  <a:moveTo>
                    <a:pt x="41" y="114"/>
                  </a:moveTo>
                  <a:cubicBezTo>
                    <a:pt x="41" y="33"/>
                    <a:pt x="82" y="12"/>
                    <a:pt x="108" y="12"/>
                  </a:cubicBezTo>
                  <a:cubicBezTo>
                    <a:pt x="113" y="12"/>
                    <a:pt x="144" y="13"/>
                    <a:pt x="162" y="31"/>
                  </a:cubicBezTo>
                  <a:cubicBezTo>
                    <a:pt x="141" y="32"/>
                    <a:pt x="138" y="47"/>
                    <a:pt x="138" y="54"/>
                  </a:cubicBezTo>
                  <a:cubicBezTo>
                    <a:pt x="138" y="67"/>
                    <a:pt x="147" y="76"/>
                    <a:pt x="161" y="76"/>
                  </a:cubicBezTo>
                  <a:cubicBezTo>
                    <a:pt x="174" y="76"/>
                    <a:pt x="184" y="68"/>
                    <a:pt x="184" y="53"/>
                  </a:cubicBezTo>
                  <a:cubicBezTo>
                    <a:pt x="184" y="19"/>
                    <a:pt x="146" y="0"/>
                    <a:pt x="108" y="0"/>
                  </a:cubicBezTo>
                  <a:cubicBezTo>
                    <a:pt x="46" y="0"/>
                    <a:pt x="0" y="54"/>
                    <a:pt x="0" y="115"/>
                  </a:cubicBezTo>
                  <a:cubicBezTo>
                    <a:pt x="0" y="179"/>
                    <a:pt x="49" y="229"/>
                    <a:pt x="107" y="229"/>
                  </a:cubicBezTo>
                  <a:cubicBezTo>
                    <a:pt x="174" y="229"/>
                    <a:pt x="190" y="169"/>
                    <a:pt x="190" y="164"/>
                  </a:cubicBezTo>
                  <a:cubicBezTo>
                    <a:pt x="190" y="159"/>
                    <a:pt x="185" y="159"/>
                    <a:pt x="183" y="159"/>
                  </a:cubicBezTo>
                  <a:cubicBezTo>
                    <a:pt x="179" y="159"/>
                    <a:pt x="178" y="161"/>
                    <a:pt x="177" y="164"/>
                  </a:cubicBezTo>
                  <a:cubicBezTo>
                    <a:pt x="162" y="210"/>
                    <a:pt x="130" y="216"/>
                    <a:pt x="111" y="216"/>
                  </a:cubicBezTo>
                  <a:cubicBezTo>
                    <a:pt x="85" y="216"/>
                    <a:pt x="41" y="195"/>
                    <a:pt x="41" y="11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8" name="Freeform 55">
              <a:extLst>
                <a:ext uri="{FF2B5EF4-FFF2-40B4-BE49-F238E27FC236}">
                  <a16:creationId xmlns:a16="http://schemas.microsoft.com/office/drawing/2014/main" id="{ACAB590C-4850-B466-BF8F-33CA0BD6ABCC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10256838" y="5359400"/>
              <a:ext cx="80962" cy="11430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1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10 w 193"/>
                <a:gd name="T19" fmla="*/ 229 h 229"/>
                <a:gd name="T20" fmla="*/ 193 w 193"/>
                <a:gd name="T21" fmla="*/ 164 h 229"/>
                <a:gd name="T22" fmla="*/ 187 w 193"/>
                <a:gd name="T23" fmla="*/ 158 h 229"/>
                <a:gd name="T24" fmla="*/ 180 w 193"/>
                <a:gd name="T25" fmla="*/ 165 h 229"/>
                <a:gd name="T26" fmla="*/ 113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1" y="108"/>
                  </a:lnTo>
                  <a:cubicBezTo>
                    <a:pt x="192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10" y="229"/>
                  </a:cubicBezTo>
                  <a:cubicBezTo>
                    <a:pt x="171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7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3" y="216"/>
                    <a:pt x="118" y="216"/>
                    <a:pt x="113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49" name="Freeform 56">
              <a:extLst>
                <a:ext uri="{FF2B5EF4-FFF2-40B4-BE49-F238E27FC236}">
                  <a16:creationId xmlns:a16="http://schemas.microsoft.com/office/drawing/2014/main" id="{DF96406B-0C1F-2B82-529C-99356267CB99}"/>
                </a:ext>
              </a:extLst>
            </p:cNvPr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10353675" y="5359400"/>
              <a:ext cx="95250" cy="114300"/>
            </a:xfrm>
            <a:custGeom>
              <a:avLst/>
              <a:gdLst>
                <a:gd name="T0" fmla="*/ 146 w 225"/>
                <a:gd name="T1" fmla="*/ 185 h 229"/>
                <a:gd name="T2" fmla="*/ 185 w 225"/>
                <a:gd name="T3" fmla="*/ 226 h 229"/>
                <a:gd name="T4" fmla="*/ 225 w 225"/>
                <a:gd name="T5" fmla="*/ 179 h 229"/>
                <a:gd name="T6" fmla="*/ 225 w 225"/>
                <a:gd name="T7" fmla="*/ 151 h 229"/>
                <a:gd name="T8" fmla="*/ 213 w 225"/>
                <a:gd name="T9" fmla="*/ 151 h 229"/>
                <a:gd name="T10" fmla="*/ 213 w 225"/>
                <a:gd name="T11" fmla="*/ 179 h 229"/>
                <a:gd name="T12" fmla="*/ 195 w 225"/>
                <a:gd name="T13" fmla="*/ 211 h 229"/>
                <a:gd name="T14" fmla="*/ 177 w 225"/>
                <a:gd name="T15" fmla="*/ 186 h 229"/>
                <a:gd name="T16" fmla="*/ 177 w 225"/>
                <a:gd name="T17" fmla="*/ 86 h 229"/>
                <a:gd name="T18" fmla="*/ 159 w 225"/>
                <a:gd name="T19" fmla="*/ 27 h 229"/>
                <a:gd name="T20" fmla="*/ 90 w 225"/>
                <a:gd name="T21" fmla="*/ 0 h 229"/>
                <a:gd name="T22" fmla="*/ 15 w 225"/>
                <a:gd name="T23" fmla="*/ 56 h 229"/>
                <a:gd name="T24" fmla="*/ 38 w 225"/>
                <a:gd name="T25" fmla="*/ 79 h 229"/>
                <a:gd name="T26" fmla="*/ 61 w 225"/>
                <a:gd name="T27" fmla="*/ 57 h 229"/>
                <a:gd name="T28" fmla="*/ 35 w 225"/>
                <a:gd name="T29" fmla="*/ 34 h 229"/>
                <a:gd name="T30" fmla="*/ 89 w 225"/>
                <a:gd name="T31" fmla="*/ 11 h 229"/>
                <a:gd name="T32" fmla="*/ 142 w 225"/>
                <a:gd name="T33" fmla="*/ 74 h 229"/>
                <a:gd name="T34" fmla="*/ 142 w 225"/>
                <a:gd name="T35" fmla="*/ 93 h 229"/>
                <a:gd name="T36" fmla="*/ 50 w 225"/>
                <a:gd name="T37" fmla="*/ 111 h 229"/>
                <a:gd name="T38" fmla="*/ 0 w 225"/>
                <a:gd name="T39" fmla="*/ 176 h 229"/>
                <a:gd name="T40" fmla="*/ 80 w 225"/>
                <a:gd name="T41" fmla="*/ 229 h 229"/>
                <a:gd name="T42" fmla="*/ 146 w 225"/>
                <a:gd name="T43" fmla="*/ 185 h 229"/>
                <a:gd name="T44" fmla="*/ 142 w 225"/>
                <a:gd name="T45" fmla="*/ 103 h 229"/>
                <a:gd name="T46" fmla="*/ 142 w 225"/>
                <a:gd name="T47" fmla="*/ 153 h 229"/>
                <a:gd name="T48" fmla="*/ 84 w 225"/>
                <a:gd name="T49" fmla="*/ 218 h 229"/>
                <a:gd name="T50" fmla="*/ 39 w 225"/>
                <a:gd name="T51" fmla="*/ 175 h 229"/>
                <a:gd name="T52" fmla="*/ 142 w 225"/>
                <a:gd name="T53" fmla="*/ 10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5" h="229">
                  <a:moveTo>
                    <a:pt x="146" y="185"/>
                  </a:moveTo>
                  <a:cubicBezTo>
                    <a:pt x="148" y="205"/>
                    <a:pt x="161" y="226"/>
                    <a:pt x="185" y="226"/>
                  </a:cubicBezTo>
                  <a:cubicBezTo>
                    <a:pt x="195" y="226"/>
                    <a:pt x="225" y="219"/>
                    <a:pt x="225" y="179"/>
                  </a:cubicBezTo>
                  <a:lnTo>
                    <a:pt x="225" y="151"/>
                  </a:lnTo>
                  <a:lnTo>
                    <a:pt x="213" y="151"/>
                  </a:lnTo>
                  <a:lnTo>
                    <a:pt x="213" y="179"/>
                  </a:lnTo>
                  <a:cubicBezTo>
                    <a:pt x="213" y="208"/>
                    <a:pt x="200" y="211"/>
                    <a:pt x="195" y="211"/>
                  </a:cubicBezTo>
                  <a:cubicBezTo>
                    <a:pt x="179" y="211"/>
                    <a:pt x="177" y="188"/>
                    <a:pt x="177" y="186"/>
                  </a:cubicBezTo>
                  <a:lnTo>
                    <a:pt x="177" y="86"/>
                  </a:lnTo>
                  <a:cubicBezTo>
                    <a:pt x="177" y="65"/>
                    <a:pt x="177" y="46"/>
                    <a:pt x="159" y="27"/>
                  </a:cubicBezTo>
                  <a:cubicBezTo>
                    <a:pt x="139" y="8"/>
                    <a:pt x="114" y="0"/>
                    <a:pt x="90" y="0"/>
                  </a:cubicBezTo>
                  <a:cubicBezTo>
                    <a:pt x="49" y="0"/>
                    <a:pt x="15" y="23"/>
                    <a:pt x="15" y="56"/>
                  </a:cubicBezTo>
                  <a:cubicBezTo>
                    <a:pt x="15" y="71"/>
                    <a:pt x="25" y="79"/>
                    <a:pt x="38" y="79"/>
                  </a:cubicBezTo>
                  <a:cubicBezTo>
                    <a:pt x="52" y="79"/>
                    <a:pt x="61" y="70"/>
                    <a:pt x="61" y="57"/>
                  </a:cubicBezTo>
                  <a:cubicBezTo>
                    <a:pt x="61" y="51"/>
                    <a:pt x="58" y="34"/>
                    <a:pt x="35" y="34"/>
                  </a:cubicBezTo>
                  <a:cubicBezTo>
                    <a:pt x="49" y="16"/>
                    <a:pt x="73" y="11"/>
                    <a:pt x="89" y="11"/>
                  </a:cubicBezTo>
                  <a:cubicBezTo>
                    <a:pt x="114" y="11"/>
                    <a:pt x="142" y="30"/>
                    <a:pt x="142" y="74"/>
                  </a:cubicBezTo>
                  <a:lnTo>
                    <a:pt x="142" y="93"/>
                  </a:lnTo>
                  <a:cubicBezTo>
                    <a:pt x="117" y="94"/>
                    <a:pt x="82" y="96"/>
                    <a:pt x="50" y="111"/>
                  </a:cubicBezTo>
                  <a:cubicBezTo>
                    <a:pt x="13" y="128"/>
                    <a:pt x="0" y="154"/>
                    <a:pt x="0" y="176"/>
                  </a:cubicBezTo>
                  <a:cubicBezTo>
                    <a:pt x="0" y="216"/>
                    <a:pt x="49" y="229"/>
                    <a:pt x="80" y="229"/>
                  </a:cubicBezTo>
                  <a:cubicBezTo>
                    <a:pt x="113" y="229"/>
                    <a:pt x="136" y="209"/>
                    <a:pt x="146" y="185"/>
                  </a:cubicBezTo>
                  <a:close/>
                  <a:moveTo>
                    <a:pt x="142" y="103"/>
                  </a:moveTo>
                  <a:lnTo>
                    <a:pt x="142" y="153"/>
                  </a:lnTo>
                  <a:cubicBezTo>
                    <a:pt x="142" y="201"/>
                    <a:pt x="106" y="218"/>
                    <a:pt x="84" y="218"/>
                  </a:cubicBezTo>
                  <a:cubicBezTo>
                    <a:pt x="59" y="218"/>
                    <a:pt x="39" y="200"/>
                    <a:pt x="39" y="175"/>
                  </a:cubicBezTo>
                  <a:cubicBezTo>
                    <a:pt x="39" y="148"/>
                    <a:pt x="60" y="106"/>
                    <a:pt x="142" y="103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0" name="Freeform 57">
              <a:extLst>
                <a:ext uri="{FF2B5EF4-FFF2-40B4-BE49-F238E27FC236}">
                  <a16:creationId xmlns:a16="http://schemas.microsoft.com/office/drawing/2014/main" id="{51D67117-6DB4-2978-F2C5-C605E6181D54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10456863" y="5299075"/>
              <a:ext cx="104775" cy="174625"/>
            </a:xfrm>
            <a:custGeom>
              <a:avLst/>
              <a:gdLst>
                <a:gd name="T0" fmla="*/ 71 w 246"/>
                <a:gd name="T1" fmla="*/ 158 h 352"/>
                <a:gd name="T2" fmla="*/ 71 w 246"/>
                <a:gd name="T3" fmla="*/ 0 h 352"/>
                <a:gd name="T4" fmla="*/ 0 w 246"/>
                <a:gd name="T5" fmla="*/ 6 h 352"/>
                <a:gd name="T6" fmla="*/ 0 w 246"/>
                <a:gd name="T7" fmla="*/ 21 h 352"/>
                <a:gd name="T8" fmla="*/ 39 w 246"/>
                <a:gd name="T9" fmla="*/ 49 h 352"/>
                <a:gd name="T10" fmla="*/ 39 w 246"/>
                <a:gd name="T11" fmla="*/ 346 h 352"/>
                <a:gd name="T12" fmla="*/ 51 w 246"/>
                <a:gd name="T13" fmla="*/ 346 h 352"/>
                <a:gd name="T14" fmla="*/ 69 w 246"/>
                <a:gd name="T15" fmla="*/ 315 h 352"/>
                <a:gd name="T16" fmla="*/ 134 w 246"/>
                <a:gd name="T17" fmla="*/ 352 h 352"/>
                <a:gd name="T18" fmla="*/ 246 w 246"/>
                <a:gd name="T19" fmla="*/ 238 h 352"/>
                <a:gd name="T20" fmla="*/ 140 w 246"/>
                <a:gd name="T21" fmla="*/ 126 h 352"/>
                <a:gd name="T22" fmla="*/ 71 w 246"/>
                <a:gd name="T23" fmla="*/ 158 h 352"/>
                <a:gd name="T24" fmla="*/ 73 w 246"/>
                <a:gd name="T25" fmla="*/ 289 h 352"/>
                <a:gd name="T26" fmla="*/ 73 w 246"/>
                <a:gd name="T27" fmla="*/ 187 h 352"/>
                <a:gd name="T28" fmla="*/ 78 w 246"/>
                <a:gd name="T29" fmla="*/ 169 h 352"/>
                <a:gd name="T30" fmla="*/ 137 w 246"/>
                <a:gd name="T31" fmla="*/ 137 h 352"/>
                <a:gd name="T32" fmla="*/ 190 w 246"/>
                <a:gd name="T33" fmla="*/ 169 h 352"/>
                <a:gd name="T34" fmla="*/ 204 w 246"/>
                <a:gd name="T35" fmla="*/ 238 h 352"/>
                <a:gd name="T36" fmla="*/ 189 w 246"/>
                <a:gd name="T37" fmla="*/ 309 h 352"/>
                <a:gd name="T38" fmla="*/ 132 w 246"/>
                <a:gd name="T39" fmla="*/ 341 h 352"/>
                <a:gd name="T40" fmla="*/ 80 w 246"/>
                <a:gd name="T41" fmla="*/ 310 h 352"/>
                <a:gd name="T42" fmla="*/ 73 w 246"/>
                <a:gd name="T43" fmla="*/ 28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2">
                  <a:moveTo>
                    <a:pt x="71" y="158"/>
                  </a:move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46"/>
                  </a:lnTo>
                  <a:lnTo>
                    <a:pt x="51" y="346"/>
                  </a:lnTo>
                  <a:cubicBezTo>
                    <a:pt x="51" y="346"/>
                    <a:pt x="55" y="339"/>
                    <a:pt x="69" y="315"/>
                  </a:cubicBezTo>
                  <a:cubicBezTo>
                    <a:pt x="76" y="327"/>
                    <a:pt x="97" y="352"/>
                    <a:pt x="134" y="352"/>
                  </a:cubicBezTo>
                  <a:cubicBezTo>
                    <a:pt x="194" y="352"/>
                    <a:pt x="246" y="303"/>
                    <a:pt x="246" y="238"/>
                  </a:cubicBezTo>
                  <a:cubicBezTo>
                    <a:pt x="246" y="175"/>
                    <a:pt x="197" y="126"/>
                    <a:pt x="140" y="126"/>
                  </a:cubicBezTo>
                  <a:cubicBezTo>
                    <a:pt x="101" y="126"/>
                    <a:pt x="79" y="149"/>
                    <a:pt x="71" y="158"/>
                  </a:cubicBezTo>
                  <a:close/>
                  <a:moveTo>
                    <a:pt x="73" y="289"/>
                  </a:moveTo>
                  <a:lnTo>
                    <a:pt x="73" y="187"/>
                  </a:lnTo>
                  <a:cubicBezTo>
                    <a:pt x="73" y="177"/>
                    <a:pt x="73" y="177"/>
                    <a:pt x="78" y="169"/>
                  </a:cubicBezTo>
                  <a:cubicBezTo>
                    <a:pt x="98" y="141"/>
                    <a:pt x="125" y="137"/>
                    <a:pt x="137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89"/>
                    <a:pt x="204" y="217"/>
                    <a:pt x="204" y="238"/>
                  </a:cubicBezTo>
                  <a:cubicBezTo>
                    <a:pt x="204" y="256"/>
                    <a:pt x="203" y="286"/>
                    <a:pt x="189" y="309"/>
                  </a:cubicBezTo>
                  <a:cubicBezTo>
                    <a:pt x="178" y="324"/>
                    <a:pt x="159" y="341"/>
                    <a:pt x="132" y="341"/>
                  </a:cubicBezTo>
                  <a:cubicBezTo>
                    <a:pt x="110" y="341"/>
                    <a:pt x="92" y="329"/>
                    <a:pt x="80" y="310"/>
                  </a:cubicBezTo>
                  <a:cubicBezTo>
                    <a:pt x="73" y="300"/>
                    <a:pt x="73" y="298"/>
                    <a:pt x="73" y="28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1" name="Freeform 58">
              <a:extLst>
                <a:ext uri="{FF2B5EF4-FFF2-40B4-BE49-F238E27FC236}">
                  <a16:creationId xmlns:a16="http://schemas.microsoft.com/office/drawing/2014/main" id="{20F23F20-6ED5-990B-D403-7C7B1EC5B3B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10574338" y="5299075"/>
              <a:ext cx="47625" cy="171450"/>
            </a:xfrm>
            <a:custGeom>
              <a:avLst/>
              <a:gdLst>
                <a:gd name="T0" fmla="*/ 72 w 110"/>
                <a:gd name="T1" fmla="*/ 0 h 346"/>
                <a:gd name="T2" fmla="*/ 0 w 110"/>
                <a:gd name="T3" fmla="*/ 6 h 346"/>
                <a:gd name="T4" fmla="*/ 0 w 110"/>
                <a:gd name="T5" fmla="*/ 21 h 346"/>
                <a:gd name="T6" fmla="*/ 39 w 110"/>
                <a:gd name="T7" fmla="*/ 49 h 346"/>
                <a:gd name="T8" fmla="*/ 39 w 110"/>
                <a:gd name="T9" fmla="*/ 308 h 346"/>
                <a:gd name="T10" fmla="*/ 0 w 110"/>
                <a:gd name="T11" fmla="*/ 331 h 346"/>
                <a:gd name="T12" fmla="*/ 0 w 110"/>
                <a:gd name="T13" fmla="*/ 346 h 346"/>
                <a:gd name="T14" fmla="*/ 55 w 110"/>
                <a:gd name="T15" fmla="*/ 345 h 346"/>
                <a:gd name="T16" fmla="*/ 110 w 110"/>
                <a:gd name="T17" fmla="*/ 346 h 346"/>
                <a:gd name="T18" fmla="*/ 110 w 110"/>
                <a:gd name="T19" fmla="*/ 331 h 346"/>
                <a:gd name="T20" fmla="*/ 72 w 110"/>
                <a:gd name="T21" fmla="*/ 308 h 346"/>
                <a:gd name="T22" fmla="*/ 72 w 110"/>
                <a:gd name="T23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6">
                  <a:moveTo>
                    <a:pt x="72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4"/>
                    <a:pt x="39" y="49"/>
                  </a:cubicBezTo>
                  <a:lnTo>
                    <a:pt x="39" y="308"/>
                  </a:lnTo>
                  <a:cubicBezTo>
                    <a:pt x="39" y="331"/>
                    <a:pt x="33" y="331"/>
                    <a:pt x="0" y="331"/>
                  </a:cubicBezTo>
                  <a:lnTo>
                    <a:pt x="0" y="346"/>
                  </a:lnTo>
                  <a:cubicBezTo>
                    <a:pt x="16" y="346"/>
                    <a:pt x="43" y="345"/>
                    <a:pt x="55" y="345"/>
                  </a:cubicBezTo>
                  <a:cubicBezTo>
                    <a:pt x="68" y="345"/>
                    <a:pt x="92" y="346"/>
                    <a:pt x="110" y="346"/>
                  </a:cubicBezTo>
                  <a:lnTo>
                    <a:pt x="110" y="331"/>
                  </a:lnTo>
                  <a:cubicBezTo>
                    <a:pt x="77" y="331"/>
                    <a:pt x="72" y="331"/>
                    <a:pt x="72" y="308"/>
                  </a:cubicBezTo>
                  <a:lnTo>
                    <a:pt x="72" y="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2" name="Freeform 59">
              <a:extLst>
                <a:ext uri="{FF2B5EF4-FFF2-40B4-BE49-F238E27FC236}">
                  <a16:creationId xmlns:a16="http://schemas.microsoft.com/office/drawing/2014/main" id="{FFC919B4-11AF-0050-6D3C-11AC4C87DD07}"/>
                </a:ext>
              </a:extLst>
            </p:cNvPr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10633075" y="5359400"/>
              <a:ext cx="80962" cy="114300"/>
            </a:xfrm>
            <a:custGeom>
              <a:avLst/>
              <a:gdLst>
                <a:gd name="T0" fmla="*/ 42 w 193"/>
                <a:gd name="T1" fmla="*/ 97 h 229"/>
                <a:gd name="T2" fmla="*/ 104 w 193"/>
                <a:gd name="T3" fmla="*/ 11 h 229"/>
                <a:gd name="T4" fmla="*/ 160 w 193"/>
                <a:gd name="T5" fmla="*/ 97 h 229"/>
                <a:gd name="T6" fmla="*/ 42 w 193"/>
                <a:gd name="T7" fmla="*/ 97 h 229"/>
                <a:gd name="T8" fmla="*/ 41 w 193"/>
                <a:gd name="T9" fmla="*/ 108 h 229"/>
                <a:gd name="T10" fmla="*/ 180 w 193"/>
                <a:gd name="T11" fmla="*/ 108 h 229"/>
                <a:gd name="T12" fmla="*/ 193 w 193"/>
                <a:gd name="T13" fmla="*/ 97 h 229"/>
                <a:gd name="T14" fmla="*/ 104 w 193"/>
                <a:gd name="T15" fmla="*/ 0 h 229"/>
                <a:gd name="T16" fmla="*/ 0 w 193"/>
                <a:gd name="T17" fmla="*/ 113 h 229"/>
                <a:gd name="T18" fmla="*/ 109 w 193"/>
                <a:gd name="T19" fmla="*/ 229 h 229"/>
                <a:gd name="T20" fmla="*/ 193 w 193"/>
                <a:gd name="T21" fmla="*/ 164 h 229"/>
                <a:gd name="T22" fmla="*/ 186 w 193"/>
                <a:gd name="T23" fmla="*/ 158 h 229"/>
                <a:gd name="T24" fmla="*/ 180 w 193"/>
                <a:gd name="T25" fmla="*/ 165 h 229"/>
                <a:gd name="T26" fmla="*/ 112 w 193"/>
                <a:gd name="T27" fmla="*/ 216 h 229"/>
                <a:gd name="T28" fmla="*/ 56 w 193"/>
                <a:gd name="T29" fmla="*/ 183 h 229"/>
                <a:gd name="T30" fmla="*/ 41 w 193"/>
                <a:gd name="T31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29">
                  <a:moveTo>
                    <a:pt x="42" y="97"/>
                  </a:moveTo>
                  <a:cubicBezTo>
                    <a:pt x="45" y="23"/>
                    <a:pt x="87" y="11"/>
                    <a:pt x="104" y="11"/>
                  </a:cubicBezTo>
                  <a:cubicBezTo>
                    <a:pt x="155" y="11"/>
                    <a:pt x="160" y="78"/>
                    <a:pt x="160" y="97"/>
                  </a:cubicBezTo>
                  <a:lnTo>
                    <a:pt x="42" y="97"/>
                  </a:lnTo>
                  <a:close/>
                  <a:moveTo>
                    <a:pt x="41" y="108"/>
                  </a:moveTo>
                  <a:lnTo>
                    <a:pt x="180" y="108"/>
                  </a:lnTo>
                  <a:cubicBezTo>
                    <a:pt x="191" y="108"/>
                    <a:pt x="193" y="108"/>
                    <a:pt x="193" y="97"/>
                  </a:cubicBezTo>
                  <a:cubicBezTo>
                    <a:pt x="193" y="48"/>
                    <a:pt x="166" y="0"/>
                    <a:pt x="104" y="0"/>
                  </a:cubicBezTo>
                  <a:cubicBezTo>
                    <a:pt x="46" y="0"/>
                    <a:pt x="0" y="51"/>
                    <a:pt x="0" y="113"/>
                  </a:cubicBezTo>
                  <a:cubicBezTo>
                    <a:pt x="0" y="180"/>
                    <a:pt x="52" y="229"/>
                    <a:pt x="109" y="229"/>
                  </a:cubicBezTo>
                  <a:cubicBezTo>
                    <a:pt x="170" y="229"/>
                    <a:pt x="193" y="173"/>
                    <a:pt x="193" y="164"/>
                  </a:cubicBezTo>
                  <a:cubicBezTo>
                    <a:pt x="193" y="159"/>
                    <a:pt x="189" y="158"/>
                    <a:pt x="186" y="158"/>
                  </a:cubicBezTo>
                  <a:cubicBezTo>
                    <a:pt x="182" y="158"/>
                    <a:pt x="181" y="161"/>
                    <a:pt x="180" y="165"/>
                  </a:cubicBezTo>
                  <a:cubicBezTo>
                    <a:pt x="162" y="216"/>
                    <a:pt x="117" y="216"/>
                    <a:pt x="112" y="216"/>
                  </a:cubicBezTo>
                  <a:cubicBezTo>
                    <a:pt x="88" y="216"/>
                    <a:pt x="68" y="201"/>
                    <a:pt x="56" y="183"/>
                  </a:cubicBezTo>
                  <a:cubicBezTo>
                    <a:pt x="41" y="159"/>
                    <a:pt x="41" y="126"/>
                    <a:pt x="41" y="108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3" name="Freeform 60">
              <a:extLst>
                <a:ext uri="{FF2B5EF4-FFF2-40B4-BE49-F238E27FC236}">
                  <a16:creationId xmlns:a16="http://schemas.microsoft.com/office/drawing/2014/main" id="{E23F6577-E1AC-54B8-F793-8DA7A10A13D3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10801350" y="5364163"/>
              <a:ext cx="69850" cy="109537"/>
            </a:xfrm>
            <a:custGeom>
              <a:avLst/>
              <a:gdLst>
                <a:gd name="T0" fmla="*/ 125 w 164"/>
                <a:gd name="T1" fmla="*/ 102 h 221"/>
                <a:gd name="T2" fmla="*/ 142 w 164"/>
                <a:gd name="T3" fmla="*/ 94 h 221"/>
                <a:gd name="T4" fmla="*/ 128 w 164"/>
                <a:gd name="T5" fmla="*/ 87 h 221"/>
                <a:gd name="T6" fmla="*/ 47 w 164"/>
                <a:gd name="T7" fmla="*/ 87 h 221"/>
                <a:gd name="T8" fmla="*/ 132 w 164"/>
                <a:gd name="T9" fmla="*/ 16 h 221"/>
                <a:gd name="T10" fmla="*/ 148 w 164"/>
                <a:gd name="T11" fmla="*/ 16 h 221"/>
                <a:gd name="T12" fmla="*/ 164 w 164"/>
                <a:gd name="T13" fmla="*/ 7 h 221"/>
                <a:gd name="T14" fmla="*/ 149 w 164"/>
                <a:gd name="T15" fmla="*/ 0 h 221"/>
                <a:gd name="T16" fmla="*/ 132 w 164"/>
                <a:gd name="T17" fmla="*/ 0 h 221"/>
                <a:gd name="T18" fmla="*/ 0 w 164"/>
                <a:gd name="T19" fmla="*/ 126 h 221"/>
                <a:gd name="T20" fmla="*/ 90 w 164"/>
                <a:gd name="T21" fmla="*/ 221 h 221"/>
                <a:gd name="T22" fmla="*/ 155 w 164"/>
                <a:gd name="T23" fmla="*/ 195 h 221"/>
                <a:gd name="T24" fmla="*/ 150 w 164"/>
                <a:gd name="T25" fmla="*/ 188 h 221"/>
                <a:gd name="T26" fmla="*/ 144 w 164"/>
                <a:gd name="T27" fmla="*/ 191 h 221"/>
                <a:gd name="T28" fmla="*/ 91 w 164"/>
                <a:gd name="T29" fmla="*/ 210 h 221"/>
                <a:gd name="T30" fmla="*/ 37 w 164"/>
                <a:gd name="T31" fmla="*/ 145 h 221"/>
                <a:gd name="T32" fmla="*/ 43 w 164"/>
                <a:gd name="T33" fmla="*/ 102 h 221"/>
                <a:gd name="T34" fmla="*/ 125 w 164"/>
                <a:gd name="T35" fmla="*/ 10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221">
                  <a:moveTo>
                    <a:pt x="125" y="102"/>
                  </a:moveTo>
                  <a:cubicBezTo>
                    <a:pt x="133" y="102"/>
                    <a:pt x="142" y="102"/>
                    <a:pt x="142" y="94"/>
                  </a:cubicBezTo>
                  <a:cubicBezTo>
                    <a:pt x="142" y="87"/>
                    <a:pt x="136" y="87"/>
                    <a:pt x="128" y="87"/>
                  </a:cubicBezTo>
                  <a:lnTo>
                    <a:pt x="47" y="87"/>
                  </a:lnTo>
                  <a:cubicBezTo>
                    <a:pt x="59" y="45"/>
                    <a:pt x="87" y="16"/>
                    <a:pt x="132" y="16"/>
                  </a:cubicBezTo>
                  <a:lnTo>
                    <a:pt x="148" y="16"/>
                  </a:lnTo>
                  <a:cubicBezTo>
                    <a:pt x="156" y="16"/>
                    <a:pt x="164" y="16"/>
                    <a:pt x="164" y="7"/>
                  </a:cubicBezTo>
                  <a:cubicBezTo>
                    <a:pt x="164" y="0"/>
                    <a:pt x="158" y="0"/>
                    <a:pt x="149" y="0"/>
                  </a:cubicBezTo>
                  <a:lnTo>
                    <a:pt x="132" y="0"/>
                  </a:lnTo>
                  <a:cubicBezTo>
                    <a:pt x="67" y="0"/>
                    <a:pt x="0" y="50"/>
                    <a:pt x="0" y="126"/>
                  </a:cubicBezTo>
                  <a:cubicBezTo>
                    <a:pt x="0" y="181"/>
                    <a:pt x="37" y="221"/>
                    <a:pt x="90" y="221"/>
                  </a:cubicBezTo>
                  <a:cubicBezTo>
                    <a:pt x="123" y="221"/>
                    <a:pt x="155" y="201"/>
                    <a:pt x="155" y="195"/>
                  </a:cubicBezTo>
                  <a:cubicBezTo>
                    <a:pt x="155" y="194"/>
                    <a:pt x="155" y="188"/>
                    <a:pt x="150" y="188"/>
                  </a:cubicBezTo>
                  <a:cubicBezTo>
                    <a:pt x="149" y="188"/>
                    <a:pt x="148" y="188"/>
                    <a:pt x="144" y="191"/>
                  </a:cubicBezTo>
                  <a:cubicBezTo>
                    <a:pt x="128" y="201"/>
                    <a:pt x="110" y="210"/>
                    <a:pt x="91" y="210"/>
                  </a:cubicBezTo>
                  <a:cubicBezTo>
                    <a:pt x="62" y="210"/>
                    <a:pt x="37" y="189"/>
                    <a:pt x="37" y="145"/>
                  </a:cubicBezTo>
                  <a:cubicBezTo>
                    <a:pt x="37" y="127"/>
                    <a:pt x="41" y="108"/>
                    <a:pt x="43" y="102"/>
                  </a:cubicBezTo>
                  <a:lnTo>
                    <a:pt x="125" y="102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4" name="Freeform 61">
              <a:extLst>
                <a:ext uri="{FF2B5EF4-FFF2-40B4-BE49-F238E27FC236}">
                  <a16:creationId xmlns:a16="http://schemas.microsoft.com/office/drawing/2014/main" id="{EA0F3155-6003-BC2A-D26E-7D6BDDDDEAF0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10898188" y="5284788"/>
              <a:ext cx="49212" cy="249237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4 h 499"/>
                <a:gd name="T8" fmla="*/ 116 w 116"/>
                <a:gd name="T9" fmla="*/ 5 h 499"/>
                <a:gd name="T10" fmla="*/ 111 w 116"/>
                <a:gd name="T11" fmla="*/ 0 h 499"/>
                <a:gd name="T12" fmla="*/ 31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2"/>
                    <a:pt x="116" y="491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3"/>
                    <a:pt x="48" y="76"/>
                    <a:pt x="109" y="14"/>
                  </a:cubicBezTo>
                  <a:cubicBezTo>
                    <a:pt x="116" y="8"/>
                    <a:pt x="116" y="7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ubicBezTo>
                    <a:pt x="106" y="0"/>
                    <a:pt x="61" y="34"/>
                    <a:pt x="31" y="97"/>
                  </a:cubicBezTo>
                  <a:cubicBezTo>
                    <a:pt x="6" y="152"/>
                    <a:pt x="0" y="208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6"/>
                    <a:pt x="106" y="499"/>
                    <a:pt x="111" y="499"/>
                  </a:cubicBezTo>
                  <a:cubicBezTo>
                    <a:pt x="114" y="499"/>
                    <a:pt x="116" y="497"/>
                    <a:pt x="116" y="494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5" name="Freeform 62">
              <a:extLst>
                <a:ext uri="{FF2B5EF4-FFF2-40B4-BE49-F238E27FC236}">
                  <a16:creationId xmlns:a16="http://schemas.microsoft.com/office/drawing/2014/main" id="{76A3B402-D2EF-7CF0-02E0-2B5CEE46CA7F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10971213" y="5299075"/>
              <a:ext cx="104775" cy="176212"/>
            </a:xfrm>
            <a:custGeom>
              <a:avLst/>
              <a:gdLst>
                <a:gd name="T0" fmla="*/ 151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6 h 353"/>
                <a:gd name="T20" fmla="*/ 66 w 247"/>
                <a:gd name="T21" fmla="*/ 11 h 353"/>
                <a:gd name="T22" fmla="*/ 98 w 247"/>
                <a:gd name="T23" fmla="*/ 50 h 353"/>
                <a:gd name="T24" fmla="*/ 146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1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1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7"/>
                    <a:pt x="94" y="0"/>
                    <a:pt x="70" y="0"/>
                  </a:cubicBezTo>
                  <a:cubicBezTo>
                    <a:pt x="68" y="0"/>
                    <a:pt x="61" y="0"/>
                    <a:pt x="61" y="6"/>
                  </a:cubicBezTo>
                  <a:cubicBezTo>
                    <a:pt x="61" y="10"/>
                    <a:pt x="65" y="11"/>
                    <a:pt x="66" y="11"/>
                  </a:cubicBezTo>
                  <a:cubicBezTo>
                    <a:pt x="82" y="14"/>
                    <a:pt x="86" y="17"/>
                    <a:pt x="98" y="50"/>
                  </a:cubicBezTo>
                  <a:lnTo>
                    <a:pt x="146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1" y="200"/>
                  </a:ln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  <p:sp>
          <p:nvSpPr>
            <p:cNvPr id="56" name="Freeform 63">
              <a:extLst>
                <a:ext uri="{FF2B5EF4-FFF2-40B4-BE49-F238E27FC236}">
                  <a16:creationId xmlns:a16="http://schemas.microsoft.com/office/drawing/2014/main" id="{311D10C6-A536-09E6-B0F9-E12CCB518882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11095038" y="5284788"/>
              <a:ext cx="49212" cy="249237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7 h 499"/>
                <a:gd name="T10" fmla="*/ 87 w 116"/>
                <a:gd name="T11" fmla="*/ 249 h 499"/>
                <a:gd name="T12" fmla="*/ 7 w 116"/>
                <a:gd name="T13" fmla="*/ 485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1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1"/>
                    <a:pt x="111" y="150"/>
                    <a:pt x="83" y="94"/>
                  </a:cubicBezTo>
                  <a:cubicBezTo>
                    <a:pt x="53" y="33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0" y="17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2"/>
                    <a:pt x="7" y="485"/>
                  </a:cubicBezTo>
                  <a:cubicBezTo>
                    <a:pt x="0" y="491"/>
                    <a:pt x="0" y="492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1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7030A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7030A0"/>
                </a:solidFill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718504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7" grpId="0"/>
      <p:bldP spid="591" grpId="0"/>
      <p:bldP spid="3" grpId="0"/>
      <p:bldP spid="21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857084-DDF1-45CF-A75D-1C26F11035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Small-Tag, One-sided, Sync, Classical (formal) </a:t>
            </a:r>
          </a:p>
        </p:txBody>
      </p:sp>
      <p:pic>
        <p:nvPicPr>
          <p:cNvPr id="571" name="Graphic 570">
            <a:extLst>
              <a:ext uri="{FF2B5EF4-FFF2-40B4-BE49-F238E27FC236}">
                <a16:creationId xmlns:a16="http://schemas.microsoft.com/office/drawing/2014/main" id="{90583702-584D-30B3-764B-D2E31C836CB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2384780" y="1135263"/>
            <a:ext cx="7556499" cy="4250530"/>
          </a:xfrm>
          <a:prstGeom prst="rect">
            <a:avLst/>
          </a:prstGeom>
        </p:spPr>
      </p:pic>
      <p:sp>
        <p:nvSpPr>
          <p:cNvPr id="572" name="Rectangle 571">
            <a:extLst>
              <a:ext uri="{FF2B5EF4-FFF2-40B4-BE49-F238E27FC236}">
                <a16:creationId xmlns:a16="http://schemas.microsoft.com/office/drawing/2014/main" id="{0350694F-C1F0-420B-56C2-4DA11F9DBF9F}"/>
              </a:ext>
            </a:extLst>
          </p:cNvPr>
          <p:cNvSpPr/>
          <p:nvPr/>
        </p:nvSpPr>
        <p:spPr>
          <a:xfrm>
            <a:off x="1258962" y="1516527"/>
            <a:ext cx="8480524" cy="1337732"/>
          </a:xfrm>
          <a:prstGeom prst="rect">
            <a:avLst/>
          </a:prstGeom>
          <a:noFill/>
          <a:ln w="1905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3" name="Group 572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 title="IguanaTex Vector Display">
            <a:extLst>
              <a:ext uri="{FF2B5EF4-FFF2-40B4-BE49-F238E27FC236}">
                <a16:creationId xmlns:a16="http://schemas.microsoft.com/office/drawing/2014/main" id="{49E26D91-B03F-8BD7-4AAD-A2034B68373E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452814" y="1609328"/>
            <a:ext cx="524933" cy="321228"/>
            <a:chOff x="2540000" y="2540000"/>
            <a:chExt cx="319088" cy="195263"/>
          </a:xfrm>
          <a:solidFill>
            <a:schemeClr val="accent1"/>
          </a:solidFill>
        </p:grpSpPr>
        <p:sp>
          <p:nvSpPr>
            <p:cNvPr id="574" name="Freeform 287">
              <a:extLst>
                <a:ext uri="{FF2B5EF4-FFF2-40B4-BE49-F238E27FC236}">
                  <a16:creationId xmlns:a16="http://schemas.microsoft.com/office/drawing/2014/main" id="{A613AF25-B675-C63C-0EE4-82BCA0C10547}"/>
                </a:ext>
              </a:extLst>
            </p:cNvPr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2540000" y="2593975"/>
              <a:ext cx="82550" cy="141288"/>
            </a:xfrm>
            <a:custGeom>
              <a:avLst/>
              <a:gdLst>
                <a:gd name="T0" fmla="*/ 39 w 199"/>
                <a:gd name="T1" fmla="*/ 204 h 323"/>
                <a:gd name="T2" fmla="*/ 106 w 199"/>
                <a:gd name="T3" fmla="*/ 232 h 323"/>
                <a:gd name="T4" fmla="*/ 199 w 199"/>
                <a:gd name="T5" fmla="*/ 115 h 323"/>
                <a:gd name="T6" fmla="*/ 119 w 199"/>
                <a:gd name="T7" fmla="*/ 0 h 323"/>
                <a:gd name="T8" fmla="*/ 38 w 199"/>
                <a:gd name="T9" fmla="*/ 29 h 323"/>
                <a:gd name="T10" fmla="*/ 38 w 199"/>
                <a:gd name="T11" fmla="*/ 5 h 323"/>
                <a:gd name="T12" fmla="*/ 0 w 199"/>
                <a:gd name="T13" fmla="*/ 5 h 323"/>
                <a:gd name="T14" fmla="*/ 0 w 199"/>
                <a:gd name="T15" fmla="*/ 323 h 323"/>
                <a:gd name="T16" fmla="*/ 39 w 199"/>
                <a:gd name="T17" fmla="*/ 323 h 323"/>
                <a:gd name="T18" fmla="*/ 39 w 199"/>
                <a:gd name="T19" fmla="*/ 204 h 323"/>
                <a:gd name="T20" fmla="*/ 39 w 199"/>
                <a:gd name="T21" fmla="*/ 60 h 323"/>
                <a:gd name="T22" fmla="*/ 92 w 199"/>
                <a:gd name="T23" fmla="*/ 31 h 323"/>
                <a:gd name="T24" fmla="*/ 160 w 199"/>
                <a:gd name="T25" fmla="*/ 115 h 323"/>
                <a:gd name="T26" fmla="*/ 87 w 199"/>
                <a:gd name="T27" fmla="*/ 202 h 323"/>
                <a:gd name="T28" fmla="*/ 44 w 199"/>
                <a:gd name="T29" fmla="*/ 178 h 323"/>
                <a:gd name="T30" fmla="*/ 39 w 199"/>
                <a:gd name="T31" fmla="*/ 161 h 323"/>
                <a:gd name="T32" fmla="*/ 39 w 199"/>
                <a:gd name="T33" fmla="*/ 6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9" h="323">
                  <a:moveTo>
                    <a:pt x="39" y="204"/>
                  </a:moveTo>
                  <a:cubicBezTo>
                    <a:pt x="55" y="218"/>
                    <a:pt x="77" y="232"/>
                    <a:pt x="106" y="232"/>
                  </a:cubicBezTo>
                  <a:cubicBezTo>
                    <a:pt x="155" y="232"/>
                    <a:pt x="199" y="183"/>
                    <a:pt x="199" y="115"/>
                  </a:cubicBezTo>
                  <a:cubicBezTo>
                    <a:pt x="199" y="55"/>
                    <a:pt x="167" y="0"/>
                    <a:pt x="119" y="0"/>
                  </a:cubicBezTo>
                  <a:cubicBezTo>
                    <a:pt x="90" y="0"/>
                    <a:pt x="61" y="10"/>
                    <a:pt x="38" y="29"/>
                  </a:cubicBezTo>
                  <a:lnTo>
                    <a:pt x="38" y="5"/>
                  </a:lnTo>
                  <a:lnTo>
                    <a:pt x="0" y="5"/>
                  </a:lnTo>
                  <a:lnTo>
                    <a:pt x="0" y="323"/>
                  </a:lnTo>
                  <a:lnTo>
                    <a:pt x="39" y="323"/>
                  </a:lnTo>
                  <a:lnTo>
                    <a:pt x="39" y="204"/>
                  </a:lnTo>
                  <a:close/>
                  <a:moveTo>
                    <a:pt x="39" y="60"/>
                  </a:moveTo>
                  <a:cubicBezTo>
                    <a:pt x="51" y="43"/>
                    <a:pt x="71" y="31"/>
                    <a:pt x="92" y="31"/>
                  </a:cubicBezTo>
                  <a:cubicBezTo>
                    <a:pt x="130" y="31"/>
                    <a:pt x="160" y="69"/>
                    <a:pt x="160" y="115"/>
                  </a:cubicBezTo>
                  <a:cubicBezTo>
                    <a:pt x="160" y="167"/>
                    <a:pt x="124" y="202"/>
                    <a:pt x="87" y="202"/>
                  </a:cubicBezTo>
                  <a:cubicBezTo>
                    <a:pt x="68" y="202"/>
                    <a:pt x="54" y="192"/>
                    <a:pt x="44" y="178"/>
                  </a:cubicBezTo>
                  <a:cubicBezTo>
                    <a:pt x="39" y="171"/>
                    <a:pt x="39" y="170"/>
                    <a:pt x="39" y="161"/>
                  </a:cubicBezTo>
                  <a:lnTo>
                    <a:pt x="39" y="6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288">
              <a:extLst>
                <a:ext uri="{FF2B5EF4-FFF2-40B4-BE49-F238E27FC236}">
                  <a16:creationId xmlns:a16="http://schemas.microsoft.com/office/drawing/2014/main" id="{FA0530D5-BD00-9717-50FC-FE0F711C22A3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2641600" y="2593975"/>
              <a:ext cx="50800" cy="98425"/>
            </a:xfrm>
            <a:custGeom>
              <a:avLst/>
              <a:gdLst>
                <a:gd name="T0" fmla="*/ 37 w 122"/>
                <a:gd name="T1" fmla="*/ 120 h 226"/>
                <a:gd name="T2" fmla="*/ 122 w 122"/>
                <a:gd name="T3" fmla="*/ 33 h 226"/>
                <a:gd name="T4" fmla="*/ 122 w 122"/>
                <a:gd name="T5" fmla="*/ 0 h 226"/>
                <a:gd name="T6" fmla="*/ 35 w 122"/>
                <a:gd name="T7" fmla="*/ 47 h 226"/>
                <a:gd name="T8" fmla="*/ 35 w 122"/>
                <a:gd name="T9" fmla="*/ 2 h 226"/>
                <a:gd name="T10" fmla="*/ 0 w 122"/>
                <a:gd name="T11" fmla="*/ 2 h 226"/>
                <a:gd name="T12" fmla="*/ 0 w 122"/>
                <a:gd name="T13" fmla="*/ 226 h 226"/>
                <a:gd name="T14" fmla="*/ 37 w 122"/>
                <a:gd name="T15" fmla="*/ 226 h 226"/>
                <a:gd name="T16" fmla="*/ 37 w 122"/>
                <a:gd name="T17" fmla="*/ 12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26">
                  <a:moveTo>
                    <a:pt x="37" y="120"/>
                  </a:moveTo>
                  <a:cubicBezTo>
                    <a:pt x="37" y="70"/>
                    <a:pt x="73" y="34"/>
                    <a:pt x="122" y="33"/>
                  </a:cubicBezTo>
                  <a:lnTo>
                    <a:pt x="122" y="0"/>
                  </a:lnTo>
                  <a:cubicBezTo>
                    <a:pt x="78" y="0"/>
                    <a:pt x="50" y="24"/>
                    <a:pt x="35" y="47"/>
                  </a:cubicBezTo>
                  <a:lnTo>
                    <a:pt x="35" y="2"/>
                  </a:lnTo>
                  <a:lnTo>
                    <a:pt x="0" y="2"/>
                  </a:lnTo>
                  <a:lnTo>
                    <a:pt x="0" y="226"/>
                  </a:lnTo>
                  <a:lnTo>
                    <a:pt x="37" y="226"/>
                  </a:lnTo>
                  <a:lnTo>
                    <a:pt x="37" y="12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289">
              <a:extLst>
                <a:ext uri="{FF2B5EF4-FFF2-40B4-BE49-F238E27FC236}">
                  <a16:creationId xmlns:a16="http://schemas.microsoft.com/office/drawing/2014/main" id="{2B2CB08A-271E-3049-5EA2-5F887DC8D6E9}"/>
                </a:ext>
              </a:extLst>
            </p:cNvPr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2703513" y="2592388"/>
              <a:ext cx="77788" cy="103188"/>
            </a:xfrm>
            <a:custGeom>
              <a:avLst/>
              <a:gdLst>
                <a:gd name="T0" fmla="*/ 189 w 189"/>
                <a:gd name="T1" fmla="*/ 120 h 235"/>
                <a:gd name="T2" fmla="*/ 169 w 189"/>
                <a:gd name="T3" fmla="*/ 36 h 235"/>
                <a:gd name="T4" fmla="*/ 100 w 189"/>
                <a:gd name="T5" fmla="*/ 0 h 235"/>
                <a:gd name="T6" fmla="*/ 0 w 189"/>
                <a:gd name="T7" fmla="*/ 117 h 235"/>
                <a:gd name="T8" fmla="*/ 108 w 189"/>
                <a:gd name="T9" fmla="*/ 235 h 235"/>
                <a:gd name="T10" fmla="*/ 187 w 189"/>
                <a:gd name="T11" fmla="*/ 209 h 235"/>
                <a:gd name="T12" fmla="*/ 184 w 189"/>
                <a:gd name="T13" fmla="*/ 177 h 235"/>
                <a:gd name="T14" fmla="*/ 108 w 189"/>
                <a:gd name="T15" fmla="*/ 205 h 235"/>
                <a:gd name="T16" fmla="*/ 35 w 189"/>
                <a:gd name="T17" fmla="*/ 120 h 235"/>
                <a:gd name="T18" fmla="*/ 189 w 189"/>
                <a:gd name="T19" fmla="*/ 120 h 235"/>
                <a:gd name="T20" fmla="*/ 37 w 189"/>
                <a:gd name="T21" fmla="*/ 93 h 235"/>
                <a:gd name="T22" fmla="*/ 100 w 189"/>
                <a:gd name="T23" fmla="*/ 30 h 235"/>
                <a:gd name="T24" fmla="*/ 161 w 189"/>
                <a:gd name="T25" fmla="*/ 93 h 235"/>
                <a:gd name="T26" fmla="*/ 37 w 189"/>
                <a:gd name="T27" fmla="*/ 9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9" h="235">
                  <a:moveTo>
                    <a:pt x="189" y="120"/>
                  </a:moveTo>
                  <a:cubicBezTo>
                    <a:pt x="189" y="103"/>
                    <a:pt x="189" y="66"/>
                    <a:pt x="169" y="36"/>
                  </a:cubicBezTo>
                  <a:cubicBezTo>
                    <a:pt x="149" y="5"/>
                    <a:pt x="118" y="0"/>
                    <a:pt x="100" y="0"/>
                  </a:cubicBezTo>
                  <a:cubicBezTo>
                    <a:pt x="45" y="0"/>
                    <a:pt x="0" y="52"/>
                    <a:pt x="0" y="117"/>
                  </a:cubicBezTo>
                  <a:cubicBezTo>
                    <a:pt x="0" y="183"/>
                    <a:pt x="48" y="235"/>
                    <a:pt x="108" y="235"/>
                  </a:cubicBezTo>
                  <a:cubicBezTo>
                    <a:pt x="139" y="235"/>
                    <a:pt x="168" y="223"/>
                    <a:pt x="187" y="209"/>
                  </a:cubicBezTo>
                  <a:lnTo>
                    <a:pt x="184" y="177"/>
                  </a:lnTo>
                  <a:cubicBezTo>
                    <a:pt x="153" y="203"/>
                    <a:pt x="120" y="205"/>
                    <a:pt x="108" y="205"/>
                  </a:cubicBezTo>
                  <a:cubicBezTo>
                    <a:pt x="68" y="205"/>
                    <a:pt x="36" y="169"/>
                    <a:pt x="35" y="120"/>
                  </a:cubicBezTo>
                  <a:lnTo>
                    <a:pt x="189" y="120"/>
                  </a:lnTo>
                  <a:close/>
                  <a:moveTo>
                    <a:pt x="37" y="93"/>
                  </a:moveTo>
                  <a:cubicBezTo>
                    <a:pt x="45" y="55"/>
                    <a:pt x="72" y="30"/>
                    <a:pt x="100" y="30"/>
                  </a:cubicBezTo>
                  <a:cubicBezTo>
                    <a:pt x="126" y="30"/>
                    <a:pt x="154" y="47"/>
                    <a:pt x="161" y="93"/>
                  </a:cubicBezTo>
                  <a:lnTo>
                    <a:pt x="37" y="9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290">
              <a:extLst>
                <a:ext uri="{FF2B5EF4-FFF2-40B4-BE49-F238E27FC236}">
                  <a16:creationId xmlns:a16="http://schemas.microsoft.com/office/drawing/2014/main" id="{44129A25-10E6-D53D-FCB0-299A44A9DF27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2794000" y="2540000"/>
              <a:ext cx="65088" cy="152400"/>
            </a:xfrm>
            <a:custGeom>
              <a:avLst/>
              <a:gdLst>
                <a:gd name="T0" fmla="*/ 75 w 160"/>
                <a:gd name="T1" fmla="*/ 159 h 351"/>
                <a:gd name="T2" fmla="*/ 130 w 160"/>
                <a:gd name="T3" fmla="*/ 159 h 351"/>
                <a:gd name="T4" fmla="*/ 130 w 160"/>
                <a:gd name="T5" fmla="*/ 130 h 351"/>
                <a:gd name="T6" fmla="*/ 73 w 160"/>
                <a:gd name="T7" fmla="*/ 130 h 351"/>
                <a:gd name="T8" fmla="*/ 73 w 160"/>
                <a:gd name="T9" fmla="*/ 71 h 351"/>
                <a:gd name="T10" fmla="*/ 120 w 160"/>
                <a:gd name="T11" fmla="*/ 30 h 351"/>
                <a:gd name="T12" fmla="*/ 160 w 160"/>
                <a:gd name="T13" fmla="*/ 39 h 351"/>
                <a:gd name="T14" fmla="*/ 160 w 160"/>
                <a:gd name="T15" fmla="*/ 5 h 351"/>
                <a:gd name="T16" fmla="*/ 120 w 160"/>
                <a:gd name="T17" fmla="*/ 0 h 351"/>
                <a:gd name="T18" fmla="*/ 37 w 160"/>
                <a:gd name="T19" fmla="*/ 85 h 351"/>
                <a:gd name="T20" fmla="*/ 37 w 160"/>
                <a:gd name="T21" fmla="*/ 130 h 351"/>
                <a:gd name="T22" fmla="*/ 0 w 160"/>
                <a:gd name="T23" fmla="*/ 130 h 351"/>
                <a:gd name="T24" fmla="*/ 0 w 160"/>
                <a:gd name="T25" fmla="*/ 159 h 351"/>
                <a:gd name="T26" fmla="*/ 37 w 160"/>
                <a:gd name="T27" fmla="*/ 159 h 351"/>
                <a:gd name="T28" fmla="*/ 37 w 160"/>
                <a:gd name="T29" fmla="*/ 351 h 351"/>
                <a:gd name="T30" fmla="*/ 75 w 160"/>
                <a:gd name="T31" fmla="*/ 351 h 351"/>
                <a:gd name="T32" fmla="*/ 75 w 160"/>
                <a:gd name="T33" fmla="*/ 15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351">
                  <a:moveTo>
                    <a:pt x="75" y="159"/>
                  </a:moveTo>
                  <a:lnTo>
                    <a:pt x="130" y="159"/>
                  </a:lnTo>
                  <a:lnTo>
                    <a:pt x="130" y="130"/>
                  </a:lnTo>
                  <a:lnTo>
                    <a:pt x="73" y="130"/>
                  </a:lnTo>
                  <a:lnTo>
                    <a:pt x="73" y="71"/>
                  </a:lnTo>
                  <a:cubicBezTo>
                    <a:pt x="73" y="34"/>
                    <a:pt x="107" y="30"/>
                    <a:pt x="120" y="30"/>
                  </a:cubicBezTo>
                  <a:cubicBezTo>
                    <a:pt x="130" y="30"/>
                    <a:pt x="143" y="31"/>
                    <a:pt x="160" y="39"/>
                  </a:cubicBezTo>
                  <a:lnTo>
                    <a:pt x="160" y="5"/>
                  </a:lnTo>
                  <a:cubicBezTo>
                    <a:pt x="154" y="4"/>
                    <a:pt x="139" y="0"/>
                    <a:pt x="120" y="0"/>
                  </a:cubicBezTo>
                  <a:cubicBezTo>
                    <a:pt x="73" y="0"/>
                    <a:pt x="37" y="35"/>
                    <a:pt x="37" y="85"/>
                  </a:cubicBezTo>
                  <a:lnTo>
                    <a:pt x="37" y="130"/>
                  </a:lnTo>
                  <a:lnTo>
                    <a:pt x="0" y="130"/>
                  </a:lnTo>
                  <a:lnTo>
                    <a:pt x="0" y="159"/>
                  </a:lnTo>
                  <a:lnTo>
                    <a:pt x="37" y="159"/>
                  </a:lnTo>
                  <a:lnTo>
                    <a:pt x="37" y="351"/>
                  </a:lnTo>
                  <a:lnTo>
                    <a:pt x="75" y="351"/>
                  </a:lnTo>
                  <a:lnTo>
                    <a:pt x="75" y="15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8" name="TextBox 577">
            <a:extLst>
              <a:ext uri="{FF2B5EF4-FFF2-40B4-BE49-F238E27FC236}">
                <a16:creationId xmlns:a16="http://schemas.microsoft.com/office/drawing/2014/main" id="{2E54ADDB-0CE5-5803-BFA1-1E321301EB5F}"/>
              </a:ext>
            </a:extLst>
          </p:cNvPr>
          <p:cNvSpPr txBox="1"/>
          <p:nvPr/>
        </p:nvSpPr>
        <p:spPr>
          <a:xfrm>
            <a:off x="2147541" y="5722737"/>
            <a:ext cx="89317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: Continuing from a given </a:t>
            </a:r>
            <a:r>
              <a:rPr lang="en-US" sz="2000" dirty="0" err="1"/>
              <a:t>pref</a:t>
            </a:r>
            <a:r>
              <a:rPr lang="en-US" sz="2000" dirty="0"/>
              <a:t>, the prob. that M convinces R </a:t>
            </a:r>
            <a:r>
              <a:rPr lang="en-US" sz="2000" b="1" dirty="0"/>
              <a:t>in the real execution</a:t>
            </a:r>
          </a:p>
        </p:txBody>
      </p:sp>
      <p:grpSp>
        <p:nvGrpSpPr>
          <p:cNvPr id="579" name="Group 578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p_{\msf{pref}}$&#10;&#10;\end{document}" title="IguanaTex Vector Display">
            <a:extLst>
              <a:ext uri="{FF2B5EF4-FFF2-40B4-BE49-F238E27FC236}">
                <a16:creationId xmlns:a16="http://schemas.microsoft.com/office/drawing/2014/main" id="{77B58944-D1D8-5B6C-488C-2E623BA59558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452814" y="5778463"/>
            <a:ext cx="590556" cy="288658"/>
            <a:chOff x="2540000" y="2540000"/>
            <a:chExt cx="354013" cy="173038"/>
          </a:xfrm>
        </p:grpSpPr>
        <p:sp>
          <p:nvSpPr>
            <p:cNvPr id="580" name="Freeform 297">
              <a:extLst>
                <a:ext uri="{FF2B5EF4-FFF2-40B4-BE49-F238E27FC236}">
                  <a16:creationId xmlns:a16="http://schemas.microsoft.com/office/drawing/2014/main" id="{09F4E634-656A-A52E-1D86-0E038721445A}"/>
                </a:ext>
              </a:extLst>
            </p:cNvPr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2540000" y="2540000"/>
              <a:ext cx="106363" cy="150813"/>
            </a:xfrm>
            <a:custGeom>
              <a:avLst/>
              <a:gdLst>
                <a:gd name="T0" fmla="*/ 38 w 260"/>
                <a:gd name="T1" fmla="*/ 281 h 317"/>
                <a:gd name="T2" fmla="*/ 12 w 260"/>
                <a:gd name="T3" fmla="*/ 302 h 317"/>
                <a:gd name="T4" fmla="*/ 0 w 260"/>
                <a:gd name="T5" fmla="*/ 311 h 317"/>
                <a:gd name="T6" fmla="*/ 7 w 260"/>
                <a:gd name="T7" fmla="*/ 317 h 317"/>
                <a:gd name="T8" fmla="*/ 48 w 260"/>
                <a:gd name="T9" fmla="*/ 316 h 317"/>
                <a:gd name="T10" fmla="*/ 98 w 260"/>
                <a:gd name="T11" fmla="*/ 317 h 317"/>
                <a:gd name="T12" fmla="*/ 107 w 260"/>
                <a:gd name="T13" fmla="*/ 307 h 317"/>
                <a:gd name="T14" fmla="*/ 95 w 260"/>
                <a:gd name="T15" fmla="*/ 302 h 317"/>
                <a:gd name="T16" fmla="*/ 70 w 260"/>
                <a:gd name="T17" fmla="*/ 294 h 317"/>
                <a:gd name="T18" fmla="*/ 94 w 260"/>
                <a:gd name="T19" fmla="*/ 194 h 317"/>
                <a:gd name="T20" fmla="*/ 140 w 260"/>
                <a:gd name="T21" fmla="*/ 226 h 317"/>
                <a:gd name="T22" fmla="*/ 260 w 260"/>
                <a:gd name="T23" fmla="*/ 80 h 317"/>
                <a:gd name="T24" fmla="*/ 194 w 260"/>
                <a:gd name="T25" fmla="*/ 0 h 317"/>
                <a:gd name="T26" fmla="*/ 129 w 260"/>
                <a:gd name="T27" fmla="*/ 37 h 317"/>
                <a:gd name="T28" fmla="*/ 84 w 260"/>
                <a:gd name="T29" fmla="*/ 0 h 317"/>
                <a:gd name="T30" fmla="*/ 47 w 260"/>
                <a:gd name="T31" fmla="*/ 28 h 317"/>
                <a:gd name="T32" fmla="*/ 31 w 260"/>
                <a:gd name="T33" fmla="*/ 77 h 317"/>
                <a:gd name="T34" fmla="*/ 37 w 260"/>
                <a:gd name="T35" fmla="*/ 82 h 317"/>
                <a:gd name="T36" fmla="*/ 46 w 260"/>
                <a:gd name="T37" fmla="*/ 70 h 317"/>
                <a:gd name="T38" fmla="*/ 82 w 260"/>
                <a:gd name="T39" fmla="*/ 11 h 317"/>
                <a:gd name="T40" fmla="*/ 98 w 260"/>
                <a:gd name="T41" fmla="*/ 34 h 317"/>
                <a:gd name="T42" fmla="*/ 94 w 260"/>
                <a:gd name="T43" fmla="*/ 59 h 317"/>
                <a:gd name="T44" fmla="*/ 38 w 260"/>
                <a:gd name="T45" fmla="*/ 281 h 317"/>
                <a:gd name="T46" fmla="*/ 126 w 260"/>
                <a:gd name="T47" fmla="*/ 65 h 317"/>
                <a:gd name="T48" fmla="*/ 152 w 260"/>
                <a:gd name="T49" fmla="*/ 30 h 317"/>
                <a:gd name="T50" fmla="*/ 192 w 260"/>
                <a:gd name="T51" fmla="*/ 11 h 317"/>
                <a:gd name="T52" fmla="*/ 224 w 260"/>
                <a:gd name="T53" fmla="*/ 58 h 317"/>
                <a:gd name="T54" fmla="*/ 199 w 260"/>
                <a:gd name="T55" fmla="*/ 164 h 317"/>
                <a:gd name="T56" fmla="*/ 140 w 260"/>
                <a:gd name="T57" fmla="*/ 215 h 317"/>
                <a:gd name="T58" fmla="*/ 100 w 260"/>
                <a:gd name="T59" fmla="*/ 171 h 317"/>
                <a:gd name="T60" fmla="*/ 102 w 260"/>
                <a:gd name="T61" fmla="*/ 163 h 317"/>
                <a:gd name="T62" fmla="*/ 126 w 260"/>
                <a:gd name="T63" fmla="*/ 6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0" h="317">
                  <a:moveTo>
                    <a:pt x="38" y="281"/>
                  </a:moveTo>
                  <a:cubicBezTo>
                    <a:pt x="34" y="298"/>
                    <a:pt x="33" y="302"/>
                    <a:pt x="12" y="302"/>
                  </a:cubicBezTo>
                  <a:cubicBezTo>
                    <a:pt x="6" y="302"/>
                    <a:pt x="0" y="302"/>
                    <a:pt x="0" y="311"/>
                  </a:cubicBezTo>
                  <a:cubicBezTo>
                    <a:pt x="0" y="315"/>
                    <a:pt x="3" y="317"/>
                    <a:pt x="7" y="317"/>
                  </a:cubicBezTo>
                  <a:cubicBezTo>
                    <a:pt x="20" y="317"/>
                    <a:pt x="34" y="316"/>
                    <a:pt x="48" y="316"/>
                  </a:cubicBezTo>
                  <a:cubicBezTo>
                    <a:pt x="65" y="316"/>
                    <a:pt x="82" y="317"/>
                    <a:pt x="98" y="317"/>
                  </a:cubicBezTo>
                  <a:cubicBezTo>
                    <a:pt x="100" y="317"/>
                    <a:pt x="107" y="317"/>
                    <a:pt x="107" y="307"/>
                  </a:cubicBezTo>
                  <a:cubicBezTo>
                    <a:pt x="107" y="302"/>
                    <a:pt x="102" y="302"/>
                    <a:pt x="95" y="302"/>
                  </a:cubicBezTo>
                  <a:cubicBezTo>
                    <a:pt x="70" y="302"/>
                    <a:pt x="70" y="298"/>
                    <a:pt x="70" y="294"/>
                  </a:cubicBezTo>
                  <a:cubicBezTo>
                    <a:pt x="70" y="288"/>
                    <a:pt x="91" y="207"/>
                    <a:pt x="94" y="194"/>
                  </a:cubicBezTo>
                  <a:cubicBezTo>
                    <a:pt x="101" y="209"/>
                    <a:pt x="115" y="226"/>
                    <a:pt x="140" y="226"/>
                  </a:cubicBezTo>
                  <a:cubicBezTo>
                    <a:pt x="198" y="226"/>
                    <a:pt x="260" y="153"/>
                    <a:pt x="260" y="80"/>
                  </a:cubicBezTo>
                  <a:cubicBezTo>
                    <a:pt x="260" y="33"/>
                    <a:pt x="232" y="0"/>
                    <a:pt x="194" y="0"/>
                  </a:cubicBezTo>
                  <a:cubicBezTo>
                    <a:pt x="169" y="0"/>
                    <a:pt x="145" y="18"/>
                    <a:pt x="129" y="37"/>
                  </a:cubicBezTo>
                  <a:cubicBezTo>
                    <a:pt x="124" y="10"/>
                    <a:pt x="102" y="0"/>
                    <a:pt x="84" y="0"/>
                  </a:cubicBezTo>
                  <a:cubicBezTo>
                    <a:pt x="61" y="0"/>
                    <a:pt x="51" y="19"/>
                    <a:pt x="47" y="28"/>
                  </a:cubicBezTo>
                  <a:cubicBezTo>
                    <a:pt x="38" y="45"/>
                    <a:pt x="31" y="75"/>
                    <a:pt x="31" y="77"/>
                  </a:cubicBezTo>
                  <a:cubicBezTo>
                    <a:pt x="31" y="82"/>
                    <a:pt x="36" y="82"/>
                    <a:pt x="37" y="82"/>
                  </a:cubicBezTo>
                  <a:cubicBezTo>
                    <a:pt x="42" y="82"/>
                    <a:pt x="43" y="81"/>
                    <a:pt x="46" y="70"/>
                  </a:cubicBezTo>
                  <a:cubicBezTo>
                    <a:pt x="54" y="35"/>
                    <a:pt x="64" y="11"/>
                    <a:pt x="82" y="11"/>
                  </a:cubicBezTo>
                  <a:cubicBezTo>
                    <a:pt x="91" y="11"/>
                    <a:pt x="98" y="15"/>
                    <a:pt x="98" y="34"/>
                  </a:cubicBezTo>
                  <a:cubicBezTo>
                    <a:pt x="98" y="45"/>
                    <a:pt x="96" y="51"/>
                    <a:pt x="94" y="59"/>
                  </a:cubicBezTo>
                  <a:lnTo>
                    <a:pt x="38" y="281"/>
                  </a:lnTo>
                  <a:close/>
                  <a:moveTo>
                    <a:pt x="126" y="65"/>
                  </a:moveTo>
                  <a:cubicBezTo>
                    <a:pt x="130" y="51"/>
                    <a:pt x="143" y="37"/>
                    <a:pt x="152" y="30"/>
                  </a:cubicBezTo>
                  <a:cubicBezTo>
                    <a:pt x="170" y="14"/>
                    <a:pt x="184" y="11"/>
                    <a:pt x="192" y="11"/>
                  </a:cubicBezTo>
                  <a:cubicBezTo>
                    <a:pt x="212" y="11"/>
                    <a:pt x="224" y="28"/>
                    <a:pt x="224" y="58"/>
                  </a:cubicBezTo>
                  <a:cubicBezTo>
                    <a:pt x="224" y="87"/>
                    <a:pt x="208" y="145"/>
                    <a:pt x="199" y="164"/>
                  </a:cubicBezTo>
                  <a:cubicBezTo>
                    <a:pt x="182" y="199"/>
                    <a:pt x="158" y="215"/>
                    <a:pt x="140" y="215"/>
                  </a:cubicBezTo>
                  <a:cubicBezTo>
                    <a:pt x="107" y="215"/>
                    <a:pt x="100" y="174"/>
                    <a:pt x="100" y="171"/>
                  </a:cubicBezTo>
                  <a:cubicBezTo>
                    <a:pt x="100" y="170"/>
                    <a:pt x="100" y="169"/>
                    <a:pt x="102" y="163"/>
                  </a:cubicBezTo>
                  <a:lnTo>
                    <a:pt x="126" y="65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298">
              <a:extLst>
                <a:ext uri="{FF2B5EF4-FFF2-40B4-BE49-F238E27FC236}">
                  <a16:creationId xmlns:a16="http://schemas.microsoft.com/office/drawing/2014/main" id="{3719F48C-B394-0EB1-D496-DDC312054D86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2660650" y="2605088"/>
              <a:ext cx="61913" cy="107950"/>
            </a:xfrm>
            <a:custGeom>
              <a:avLst/>
              <a:gdLst>
                <a:gd name="T0" fmla="*/ 30 w 149"/>
                <a:gd name="T1" fmla="*/ 142 h 226"/>
                <a:gd name="T2" fmla="*/ 80 w 149"/>
                <a:gd name="T3" fmla="*/ 162 h 226"/>
                <a:gd name="T4" fmla="*/ 149 w 149"/>
                <a:gd name="T5" fmla="*/ 80 h 226"/>
                <a:gd name="T6" fmla="*/ 91 w 149"/>
                <a:gd name="T7" fmla="*/ 0 h 226"/>
                <a:gd name="T8" fmla="*/ 29 w 149"/>
                <a:gd name="T9" fmla="*/ 20 h 226"/>
                <a:gd name="T10" fmla="*/ 29 w 149"/>
                <a:gd name="T11" fmla="*/ 3 h 226"/>
                <a:gd name="T12" fmla="*/ 0 w 149"/>
                <a:gd name="T13" fmla="*/ 3 h 226"/>
                <a:gd name="T14" fmla="*/ 0 w 149"/>
                <a:gd name="T15" fmla="*/ 226 h 226"/>
                <a:gd name="T16" fmla="*/ 30 w 149"/>
                <a:gd name="T17" fmla="*/ 226 h 226"/>
                <a:gd name="T18" fmla="*/ 30 w 149"/>
                <a:gd name="T19" fmla="*/ 142 h 226"/>
                <a:gd name="T20" fmla="*/ 30 w 149"/>
                <a:gd name="T21" fmla="*/ 42 h 226"/>
                <a:gd name="T22" fmla="*/ 68 w 149"/>
                <a:gd name="T23" fmla="*/ 24 h 226"/>
                <a:gd name="T24" fmla="*/ 118 w 149"/>
                <a:gd name="T25" fmla="*/ 80 h 226"/>
                <a:gd name="T26" fmla="*/ 65 w 149"/>
                <a:gd name="T27" fmla="*/ 139 h 226"/>
                <a:gd name="T28" fmla="*/ 42 w 149"/>
                <a:gd name="T29" fmla="*/ 131 h 226"/>
                <a:gd name="T30" fmla="*/ 30 w 149"/>
                <a:gd name="T31" fmla="*/ 111 h 226"/>
                <a:gd name="T32" fmla="*/ 30 w 149"/>
                <a:gd name="T33" fmla="*/ 4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226">
                  <a:moveTo>
                    <a:pt x="30" y="142"/>
                  </a:moveTo>
                  <a:cubicBezTo>
                    <a:pt x="48" y="159"/>
                    <a:pt x="68" y="162"/>
                    <a:pt x="80" y="162"/>
                  </a:cubicBezTo>
                  <a:cubicBezTo>
                    <a:pt x="117" y="162"/>
                    <a:pt x="149" y="127"/>
                    <a:pt x="149" y="80"/>
                  </a:cubicBezTo>
                  <a:cubicBezTo>
                    <a:pt x="149" y="39"/>
                    <a:pt x="125" y="0"/>
                    <a:pt x="91" y="0"/>
                  </a:cubicBezTo>
                  <a:cubicBezTo>
                    <a:pt x="75" y="0"/>
                    <a:pt x="49" y="4"/>
                    <a:pt x="29" y="20"/>
                  </a:cubicBezTo>
                  <a:lnTo>
                    <a:pt x="29" y="3"/>
                  </a:lnTo>
                  <a:lnTo>
                    <a:pt x="0" y="3"/>
                  </a:lnTo>
                  <a:lnTo>
                    <a:pt x="0" y="226"/>
                  </a:lnTo>
                  <a:lnTo>
                    <a:pt x="30" y="226"/>
                  </a:lnTo>
                  <a:lnTo>
                    <a:pt x="30" y="142"/>
                  </a:lnTo>
                  <a:close/>
                  <a:moveTo>
                    <a:pt x="30" y="42"/>
                  </a:moveTo>
                  <a:cubicBezTo>
                    <a:pt x="38" y="33"/>
                    <a:pt x="52" y="24"/>
                    <a:pt x="68" y="24"/>
                  </a:cubicBezTo>
                  <a:cubicBezTo>
                    <a:pt x="96" y="24"/>
                    <a:pt x="118" y="50"/>
                    <a:pt x="118" y="80"/>
                  </a:cubicBezTo>
                  <a:cubicBezTo>
                    <a:pt x="118" y="115"/>
                    <a:pt x="92" y="139"/>
                    <a:pt x="65" y="139"/>
                  </a:cubicBezTo>
                  <a:cubicBezTo>
                    <a:pt x="60" y="139"/>
                    <a:pt x="51" y="138"/>
                    <a:pt x="42" y="131"/>
                  </a:cubicBezTo>
                  <a:cubicBezTo>
                    <a:pt x="31" y="123"/>
                    <a:pt x="30" y="117"/>
                    <a:pt x="30" y="111"/>
                  </a:cubicBezTo>
                  <a:lnTo>
                    <a:pt x="30" y="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299">
              <a:extLst>
                <a:ext uri="{FF2B5EF4-FFF2-40B4-BE49-F238E27FC236}">
                  <a16:creationId xmlns:a16="http://schemas.microsoft.com/office/drawing/2014/main" id="{08827D6B-5001-6B5F-23F2-4FF2378298F2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735263" y="2605088"/>
              <a:ext cx="36513" cy="76200"/>
            </a:xfrm>
            <a:custGeom>
              <a:avLst/>
              <a:gdLst>
                <a:gd name="T0" fmla="*/ 30 w 92"/>
                <a:gd name="T1" fmla="*/ 84 h 158"/>
                <a:gd name="T2" fmla="*/ 92 w 92"/>
                <a:gd name="T3" fmla="*/ 26 h 158"/>
                <a:gd name="T4" fmla="*/ 92 w 92"/>
                <a:gd name="T5" fmla="*/ 0 h 158"/>
                <a:gd name="T6" fmla="*/ 27 w 92"/>
                <a:gd name="T7" fmla="*/ 33 h 158"/>
                <a:gd name="T8" fmla="*/ 27 w 92"/>
                <a:gd name="T9" fmla="*/ 1 h 158"/>
                <a:gd name="T10" fmla="*/ 0 w 92"/>
                <a:gd name="T11" fmla="*/ 1 h 158"/>
                <a:gd name="T12" fmla="*/ 0 w 92"/>
                <a:gd name="T13" fmla="*/ 158 h 158"/>
                <a:gd name="T14" fmla="*/ 30 w 92"/>
                <a:gd name="T15" fmla="*/ 158 h 158"/>
                <a:gd name="T16" fmla="*/ 30 w 92"/>
                <a:gd name="T17" fmla="*/ 8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58">
                  <a:moveTo>
                    <a:pt x="30" y="84"/>
                  </a:moveTo>
                  <a:cubicBezTo>
                    <a:pt x="30" y="46"/>
                    <a:pt x="61" y="26"/>
                    <a:pt x="92" y="26"/>
                  </a:cubicBezTo>
                  <a:lnTo>
                    <a:pt x="92" y="0"/>
                  </a:lnTo>
                  <a:cubicBezTo>
                    <a:pt x="62" y="0"/>
                    <a:pt x="41" y="14"/>
                    <a:pt x="27" y="33"/>
                  </a:cubicBezTo>
                  <a:lnTo>
                    <a:pt x="27" y="1"/>
                  </a:lnTo>
                  <a:lnTo>
                    <a:pt x="0" y="1"/>
                  </a:lnTo>
                  <a:lnTo>
                    <a:pt x="0" y="158"/>
                  </a:lnTo>
                  <a:lnTo>
                    <a:pt x="30" y="158"/>
                  </a:lnTo>
                  <a:lnTo>
                    <a:pt x="30" y="8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300">
              <a:extLst>
                <a:ext uri="{FF2B5EF4-FFF2-40B4-BE49-F238E27FC236}">
                  <a16:creationId xmlns:a16="http://schemas.microsoft.com/office/drawing/2014/main" id="{8674037D-B9CD-4012-D8FC-2C91AF53613B}"/>
                </a:ext>
              </a:extLst>
            </p:cNvPr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2779713" y="2605088"/>
              <a:ext cx="57150" cy="77788"/>
            </a:xfrm>
            <a:custGeom>
              <a:avLst/>
              <a:gdLst>
                <a:gd name="T0" fmla="*/ 137 w 141"/>
                <a:gd name="T1" fmla="*/ 122 h 164"/>
                <a:gd name="T2" fmla="*/ 81 w 141"/>
                <a:gd name="T3" fmla="*/ 141 h 164"/>
                <a:gd name="T4" fmla="*/ 27 w 141"/>
                <a:gd name="T5" fmla="*/ 84 h 164"/>
                <a:gd name="T6" fmla="*/ 141 w 141"/>
                <a:gd name="T7" fmla="*/ 84 h 164"/>
                <a:gd name="T8" fmla="*/ 126 w 141"/>
                <a:gd name="T9" fmla="*/ 24 h 164"/>
                <a:gd name="T10" fmla="*/ 75 w 141"/>
                <a:gd name="T11" fmla="*/ 0 h 164"/>
                <a:gd name="T12" fmla="*/ 0 w 141"/>
                <a:gd name="T13" fmla="*/ 82 h 164"/>
                <a:gd name="T14" fmla="*/ 81 w 141"/>
                <a:gd name="T15" fmla="*/ 164 h 164"/>
                <a:gd name="T16" fmla="*/ 140 w 141"/>
                <a:gd name="T17" fmla="*/ 147 h 164"/>
                <a:gd name="T18" fmla="*/ 137 w 141"/>
                <a:gd name="T19" fmla="*/ 122 h 164"/>
                <a:gd name="T20" fmla="*/ 29 w 141"/>
                <a:gd name="T21" fmla="*/ 63 h 164"/>
                <a:gd name="T22" fmla="*/ 75 w 141"/>
                <a:gd name="T23" fmla="*/ 23 h 164"/>
                <a:gd name="T24" fmla="*/ 120 w 141"/>
                <a:gd name="T25" fmla="*/ 63 h 164"/>
                <a:gd name="T26" fmla="*/ 29 w 141"/>
                <a:gd name="T27" fmla="*/ 6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4">
                  <a:moveTo>
                    <a:pt x="137" y="122"/>
                  </a:moveTo>
                  <a:cubicBezTo>
                    <a:pt x="118" y="136"/>
                    <a:pt x="96" y="141"/>
                    <a:pt x="81" y="141"/>
                  </a:cubicBezTo>
                  <a:cubicBezTo>
                    <a:pt x="51" y="141"/>
                    <a:pt x="28" y="116"/>
                    <a:pt x="27" y="84"/>
                  </a:cubicBezTo>
                  <a:lnTo>
                    <a:pt x="141" y="84"/>
                  </a:lnTo>
                  <a:cubicBezTo>
                    <a:pt x="141" y="68"/>
                    <a:pt x="139" y="44"/>
                    <a:pt x="126" y="24"/>
                  </a:cubicBezTo>
                  <a:cubicBezTo>
                    <a:pt x="113" y="7"/>
                    <a:pt x="92" y="0"/>
                    <a:pt x="75" y="0"/>
                  </a:cubicBezTo>
                  <a:cubicBezTo>
                    <a:pt x="32" y="0"/>
                    <a:pt x="0" y="37"/>
                    <a:pt x="0" y="82"/>
                  </a:cubicBezTo>
                  <a:cubicBezTo>
                    <a:pt x="0" y="126"/>
                    <a:pt x="35" y="164"/>
                    <a:pt x="81" y="164"/>
                  </a:cubicBezTo>
                  <a:cubicBezTo>
                    <a:pt x="101" y="164"/>
                    <a:pt x="122" y="158"/>
                    <a:pt x="140" y="147"/>
                  </a:cubicBezTo>
                  <a:lnTo>
                    <a:pt x="137" y="122"/>
                  </a:lnTo>
                  <a:close/>
                  <a:moveTo>
                    <a:pt x="29" y="63"/>
                  </a:moveTo>
                  <a:cubicBezTo>
                    <a:pt x="37" y="35"/>
                    <a:pt x="58" y="23"/>
                    <a:pt x="75" y="23"/>
                  </a:cubicBezTo>
                  <a:cubicBezTo>
                    <a:pt x="90" y="23"/>
                    <a:pt x="113" y="30"/>
                    <a:pt x="120" y="63"/>
                  </a:cubicBezTo>
                  <a:lnTo>
                    <a:pt x="29" y="6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301">
              <a:extLst>
                <a:ext uri="{FF2B5EF4-FFF2-40B4-BE49-F238E27FC236}">
                  <a16:creationId xmlns:a16="http://schemas.microsoft.com/office/drawing/2014/main" id="{A82DD22F-5BE4-8205-0A69-CF04F5C58FB3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844800" y="2563813"/>
              <a:ext cx="49213" cy="117475"/>
            </a:xfrm>
            <a:custGeom>
              <a:avLst/>
              <a:gdLst>
                <a:gd name="T0" fmla="*/ 56 w 118"/>
                <a:gd name="T1" fmla="*/ 113 h 246"/>
                <a:gd name="T2" fmla="*/ 96 w 118"/>
                <a:gd name="T3" fmla="*/ 113 h 246"/>
                <a:gd name="T4" fmla="*/ 96 w 118"/>
                <a:gd name="T5" fmla="*/ 91 h 246"/>
                <a:gd name="T6" fmla="*/ 55 w 118"/>
                <a:gd name="T7" fmla="*/ 91 h 246"/>
                <a:gd name="T8" fmla="*/ 55 w 118"/>
                <a:gd name="T9" fmla="*/ 51 h 246"/>
                <a:gd name="T10" fmla="*/ 89 w 118"/>
                <a:gd name="T11" fmla="*/ 24 h 246"/>
                <a:gd name="T12" fmla="*/ 118 w 118"/>
                <a:gd name="T13" fmla="*/ 29 h 246"/>
                <a:gd name="T14" fmla="*/ 118 w 118"/>
                <a:gd name="T15" fmla="*/ 4 h 246"/>
                <a:gd name="T16" fmla="*/ 89 w 118"/>
                <a:gd name="T17" fmla="*/ 0 h 246"/>
                <a:gd name="T18" fmla="*/ 27 w 118"/>
                <a:gd name="T19" fmla="*/ 61 h 246"/>
                <a:gd name="T20" fmla="*/ 27 w 118"/>
                <a:gd name="T21" fmla="*/ 91 h 246"/>
                <a:gd name="T22" fmla="*/ 0 w 118"/>
                <a:gd name="T23" fmla="*/ 91 h 246"/>
                <a:gd name="T24" fmla="*/ 0 w 118"/>
                <a:gd name="T25" fmla="*/ 113 h 246"/>
                <a:gd name="T26" fmla="*/ 27 w 118"/>
                <a:gd name="T27" fmla="*/ 113 h 246"/>
                <a:gd name="T28" fmla="*/ 27 w 118"/>
                <a:gd name="T29" fmla="*/ 246 h 246"/>
                <a:gd name="T30" fmla="*/ 56 w 118"/>
                <a:gd name="T31" fmla="*/ 246 h 246"/>
                <a:gd name="T32" fmla="*/ 56 w 118"/>
                <a:gd name="T33" fmla="*/ 11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246">
                  <a:moveTo>
                    <a:pt x="56" y="113"/>
                  </a:moveTo>
                  <a:lnTo>
                    <a:pt x="96" y="113"/>
                  </a:lnTo>
                  <a:lnTo>
                    <a:pt x="96" y="91"/>
                  </a:lnTo>
                  <a:lnTo>
                    <a:pt x="55" y="91"/>
                  </a:lnTo>
                  <a:lnTo>
                    <a:pt x="55" y="51"/>
                  </a:lnTo>
                  <a:cubicBezTo>
                    <a:pt x="55" y="27"/>
                    <a:pt x="77" y="24"/>
                    <a:pt x="89" y="24"/>
                  </a:cubicBezTo>
                  <a:cubicBezTo>
                    <a:pt x="96" y="24"/>
                    <a:pt x="106" y="25"/>
                    <a:pt x="118" y="29"/>
                  </a:cubicBezTo>
                  <a:lnTo>
                    <a:pt x="118" y="4"/>
                  </a:lnTo>
                  <a:cubicBezTo>
                    <a:pt x="109" y="2"/>
                    <a:pt x="99" y="0"/>
                    <a:pt x="89" y="0"/>
                  </a:cubicBezTo>
                  <a:cubicBezTo>
                    <a:pt x="53" y="0"/>
                    <a:pt x="27" y="26"/>
                    <a:pt x="27" y="61"/>
                  </a:cubicBezTo>
                  <a:lnTo>
                    <a:pt x="27" y="91"/>
                  </a:lnTo>
                  <a:lnTo>
                    <a:pt x="0" y="91"/>
                  </a:lnTo>
                  <a:lnTo>
                    <a:pt x="0" y="113"/>
                  </a:lnTo>
                  <a:lnTo>
                    <a:pt x="27" y="113"/>
                  </a:lnTo>
                  <a:lnTo>
                    <a:pt x="27" y="246"/>
                  </a:lnTo>
                  <a:lnTo>
                    <a:pt x="56" y="246"/>
                  </a:lnTo>
                  <a:lnTo>
                    <a:pt x="56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711763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" grpId="0" animBg="1"/>
      <p:bldP spid="57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>
            <a:extLst>
              <a:ext uri="{FF2B5EF4-FFF2-40B4-BE49-F238E27FC236}">
                <a16:creationId xmlns:a16="http://schemas.microsoft.com/office/drawing/2014/main" id="{F2B46667-73CB-E85F-9A64-E373D281670A}"/>
              </a:ext>
            </a:extLst>
          </p:cNvPr>
          <p:cNvSpPr txBox="1"/>
          <p:nvPr/>
        </p:nvSpPr>
        <p:spPr>
          <a:xfrm>
            <a:off x="3965583" y="2866892"/>
            <a:ext cx="46392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The value committed by </a:t>
            </a:r>
          </a:p>
          <a:p>
            <a:r>
              <a:rPr lang="en-US" dirty="0"/>
              <a:t>(the value bound in the right transcript)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9FC6541-C448-7F92-1E93-CEB2BED3A274}"/>
              </a:ext>
            </a:extLst>
          </p:cNvPr>
          <p:cNvSpPr txBox="1"/>
          <p:nvPr/>
        </p:nvSpPr>
        <p:spPr>
          <a:xfrm>
            <a:off x="79180" y="946462"/>
            <a:ext cx="419725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/>
              <a:t>Man-in-the-Middle Execution of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179A3CB-73B7-5E83-A064-4EDAEC3434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Definition </a:t>
            </a:r>
          </a:p>
        </p:txBody>
      </p:sp>
      <p:sp>
        <p:nvSpPr>
          <p:cNvPr id="4" name="Freeform 7 1 1">
            <a:extLst>
              <a:ext uri="{FF2B5EF4-FFF2-40B4-BE49-F238E27FC236}">
                <a16:creationId xmlns:a16="http://schemas.microsoft.com/office/drawing/2014/main" id="{B8157205-2896-89E5-98DE-9D4DF24BC86F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668195" y="1568584"/>
            <a:ext cx="361464" cy="250245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21">
            <a:extLst>
              <a:ext uri="{FF2B5EF4-FFF2-40B4-BE49-F238E27FC236}">
                <a16:creationId xmlns:a16="http://schemas.microsoft.com/office/drawing/2014/main" id="{E7B52D68-1334-2305-572F-593AA476D531}"/>
              </a:ext>
            </a:extLst>
          </p:cNvPr>
          <p:cNvSpPr>
            <a:spLocks noChangeAspect="1" noEditPoints="1"/>
          </p:cNvSpPr>
          <p:nvPr>
            <p:custDataLst>
              <p:tags r:id="rId2"/>
            </p:custDataLst>
          </p:nvPr>
        </p:nvSpPr>
        <p:spPr bwMode="auto">
          <a:xfrm>
            <a:off x="4352258" y="1559183"/>
            <a:ext cx="242581" cy="236559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65B0FAC2-A785-BB2C-6FEC-0A9B2ED341EE}"/>
              </a:ext>
            </a:extLst>
          </p:cNvPr>
          <p:cNvCxnSpPr/>
          <p:nvPr/>
        </p:nvCxnSpPr>
        <p:spPr>
          <a:xfrm>
            <a:off x="1672846" y="1979481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CCA7BB9E-F2AD-763B-A6CB-3726225ED70D}"/>
              </a:ext>
            </a:extLst>
          </p:cNvPr>
          <p:cNvCxnSpPr>
            <a:cxnSpLocks/>
          </p:cNvCxnSpPr>
          <p:nvPr/>
        </p:nvCxnSpPr>
        <p:spPr>
          <a:xfrm flipH="1">
            <a:off x="1672846" y="2441120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EAD30E72-4A48-819A-A0D7-AAFCE85D54AF}"/>
              </a:ext>
            </a:extLst>
          </p:cNvPr>
          <p:cNvSpPr txBox="1"/>
          <p:nvPr/>
        </p:nvSpPr>
        <p:spPr>
          <a:xfrm>
            <a:off x="1786077" y="1979481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E7C2B443-9DE2-5FD6-4FEF-0CFDC9F76CD6}"/>
              </a:ext>
            </a:extLst>
          </p:cNvPr>
          <p:cNvCxnSpPr/>
          <p:nvPr/>
        </p:nvCxnSpPr>
        <p:spPr>
          <a:xfrm>
            <a:off x="3405915" y="1979481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18D17778-9597-0B56-DF75-05E29F51B2BF}"/>
              </a:ext>
            </a:extLst>
          </p:cNvPr>
          <p:cNvCxnSpPr>
            <a:cxnSpLocks/>
          </p:cNvCxnSpPr>
          <p:nvPr/>
        </p:nvCxnSpPr>
        <p:spPr>
          <a:xfrm flipH="1">
            <a:off x="3405915" y="2441120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2312308C-7D87-8B6B-A9EF-CA81A5D5C40A}"/>
              </a:ext>
            </a:extLst>
          </p:cNvPr>
          <p:cNvSpPr txBox="1"/>
          <p:nvPr/>
        </p:nvSpPr>
        <p:spPr>
          <a:xfrm>
            <a:off x="3519146" y="1979481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pic>
        <p:nvPicPr>
          <p:cNvPr id="22" name="Picture 21" descr="\documentclass{article}&#10;\usepackage{amsmath}&#10;\pagestyle{empty}&#10;&#10;\renewcommand{\tilde}{\widetilde}&#10;&#10;\begin{document}&#10;&#10;$\tilde{m}$&#10;&#10;\end{document}" title="IguanaTex Bitmap Display">
            <a:extLst>
              <a:ext uri="{FF2B5EF4-FFF2-40B4-BE49-F238E27FC236}">
                <a16:creationId xmlns:a16="http://schemas.microsoft.com/office/drawing/2014/main" id="{CEB2766C-1831-A667-93EC-A198D9B9E1A0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3436" y="2866708"/>
            <a:ext cx="294439" cy="262202"/>
          </a:xfrm>
          <a:prstGeom prst="rect">
            <a:avLst/>
          </a:prstGeom>
        </p:spPr>
      </p:pic>
      <p:sp>
        <p:nvSpPr>
          <p:cNvPr id="24" name="Freeform 7 1 2 1">
            <a:extLst>
              <a:ext uri="{FF2B5EF4-FFF2-40B4-BE49-F238E27FC236}">
                <a16:creationId xmlns:a16="http://schemas.microsoft.com/office/drawing/2014/main" id="{756106AA-0FB2-5D58-A5E3-973DE8912BD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6366864" y="2967586"/>
            <a:ext cx="247403" cy="171279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5F158034-4ACD-6184-BA55-ADC695D003B9}"/>
              </a:ext>
            </a:extLst>
          </p:cNvPr>
          <p:cNvCxnSpPr>
            <a:cxnSpLocks/>
          </p:cNvCxnSpPr>
          <p:nvPr/>
        </p:nvCxnSpPr>
        <p:spPr>
          <a:xfrm>
            <a:off x="3770450" y="2512142"/>
            <a:ext cx="0" cy="25745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" name="Picture 29" descr="\documentclass{article}&#10;\usepackage{amsmath}&#10;\pagestyle{empty}&#10;\newcommand{\msf}{\mathsf}&#10;\newcommand{\mcal}{\mathcal}&#10;\renewcommand{\tilde}{\widetilde}&#10;\begin{document}&#10;&#10;$\msf{View}_{\mcal{M}}$&#10;&#10;\end{document}" title="IguanaTex Bitmap Display">
            <a:extLst>
              <a:ext uri="{FF2B5EF4-FFF2-40B4-BE49-F238E27FC236}">
                <a16:creationId xmlns:a16="http://schemas.microsoft.com/office/drawing/2014/main" id="{11A64FD9-2F75-123D-EB09-5915BE17615E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6031" y="3785546"/>
            <a:ext cx="737524" cy="222476"/>
          </a:xfrm>
          <a:prstGeom prst="rect">
            <a:avLst/>
          </a:prstGeom>
        </p:spPr>
      </p:pic>
      <p:pic>
        <p:nvPicPr>
          <p:cNvPr id="34" name="Picture 33" descr="\documentclass{article}&#10;\usepackage{amsmath}&#10;\pagestyle{empty}&#10;\newcommand{\msf}{\mathsf}&#10;\newcommand{\mcal}{\mathcal}&#10;\newcommand{\secpar}{\lambda}&#10;\renewcommand{\tilde}{\widetilde}&#10;\begin{document}&#10;&#10;$\msf{mim}^{\mcal{M}}_{\langle C, R \rangle}(\secpar, m) :=(\msf{View}_{\mcal{M}}, \tilde{m})$&#10;&#10;\end{document}" title="IguanaTex Bitmap Display">
            <a:extLst>
              <a:ext uri="{FF2B5EF4-FFF2-40B4-BE49-F238E27FC236}">
                <a16:creationId xmlns:a16="http://schemas.microsoft.com/office/drawing/2014/main" id="{57A74BE8-CD32-AC6D-8F4D-2382DC12DAA6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6210" y="1450110"/>
            <a:ext cx="3852747" cy="390124"/>
          </a:xfrm>
          <a:prstGeom prst="rect">
            <a:avLst/>
          </a:prstGeom>
        </p:spPr>
      </p:pic>
      <p:pic>
        <p:nvPicPr>
          <p:cNvPr id="37" name="Picture 36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727476C4-2F59-6814-375C-CD79B33FA703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110" y="1574689"/>
            <a:ext cx="849611" cy="371427"/>
          </a:xfrm>
          <a:prstGeom prst="rect">
            <a:avLst/>
          </a:prstGeom>
        </p:spPr>
      </p:pic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89EC676F-A123-545D-AD7C-A83631B51292}"/>
              </a:ext>
            </a:extLst>
          </p:cNvPr>
          <p:cNvCxnSpPr>
            <a:cxnSpLocks/>
          </p:cNvCxnSpPr>
          <p:nvPr/>
        </p:nvCxnSpPr>
        <p:spPr>
          <a:xfrm>
            <a:off x="2852785" y="2872509"/>
            <a:ext cx="0" cy="81148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22AC789D-59E6-BF27-FCDD-ADE851DF07F7}"/>
              </a:ext>
            </a:extLst>
          </p:cNvPr>
          <p:cNvSpPr txBox="1"/>
          <p:nvPr/>
        </p:nvSpPr>
        <p:spPr>
          <a:xfrm>
            <a:off x="3400152" y="3727365"/>
            <a:ext cx="42257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The view of        during this MIM execution</a:t>
            </a:r>
          </a:p>
        </p:txBody>
      </p:sp>
      <p:sp>
        <p:nvSpPr>
          <p:cNvPr id="44" name="Freeform 7 1 2 2">
            <a:extLst>
              <a:ext uri="{FF2B5EF4-FFF2-40B4-BE49-F238E27FC236}">
                <a16:creationId xmlns:a16="http://schemas.microsoft.com/office/drawing/2014/main" id="{C1C262BB-ADE5-17AD-5FE3-B084DCD2E9D3}"/>
              </a:ext>
            </a:extLst>
          </p:cNvPr>
          <p:cNvSpPr>
            <a:spLocks noChangeAspect="1"/>
          </p:cNvSpPr>
          <p:nvPr>
            <p:custDataLst>
              <p:tags r:id="rId8"/>
            </p:custDataLst>
          </p:nvPr>
        </p:nvSpPr>
        <p:spPr bwMode="auto">
          <a:xfrm>
            <a:off x="4659890" y="3820045"/>
            <a:ext cx="247403" cy="171279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6" name="Picture 45" descr="\documentclass{article}&#10;\usepackage{amsmath}&#10;\pagestyle{empty}&#10;\newcommand{\msf}{\mathsf}&#10;\newcommand{\mcal}{\mathcal}&#10;\newcommand{\secpar}{\lambda}&#10;\renewcommand{\tilde}{\widetilde}&#10;\begin{document}&#10;&#10;$\langle C, R \rangle$&#10;&#10;\end{document}" title="IguanaTex Bitmap Display">
            <a:extLst>
              <a:ext uri="{FF2B5EF4-FFF2-40B4-BE49-F238E27FC236}">
                <a16:creationId xmlns:a16="http://schemas.microsoft.com/office/drawing/2014/main" id="{54BCFF89-C7C3-1709-0713-C39D34C7D0A4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6875" y="5192570"/>
            <a:ext cx="633905" cy="254476"/>
          </a:xfrm>
          <a:prstGeom prst="rect">
            <a:avLst/>
          </a:prstGeom>
        </p:spPr>
      </p:pic>
      <p:pic>
        <p:nvPicPr>
          <p:cNvPr id="47" name="Picture 46" descr="\documentclass{article}&#10;\usepackage{amsmath}&#10;\pagestyle{empty}&#10;\newcommand{\msf}{\mathsf}&#10;\newcommand{\mcal}{\mathcal}&#10;\newcommand{\secpar}{\lambda}&#10;\renewcommand{\tilde}{\widetilde}&#10;\begin{document}&#10;&#10;$\langle C, R \rangle$&#10;&#10;\end{document}" title="IguanaTex Bitmap Display">
            <a:extLst>
              <a:ext uri="{FF2B5EF4-FFF2-40B4-BE49-F238E27FC236}">
                <a16:creationId xmlns:a16="http://schemas.microsoft.com/office/drawing/2014/main" id="{0DECBC7A-82D0-F70A-FAFC-C443282B9E2B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0542" y="1043708"/>
            <a:ext cx="692798" cy="278118"/>
          </a:xfrm>
          <a:prstGeom prst="rect">
            <a:avLst/>
          </a:prstGeom>
        </p:spPr>
      </p:pic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28E5F4BC-A9F1-C28C-B432-165EDB290B06}"/>
              </a:ext>
            </a:extLst>
          </p:cNvPr>
          <p:cNvCxnSpPr>
            <a:cxnSpLocks/>
          </p:cNvCxnSpPr>
          <p:nvPr/>
        </p:nvCxnSpPr>
        <p:spPr>
          <a:xfrm>
            <a:off x="97654" y="4252404"/>
            <a:ext cx="1190495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CED72C9C-0322-F059-87E3-96D4ED6A470E}"/>
              </a:ext>
            </a:extLst>
          </p:cNvPr>
          <p:cNvSpPr txBox="1"/>
          <p:nvPr/>
        </p:nvSpPr>
        <p:spPr>
          <a:xfrm>
            <a:off x="6337831" y="5122832"/>
            <a:ext cx="230481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/>
              <a:t>is non-malleable if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FBED869-A275-1DE4-DC1D-9804740BC8E0}"/>
              </a:ext>
            </a:extLst>
          </p:cNvPr>
          <p:cNvSpPr txBox="1"/>
          <p:nvPr/>
        </p:nvSpPr>
        <p:spPr>
          <a:xfrm>
            <a:off x="2811313" y="5104375"/>
            <a:ext cx="284134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/>
              <a:t>A commitment scheme </a:t>
            </a:r>
          </a:p>
        </p:txBody>
      </p:sp>
      <p:pic>
        <p:nvPicPr>
          <p:cNvPr id="59" name="Picture 58" descr="\documentclass{article}&#10;\usepackage{amsmath}&#10;\pagestyle{empty}&#10;\newcommand{\msf}{\mathsf}&#10;\newcommand{\mcal}{\mathcal}&#10;\newcommand{\secpar}{\lambda}&#10;\renewcommand{\tilde}{\widetilde}&#10;\begin{document}&#10;&#10;$\forall~m_0 \ne m_1$,&#10;&#10;\end{document}" title="IguanaTex Bitmap Display">
            <a:extLst>
              <a:ext uri="{FF2B5EF4-FFF2-40B4-BE49-F238E27FC236}">
                <a16:creationId xmlns:a16="http://schemas.microsoft.com/office/drawing/2014/main" id="{24653531-D3D0-C841-578C-EF0B7A929ECC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7647" y="5809489"/>
            <a:ext cx="1516616" cy="278525"/>
          </a:xfrm>
          <a:prstGeom prst="rect">
            <a:avLst/>
          </a:prstGeom>
        </p:spPr>
      </p:pic>
      <p:pic>
        <p:nvPicPr>
          <p:cNvPr id="60" name="Picture 59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 title="IguanaTex Bitmap Display">
            <a:extLst>
              <a:ext uri="{FF2B5EF4-FFF2-40B4-BE49-F238E27FC236}">
                <a16:creationId xmlns:a16="http://schemas.microsoft.com/office/drawing/2014/main" id="{283FC819-78CB-C28D-BE1B-ED8D52BF0935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0453" y="5784814"/>
            <a:ext cx="202192" cy="282119"/>
          </a:xfrm>
          <a:prstGeom prst="rect">
            <a:avLst/>
          </a:prstGeom>
        </p:spPr>
      </p:pic>
      <p:pic>
        <p:nvPicPr>
          <p:cNvPr id="61" name="Picture 60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0)\}_{\secpar}$&#10;&#10;\end{document}" title="IguanaTex Bitmap Display">
            <a:extLst>
              <a:ext uri="{FF2B5EF4-FFF2-40B4-BE49-F238E27FC236}">
                <a16:creationId xmlns:a16="http://schemas.microsoft.com/office/drawing/2014/main" id="{8A6E28A7-8A1D-B2E9-3EEF-49DF1C4D89EC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0494" y="5737871"/>
            <a:ext cx="2522902" cy="404311"/>
          </a:xfrm>
          <a:prstGeom prst="rect">
            <a:avLst/>
          </a:prstGeom>
        </p:spPr>
      </p:pic>
      <p:pic>
        <p:nvPicPr>
          <p:cNvPr id="62" name="Picture 61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1)\}_{\secpar}$&#10;&#10;\end{document}" title="IguanaTex Bitmap Display">
            <a:extLst>
              <a:ext uri="{FF2B5EF4-FFF2-40B4-BE49-F238E27FC236}">
                <a16:creationId xmlns:a16="http://schemas.microsoft.com/office/drawing/2014/main" id="{5E0C5952-E34D-39BE-1D1F-30710969D2C3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9936" y="5737871"/>
            <a:ext cx="2522901" cy="404311"/>
          </a:xfrm>
          <a:prstGeom prst="rect">
            <a:avLst/>
          </a:prstGeom>
        </p:spPr>
      </p:pic>
      <p:sp>
        <p:nvSpPr>
          <p:cNvPr id="35" name="Freeform 7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t$&#10;&#10;\end{document}" title="IguanaTex Vector Display">
            <a:extLst>
              <a:ext uri="{FF2B5EF4-FFF2-40B4-BE49-F238E27FC236}">
                <a16:creationId xmlns:a16="http://schemas.microsoft.com/office/drawing/2014/main" id="{96D882BA-8E6D-378D-B76E-93CB5B145696}"/>
              </a:ext>
            </a:extLst>
          </p:cNvPr>
          <p:cNvSpPr>
            <a:spLocks noChangeAspect="1"/>
          </p:cNvSpPr>
          <p:nvPr>
            <p:custDataLst>
              <p:tags r:id="rId15"/>
            </p:custDataLst>
          </p:nvPr>
        </p:nvSpPr>
        <p:spPr bwMode="auto">
          <a:xfrm>
            <a:off x="1935018" y="1607918"/>
            <a:ext cx="134147" cy="224310"/>
          </a:xfrm>
          <a:custGeom>
            <a:avLst/>
            <a:gdLst>
              <a:gd name="T0" fmla="*/ 91 w 153"/>
              <a:gd name="T1" fmla="*/ 113 h 318"/>
              <a:gd name="T2" fmla="*/ 138 w 153"/>
              <a:gd name="T3" fmla="*/ 113 h 318"/>
              <a:gd name="T4" fmla="*/ 153 w 153"/>
              <a:gd name="T5" fmla="*/ 103 h 318"/>
              <a:gd name="T6" fmla="*/ 139 w 153"/>
              <a:gd name="T7" fmla="*/ 98 h 318"/>
              <a:gd name="T8" fmla="*/ 95 w 153"/>
              <a:gd name="T9" fmla="*/ 98 h 318"/>
              <a:gd name="T10" fmla="*/ 115 w 153"/>
              <a:gd name="T11" fmla="*/ 14 h 318"/>
              <a:gd name="T12" fmla="*/ 101 w 153"/>
              <a:gd name="T13" fmla="*/ 0 h 318"/>
              <a:gd name="T14" fmla="*/ 81 w 153"/>
              <a:gd name="T15" fmla="*/ 18 h 318"/>
              <a:gd name="T16" fmla="*/ 61 w 153"/>
              <a:gd name="T17" fmla="*/ 98 h 318"/>
              <a:gd name="T18" fmla="*/ 15 w 153"/>
              <a:gd name="T19" fmla="*/ 98 h 318"/>
              <a:gd name="T20" fmla="*/ 0 w 153"/>
              <a:gd name="T21" fmla="*/ 107 h 318"/>
              <a:gd name="T22" fmla="*/ 14 w 153"/>
              <a:gd name="T23" fmla="*/ 113 h 318"/>
              <a:gd name="T24" fmla="*/ 57 w 153"/>
              <a:gd name="T25" fmla="*/ 113 h 318"/>
              <a:gd name="T26" fmla="*/ 20 w 153"/>
              <a:gd name="T27" fmla="*/ 272 h 318"/>
              <a:gd name="T28" fmla="*/ 65 w 153"/>
              <a:gd name="T29" fmla="*/ 318 h 318"/>
              <a:gd name="T30" fmla="*/ 145 w 153"/>
              <a:gd name="T31" fmla="*/ 241 h 318"/>
              <a:gd name="T32" fmla="*/ 139 w 153"/>
              <a:gd name="T33" fmla="*/ 236 h 318"/>
              <a:gd name="T34" fmla="*/ 131 w 153"/>
              <a:gd name="T35" fmla="*/ 243 h 318"/>
              <a:gd name="T36" fmla="*/ 66 w 153"/>
              <a:gd name="T37" fmla="*/ 307 h 318"/>
              <a:gd name="T38" fmla="*/ 51 w 153"/>
              <a:gd name="T39" fmla="*/ 284 h 318"/>
              <a:gd name="T40" fmla="*/ 54 w 153"/>
              <a:gd name="T41" fmla="*/ 260 h 318"/>
              <a:gd name="T42" fmla="*/ 91 w 153"/>
              <a:gd name="T43" fmla="*/ 11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3" h="318">
                <a:moveTo>
                  <a:pt x="91" y="113"/>
                </a:moveTo>
                <a:lnTo>
                  <a:pt x="138" y="113"/>
                </a:lnTo>
                <a:cubicBezTo>
                  <a:pt x="148" y="113"/>
                  <a:pt x="153" y="113"/>
                  <a:pt x="153" y="103"/>
                </a:cubicBezTo>
                <a:cubicBezTo>
                  <a:pt x="153" y="98"/>
                  <a:pt x="148" y="98"/>
                  <a:pt x="139" y="98"/>
                </a:cubicBezTo>
                <a:lnTo>
                  <a:pt x="95" y="98"/>
                </a:lnTo>
                <a:cubicBezTo>
                  <a:pt x="113" y="27"/>
                  <a:pt x="115" y="17"/>
                  <a:pt x="115" y="14"/>
                </a:cubicBezTo>
                <a:cubicBezTo>
                  <a:pt x="115" y="5"/>
                  <a:pt x="109" y="0"/>
                  <a:pt x="101" y="0"/>
                </a:cubicBezTo>
                <a:cubicBezTo>
                  <a:pt x="99" y="0"/>
                  <a:pt x="85" y="1"/>
                  <a:pt x="81" y="18"/>
                </a:cubicBezTo>
                <a:lnTo>
                  <a:pt x="61" y="98"/>
                </a:lnTo>
                <a:lnTo>
                  <a:pt x="15" y="98"/>
                </a:lnTo>
                <a:cubicBezTo>
                  <a:pt x="5" y="98"/>
                  <a:pt x="0" y="98"/>
                  <a:pt x="0" y="107"/>
                </a:cubicBezTo>
                <a:cubicBezTo>
                  <a:pt x="0" y="113"/>
                  <a:pt x="4" y="113"/>
                  <a:pt x="14" y="113"/>
                </a:cubicBezTo>
                <a:lnTo>
                  <a:pt x="57" y="113"/>
                </a:lnTo>
                <a:cubicBezTo>
                  <a:pt x="22" y="255"/>
                  <a:pt x="20" y="263"/>
                  <a:pt x="20" y="272"/>
                </a:cubicBezTo>
                <a:cubicBezTo>
                  <a:pt x="20" y="299"/>
                  <a:pt x="38" y="318"/>
                  <a:pt x="65" y="318"/>
                </a:cubicBezTo>
                <a:cubicBezTo>
                  <a:pt x="116" y="318"/>
                  <a:pt x="145" y="245"/>
                  <a:pt x="145" y="241"/>
                </a:cubicBezTo>
                <a:cubicBezTo>
                  <a:pt x="145" y="236"/>
                  <a:pt x="141" y="236"/>
                  <a:pt x="139" y="236"/>
                </a:cubicBezTo>
                <a:cubicBezTo>
                  <a:pt x="134" y="236"/>
                  <a:pt x="134" y="238"/>
                  <a:pt x="131" y="243"/>
                </a:cubicBezTo>
                <a:cubicBezTo>
                  <a:pt x="110" y="295"/>
                  <a:pt x="83" y="307"/>
                  <a:pt x="66" y="307"/>
                </a:cubicBezTo>
                <a:cubicBezTo>
                  <a:pt x="56" y="307"/>
                  <a:pt x="51" y="301"/>
                  <a:pt x="51" y="284"/>
                </a:cubicBezTo>
                <a:cubicBezTo>
                  <a:pt x="51" y="272"/>
                  <a:pt x="52" y="269"/>
                  <a:pt x="54" y="260"/>
                </a:cubicBezTo>
                <a:lnTo>
                  <a:pt x="91" y="113"/>
                </a:lnTo>
              </a:path>
            </a:pathLst>
          </a:custGeom>
          <a:solidFill>
            <a:srgbClr val="C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6" name="Group 35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tilde{t}$&#10;&#10;\end{document}" title="IguanaTex Vector Display">
            <a:extLst>
              <a:ext uri="{FF2B5EF4-FFF2-40B4-BE49-F238E27FC236}">
                <a16:creationId xmlns:a16="http://schemas.microsoft.com/office/drawing/2014/main" id="{C1FCC2BE-E17F-03A9-D8CB-5FAB3A5859C4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3674200" y="1549579"/>
            <a:ext cx="169333" cy="281489"/>
            <a:chOff x="2540000" y="2540000"/>
            <a:chExt cx="122238" cy="203201"/>
          </a:xfrm>
          <a:solidFill>
            <a:srgbClr val="C00000"/>
          </a:solidFill>
        </p:grpSpPr>
        <p:sp>
          <p:nvSpPr>
            <p:cNvPr id="39" name="Freeform 14">
              <a:extLst>
                <a:ext uri="{FF2B5EF4-FFF2-40B4-BE49-F238E27FC236}">
                  <a16:creationId xmlns:a16="http://schemas.microsoft.com/office/drawing/2014/main" id="{53887D90-A0D2-9B57-C0EC-1E7CDF57E7B7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2540000" y="2540000"/>
              <a:ext cx="122238" cy="25400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0" name="Freeform 15">
              <a:extLst>
                <a:ext uri="{FF2B5EF4-FFF2-40B4-BE49-F238E27FC236}">
                  <a16:creationId xmlns:a16="http://schemas.microsoft.com/office/drawing/2014/main" id="{0895B67C-6E90-7399-ED5C-A62AD2B6AB36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2547938" y="2601913"/>
              <a:ext cx="68263" cy="14128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7 h 318"/>
                <a:gd name="T18" fmla="*/ 14 w 153"/>
                <a:gd name="T19" fmla="*/ 97 h 318"/>
                <a:gd name="T20" fmla="*/ 0 w 153"/>
                <a:gd name="T21" fmla="*/ 107 h 318"/>
                <a:gd name="T22" fmla="*/ 13 w 153"/>
                <a:gd name="T23" fmla="*/ 113 h 318"/>
                <a:gd name="T24" fmla="*/ 57 w 153"/>
                <a:gd name="T25" fmla="*/ 113 h 318"/>
                <a:gd name="T26" fmla="*/ 19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7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1" y="97"/>
                  </a:lnTo>
                  <a:lnTo>
                    <a:pt x="14" y="97"/>
                  </a:lnTo>
                  <a:cubicBezTo>
                    <a:pt x="4" y="97"/>
                    <a:pt x="0" y="97"/>
                    <a:pt x="0" y="107"/>
                  </a:cubicBezTo>
                  <a:cubicBezTo>
                    <a:pt x="0" y="113"/>
                    <a:pt x="4" y="113"/>
                    <a:pt x="13" y="113"/>
                  </a:cubicBezTo>
                  <a:lnTo>
                    <a:pt x="57" y="113"/>
                  </a:lnTo>
                  <a:cubicBezTo>
                    <a:pt x="21" y="255"/>
                    <a:pt x="19" y="263"/>
                    <a:pt x="19" y="272"/>
                  </a:cubicBezTo>
                  <a:cubicBezTo>
                    <a:pt x="19" y="299"/>
                    <a:pt x="38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101" name="Group 100" descr="\documentclass{article}&#10;\usepackage{amsmath}&#10;\pagestyle{empty}&#10;\newcommand{\msf}{\mathsf}&#10;\newcommand{\mcal}{\mathcal}&#10;\newcommand{\secpar}{\lambda}&#10;\renewcommand{\tilde}{\widetilde}&#10;\begin{document}&#10;&#10;$\forall$ PPT $\mcal{M}$,&#10;&#10;\end{document}" title="IguanaTex Vector Display">
            <a:extLst>
              <a:ext uri="{FF2B5EF4-FFF2-40B4-BE49-F238E27FC236}">
                <a16:creationId xmlns:a16="http://schemas.microsoft.com/office/drawing/2014/main" id="{1066E3DE-F7DD-6AB3-0CBE-BA3A8F5B40AF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3514131" y="5833371"/>
            <a:ext cx="1247695" cy="278524"/>
            <a:chOff x="3597275" y="5680075"/>
            <a:chExt cx="874713" cy="195263"/>
          </a:xfrm>
        </p:grpSpPr>
        <p:sp>
          <p:nvSpPr>
            <p:cNvPr id="102" name="Freeform 87">
              <a:extLst>
                <a:ext uri="{FF2B5EF4-FFF2-40B4-BE49-F238E27FC236}">
                  <a16:creationId xmlns:a16="http://schemas.microsoft.com/office/drawing/2014/main" id="{FAFA576D-1218-524B-F616-DA9DB9BC4FE8}"/>
                </a:ext>
              </a:extLst>
            </p:cNvPr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3597275" y="5681663"/>
              <a:ext cx="103188" cy="155575"/>
            </a:xfrm>
            <a:custGeom>
              <a:avLst/>
              <a:gdLst>
                <a:gd name="T0" fmla="*/ 274 w 277"/>
                <a:gd name="T1" fmla="*/ 19 h 357"/>
                <a:gd name="T2" fmla="*/ 277 w 277"/>
                <a:gd name="T3" fmla="*/ 10 h 357"/>
                <a:gd name="T4" fmla="*/ 267 w 277"/>
                <a:gd name="T5" fmla="*/ 0 h 357"/>
                <a:gd name="T6" fmla="*/ 255 w 277"/>
                <a:gd name="T7" fmla="*/ 12 h 357"/>
                <a:gd name="T8" fmla="*/ 214 w 277"/>
                <a:gd name="T9" fmla="*/ 122 h 357"/>
                <a:gd name="T10" fmla="*/ 63 w 277"/>
                <a:gd name="T11" fmla="*/ 122 h 357"/>
                <a:gd name="T12" fmla="*/ 21 w 277"/>
                <a:gd name="T13" fmla="*/ 12 h 357"/>
                <a:gd name="T14" fmla="*/ 10 w 277"/>
                <a:gd name="T15" fmla="*/ 0 h 357"/>
                <a:gd name="T16" fmla="*/ 0 w 277"/>
                <a:gd name="T17" fmla="*/ 10 h 357"/>
                <a:gd name="T18" fmla="*/ 3 w 277"/>
                <a:gd name="T19" fmla="*/ 19 h 357"/>
                <a:gd name="T20" fmla="*/ 127 w 277"/>
                <a:gd name="T21" fmla="*/ 346 h 357"/>
                <a:gd name="T22" fmla="*/ 138 w 277"/>
                <a:gd name="T23" fmla="*/ 357 h 357"/>
                <a:gd name="T24" fmla="*/ 149 w 277"/>
                <a:gd name="T25" fmla="*/ 347 h 357"/>
                <a:gd name="T26" fmla="*/ 274 w 277"/>
                <a:gd name="T27" fmla="*/ 19 h 357"/>
                <a:gd name="T28" fmla="*/ 71 w 277"/>
                <a:gd name="T29" fmla="*/ 141 h 357"/>
                <a:gd name="T30" fmla="*/ 206 w 277"/>
                <a:gd name="T31" fmla="*/ 141 h 357"/>
                <a:gd name="T32" fmla="*/ 138 w 277"/>
                <a:gd name="T33" fmla="*/ 319 h 357"/>
                <a:gd name="T34" fmla="*/ 71 w 277"/>
                <a:gd name="T35" fmla="*/ 14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357">
                  <a:moveTo>
                    <a:pt x="274" y="19"/>
                  </a:moveTo>
                  <a:cubicBezTo>
                    <a:pt x="277" y="14"/>
                    <a:pt x="277" y="13"/>
                    <a:pt x="277" y="10"/>
                  </a:cubicBezTo>
                  <a:cubicBezTo>
                    <a:pt x="277" y="5"/>
                    <a:pt x="273" y="0"/>
                    <a:pt x="267" y="0"/>
                  </a:cubicBezTo>
                  <a:cubicBezTo>
                    <a:pt x="260" y="0"/>
                    <a:pt x="257" y="6"/>
                    <a:pt x="255" y="12"/>
                  </a:cubicBezTo>
                  <a:lnTo>
                    <a:pt x="214" y="122"/>
                  </a:lnTo>
                  <a:lnTo>
                    <a:pt x="63" y="122"/>
                  </a:lnTo>
                  <a:lnTo>
                    <a:pt x="21" y="12"/>
                  </a:lnTo>
                  <a:cubicBezTo>
                    <a:pt x="19" y="5"/>
                    <a:pt x="16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2"/>
                    <a:pt x="3" y="19"/>
                  </a:cubicBezTo>
                  <a:lnTo>
                    <a:pt x="127" y="346"/>
                  </a:lnTo>
                  <a:cubicBezTo>
                    <a:pt x="129" y="353"/>
                    <a:pt x="132" y="357"/>
                    <a:pt x="138" y="357"/>
                  </a:cubicBezTo>
                  <a:cubicBezTo>
                    <a:pt x="145" y="357"/>
                    <a:pt x="147" y="352"/>
                    <a:pt x="149" y="347"/>
                  </a:cubicBezTo>
                  <a:lnTo>
                    <a:pt x="274" y="19"/>
                  </a:lnTo>
                  <a:close/>
                  <a:moveTo>
                    <a:pt x="71" y="141"/>
                  </a:moveTo>
                  <a:lnTo>
                    <a:pt x="206" y="141"/>
                  </a:lnTo>
                  <a:lnTo>
                    <a:pt x="138" y="319"/>
                  </a:lnTo>
                  <a:lnTo>
                    <a:pt x="71" y="141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88">
              <a:extLst>
                <a:ext uri="{FF2B5EF4-FFF2-40B4-BE49-F238E27FC236}">
                  <a16:creationId xmlns:a16="http://schemas.microsoft.com/office/drawing/2014/main" id="{484F0F3A-CCA7-AAEF-5CFA-1BF478D1605B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3768725" y="5684838"/>
              <a:ext cx="109538" cy="147638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3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1 w 294"/>
                <a:gd name="T15" fmla="*/ 39 h 340"/>
                <a:gd name="T16" fmla="*/ 51 w 294"/>
                <a:gd name="T17" fmla="*/ 302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3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2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3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0" y="15"/>
                    <a:pt x="51" y="21"/>
                    <a:pt x="51" y="39"/>
                  </a:cubicBezTo>
                  <a:lnTo>
                    <a:pt x="51" y="302"/>
                  </a:lnTo>
                  <a:cubicBezTo>
                    <a:pt x="51" y="320"/>
                    <a:pt x="50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4" y="339"/>
                    <a:pt x="73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89">
              <a:extLst>
                <a:ext uri="{FF2B5EF4-FFF2-40B4-BE49-F238E27FC236}">
                  <a16:creationId xmlns:a16="http://schemas.microsoft.com/office/drawing/2014/main" id="{FE61C690-7CBD-26A0-02E1-7711B23D7B4D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3895725" y="5684838"/>
              <a:ext cx="109538" cy="147638"/>
            </a:xfrm>
            <a:custGeom>
              <a:avLst/>
              <a:gdLst>
                <a:gd name="T0" fmla="*/ 96 w 294"/>
                <a:gd name="T1" fmla="*/ 183 h 340"/>
                <a:gd name="T2" fmla="*/ 180 w 294"/>
                <a:gd name="T3" fmla="*/ 183 h 340"/>
                <a:gd name="T4" fmla="*/ 294 w 294"/>
                <a:gd name="T5" fmla="*/ 93 h 340"/>
                <a:gd name="T6" fmla="*/ 176 w 294"/>
                <a:gd name="T7" fmla="*/ 0 h 340"/>
                <a:gd name="T8" fmla="*/ 0 w 294"/>
                <a:gd name="T9" fmla="*/ 0 h 340"/>
                <a:gd name="T10" fmla="*/ 0 w 294"/>
                <a:gd name="T11" fmla="*/ 15 h 340"/>
                <a:gd name="T12" fmla="*/ 12 w 294"/>
                <a:gd name="T13" fmla="*/ 15 h 340"/>
                <a:gd name="T14" fmla="*/ 52 w 294"/>
                <a:gd name="T15" fmla="*/ 39 h 340"/>
                <a:gd name="T16" fmla="*/ 52 w 294"/>
                <a:gd name="T17" fmla="*/ 302 h 340"/>
                <a:gd name="T18" fmla="*/ 12 w 294"/>
                <a:gd name="T19" fmla="*/ 325 h 340"/>
                <a:gd name="T20" fmla="*/ 0 w 294"/>
                <a:gd name="T21" fmla="*/ 325 h 340"/>
                <a:gd name="T22" fmla="*/ 0 w 294"/>
                <a:gd name="T23" fmla="*/ 340 h 340"/>
                <a:gd name="T24" fmla="*/ 74 w 294"/>
                <a:gd name="T25" fmla="*/ 339 h 340"/>
                <a:gd name="T26" fmla="*/ 147 w 294"/>
                <a:gd name="T27" fmla="*/ 340 h 340"/>
                <a:gd name="T28" fmla="*/ 147 w 294"/>
                <a:gd name="T29" fmla="*/ 325 h 340"/>
                <a:gd name="T30" fmla="*/ 135 w 294"/>
                <a:gd name="T31" fmla="*/ 325 h 340"/>
                <a:gd name="T32" fmla="*/ 96 w 294"/>
                <a:gd name="T33" fmla="*/ 302 h 340"/>
                <a:gd name="T34" fmla="*/ 96 w 294"/>
                <a:gd name="T35" fmla="*/ 183 h 340"/>
                <a:gd name="T36" fmla="*/ 94 w 294"/>
                <a:gd name="T37" fmla="*/ 170 h 340"/>
                <a:gd name="T38" fmla="*/ 94 w 294"/>
                <a:gd name="T39" fmla="*/ 35 h 340"/>
                <a:gd name="T40" fmla="*/ 119 w 294"/>
                <a:gd name="T41" fmla="*/ 15 h 340"/>
                <a:gd name="T42" fmla="*/ 163 w 294"/>
                <a:gd name="T43" fmla="*/ 15 h 340"/>
                <a:gd name="T44" fmla="*/ 242 w 294"/>
                <a:gd name="T45" fmla="*/ 93 h 340"/>
                <a:gd name="T46" fmla="*/ 163 w 294"/>
                <a:gd name="T47" fmla="*/ 170 h 340"/>
                <a:gd name="T48" fmla="*/ 94 w 294"/>
                <a:gd name="T49" fmla="*/ 17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340">
                  <a:moveTo>
                    <a:pt x="96" y="183"/>
                  </a:moveTo>
                  <a:lnTo>
                    <a:pt x="180" y="183"/>
                  </a:lnTo>
                  <a:cubicBezTo>
                    <a:pt x="240" y="183"/>
                    <a:pt x="294" y="142"/>
                    <a:pt x="294" y="93"/>
                  </a:cubicBezTo>
                  <a:cubicBezTo>
                    <a:pt x="294" y="44"/>
                    <a:pt x="244" y="0"/>
                    <a:pt x="176" y="0"/>
                  </a:cubicBezTo>
                  <a:lnTo>
                    <a:pt x="0" y="0"/>
                  </a:lnTo>
                  <a:lnTo>
                    <a:pt x="0" y="15"/>
                  </a:lnTo>
                  <a:lnTo>
                    <a:pt x="12" y="15"/>
                  </a:lnTo>
                  <a:cubicBezTo>
                    <a:pt x="51" y="15"/>
                    <a:pt x="52" y="21"/>
                    <a:pt x="52" y="39"/>
                  </a:cubicBezTo>
                  <a:lnTo>
                    <a:pt x="52" y="302"/>
                  </a:lnTo>
                  <a:cubicBezTo>
                    <a:pt x="52" y="320"/>
                    <a:pt x="51" y="325"/>
                    <a:pt x="12" y="325"/>
                  </a:cubicBezTo>
                  <a:lnTo>
                    <a:pt x="0" y="325"/>
                  </a:lnTo>
                  <a:lnTo>
                    <a:pt x="0" y="340"/>
                  </a:lnTo>
                  <a:cubicBezTo>
                    <a:pt x="18" y="339"/>
                    <a:pt x="55" y="339"/>
                    <a:pt x="74" y="339"/>
                  </a:cubicBezTo>
                  <a:cubicBezTo>
                    <a:pt x="92" y="339"/>
                    <a:pt x="130" y="339"/>
                    <a:pt x="147" y="340"/>
                  </a:cubicBezTo>
                  <a:lnTo>
                    <a:pt x="147" y="325"/>
                  </a:lnTo>
                  <a:lnTo>
                    <a:pt x="135" y="325"/>
                  </a:lnTo>
                  <a:cubicBezTo>
                    <a:pt x="97" y="325"/>
                    <a:pt x="96" y="320"/>
                    <a:pt x="96" y="302"/>
                  </a:cubicBezTo>
                  <a:lnTo>
                    <a:pt x="96" y="183"/>
                  </a:lnTo>
                  <a:close/>
                  <a:moveTo>
                    <a:pt x="94" y="170"/>
                  </a:moveTo>
                  <a:lnTo>
                    <a:pt x="94" y="35"/>
                  </a:lnTo>
                  <a:cubicBezTo>
                    <a:pt x="94" y="19"/>
                    <a:pt x="95" y="15"/>
                    <a:pt x="119" y="15"/>
                  </a:cubicBezTo>
                  <a:lnTo>
                    <a:pt x="163" y="15"/>
                  </a:lnTo>
                  <a:cubicBezTo>
                    <a:pt x="242" y="15"/>
                    <a:pt x="242" y="68"/>
                    <a:pt x="242" y="93"/>
                  </a:cubicBezTo>
                  <a:cubicBezTo>
                    <a:pt x="242" y="116"/>
                    <a:pt x="242" y="170"/>
                    <a:pt x="163" y="170"/>
                  </a:cubicBezTo>
                  <a:lnTo>
                    <a:pt x="94" y="17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90">
              <a:extLst>
                <a:ext uri="{FF2B5EF4-FFF2-40B4-BE49-F238E27FC236}">
                  <a16:creationId xmlns:a16="http://schemas.microsoft.com/office/drawing/2014/main" id="{1F37A7D4-585F-DC7D-FD8F-4B30D1983AFF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4022725" y="5686425"/>
              <a:ext cx="120650" cy="146050"/>
            </a:xfrm>
            <a:custGeom>
              <a:avLst/>
              <a:gdLst>
                <a:gd name="T0" fmla="*/ 314 w 323"/>
                <a:gd name="T1" fmla="*/ 0 h 337"/>
                <a:gd name="T2" fmla="*/ 9 w 323"/>
                <a:gd name="T3" fmla="*/ 0 h 337"/>
                <a:gd name="T4" fmla="*/ 0 w 323"/>
                <a:gd name="T5" fmla="*/ 112 h 337"/>
                <a:gd name="T6" fmla="*/ 12 w 323"/>
                <a:gd name="T7" fmla="*/ 112 h 337"/>
                <a:gd name="T8" fmla="*/ 102 w 323"/>
                <a:gd name="T9" fmla="*/ 15 h 337"/>
                <a:gd name="T10" fmla="*/ 129 w 323"/>
                <a:gd name="T11" fmla="*/ 16 h 337"/>
                <a:gd name="T12" fmla="*/ 139 w 323"/>
                <a:gd name="T13" fmla="*/ 35 h 337"/>
                <a:gd name="T14" fmla="*/ 139 w 323"/>
                <a:gd name="T15" fmla="*/ 298 h 337"/>
                <a:gd name="T16" fmla="*/ 87 w 323"/>
                <a:gd name="T17" fmla="*/ 322 h 337"/>
                <a:gd name="T18" fmla="*/ 67 w 323"/>
                <a:gd name="T19" fmla="*/ 322 h 337"/>
                <a:gd name="T20" fmla="*/ 67 w 323"/>
                <a:gd name="T21" fmla="*/ 337 h 337"/>
                <a:gd name="T22" fmla="*/ 161 w 323"/>
                <a:gd name="T23" fmla="*/ 336 h 337"/>
                <a:gd name="T24" fmla="*/ 256 w 323"/>
                <a:gd name="T25" fmla="*/ 337 h 337"/>
                <a:gd name="T26" fmla="*/ 256 w 323"/>
                <a:gd name="T27" fmla="*/ 322 h 337"/>
                <a:gd name="T28" fmla="*/ 236 w 323"/>
                <a:gd name="T29" fmla="*/ 322 h 337"/>
                <a:gd name="T30" fmla="*/ 184 w 323"/>
                <a:gd name="T31" fmla="*/ 298 h 337"/>
                <a:gd name="T32" fmla="*/ 184 w 323"/>
                <a:gd name="T33" fmla="*/ 35 h 337"/>
                <a:gd name="T34" fmla="*/ 193 w 323"/>
                <a:gd name="T35" fmla="*/ 16 h 337"/>
                <a:gd name="T36" fmla="*/ 221 w 323"/>
                <a:gd name="T37" fmla="*/ 15 h 337"/>
                <a:gd name="T38" fmla="*/ 311 w 323"/>
                <a:gd name="T39" fmla="*/ 112 h 337"/>
                <a:gd name="T40" fmla="*/ 323 w 323"/>
                <a:gd name="T41" fmla="*/ 112 h 337"/>
                <a:gd name="T42" fmla="*/ 314 w 323"/>
                <a:gd name="T4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3" h="337">
                  <a:moveTo>
                    <a:pt x="314" y="0"/>
                  </a:moveTo>
                  <a:lnTo>
                    <a:pt x="9" y="0"/>
                  </a:lnTo>
                  <a:lnTo>
                    <a:pt x="0" y="112"/>
                  </a:lnTo>
                  <a:lnTo>
                    <a:pt x="12" y="112"/>
                  </a:lnTo>
                  <a:cubicBezTo>
                    <a:pt x="19" y="32"/>
                    <a:pt x="27" y="15"/>
                    <a:pt x="102" y="15"/>
                  </a:cubicBezTo>
                  <a:cubicBezTo>
                    <a:pt x="111" y="15"/>
                    <a:pt x="124" y="15"/>
                    <a:pt x="129" y="16"/>
                  </a:cubicBezTo>
                  <a:cubicBezTo>
                    <a:pt x="139" y="18"/>
                    <a:pt x="139" y="24"/>
                    <a:pt x="139" y="35"/>
                  </a:cubicBezTo>
                  <a:lnTo>
                    <a:pt x="139" y="298"/>
                  </a:lnTo>
                  <a:cubicBezTo>
                    <a:pt x="139" y="315"/>
                    <a:pt x="139" y="322"/>
                    <a:pt x="87" y="322"/>
                  </a:cubicBezTo>
                  <a:lnTo>
                    <a:pt x="67" y="322"/>
                  </a:lnTo>
                  <a:lnTo>
                    <a:pt x="67" y="337"/>
                  </a:lnTo>
                  <a:cubicBezTo>
                    <a:pt x="88" y="336"/>
                    <a:pt x="138" y="336"/>
                    <a:pt x="161" y="336"/>
                  </a:cubicBezTo>
                  <a:cubicBezTo>
                    <a:pt x="184" y="336"/>
                    <a:pt x="236" y="336"/>
                    <a:pt x="256" y="337"/>
                  </a:cubicBezTo>
                  <a:lnTo>
                    <a:pt x="256" y="322"/>
                  </a:lnTo>
                  <a:lnTo>
                    <a:pt x="236" y="322"/>
                  </a:lnTo>
                  <a:cubicBezTo>
                    <a:pt x="184" y="322"/>
                    <a:pt x="184" y="315"/>
                    <a:pt x="184" y="298"/>
                  </a:cubicBezTo>
                  <a:lnTo>
                    <a:pt x="184" y="35"/>
                  </a:lnTo>
                  <a:cubicBezTo>
                    <a:pt x="184" y="25"/>
                    <a:pt x="184" y="18"/>
                    <a:pt x="193" y="16"/>
                  </a:cubicBezTo>
                  <a:cubicBezTo>
                    <a:pt x="198" y="15"/>
                    <a:pt x="212" y="15"/>
                    <a:pt x="221" y="15"/>
                  </a:cubicBezTo>
                  <a:cubicBezTo>
                    <a:pt x="296" y="15"/>
                    <a:pt x="304" y="32"/>
                    <a:pt x="311" y="112"/>
                  </a:cubicBezTo>
                  <a:lnTo>
                    <a:pt x="323" y="112"/>
                  </a:lnTo>
                  <a:lnTo>
                    <a:pt x="314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91">
              <a:extLst>
                <a:ext uri="{FF2B5EF4-FFF2-40B4-BE49-F238E27FC236}">
                  <a16:creationId xmlns:a16="http://schemas.microsoft.com/office/drawing/2014/main" id="{C6502BEB-F186-032B-54DB-178D590E3A3C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216400" y="5680075"/>
              <a:ext cx="203200" cy="163513"/>
            </a:xfrm>
            <a:custGeom>
              <a:avLst/>
              <a:gdLst>
                <a:gd name="T0" fmla="*/ 179 w 543"/>
                <a:gd name="T1" fmla="*/ 73 h 376"/>
                <a:gd name="T2" fmla="*/ 242 w 543"/>
                <a:gd name="T3" fmla="*/ 302 h 376"/>
                <a:gd name="T4" fmla="*/ 264 w 543"/>
                <a:gd name="T5" fmla="*/ 335 h 376"/>
                <a:gd name="T6" fmla="*/ 276 w 543"/>
                <a:gd name="T7" fmla="*/ 326 h 376"/>
                <a:gd name="T8" fmla="*/ 374 w 543"/>
                <a:gd name="T9" fmla="*/ 220 h 376"/>
                <a:gd name="T10" fmla="*/ 484 w 543"/>
                <a:gd name="T11" fmla="*/ 93 h 376"/>
                <a:gd name="T12" fmla="*/ 459 w 543"/>
                <a:gd name="T13" fmla="*/ 306 h 376"/>
                <a:gd name="T14" fmla="*/ 461 w 543"/>
                <a:gd name="T15" fmla="*/ 346 h 376"/>
                <a:gd name="T16" fmla="*/ 484 w 543"/>
                <a:gd name="T17" fmla="*/ 366 h 376"/>
                <a:gd name="T18" fmla="*/ 543 w 543"/>
                <a:gd name="T19" fmla="*/ 334 h 376"/>
                <a:gd name="T20" fmla="*/ 538 w 543"/>
                <a:gd name="T21" fmla="*/ 331 h 376"/>
                <a:gd name="T22" fmla="*/ 516 w 543"/>
                <a:gd name="T23" fmla="*/ 339 h 376"/>
                <a:gd name="T24" fmla="*/ 503 w 543"/>
                <a:gd name="T25" fmla="*/ 318 h 376"/>
                <a:gd name="T26" fmla="*/ 501 w 543"/>
                <a:gd name="T27" fmla="*/ 285 h 376"/>
                <a:gd name="T28" fmla="*/ 537 w 543"/>
                <a:gd name="T29" fmla="*/ 16 h 376"/>
                <a:gd name="T30" fmla="*/ 538 w 543"/>
                <a:gd name="T31" fmla="*/ 8 h 376"/>
                <a:gd name="T32" fmla="*/ 534 w 543"/>
                <a:gd name="T33" fmla="*/ 0 h 376"/>
                <a:gd name="T34" fmla="*/ 522 w 543"/>
                <a:gd name="T35" fmla="*/ 12 h 376"/>
                <a:gd name="T36" fmla="*/ 281 w 543"/>
                <a:gd name="T37" fmla="*/ 285 h 376"/>
                <a:gd name="T38" fmla="*/ 242 w 543"/>
                <a:gd name="T39" fmla="*/ 170 h 376"/>
                <a:gd name="T40" fmla="*/ 210 w 543"/>
                <a:gd name="T41" fmla="*/ 24 h 376"/>
                <a:gd name="T42" fmla="*/ 207 w 543"/>
                <a:gd name="T43" fmla="*/ 2 h 376"/>
                <a:gd name="T44" fmla="*/ 201 w 543"/>
                <a:gd name="T45" fmla="*/ 0 h 376"/>
                <a:gd name="T46" fmla="*/ 170 w 543"/>
                <a:gd name="T47" fmla="*/ 21 h 376"/>
                <a:gd name="T48" fmla="*/ 119 w 543"/>
                <a:gd name="T49" fmla="*/ 224 h 376"/>
                <a:gd name="T50" fmla="*/ 59 w 543"/>
                <a:gd name="T51" fmla="*/ 331 h 376"/>
                <a:gd name="T52" fmla="*/ 23 w 543"/>
                <a:gd name="T53" fmla="*/ 317 h 376"/>
                <a:gd name="T54" fmla="*/ 18 w 543"/>
                <a:gd name="T55" fmla="*/ 314 h 376"/>
                <a:gd name="T56" fmla="*/ 0 w 543"/>
                <a:gd name="T57" fmla="*/ 350 h 376"/>
                <a:gd name="T58" fmla="*/ 16 w 543"/>
                <a:gd name="T59" fmla="*/ 369 h 376"/>
                <a:gd name="T60" fmla="*/ 43 w 543"/>
                <a:gd name="T61" fmla="*/ 376 h 376"/>
                <a:gd name="T62" fmla="*/ 113 w 543"/>
                <a:gd name="T63" fmla="*/ 280 h 376"/>
                <a:gd name="T64" fmla="*/ 179 w 543"/>
                <a:gd name="T65" fmla="*/ 7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3" h="376">
                  <a:moveTo>
                    <a:pt x="179" y="73"/>
                  </a:moveTo>
                  <a:cubicBezTo>
                    <a:pt x="192" y="138"/>
                    <a:pt x="214" y="244"/>
                    <a:pt x="242" y="302"/>
                  </a:cubicBezTo>
                  <a:cubicBezTo>
                    <a:pt x="253" y="324"/>
                    <a:pt x="259" y="335"/>
                    <a:pt x="264" y="335"/>
                  </a:cubicBezTo>
                  <a:cubicBezTo>
                    <a:pt x="266" y="335"/>
                    <a:pt x="267" y="335"/>
                    <a:pt x="276" y="326"/>
                  </a:cubicBezTo>
                  <a:cubicBezTo>
                    <a:pt x="314" y="289"/>
                    <a:pt x="340" y="260"/>
                    <a:pt x="374" y="220"/>
                  </a:cubicBezTo>
                  <a:lnTo>
                    <a:pt x="484" y="93"/>
                  </a:lnTo>
                  <a:cubicBezTo>
                    <a:pt x="477" y="136"/>
                    <a:pt x="459" y="248"/>
                    <a:pt x="459" y="306"/>
                  </a:cubicBezTo>
                  <a:cubicBezTo>
                    <a:pt x="459" y="320"/>
                    <a:pt x="459" y="333"/>
                    <a:pt x="461" y="346"/>
                  </a:cubicBezTo>
                  <a:cubicBezTo>
                    <a:pt x="461" y="351"/>
                    <a:pt x="463" y="366"/>
                    <a:pt x="484" y="366"/>
                  </a:cubicBezTo>
                  <a:cubicBezTo>
                    <a:pt x="505" y="366"/>
                    <a:pt x="543" y="344"/>
                    <a:pt x="543" y="334"/>
                  </a:cubicBezTo>
                  <a:cubicBezTo>
                    <a:pt x="543" y="331"/>
                    <a:pt x="540" y="331"/>
                    <a:pt x="538" y="331"/>
                  </a:cubicBezTo>
                  <a:cubicBezTo>
                    <a:pt x="532" y="331"/>
                    <a:pt x="522" y="335"/>
                    <a:pt x="516" y="339"/>
                  </a:cubicBezTo>
                  <a:cubicBezTo>
                    <a:pt x="505" y="337"/>
                    <a:pt x="504" y="329"/>
                    <a:pt x="503" y="318"/>
                  </a:cubicBezTo>
                  <a:cubicBezTo>
                    <a:pt x="501" y="302"/>
                    <a:pt x="501" y="287"/>
                    <a:pt x="501" y="285"/>
                  </a:cubicBezTo>
                  <a:cubicBezTo>
                    <a:pt x="501" y="229"/>
                    <a:pt x="523" y="78"/>
                    <a:pt x="537" y="16"/>
                  </a:cubicBezTo>
                  <a:cubicBezTo>
                    <a:pt x="538" y="13"/>
                    <a:pt x="538" y="12"/>
                    <a:pt x="538" y="8"/>
                  </a:cubicBezTo>
                  <a:cubicBezTo>
                    <a:pt x="538" y="6"/>
                    <a:pt x="538" y="0"/>
                    <a:pt x="534" y="0"/>
                  </a:cubicBezTo>
                  <a:cubicBezTo>
                    <a:pt x="532" y="0"/>
                    <a:pt x="532" y="1"/>
                    <a:pt x="522" y="12"/>
                  </a:cubicBezTo>
                  <a:cubicBezTo>
                    <a:pt x="476" y="69"/>
                    <a:pt x="330" y="243"/>
                    <a:pt x="281" y="285"/>
                  </a:cubicBezTo>
                  <a:cubicBezTo>
                    <a:pt x="268" y="259"/>
                    <a:pt x="259" y="240"/>
                    <a:pt x="242" y="170"/>
                  </a:cubicBezTo>
                  <a:cubicBezTo>
                    <a:pt x="227" y="114"/>
                    <a:pt x="219" y="72"/>
                    <a:pt x="210" y="24"/>
                  </a:cubicBezTo>
                  <a:cubicBezTo>
                    <a:pt x="209" y="17"/>
                    <a:pt x="207" y="3"/>
                    <a:pt x="207" y="2"/>
                  </a:cubicBezTo>
                  <a:cubicBezTo>
                    <a:pt x="205" y="0"/>
                    <a:pt x="203" y="0"/>
                    <a:pt x="201" y="0"/>
                  </a:cubicBezTo>
                  <a:cubicBezTo>
                    <a:pt x="192" y="0"/>
                    <a:pt x="171" y="11"/>
                    <a:pt x="170" y="21"/>
                  </a:cubicBezTo>
                  <a:cubicBezTo>
                    <a:pt x="164" y="63"/>
                    <a:pt x="154" y="129"/>
                    <a:pt x="119" y="224"/>
                  </a:cubicBezTo>
                  <a:cubicBezTo>
                    <a:pt x="79" y="331"/>
                    <a:pt x="68" y="331"/>
                    <a:pt x="59" y="331"/>
                  </a:cubicBezTo>
                  <a:cubicBezTo>
                    <a:pt x="52" y="331"/>
                    <a:pt x="34" y="327"/>
                    <a:pt x="23" y="317"/>
                  </a:cubicBezTo>
                  <a:cubicBezTo>
                    <a:pt x="20" y="314"/>
                    <a:pt x="19" y="314"/>
                    <a:pt x="18" y="314"/>
                  </a:cubicBezTo>
                  <a:cubicBezTo>
                    <a:pt x="11" y="314"/>
                    <a:pt x="0" y="337"/>
                    <a:pt x="0" y="350"/>
                  </a:cubicBezTo>
                  <a:cubicBezTo>
                    <a:pt x="0" y="355"/>
                    <a:pt x="0" y="361"/>
                    <a:pt x="16" y="369"/>
                  </a:cubicBezTo>
                  <a:cubicBezTo>
                    <a:pt x="29" y="376"/>
                    <a:pt x="41" y="376"/>
                    <a:pt x="43" y="376"/>
                  </a:cubicBezTo>
                  <a:cubicBezTo>
                    <a:pt x="74" y="376"/>
                    <a:pt x="103" y="305"/>
                    <a:pt x="113" y="280"/>
                  </a:cubicBezTo>
                  <a:cubicBezTo>
                    <a:pt x="137" y="223"/>
                    <a:pt x="165" y="144"/>
                    <a:pt x="179" y="7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2">
              <a:extLst>
                <a:ext uri="{FF2B5EF4-FFF2-40B4-BE49-F238E27FC236}">
                  <a16:creationId xmlns:a16="http://schemas.microsoft.com/office/drawing/2014/main" id="{26C6E437-8172-654B-2127-D76D6CA257F3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4451350" y="5810250"/>
              <a:ext cx="20638" cy="65088"/>
            </a:xfrm>
            <a:custGeom>
              <a:avLst/>
              <a:gdLst>
                <a:gd name="T0" fmla="*/ 58 w 58"/>
                <a:gd name="T1" fmla="*/ 52 h 149"/>
                <a:gd name="T2" fmla="*/ 26 w 58"/>
                <a:gd name="T3" fmla="*/ 0 h 149"/>
                <a:gd name="T4" fmla="*/ 0 w 58"/>
                <a:gd name="T5" fmla="*/ 26 h 149"/>
                <a:gd name="T6" fmla="*/ 26 w 58"/>
                <a:gd name="T7" fmla="*/ 52 h 149"/>
                <a:gd name="T8" fmla="*/ 45 w 58"/>
                <a:gd name="T9" fmla="*/ 46 h 149"/>
                <a:gd name="T10" fmla="*/ 46 w 58"/>
                <a:gd name="T11" fmla="*/ 45 h 149"/>
                <a:gd name="T12" fmla="*/ 47 w 58"/>
                <a:gd name="T13" fmla="*/ 52 h 149"/>
                <a:gd name="T14" fmla="*/ 11 w 58"/>
                <a:gd name="T15" fmla="*/ 138 h 149"/>
                <a:gd name="T16" fmla="*/ 8 w 58"/>
                <a:gd name="T17" fmla="*/ 143 h 149"/>
                <a:gd name="T18" fmla="*/ 13 w 58"/>
                <a:gd name="T19" fmla="*/ 149 h 149"/>
                <a:gd name="T20" fmla="*/ 58 w 58"/>
                <a:gd name="T21" fmla="*/ 5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49">
                  <a:moveTo>
                    <a:pt x="58" y="52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9" y="0"/>
                    <a:pt x="0" y="13"/>
                    <a:pt x="0" y="26"/>
                  </a:cubicBezTo>
                  <a:cubicBezTo>
                    <a:pt x="0" y="39"/>
                    <a:pt x="8" y="52"/>
                    <a:pt x="26" y="52"/>
                  </a:cubicBezTo>
                  <a:cubicBezTo>
                    <a:pt x="34" y="52"/>
                    <a:pt x="40" y="49"/>
                    <a:pt x="45" y="46"/>
                  </a:cubicBezTo>
                  <a:lnTo>
                    <a:pt x="46" y="45"/>
                  </a:lnTo>
                  <a:cubicBezTo>
                    <a:pt x="47" y="45"/>
                    <a:pt x="47" y="45"/>
                    <a:pt x="47" y="52"/>
                  </a:cubicBezTo>
                  <a:cubicBezTo>
                    <a:pt x="47" y="84"/>
                    <a:pt x="33" y="114"/>
                    <a:pt x="11" y="138"/>
                  </a:cubicBezTo>
                  <a:cubicBezTo>
                    <a:pt x="8" y="141"/>
                    <a:pt x="8" y="141"/>
                    <a:pt x="8" y="143"/>
                  </a:cubicBezTo>
                  <a:cubicBezTo>
                    <a:pt x="8" y="147"/>
                    <a:pt x="10" y="149"/>
                    <a:pt x="13" y="149"/>
                  </a:cubicBezTo>
                  <a:cubicBezTo>
                    <a:pt x="19" y="149"/>
                    <a:pt x="58" y="109"/>
                    <a:pt x="58" y="52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A59C3B3-3B4B-9090-9FD0-7AF72B81FDC2}"/>
              </a:ext>
            </a:extLst>
          </p:cNvPr>
          <p:cNvSpPr txBox="1"/>
          <p:nvPr/>
        </p:nvSpPr>
        <p:spPr>
          <a:xfrm>
            <a:off x="186267" y="4495800"/>
            <a:ext cx="328660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b="1" dirty="0"/>
              <a:t>Defining Non-Malleability</a:t>
            </a:r>
          </a:p>
        </p:txBody>
      </p:sp>
      <p:pic>
        <p:nvPicPr>
          <p:cNvPr id="108" name="Picture 107">
            <a:extLst>
              <a:ext uri="{FF2B5EF4-FFF2-40B4-BE49-F238E27FC236}">
                <a16:creationId xmlns:a16="http://schemas.microsoft.com/office/drawing/2014/main" id="{BF42DD04-B418-43C5-A40C-C1D4E48F1550}"/>
              </a:ext>
            </a:extLst>
          </p:cNvPr>
          <p:cNvPicPr>
            <a:picLocks noChangeAspect="1"/>
          </p:cNvPicPr>
          <p:nvPr/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778" y="2029851"/>
            <a:ext cx="463441" cy="633765"/>
          </a:xfrm>
          <a:prstGeom prst="rect">
            <a:avLst/>
          </a:prstGeom>
        </p:spPr>
      </p:pic>
      <p:pic>
        <p:nvPicPr>
          <p:cNvPr id="110" name="Picture 109">
            <a:extLst>
              <a:ext uri="{FF2B5EF4-FFF2-40B4-BE49-F238E27FC236}">
                <a16:creationId xmlns:a16="http://schemas.microsoft.com/office/drawing/2014/main" id="{BA482A33-E6F4-4F06-BDE0-58BE36E5C858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9414" y="1865249"/>
            <a:ext cx="851495" cy="8514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F4F4AA7-76FB-440C-B55D-A6576FF51200}"/>
              </a:ext>
            </a:extLst>
          </p:cNvPr>
          <p:cNvSpPr txBox="1"/>
          <p:nvPr/>
        </p:nvSpPr>
        <p:spPr>
          <a:xfrm>
            <a:off x="1681016" y="5126183"/>
            <a:ext cx="1431636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A </a:t>
            </a:r>
            <a:r>
              <a:rPr lang="en-US" sz="2000" dirty="0">
                <a:solidFill>
                  <a:srgbClr val="C00000"/>
                </a:solidFill>
              </a:rPr>
              <a:t>tag-based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AFF4E97-D29D-43A7-9CD7-D567932AF459}"/>
              </a:ext>
            </a:extLst>
          </p:cNvPr>
          <p:cNvSpPr txBox="1"/>
          <p:nvPr/>
        </p:nvSpPr>
        <p:spPr>
          <a:xfrm>
            <a:off x="5374111" y="6374027"/>
            <a:ext cx="195428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Conditioned on 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68696B6-002A-C349-2E8A-7E8CAA379492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7245551" y="6400240"/>
            <a:ext cx="567094" cy="316905"/>
            <a:chOff x="2540000" y="2538412"/>
            <a:chExt cx="431800" cy="241300"/>
          </a:xfrm>
          <a:solidFill>
            <a:srgbClr val="C00000"/>
          </a:solidFill>
        </p:grpSpPr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B7A457D9-9301-1D24-8288-9CAA2F08DD83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2540000" y="2598737"/>
              <a:ext cx="60325" cy="136525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7 w 153"/>
                <a:gd name="T25" fmla="*/ 113 h 318"/>
                <a:gd name="T26" fmla="*/ 20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7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4940D7D5-2C19-A09A-4696-89919F1FFA67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2687638" y="2579687"/>
              <a:ext cx="96838" cy="200025"/>
            </a:xfrm>
            <a:custGeom>
              <a:avLst/>
              <a:gdLst>
                <a:gd name="T0" fmla="*/ 245 w 249"/>
                <a:gd name="T1" fmla="*/ 19 h 466"/>
                <a:gd name="T2" fmla="*/ 249 w 249"/>
                <a:gd name="T3" fmla="*/ 10 h 466"/>
                <a:gd name="T4" fmla="*/ 239 w 249"/>
                <a:gd name="T5" fmla="*/ 0 h 466"/>
                <a:gd name="T6" fmla="*/ 228 w 249"/>
                <a:gd name="T7" fmla="*/ 10 h 466"/>
                <a:gd name="T8" fmla="*/ 4 w 249"/>
                <a:gd name="T9" fmla="*/ 446 h 466"/>
                <a:gd name="T10" fmla="*/ 0 w 249"/>
                <a:gd name="T11" fmla="*/ 456 h 466"/>
                <a:gd name="T12" fmla="*/ 10 w 249"/>
                <a:gd name="T13" fmla="*/ 466 h 466"/>
                <a:gd name="T14" fmla="*/ 21 w 249"/>
                <a:gd name="T15" fmla="*/ 456 h 466"/>
                <a:gd name="T16" fmla="*/ 245 w 249"/>
                <a:gd name="T17" fmla="*/ 1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466">
                  <a:moveTo>
                    <a:pt x="245" y="19"/>
                  </a:moveTo>
                  <a:cubicBezTo>
                    <a:pt x="249" y="12"/>
                    <a:pt x="249" y="11"/>
                    <a:pt x="249" y="10"/>
                  </a:cubicBezTo>
                  <a:cubicBezTo>
                    <a:pt x="249" y="6"/>
                    <a:pt x="246" y="0"/>
                    <a:pt x="239" y="0"/>
                  </a:cubicBezTo>
                  <a:cubicBezTo>
                    <a:pt x="233" y="0"/>
                    <a:pt x="231" y="3"/>
                    <a:pt x="228" y="10"/>
                  </a:cubicBezTo>
                  <a:lnTo>
                    <a:pt x="4" y="446"/>
                  </a:lnTo>
                  <a:cubicBezTo>
                    <a:pt x="0" y="453"/>
                    <a:pt x="0" y="454"/>
                    <a:pt x="0" y="456"/>
                  </a:cubicBezTo>
                  <a:cubicBezTo>
                    <a:pt x="0" y="460"/>
                    <a:pt x="3" y="466"/>
                    <a:pt x="10" y="466"/>
                  </a:cubicBezTo>
                  <a:cubicBezTo>
                    <a:pt x="16" y="466"/>
                    <a:pt x="17" y="463"/>
                    <a:pt x="21" y="456"/>
                  </a:cubicBezTo>
                  <a:lnTo>
                    <a:pt x="245" y="19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D4C990E7-2DB2-CA77-E6C1-8616CD7A68C7}"/>
                </a:ext>
              </a:extLst>
            </p:cNvPr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2670175" y="2654300"/>
              <a:ext cx="130175" cy="508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6 w 332"/>
                <a:gd name="T5" fmla="*/ 0 h 117"/>
                <a:gd name="T6" fmla="*/ 17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6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7 w 332"/>
                <a:gd name="T25" fmla="*/ 117 h 117"/>
                <a:gd name="T26" fmla="*/ 316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3" y="20"/>
                    <a:pt x="332" y="20"/>
                    <a:pt x="332" y="10"/>
                  </a:cubicBezTo>
                  <a:cubicBezTo>
                    <a:pt x="332" y="0"/>
                    <a:pt x="323" y="0"/>
                    <a:pt x="316" y="0"/>
                  </a:cubicBezTo>
                  <a:lnTo>
                    <a:pt x="17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6" y="117"/>
                  </a:moveTo>
                  <a:cubicBezTo>
                    <a:pt x="323" y="117"/>
                    <a:pt x="332" y="117"/>
                    <a:pt x="332" y="107"/>
                  </a:cubicBezTo>
                  <a:cubicBezTo>
                    <a:pt x="332" y="97"/>
                    <a:pt x="323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7" y="117"/>
                  </a:cubicBezTo>
                  <a:lnTo>
                    <a:pt x="316" y="117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874EEB21-F5BE-F7BC-FB8E-C29CE84B46D8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863850" y="2538412"/>
              <a:ext cx="107950" cy="25400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5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6 w 276"/>
                <a:gd name="T11" fmla="*/ 26 h 57"/>
                <a:gd name="T12" fmla="*/ 0 w 276"/>
                <a:gd name="T13" fmla="*/ 48 h 57"/>
                <a:gd name="T14" fmla="*/ 7 w 276"/>
                <a:gd name="T15" fmla="*/ 57 h 57"/>
                <a:gd name="T16" fmla="*/ 83 w 276"/>
                <a:gd name="T17" fmla="*/ 21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0 h 57"/>
                <a:gd name="T26" fmla="*/ 276 w 276"/>
                <a:gd name="T27" fmla="*/ 8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6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7" y="21"/>
                    <a:pt x="83" y="21"/>
                  </a:cubicBezTo>
                  <a:cubicBezTo>
                    <a:pt x="103" y="21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4D71F37B-1E3F-79EC-6DA9-E015D41ABB15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870200" y="2598737"/>
              <a:ext cx="60325" cy="136525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5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8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C00000"/>
                </a:solidFill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3A16740-969B-B9DB-512F-C8030E75E9BA}"/>
              </a:ext>
            </a:extLst>
          </p:cNvPr>
          <p:cNvPicPr>
            <a:picLocks noChangeAspect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6031" y="1891666"/>
            <a:ext cx="558598" cy="7467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466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animBg="1"/>
      <p:bldP spid="43" grpId="0"/>
      <p:bldP spid="44" grpId="0" animBg="1"/>
      <p:bldP spid="52" grpId="0"/>
      <p:bldP spid="53" grpId="0"/>
      <p:bldP spid="35" grpId="0" animBg="1"/>
      <p:bldP spid="28" grpId="0"/>
      <p:bldP spid="7" grpId="0" animBg="1"/>
      <p:bldP spid="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FC9E06C5-B201-4BF7-AE4B-28CDB636351D}"/>
              </a:ext>
            </a:extLst>
          </p:cNvPr>
          <p:cNvSpPr txBox="1"/>
          <p:nvPr/>
        </p:nvSpPr>
        <p:spPr>
          <a:xfrm>
            <a:off x="318656" y="3434643"/>
            <a:ext cx="1169785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Hard to quantize classical results (next slide)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[</a:t>
            </a:r>
            <a:r>
              <a:rPr lang="en-US" sz="2400" dirty="0">
                <a:solidFill>
                  <a:srgbClr val="0070C0"/>
                </a:solidFill>
              </a:rPr>
              <a:t>ABGKM21</a:t>
            </a:r>
            <a:r>
              <a:rPr lang="en-US" sz="2400" dirty="0"/>
              <a:t>]: const.-round from super-poly hardness of LWE (synchronous only)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[</a:t>
            </a:r>
            <a:r>
              <a:rPr lang="en-US" sz="2400" dirty="0">
                <a:solidFill>
                  <a:srgbClr val="0070C0"/>
                </a:solidFill>
              </a:rPr>
              <a:t>BLS22</a:t>
            </a:r>
            <a:r>
              <a:rPr lang="en-US" altLang="zh-CN" sz="2400" dirty="0"/>
              <a:t>]+[</a:t>
            </a:r>
            <a:r>
              <a:rPr lang="en-US" sz="2400" dirty="0">
                <a:solidFill>
                  <a:srgbClr val="0070C0"/>
                </a:solidFill>
              </a:rPr>
              <a:t>CC</a:t>
            </a:r>
            <a:r>
              <a:rPr lang="en-US" sz="2400" dirty="0">
                <a:solidFill>
                  <a:srgbClr val="C00000"/>
                </a:solidFill>
              </a:rPr>
              <a:t>L</a:t>
            </a:r>
            <a:r>
              <a:rPr lang="en-US" sz="2400" dirty="0">
                <a:solidFill>
                  <a:srgbClr val="0070C0"/>
                </a:solidFill>
              </a:rPr>
              <a:t>Y22</a:t>
            </a:r>
            <a:r>
              <a:rPr lang="en-US" altLang="zh-CN" sz="2400" dirty="0"/>
              <a:t>]: </a:t>
            </a:r>
            <a:endParaRPr lang="en-US" sz="240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14C580F-A9AE-47CC-A154-ADBCBDD5C9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Previous Work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C0DE04-CEB9-47E8-A086-D70288A5DBEF}"/>
              </a:ext>
            </a:extLst>
          </p:cNvPr>
          <p:cNvSpPr txBox="1"/>
          <p:nvPr/>
        </p:nvSpPr>
        <p:spPr>
          <a:xfrm>
            <a:off x="286328" y="1510983"/>
            <a:ext cx="120072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[</a:t>
            </a:r>
            <a:r>
              <a:rPr lang="en-US" sz="2400" dirty="0">
                <a:solidFill>
                  <a:srgbClr val="0070C0"/>
                </a:solidFill>
              </a:rPr>
              <a:t>DDN91</a:t>
            </a:r>
            <a:r>
              <a:rPr lang="en-US" sz="2400" dirty="0"/>
              <a:t>]: log-round construction assuming only OWFs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[</a:t>
            </a:r>
            <a:r>
              <a:rPr lang="en-US" sz="2400" dirty="0">
                <a:solidFill>
                  <a:srgbClr val="0070C0"/>
                </a:solidFill>
              </a:rPr>
              <a:t>Bar02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0070C0"/>
                </a:solidFill>
              </a:rPr>
              <a:t>PR05</a:t>
            </a:r>
            <a:r>
              <a:rPr lang="en-US" sz="2400" dirty="0"/>
              <a:t>]: const.-round from CRHFs.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/>
              <a:t>After a line of work  [</a:t>
            </a:r>
            <a:r>
              <a:rPr lang="en-US" sz="2400" dirty="0">
                <a:solidFill>
                  <a:srgbClr val="0070C0"/>
                </a:solidFill>
              </a:rPr>
              <a:t>PPV08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0070C0"/>
                </a:solidFill>
              </a:rPr>
              <a:t>LPV08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0070C0"/>
                </a:solidFill>
              </a:rPr>
              <a:t>LP09</a:t>
            </a:r>
            <a:r>
              <a:rPr lang="en-US" sz="2400" dirty="0"/>
              <a:t>, </a:t>
            </a:r>
            <a:r>
              <a:rPr lang="en-US" sz="2400" dirty="0">
                <a:solidFill>
                  <a:srgbClr val="0070C0"/>
                </a:solidFill>
              </a:rPr>
              <a:t>Wee10</a:t>
            </a:r>
            <a:r>
              <a:rPr lang="en-US" sz="2400" dirty="0"/>
              <a:t>], const.-round from OWFs [</a:t>
            </a:r>
            <a:r>
              <a:rPr lang="en-US" sz="2400" dirty="0">
                <a:solidFill>
                  <a:srgbClr val="0070C0"/>
                </a:solidFill>
              </a:rPr>
              <a:t>Goy11</a:t>
            </a:r>
            <a:r>
              <a:rPr lang="en-US" sz="2400" dirty="0"/>
              <a:t>,</a:t>
            </a:r>
            <a:r>
              <a:rPr lang="en-US" sz="2400" dirty="0">
                <a:solidFill>
                  <a:srgbClr val="0070C0"/>
                </a:solidFill>
              </a:rPr>
              <a:t>LP11</a:t>
            </a:r>
            <a:r>
              <a:rPr lang="en-US" sz="2400" dirty="0"/>
              <a:t>]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DEA36F1-DC0A-4E2A-B2F5-FB842CAAF368}"/>
              </a:ext>
            </a:extLst>
          </p:cNvPr>
          <p:cNvSpPr txBox="1"/>
          <p:nvPr/>
        </p:nvSpPr>
        <p:spPr>
          <a:xfrm>
            <a:off x="249384" y="1160000"/>
            <a:ext cx="26138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/>
              <a:t>In Classical Setting: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14FEEE3-C624-4E76-812E-08B7309752A1}"/>
              </a:ext>
            </a:extLst>
          </p:cNvPr>
          <p:cNvSpPr txBox="1"/>
          <p:nvPr/>
        </p:nvSpPr>
        <p:spPr>
          <a:xfrm>
            <a:off x="300185" y="3055950"/>
            <a:ext cx="3403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/>
              <a:t>In Post-Quantum Setting: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F3155BD2-2414-49EC-9B1D-0D773AFE3776}"/>
              </a:ext>
            </a:extLst>
          </p:cNvPr>
          <p:cNvSpPr/>
          <p:nvPr/>
        </p:nvSpPr>
        <p:spPr>
          <a:xfrm>
            <a:off x="4116535" y="4214311"/>
            <a:ext cx="46322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-round construction from PQ-</a:t>
            </a:r>
            <a:r>
              <a:rPr lang="en-US" altLang="zh-CN" sz="2400" dirty="0"/>
              <a:t>OWFs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A863242D-AB92-426E-8112-8FEF31FD6CCC}"/>
              </a:ext>
            </a:extLst>
          </p:cNvPr>
          <p:cNvSpPr/>
          <p:nvPr/>
        </p:nvSpPr>
        <p:spPr>
          <a:xfrm>
            <a:off x="1125737" y="5101800"/>
            <a:ext cx="9618013" cy="461665"/>
          </a:xfrm>
          <a:prstGeom prst="rect">
            <a:avLst/>
          </a:prstGeom>
          <a:ln w="19050">
            <a:solidFill>
              <a:srgbClr val="C00000"/>
            </a:solidFill>
          </a:ln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</a:rPr>
              <a:t>Question: </a:t>
            </a:r>
            <a:r>
              <a:rPr lang="en-US" sz="2400" dirty="0">
                <a:solidFill>
                  <a:srgbClr val="C00000"/>
                </a:solidFill>
              </a:rPr>
              <a:t>Does </a:t>
            </a:r>
            <a:r>
              <a:rPr lang="en-US" altLang="zh-CN" sz="2400" dirty="0">
                <a:solidFill>
                  <a:srgbClr val="C00000"/>
                </a:solidFill>
              </a:rPr>
              <a:t>constant-round PQ-</a:t>
            </a:r>
            <a:r>
              <a:rPr lang="en-US" altLang="zh-CN" sz="2400" dirty="0" err="1">
                <a:solidFill>
                  <a:srgbClr val="C00000"/>
                </a:solidFill>
              </a:rPr>
              <a:t>NMCom</a:t>
            </a:r>
            <a:r>
              <a:rPr lang="en-US" altLang="zh-CN" sz="2400" dirty="0">
                <a:solidFill>
                  <a:srgbClr val="C00000"/>
                </a:solidFill>
              </a:rPr>
              <a:t> exist assuming only PQ-OWFs? </a:t>
            </a: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7B23DCF5-A837-4E08-90B2-6B2CF777182E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210072" y="4304278"/>
            <a:ext cx="987426" cy="315913"/>
            <a:chOff x="2630488" y="5699125"/>
            <a:chExt cx="987426" cy="315913"/>
          </a:xfrm>
        </p:grpSpPr>
        <p:sp>
          <p:nvSpPr>
            <p:cNvPr id="130" name="Freeform 207">
              <a:extLst>
                <a:ext uri="{FF2B5EF4-FFF2-40B4-BE49-F238E27FC236}">
                  <a16:creationId xmlns:a16="http://schemas.microsoft.com/office/drawing/2014/main" id="{06AEAC74-78A0-4053-A954-7B1E272B12AA}"/>
                </a:ext>
              </a:extLst>
            </p:cNvPr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2630488" y="5737225"/>
              <a:ext cx="163513" cy="192088"/>
            </a:xfrm>
            <a:custGeom>
              <a:avLst/>
              <a:gdLst>
                <a:gd name="T0" fmla="*/ 345 w 345"/>
                <a:gd name="T1" fmla="*/ 134 h 363"/>
                <a:gd name="T2" fmla="*/ 218 w 345"/>
                <a:gd name="T3" fmla="*/ 0 h 363"/>
                <a:gd name="T4" fmla="*/ 0 w 345"/>
                <a:gd name="T5" fmla="*/ 230 h 363"/>
                <a:gd name="T6" fmla="*/ 128 w 345"/>
                <a:gd name="T7" fmla="*/ 363 h 363"/>
                <a:gd name="T8" fmla="*/ 345 w 345"/>
                <a:gd name="T9" fmla="*/ 134 h 363"/>
                <a:gd name="T10" fmla="*/ 131 w 345"/>
                <a:gd name="T11" fmla="*/ 350 h 363"/>
                <a:gd name="T12" fmla="*/ 47 w 345"/>
                <a:gd name="T13" fmla="*/ 243 h 363"/>
                <a:gd name="T14" fmla="*/ 92 w 345"/>
                <a:gd name="T15" fmla="*/ 90 h 363"/>
                <a:gd name="T16" fmla="*/ 215 w 345"/>
                <a:gd name="T17" fmla="*/ 12 h 363"/>
                <a:gd name="T18" fmla="*/ 301 w 345"/>
                <a:gd name="T19" fmla="*/ 115 h 363"/>
                <a:gd name="T20" fmla="*/ 238 w 345"/>
                <a:gd name="T21" fmla="*/ 290 h 363"/>
                <a:gd name="T22" fmla="*/ 131 w 345"/>
                <a:gd name="T23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5" h="363">
                  <a:moveTo>
                    <a:pt x="345" y="134"/>
                  </a:moveTo>
                  <a:cubicBezTo>
                    <a:pt x="345" y="54"/>
                    <a:pt x="292" y="0"/>
                    <a:pt x="218" y="0"/>
                  </a:cubicBezTo>
                  <a:cubicBezTo>
                    <a:pt x="110" y="0"/>
                    <a:pt x="0" y="113"/>
                    <a:pt x="0" y="230"/>
                  </a:cubicBezTo>
                  <a:cubicBezTo>
                    <a:pt x="0" y="312"/>
                    <a:pt x="56" y="363"/>
                    <a:pt x="128" y="363"/>
                  </a:cubicBezTo>
                  <a:cubicBezTo>
                    <a:pt x="234" y="363"/>
                    <a:pt x="345" y="253"/>
                    <a:pt x="345" y="134"/>
                  </a:cubicBezTo>
                  <a:close/>
                  <a:moveTo>
                    <a:pt x="131" y="350"/>
                  </a:moveTo>
                  <a:cubicBezTo>
                    <a:pt x="82" y="350"/>
                    <a:pt x="47" y="309"/>
                    <a:pt x="47" y="243"/>
                  </a:cubicBezTo>
                  <a:cubicBezTo>
                    <a:pt x="47" y="222"/>
                    <a:pt x="54" y="149"/>
                    <a:pt x="92" y="90"/>
                  </a:cubicBezTo>
                  <a:cubicBezTo>
                    <a:pt x="127" y="38"/>
                    <a:pt x="175" y="12"/>
                    <a:pt x="215" y="12"/>
                  </a:cubicBezTo>
                  <a:cubicBezTo>
                    <a:pt x="256" y="12"/>
                    <a:pt x="301" y="40"/>
                    <a:pt x="301" y="115"/>
                  </a:cubicBezTo>
                  <a:cubicBezTo>
                    <a:pt x="301" y="151"/>
                    <a:pt x="287" y="229"/>
                    <a:pt x="238" y="290"/>
                  </a:cubicBezTo>
                  <a:cubicBezTo>
                    <a:pt x="214" y="320"/>
                    <a:pt x="173" y="350"/>
                    <a:pt x="131" y="3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08">
              <a:extLst>
                <a:ext uri="{FF2B5EF4-FFF2-40B4-BE49-F238E27FC236}">
                  <a16:creationId xmlns:a16="http://schemas.microsoft.com/office/drawing/2014/main" id="{3268D1FA-4207-49FC-96C3-D626B1094D49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841626" y="5699125"/>
              <a:ext cx="61913" cy="315913"/>
            </a:xfrm>
            <a:custGeom>
              <a:avLst/>
              <a:gdLst>
                <a:gd name="T0" fmla="*/ 130 w 130"/>
                <a:gd name="T1" fmla="*/ 593 h 598"/>
                <a:gd name="T2" fmla="*/ 128 w 130"/>
                <a:gd name="T3" fmla="*/ 589 h 598"/>
                <a:gd name="T4" fmla="*/ 50 w 130"/>
                <a:gd name="T5" fmla="*/ 443 h 598"/>
                <a:gd name="T6" fmla="*/ 34 w 130"/>
                <a:gd name="T7" fmla="*/ 299 h 598"/>
                <a:gd name="T8" fmla="*/ 125 w 130"/>
                <a:gd name="T9" fmla="*/ 11 h 598"/>
                <a:gd name="T10" fmla="*/ 130 w 130"/>
                <a:gd name="T11" fmla="*/ 5 h 598"/>
                <a:gd name="T12" fmla="*/ 124 w 130"/>
                <a:gd name="T13" fmla="*/ 0 h 598"/>
                <a:gd name="T14" fmla="*/ 83 w 130"/>
                <a:gd name="T15" fmla="*/ 37 h 598"/>
                <a:gd name="T16" fmla="*/ 0 w 130"/>
                <a:gd name="T17" fmla="*/ 299 h 598"/>
                <a:gd name="T18" fmla="*/ 77 w 130"/>
                <a:gd name="T19" fmla="*/ 554 h 598"/>
                <a:gd name="T20" fmla="*/ 124 w 130"/>
                <a:gd name="T21" fmla="*/ 598 h 598"/>
                <a:gd name="T22" fmla="*/ 130 w 130"/>
                <a:gd name="T23" fmla="*/ 59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598">
                  <a:moveTo>
                    <a:pt x="130" y="593"/>
                  </a:moveTo>
                  <a:cubicBezTo>
                    <a:pt x="130" y="591"/>
                    <a:pt x="129" y="590"/>
                    <a:pt x="128" y="589"/>
                  </a:cubicBezTo>
                  <a:cubicBezTo>
                    <a:pt x="105" y="564"/>
                    <a:pt x="71" y="524"/>
                    <a:pt x="50" y="443"/>
                  </a:cubicBezTo>
                  <a:cubicBezTo>
                    <a:pt x="38" y="397"/>
                    <a:pt x="34" y="346"/>
                    <a:pt x="34" y="299"/>
                  </a:cubicBezTo>
                  <a:cubicBezTo>
                    <a:pt x="34" y="168"/>
                    <a:pt x="65" y="76"/>
                    <a:pt x="125" y="11"/>
                  </a:cubicBezTo>
                  <a:cubicBezTo>
                    <a:pt x="130" y="7"/>
                    <a:pt x="130" y="6"/>
                    <a:pt x="130" y="5"/>
                  </a:cubicBezTo>
                  <a:cubicBezTo>
                    <a:pt x="130" y="0"/>
                    <a:pt x="126" y="0"/>
                    <a:pt x="124" y="0"/>
                  </a:cubicBezTo>
                  <a:cubicBezTo>
                    <a:pt x="116" y="0"/>
                    <a:pt x="89" y="30"/>
                    <a:pt x="83" y="37"/>
                  </a:cubicBezTo>
                  <a:cubicBezTo>
                    <a:pt x="32" y="98"/>
                    <a:pt x="0" y="187"/>
                    <a:pt x="0" y="299"/>
                  </a:cubicBezTo>
                  <a:cubicBezTo>
                    <a:pt x="0" y="370"/>
                    <a:pt x="12" y="470"/>
                    <a:pt x="77" y="554"/>
                  </a:cubicBezTo>
                  <a:cubicBezTo>
                    <a:pt x="82" y="560"/>
                    <a:pt x="115" y="598"/>
                    <a:pt x="124" y="598"/>
                  </a:cubicBezTo>
                  <a:cubicBezTo>
                    <a:pt x="126" y="598"/>
                    <a:pt x="130" y="598"/>
                    <a:pt x="130" y="59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09">
              <a:extLst>
                <a:ext uri="{FF2B5EF4-FFF2-40B4-BE49-F238E27FC236}">
                  <a16:creationId xmlns:a16="http://schemas.microsoft.com/office/drawing/2014/main" id="{198A6D32-AFD2-4B26-84F0-EFC57D1A2822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60688" y="5740400"/>
              <a:ext cx="52388" cy="182563"/>
            </a:xfrm>
            <a:custGeom>
              <a:avLst/>
              <a:gdLst>
                <a:gd name="T0" fmla="*/ 71 w 110"/>
                <a:gd name="T1" fmla="*/ 0 h 347"/>
                <a:gd name="T2" fmla="*/ 0 w 110"/>
                <a:gd name="T3" fmla="*/ 6 h 347"/>
                <a:gd name="T4" fmla="*/ 0 w 110"/>
                <a:gd name="T5" fmla="*/ 21 h 347"/>
                <a:gd name="T6" fmla="*/ 38 w 110"/>
                <a:gd name="T7" fmla="*/ 49 h 347"/>
                <a:gd name="T8" fmla="*/ 38 w 110"/>
                <a:gd name="T9" fmla="*/ 309 h 347"/>
                <a:gd name="T10" fmla="*/ 0 w 110"/>
                <a:gd name="T11" fmla="*/ 331 h 347"/>
                <a:gd name="T12" fmla="*/ 0 w 110"/>
                <a:gd name="T13" fmla="*/ 347 h 347"/>
                <a:gd name="T14" fmla="*/ 55 w 110"/>
                <a:gd name="T15" fmla="*/ 345 h 347"/>
                <a:gd name="T16" fmla="*/ 110 w 110"/>
                <a:gd name="T17" fmla="*/ 347 h 347"/>
                <a:gd name="T18" fmla="*/ 110 w 110"/>
                <a:gd name="T19" fmla="*/ 331 h 347"/>
                <a:gd name="T20" fmla="*/ 71 w 110"/>
                <a:gd name="T21" fmla="*/ 309 h 347"/>
                <a:gd name="T22" fmla="*/ 71 w 110"/>
                <a:gd name="T23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347">
                  <a:moveTo>
                    <a:pt x="71" y="0"/>
                  </a:move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8" y="25"/>
                    <a:pt x="38" y="49"/>
                  </a:cubicBezTo>
                  <a:lnTo>
                    <a:pt x="38" y="309"/>
                  </a:lnTo>
                  <a:cubicBezTo>
                    <a:pt x="38" y="331"/>
                    <a:pt x="33" y="331"/>
                    <a:pt x="0" y="331"/>
                  </a:cubicBezTo>
                  <a:lnTo>
                    <a:pt x="0" y="347"/>
                  </a:lnTo>
                  <a:cubicBezTo>
                    <a:pt x="16" y="346"/>
                    <a:pt x="42" y="345"/>
                    <a:pt x="55" y="345"/>
                  </a:cubicBezTo>
                  <a:cubicBezTo>
                    <a:pt x="67" y="345"/>
                    <a:pt x="92" y="346"/>
                    <a:pt x="110" y="347"/>
                  </a:cubicBezTo>
                  <a:lnTo>
                    <a:pt x="110" y="331"/>
                  </a:lnTo>
                  <a:cubicBezTo>
                    <a:pt x="77" y="331"/>
                    <a:pt x="71" y="331"/>
                    <a:pt x="71" y="309"/>
                  </a:cubicBezTo>
                  <a:lnTo>
                    <a:pt x="71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10">
              <a:extLst>
                <a:ext uri="{FF2B5EF4-FFF2-40B4-BE49-F238E27FC236}">
                  <a16:creationId xmlns:a16="http://schemas.microsoft.com/office/drawing/2014/main" id="{FC332134-2A71-4350-9DBC-ED64099E973B}"/>
                </a:ext>
              </a:extLst>
            </p:cNvPr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3025776" y="5805488"/>
              <a:ext cx="104775" cy="120650"/>
            </a:xfrm>
            <a:custGeom>
              <a:avLst/>
              <a:gdLst>
                <a:gd name="T0" fmla="*/ 221 w 221"/>
                <a:gd name="T1" fmla="*/ 117 h 229"/>
                <a:gd name="T2" fmla="*/ 110 w 221"/>
                <a:gd name="T3" fmla="*/ 0 h 229"/>
                <a:gd name="T4" fmla="*/ 0 w 221"/>
                <a:gd name="T5" fmla="*/ 117 h 229"/>
                <a:gd name="T6" fmla="*/ 110 w 221"/>
                <a:gd name="T7" fmla="*/ 229 h 229"/>
                <a:gd name="T8" fmla="*/ 221 w 221"/>
                <a:gd name="T9" fmla="*/ 117 h 229"/>
                <a:gd name="T10" fmla="*/ 110 w 221"/>
                <a:gd name="T11" fmla="*/ 217 h 229"/>
                <a:gd name="T12" fmla="*/ 53 w 221"/>
                <a:gd name="T13" fmla="*/ 183 h 229"/>
                <a:gd name="T14" fmla="*/ 41 w 221"/>
                <a:gd name="T15" fmla="*/ 113 h 229"/>
                <a:gd name="T16" fmla="*/ 53 w 221"/>
                <a:gd name="T17" fmla="*/ 45 h 229"/>
                <a:gd name="T18" fmla="*/ 110 w 221"/>
                <a:gd name="T19" fmla="*/ 11 h 229"/>
                <a:gd name="T20" fmla="*/ 166 w 221"/>
                <a:gd name="T21" fmla="*/ 44 h 229"/>
                <a:gd name="T22" fmla="*/ 179 w 221"/>
                <a:gd name="T23" fmla="*/ 113 h 229"/>
                <a:gd name="T24" fmla="*/ 168 w 221"/>
                <a:gd name="T25" fmla="*/ 180 h 229"/>
                <a:gd name="T26" fmla="*/ 110 w 221"/>
                <a:gd name="T27" fmla="*/ 21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9">
                  <a:moveTo>
                    <a:pt x="221" y="117"/>
                  </a:moveTo>
                  <a:cubicBezTo>
                    <a:pt x="221" y="53"/>
                    <a:pt x="171" y="0"/>
                    <a:pt x="110" y="0"/>
                  </a:cubicBezTo>
                  <a:cubicBezTo>
                    <a:pt x="48" y="0"/>
                    <a:pt x="0" y="55"/>
                    <a:pt x="0" y="117"/>
                  </a:cubicBezTo>
                  <a:cubicBezTo>
                    <a:pt x="0" y="181"/>
                    <a:pt x="51" y="229"/>
                    <a:pt x="110" y="229"/>
                  </a:cubicBezTo>
                  <a:cubicBezTo>
                    <a:pt x="170" y="229"/>
                    <a:pt x="221" y="180"/>
                    <a:pt x="221" y="117"/>
                  </a:cubicBezTo>
                  <a:close/>
                  <a:moveTo>
                    <a:pt x="110" y="217"/>
                  </a:moveTo>
                  <a:cubicBezTo>
                    <a:pt x="89" y="217"/>
                    <a:pt x="67" y="206"/>
                    <a:pt x="53" y="183"/>
                  </a:cubicBezTo>
                  <a:cubicBezTo>
                    <a:pt x="41" y="161"/>
                    <a:pt x="41" y="131"/>
                    <a:pt x="41" y="113"/>
                  </a:cubicBezTo>
                  <a:cubicBezTo>
                    <a:pt x="41" y="94"/>
                    <a:pt x="41" y="67"/>
                    <a:pt x="53" y="45"/>
                  </a:cubicBezTo>
                  <a:cubicBezTo>
                    <a:pt x="66" y="22"/>
                    <a:pt x="90" y="11"/>
                    <a:pt x="110" y="11"/>
                  </a:cubicBezTo>
                  <a:cubicBezTo>
                    <a:pt x="132" y="11"/>
                    <a:pt x="153" y="22"/>
                    <a:pt x="166" y="44"/>
                  </a:cubicBezTo>
                  <a:cubicBezTo>
                    <a:pt x="179" y="65"/>
                    <a:pt x="179" y="94"/>
                    <a:pt x="179" y="113"/>
                  </a:cubicBezTo>
                  <a:cubicBezTo>
                    <a:pt x="179" y="131"/>
                    <a:pt x="179" y="158"/>
                    <a:pt x="168" y="180"/>
                  </a:cubicBezTo>
                  <a:cubicBezTo>
                    <a:pt x="157" y="202"/>
                    <a:pt x="135" y="217"/>
                    <a:pt x="110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11">
              <a:extLst>
                <a:ext uri="{FF2B5EF4-FFF2-40B4-BE49-F238E27FC236}">
                  <a16:creationId xmlns:a16="http://schemas.microsoft.com/office/drawing/2014/main" id="{C64D80B9-5C9A-4D6A-8C0A-22326FB9EC25}"/>
                </a:ext>
              </a:extLst>
            </p:cNvPr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3143251" y="5803900"/>
              <a:ext cx="109538" cy="174625"/>
            </a:xfrm>
            <a:custGeom>
              <a:avLst/>
              <a:gdLst>
                <a:gd name="T0" fmla="*/ 97 w 228"/>
                <a:gd name="T1" fmla="*/ 140 h 329"/>
                <a:gd name="T2" fmla="*/ 53 w 228"/>
                <a:gd name="T3" fmla="*/ 79 h 329"/>
                <a:gd name="T4" fmla="*/ 61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2 w 228"/>
                <a:gd name="T11" fmla="*/ 120 h 329"/>
                <a:gd name="T12" fmla="*/ 97 w 228"/>
                <a:gd name="T13" fmla="*/ 140 h 329"/>
                <a:gd name="T14" fmla="*/ 39 w 228"/>
                <a:gd name="T15" fmla="*/ 159 h 329"/>
                <a:gd name="T16" fmla="*/ 47 w 228"/>
                <a:gd name="T17" fmla="*/ 136 h 329"/>
                <a:gd name="T18" fmla="*/ 97 w 228"/>
                <a:gd name="T19" fmla="*/ 151 h 329"/>
                <a:gd name="T20" fmla="*/ 177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3 w 228"/>
                <a:gd name="T31" fmla="*/ 39 h 329"/>
                <a:gd name="T32" fmla="*/ 228 w 228"/>
                <a:gd name="T33" fmla="*/ 24 h 329"/>
                <a:gd name="T34" fmla="*/ 202 w 228"/>
                <a:gd name="T35" fmla="*/ 0 h 329"/>
                <a:gd name="T36" fmla="*/ 149 w 228"/>
                <a:gd name="T37" fmla="*/ 23 h 329"/>
                <a:gd name="T38" fmla="*/ 97 w 228"/>
                <a:gd name="T39" fmla="*/ 5 h 329"/>
                <a:gd name="T40" fmla="*/ 16 w 228"/>
                <a:gd name="T41" fmla="*/ 78 h 329"/>
                <a:gd name="T42" fmla="*/ 39 w 228"/>
                <a:gd name="T43" fmla="*/ 129 h 329"/>
                <a:gd name="T44" fmla="*/ 24 w 228"/>
                <a:gd name="T45" fmla="*/ 171 h 329"/>
                <a:gd name="T46" fmla="*/ 46 w 228"/>
                <a:gd name="T47" fmla="*/ 215 h 329"/>
                <a:gd name="T48" fmla="*/ 0 w 228"/>
                <a:gd name="T49" fmla="*/ 265 h 329"/>
                <a:gd name="T50" fmla="*/ 110 w 228"/>
                <a:gd name="T51" fmla="*/ 329 h 329"/>
                <a:gd name="T52" fmla="*/ 221 w 228"/>
                <a:gd name="T53" fmla="*/ 264 h 329"/>
                <a:gd name="T54" fmla="*/ 188 w 228"/>
                <a:gd name="T55" fmla="*/ 207 h 329"/>
                <a:gd name="T56" fmla="*/ 103 w 228"/>
                <a:gd name="T57" fmla="*/ 193 h 329"/>
                <a:gd name="T58" fmla="*/ 65 w 228"/>
                <a:gd name="T59" fmla="*/ 193 h 329"/>
                <a:gd name="T60" fmla="*/ 39 w 228"/>
                <a:gd name="T61" fmla="*/ 159 h 329"/>
                <a:gd name="T62" fmla="*/ 110 w 228"/>
                <a:gd name="T63" fmla="*/ 317 h 329"/>
                <a:gd name="T64" fmla="*/ 26 w 228"/>
                <a:gd name="T65" fmla="*/ 265 h 329"/>
                <a:gd name="T66" fmla="*/ 67 w 228"/>
                <a:gd name="T67" fmla="*/ 222 h 329"/>
                <a:gd name="T68" fmla="*/ 96 w 228"/>
                <a:gd name="T69" fmla="*/ 222 h 329"/>
                <a:gd name="T70" fmla="*/ 195 w 228"/>
                <a:gd name="T71" fmla="*/ 265 h 329"/>
                <a:gd name="T72" fmla="*/ 110 w 228"/>
                <a:gd name="T73" fmla="*/ 31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3" y="140"/>
                    <a:pt x="53" y="90"/>
                    <a:pt x="53" y="79"/>
                  </a:cubicBezTo>
                  <a:cubicBezTo>
                    <a:pt x="53" y="65"/>
                    <a:pt x="54" y="49"/>
                    <a:pt x="61" y="37"/>
                  </a:cubicBezTo>
                  <a:cubicBezTo>
                    <a:pt x="65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39" y="107"/>
                    <a:pt x="132" y="120"/>
                  </a:cubicBezTo>
                  <a:cubicBezTo>
                    <a:pt x="128" y="126"/>
                    <a:pt x="116" y="140"/>
                    <a:pt x="97" y="140"/>
                  </a:cubicBezTo>
                  <a:close/>
                  <a:moveTo>
                    <a:pt x="39" y="159"/>
                  </a:moveTo>
                  <a:cubicBezTo>
                    <a:pt x="39" y="157"/>
                    <a:pt x="39" y="146"/>
                    <a:pt x="47" y="136"/>
                  </a:cubicBezTo>
                  <a:cubicBezTo>
                    <a:pt x="67" y="150"/>
                    <a:pt x="87" y="151"/>
                    <a:pt x="97" y="151"/>
                  </a:cubicBezTo>
                  <a:cubicBezTo>
                    <a:pt x="143" y="151"/>
                    <a:pt x="177" y="117"/>
                    <a:pt x="177" y="79"/>
                  </a:cubicBezTo>
                  <a:cubicBezTo>
                    <a:pt x="177" y="60"/>
                    <a:pt x="169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5" y="11"/>
                    <a:pt x="207" y="11"/>
                  </a:cubicBezTo>
                  <a:cubicBezTo>
                    <a:pt x="201" y="13"/>
                    <a:pt x="199" y="19"/>
                    <a:pt x="199" y="25"/>
                  </a:cubicBezTo>
                  <a:cubicBezTo>
                    <a:pt x="199" y="33"/>
                    <a:pt x="205" y="39"/>
                    <a:pt x="213" y="39"/>
                  </a:cubicBezTo>
                  <a:cubicBezTo>
                    <a:pt x="218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2" y="0"/>
                  </a:cubicBezTo>
                  <a:cubicBezTo>
                    <a:pt x="192" y="0"/>
                    <a:pt x="170" y="3"/>
                    <a:pt x="149" y="23"/>
                  </a:cubicBezTo>
                  <a:cubicBezTo>
                    <a:pt x="128" y="7"/>
                    <a:pt x="108" y="5"/>
                    <a:pt x="97" y="5"/>
                  </a:cubicBezTo>
                  <a:cubicBezTo>
                    <a:pt x="50" y="5"/>
                    <a:pt x="16" y="40"/>
                    <a:pt x="16" y="78"/>
                  </a:cubicBezTo>
                  <a:cubicBezTo>
                    <a:pt x="16" y="100"/>
                    <a:pt x="27" y="119"/>
                    <a:pt x="39" y="129"/>
                  </a:cubicBezTo>
                  <a:cubicBezTo>
                    <a:pt x="33" y="137"/>
                    <a:pt x="24" y="153"/>
                    <a:pt x="24" y="171"/>
                  </a:cubicBezTo>
                  <a:cubicBezTo>
                    <a:pt x="24" y="186"/>
                    <a:pt x="30" y="205"/>
                    <a:pt x="46" y="215"/>
                  </a:cubicBezTo>
                  <a:cubicBezTo>
                    <a:pt x="16" y="224"/>
                    <a:pt x="0" y="245"/>
                    <a:pt x="0" y="265"/>
                  </a:cubicBezTo>
                  <a:cubicBezTo>
                    <a:pt x="0" y="301"/>
                    <a:pt x="49" y="329"/>
                    <a:pt x="110" y="329"/>
                  </a:cubicBezTo>
                  <a:cubicBezTo>
                    <a:pt x="169" y="329"/>
                    <a:pt x="221" y="303"/>
                    <a:pt x="221" y="264"/>
                  </a:cubicBezTo>
                  <a:cubicBezTo>
                    <a:pt x="221" y="247"/>
                    <a:pt x="214" y="221"/>
                    <a:pt x="188" y="207"/>
                  </a:cubicBezTo>
                  <a:cubicBezTo>
                    <a:pt x="162" y="193"/>
                    <a:pt x="133" y="193"/>
                    <a:pt x="103" y="193"/>
                  </a:cubicBezTo>
                  <a:cubicBezTo>
                    <a:pt x="90" y="193"/>
                    <a:pt x="69" y="193"/>
                    <a:pt x="65" y="193"/>
                  </a:cubicBezTo>
                  <a:cubicBezTo>
                    <a:pt x="49" y="191"/>
                    <a:pt x="39" y="175"/>
                    <a:pt x="39" y="159"/>
                  </a:cubicBezTo>
                  <a:close/>
                  <a:moveTo>
                    <a:pt x="110" y="317"/>
                  </a:moveTo>
                  <a:cubicBezTo>
                    <a:pt x="60" y="317"/>
                    <a:pt x="26" y="292"/>
                    <a:pt x="26" y="265"/>
                  </a:cubicBezTo>
                  <a:cubicBezTo>
                    <a:pt x="26" y="242"/>
                    <a:pt x="45" y="224"/>
                    <a:pt x="67" y="222"/>
                  </a:cubicBezTo>
                  <a:lnTo>
                    <a:pt x="96" y="222"/>
                  </a:lnTo>
                  <a:cubicBezTo>
                    <a:pt x="139" y="222"/>
                    <a:pt x="195" y="222"/>
                    <a:pt x="195" y="265"/>
                  </a:cubicBezTo>
                  <a:cubicBezTo>
                    <a:pt x="195" y="292"/>
                    <a:pt x="159" y="317"/>
                    <a:pt x="110" y="3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12">
              <a:extLst>
                <a:ext uri="{FF2B5EF4-FFF2-40B4-BE49-F238E27FC236}">
                  <a16:creationId xmlns:a16="http://schemas.microsoft.com/office/drawing/2014/main" id="{B901DBCC-AC29-4CF4-9F04-17EB4D9AA0E0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3273426" y="5719763"/>
              <a:ext cx="66675" cy="79375"/>
            </a:xfrm>
            <a:custGeom>
              <a:avLst/>
              <a:gdLst>
                <a:gd name="T0" fmla="*/ 81 w 141"/>
                <a:gd name="T1" fmla="*/ 76 h 151"/>
                <a:gd name="T2" fmla="*/ 132 w 141"/>
                <a:gd name="T3" fmla="*/ 54 h 151"/>
                <a:gd name="T4" fmla="*/ 141 w 141"/>
                <a:gd name="T5" fmla="*/ 43 h 151"/>
                <a:gd name="T6" fmla="*/ 131 w 141"/>
                <a:gd name="T7" fmla="*/ 32 h 151"/>
                <a:gd name="T8" fmla="*/ 123 w 141"/>
                <a:gd name="T9" fmla="*/ 35 h 151"/>
                <a:gd name="T10" fmla="*/ 76 w 141"/>
                <a:gd name="T11" fmla="*/ 67 h 151"/>
                <a:gd name="T12" fmla="*/ 81 w 141"/>
                <a:gd name="T13" fmla="*/ 15 h 151"/>
                <a:gd name="T14" fmla="*/ 71 w 141"/>
                <a:gd name="T15" fmla="*/ 0 h 151"/>
                <a:gd name="T16" fmla="*/ 60 w 141"/>
                <a:gd name="T17" fmla="*/ 11 h 151"/>
                <a:gd name="T18" fmla="*/ 62 w 141"/>
                <a:gd name="T19" fmla="*/ 28 h 151"/>
                <a:gd name="T20" fmla="*/ 65 w 141"/>
                <a:gd name="T21" fmla="*/ 67 h 151"/>
                <a:gd name="T22" fmla="*/ 18 w 141"/>
                <a:gd name="T23" fmla="*/ 35 h 151"/>
                <a:gd name="T24" fmla="*/ 11 w 141"/>
                <a:gd name="T25" fmla="*/ 32 h 151"/>
                <a:gd name="T26" fmla="*/ 0 w 141"/>
                <a:gd name="T27" fmla="*/ 43 h 151"/>
                <a:gd name="T28" fmla="*/ 7 w 141"/>
                <a:gd name="T29" fmla="*/ 53 h 151"/>
                <a:gd name="T30" fmla="*/ 60 w 141"/>
                <a:gd name="T31" fmla="*/ 75 h 151"/>
                <a:gd name="T32" fmla="*/ 10 w 141"/>
                <a:gd name="T33" fmla="*/ 97 h 151"/>
                <a:gd name="T34" fmla="*/ 0 w 141"/>
                <a:gd name="T35" fmla="*/ 108 h 151"/>
                <a:gd name="T36" fmla="*/ 11 w 141"/>
                <a:gd name="T37" fmla="*/ 119 h 151"/>
                <a:gd name="T38" fmla="*/ 18 w 141"/>
                <a:gd name="T39" fmla="*/ 116 h 151"/>
                <a:gd name="T40" fmla="*/ 65 w 141"/>
                <a:gd name="T41" fmla="*/ 84 h 151"/>
                <a:gd name="T42" fmla="*/ 60 w 141"/>
                <a:gd name="T43" fmla="*/ 140 h 151"/>
                <a:gd name="T44" fmla="*/ 71 w 141"/>
                <a:gd name="T45" fmla="*/ 151 h 151"/>
                <a:gd name="T46" fmla="*/ 81 w 141"/>
                <a:gd name="T47" fmla="*/ 140 h 151"/>
                <a:gd name="T48" fmla="*/ 80 w 141"/>
                <a:gd name="T49" fmla="*/ 123 h 151"/>
                <a:gd name="T50" fmla="*/ 76 w 141"/>
                <a:gd name="T51" fmla="*/ 84 h 151"/>
                <a:gd name="T52" fmla="*/ 118 w 141"/>
                <a:gd name="T53" fmla="*/ 112 h 151"/>
                <a:gd name="T54" fmla="*/ 131 w 141"/>
                <a:gd name="T55" fmla="*/ 119 h 151"/>
                <a:gd name="T56" fmla="*/ 141 w 141"/>
                <a:gd name="T57" fmla="*/ 108 h 151"/>
                <a:gd name="T58" fmla="*/ 134 w 141"/>
                <a:gd name="T59" fmla="*/ 98 h 151"/>
                <a:gd name="T60" fmla="*/ 81 w 141"/>
                <a:gd name="T6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1" h="151">
                  <a:moveTo>
                    <a:pt x="81" y="76"/>
                  </a:moveTo>
                  <a:cubicBezTo>
                    <a:pt x="110" y="63"/>
                    <a:pt x="123" y="58"/>
                    <a:pt x="132" y="54"/>
                  </a:cubicBezTo>
                  <a:cubicBezTo>
                    <a:pt x="138" y="51"/>
                    <a:pt x="141" y="50"/>
                    <a:pt x="141" y="43"/>
                  </a:cubicBezTo>
                  <a:cubicBezTo>
                    <a:pt x="141" y="37"/>
                    <a:pt x="137" y="32"/>
                    <a:pt x="131" y="32"/>
                  </a:cubicBezTo>
                  <a:cubicBezTo>
                    <a:pt x="128" y="32"/>
                    <a:pt x="127" y="32"/>
                    <a:pt x="123" y="35"/>
                  </a:cubicBezTo>
                  <a:lnTo>
                    <a:pt x="76" y="67"/>
                  </a:lnTo>
                  <a:lnTo>
                    <a:pt x="81" y="15"/>
                  </a:lnTo>
                  <a:cubicBezTo>
                    <a:pt x="82" y="9"/>
                    <a:pt x="81" y="0"/>
                    <a:pt x="71" y="0"/>
                  </a:cubicBezTo>
                  <a:cubicBezTo>
                    <a:pt x="66" y="0"/>
                    <a:pt x="60" y="3"/>
                    <a:pt x="60" y="11"/>
                  </a:cubicBezTo>
                  <a:cubicBezTo>
                    <a:pt x="60" y="14"/>
                    <a:pt x="61" y="24"/>
                    <a:pt x="62" y="28"/>
                  </a:cubicBezTo>
                  <a:cubicBezTo>
                    <a:pt x="62" y="34"/>
                    <a:pt x="65" y="59"/>
                    <a:pt x="65" y="67"/>
                  </a:cubicBezTo>
                  <a:lnTo>
                    <a:pt x="18" y="35"/>
                  </a:lnTo>
                  <a:cubicBezTo>
                    <a:pt x="15" y="33"/>
                    <a:pt x="14" y="32"/>
                    <a:pt x="11" y="32"/>
                  </a:cubicBezTo>
                  <a:cubicBezTo>
                    <a:pt x="4" y="32"/>
                    <a:pt x="0" y="37"/>
                    <a:pt x="0" y="43"/>
                  </a:cubicBezTo>
                  <a:cubicBezTo>
                    <a:pt x="0" y="50"/>
                    <a:pt x="4" y="52"/>
                    <a:pt x="7" y="53"/>
                  </a:cubicBezTo>
                  <a:lnTo>
                    <a:pt x="60" y="75"/>
                  </a:lnTo>
                  <a:cubicBezTo>
                    <a:pt x="31" y="88"/>
                    <a:pt x="18" y="93"/>
                    <a:pt x="10" y="97"/>
                  </a:cubicBezTo>
                  <a:cubicBezTo>
                    <a:pt x="3" y="100"/>
                    <a:pt x="0" y="101"/>
                    <a:pt x="0" y="108"/>
                  </a:cubicBezTo>
                  <a:cubicBezTo>
                    <a:pt x="0" y="114"/>
                    <a:pt x="4" y="119"/>
                    <a:pt x="11" y="119"/>
                  </a:cubicBezTo>
                  <a:cubicBezTo>
                    <a:pt x="13" y="119"/>
                    <a:pt x="14" y="119"/>
                    <a:pt x="18" y="116"/>
                  </a:cubicBezTo>
                  <a:lnTo>
                    <a:pt x="65" y="84"/>
                  </a:lnTo>
                  <a:lnTo>
                    <a:pt x="60" y="140"/>
                  </a:lnTo>
                  <a:cubicBezTo>
                    <a:pt x="60" y="148"/>
                    <a:pt x="66" y="151"/>
                    <a:pt x="71" y="151"/>
                  </a:cubicBezTo>
                  <a:cubicBezTo>
                    <a:pt x="75" y="151"/>
                    <a:pt x="81" y="148"/>
                    <a:pt x="81" y="140"/>
                  </a:cubicBezTo>
                  <a:cubicBezTo>
                    <a:pt x="81" y="137"/>
                    <a:pt x="80" y="127"/>
                    <a:pt x="80" y="123"/>
                  </a:cubicBezTo>
                  <a:cubicBezTo>
                    <a:pt x="79" y="117"/>
                    <a:pt x="77" y="92"/>
                    <a:pt x="76" y="84"/>
                  </a:cubicBezTo>
                  <a:lnTo>
                    <a:pt x="118" y="112"/>
                  </a:lnTo>
                  <a:cubicBezTo>
                    <a:pt x="127" y="119"/>
                    <a:pt x="127" y="119"/>
                    <a:pt x="131" y="119"/>
                  </a:cubicBezTo>
                  <a:cubicBezTo>
                    <a:pt x="137" y="119"/>
                    <a:pt x="141" y="114"/>
                    <a:pt x="141" y="108"/>
                  </a:cubicBezTo>
                  <a:cubicBezTo>
                    <a:pt x="141" y="101"/>
                    <a:pt x="137" y="99"/>
                    <a:pt x="134" y="98"/>
                  </a:cubicBezTo>
                  <a:lnTo>
                    <a:pt x="81" y="76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13">
              <a:extLst>
                <a:ext uri="{FF2B5EF4-FFF2-40B4-BE49-F238E27FC236}">
                  <a16:creationId xmlns:a16="http://schemas.microsoft.com/office/drawing/2014/main" id="{84F65B77-3EB7-4FAC-ABAF-9AB19B526C4D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3419476" y="5740400"/>
              <a:ext cx="117475" cy="185738"/>
            </a:xfrm>
            <a:custGeom>
              <a:avLst/>
              <a:gdLst>
                <a:gd name="T0" fmla="*/ 152 w 247"/>
                <a:gd name="T1" fmla="*/ 201 h 353"/>
                <a:gd name="T2" fmla="*/ 204 w 247"/>
                <a:gd name="T3" fmla="*/ 341 h 353"/>
                <a:gd name="T4" fmla="*/ 231 w 247"/>
                <a:gd name="T5" fmla="*/ 352 h 353"/>
                <a:gd name="T6" fmla="*/ 242 w 247"/>
                <a:gd name="T7" fmla="*/ 352 h 353"/>
                <a:gd name="T8" fmla="*/ 247 w 247"/>
                <a:gd name="T9" fmla="*/ 347 h 353"/>
                <a:gd name="T10" fmla="*/ 245 w 247"/>
                <a:gd name="T11" fmla="*/ 343 h 353"/>
                <a:gd name="T12" fmla="*/ 233 w 247"/>
                <a:gd name="T13" fmla="*/ 320 h 353"/>
                <a:gd name="T14" fmla="*/ 132 w 247"/>
                <a:gd name="T15" fmla="*/ 36 h 353"/>
                <a:gd name="T16" fmla="*/ 71 w 247"/>
                <a:gd name="T17" fmla="*/ 0 h 353"/>
                <a:gd name="T18" fmla="*/ 62 w 247"/>
                <a:gd name="T19" fmla="*/ 6 h 353"/>
                <a:gd name="T20" fmla="*/ 66 w 247"/>
                <a:gd name="T21" fmla="*/ 11 h 353"/>
                <a:gd name="T22" fmla="*/ 99 w 247"/>
                <a:gd name="T23" fmla="*/ 51 h 353"/>
                <a:gd name="T24" fmla="*/ 147 w 247"/>
                <a:gd name="T25" fmla="*/ 187 h 353"/>
                <a:gd name="T26" fmla="*/ 9 w 247"/>
                <a:gd name="T27" fmla="*/ 323 h 353"/>
                <a:gd name="T28" fmla="*/ 0 w 247"/>
                <a:gd name="T29" fmla="*/ 339 h 353"/>
                <a:gd name="T30" fmla="*/ 15 w 247"/>
                <a:gd name="T31" fmla="*/ 353 h 353"/>
                <a:gd name="T32" fmla="*/ 32 w 247"/>
                <a:gd name="T33" fmla="*/ 343 h 353"/>
                <a:gd name="T34" fmla="*/ 152 w 247"/>
                <a:gd name="T35" fmla="*/ 20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1"/>
                  </a:moveTo>
                  <a:cubicBezTo>
                    <a:pt x="172" y="253"/>
                    <a:pt x="196" y="330"/>
                    <a:pt x="204" y="341"/>
                  </a:cubicBezTo>
                  <a:cubicBezTo>
                    <a:pt x="212" y="352"/>
                    <a:pt x="217" y="352"/>
                    <a:pt x="231" y="352"/>
                  </a:cubicBezTo>
                  <a:lnTo>
                    <a:pt x="242" y="352"/>
                  </a:lnTo>
                  <a:cubicBezTo>
                    <a:pt x="247" y="352"/>
                    <a:pt x="247" y="349"/>
                    <a:pt x="247" y="347"/>
                  </a:cubicBezTo>
                  <a:cubicBezTo>
                    <a:pt x="247" y="346"/>
                    <a:pt x="246" y="345"/>
                    <a:pt x="245" y="343"/>
                  </a:cubicBezTo>
                  <a:cubicBezTo>
                    <a:pt x="240" y="337"/>
                    <a:pt x="237" y="330"/>
                    <a:pt x="233" y="320"/>
                  </a:cubicBezTo>
                  <a:lnTo>
                    <a:pt x="132" y="36"/>
                  </a:lnTo>
                  <a:cubicBezTo>
                    <a:pt x="121" y="7"/>
                    <a:pt x="94" y="0"/>
                    <a:pt x="71" y="0"/>
                  </a:cubicBezTo>
                  <a:cubicBezTo>
                    <a:pt x="68" y="0"/>
                    <a:pt x="62" y="0"/>
                    <a:pt x="62" y="6"/>
                  </a:cubicBezTo>
                  <a:cubicBezTo>
                    <a:pt x="62" y="10"/>
                    <a:pt x="66" y="11"/>
                    <a:pt x="66" y="11"/>
                  </a:cubicBezTo>
                  <a:cubicBezTo>
                    <a:pt x="83" y="14"/>
                    <a:pt x="86" y="17"/>
                    <a:pt x="99" y="51"/>
                  </a:cubicBezTo>
                  <a:lnTo>
                    <a:pt x="147" y="187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9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8" y="348"/>
                    <a:pt x="32" y="343"/>
                  </a:cubicBezTo>
                  <a:lnTo>
                    <a:pt x="152" y="20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14">
              <a:extLst>
                <a:ext uri="{FF2B5EF4-FFF2-40B4-BE49-F238E27FC236}">
                  <a16:creationId xmlns:a16="http://schemas.microsoft.com/office/drawing/2014/main" id="{1D6F7A1E-A127-4F2F-9B04-B62AF1D8D356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3556001" y="5699125"/>
              <a:ext cx="61913" cy="315913"/>
            </a:xfrm>
            <a:custGeom>
              <a:avLst/>
              <a:gdLst>
                <a:gd name="T0" fmla="*/ 131 w 131"/>
                <a:gd name="T1" fmla="*/ 299 h 598"/>
                <a:gd name="T2" fmla="*/ 53 w 131"/>
                <a:gd name="T3" fmla="*/ 44 h 598"/>
                <a:gd name="T4" fmla="*/ 6 w 131"/>
                <a:gd name="T5" fmla="*/ 0 h 598"/>
                <a:gd name="T6" fmla="*/ 0 w 131"/>
                <a:gd name="T7" fmla="*/ 5 h 598"/>
                <a:gd name="T8" fmla="*/ 3 w 131"/>
                <a:gd name="T9" fmla="*/ 10 h 598"/>
                <a:gd name="T10" fmla="*/ 80 w 131"/>
                <a:gd name="T11" fmla="*/ 155 h 598"/>
                <a:gd name="T12" fmla="*/ 96 w 131"/>
                <a:gd name="T13" fmla="*/ 299 h 598"/>
                <a:gd name="T14" fmla="*/ 79 w 131"/>
                <a:gd name="T15" fmla="*/ 449 h 598"/>
                <a:gd name="T16" fmla="*/ 5 w 131"/>
                <a:gd name="T17" fmla="*/ 587 h 598"/>
                <a:gd name="T18" fmla="*/ 0 w 131"/>
                <a:gd name="T19" fmla="*/ 593 h 598"/>
                <a:gd name="T20" fmla="*/ 6 w 131"/>
                <a:gd name="T21" fmla="*/ 598 h 598"/>
                <a:gd name="T22" fmla="*/ 47 w 131"/>
                <a:gd name="T23" fmla="*/ 561 h 598"/>
                <a:gd name="T24" fmla="*/ 131 w 131"/>
                <a:gd name="T25" fmla="*/ 299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598">
                  <a:moveTo>
                    <a:pt x="131" y="299"/>
                  </a:moveTo>
                  <a:cubicBezTo>
                    <a:pt x="131" y="228"/>
                    <a:pt x="118" y="128"/>
                    <a:pt x="53" y="44"/>
                  </a:cubicBezTo>
                  <a:cubicBezTo>
                    <a:pt x="48" y="38"/>
                    <a:pt x="15" y="0"/>
                    <a:pt x="6" y="0"/>
                  </a:cubicBezTo>
                  <a:cubicBezTo>
                    <a:pt x="4" y="0"/>
                    <a:pt x="0" y="1"/>
                    <a:pt x="0" y="5"/>
                  </a:cubicBezTo>
                  <a:cubicBezTo>
                    <a:pt x="0" y="7"/>
                    <a:pt x="1" y="8"/>
                    <a:pt x="3" y="10"/>
                  </a:cubicBezTo>
                  <a:cubicBezTo>
                    <a:pt x="27" y="36"/>
                    <a:pt x="60" y="76"/>
                    <a:pt x="80" y="155"/>
                  </a:cubicBezTo>
                  <a:cubicBezTo>
                    <a:pt x="92" y="201"/>
                    <a:pt x="96" y="252"/>
                    <a:pt x="96" y="299"/>
                  </a:cubicBezTo>
                  <a:cubicBezTo>
                    <a:pt x="96" y="349"/>
                    <a:pt x="92" y="400"/>
                    <a:pt x="79" y="449"/>
                  </a:cubicBezTo>
                  <a:cubicBezTo>
                    <a:pt x="60" y="519"/>
                    <a:pt x="30" y="559"/>
                    <a:pt x="5" y="587"/>
                  </a:cubicBezTo>
                  <a:cubicBezTo>
                    <a:pt x="0" y="591"/>
                    <a:pt x="0" y="592"/>
                    <a:pt x="0" y="593"/>
                  </a:cubicBezTo>
                  <a:cubicBezTo>
                    <a:pt x="0" y="597"/>
                    <a:pt x="4" y="598"/>
                    <a:pt x="6" y="598"/>
                  </a:cubicBezTo>
                  <a:cubicBezTo>
                    <a:pt x="14" y="598"/>
                    <a:pt x="41" y="568"/>
                    <a:pt x="47" y="561"/>
                  </a:cubicBezTo>
                  <a:cubicBezTo>
                    <a:pt x="98" y="501"/>
                    <a:pt x="131" y="411"/>
                    <a:pt x="131" y="29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5281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/>
      <p:bldP spid="4" grpId="0"/>
      <p:bldP spid="5" grpId="0"/>
      <p:bldP spid="117" grpId="0"/>
      <p:bldP spid="12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857084-DDF1-45CF-A75D-1C26F11035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0515600" cy="862149"/>
          </a:xfrm>
        </p:spPr>
        <p:txBody>
          <a:bodyPr/>
          <a:lstStyle/>
          <a:p>
            <a:r>
              <a:rPr lang="en-US" dirty="0"/>
              <a:t>Difficulty: Robust-</a:t>
            </a:r>
            <a:r>
              <a:rPr lang="en-US" dirty="0" err="1"/>
              <a:t>Simulatable</a:t>
            </a:r>
            <a:r>
              <a:rPr lang="en-US" dirty="0"/>
              <a:t> Extraction</a:t>
            </a:r>
          </a:p>
        </p:txBody>
      </p:sp>
      <p:sp>
        <p:nvSpPr>
          <p:cNvPr id="3" name="Freeform 7 1 1">
            <a:extLst>
              <a:ext uri="{FF2B5EF4-FFF2-40B4-BE49-F238E27FC236}">
                <a16:creationId xmlns:a16="http://schemas.microsoft.com/office/drawing/2014/main" id="{1D456043-6CC2-4AFE-BEE2-28B57012DC5A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2125096" y="949930"/>
            <a:ext cx="272375" cy="188568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21">
            <a:extLst>
              <a:ext uri="{FF2B5EF4-FFF2-40B4-BE49-F238E27FC236}">
                <a16:creationId xmlns:a16="http://schemas.microsoft.com/office/drawing/2014/main" id="{4FB90930-3D2A-4F4C-9497-18B85E4723C5}"/>
              </a:ext>
            </a:extLst>
          </p:cNvPr>
          <p:cNvSpPr>
            <a:spLocks noChangeAspect="1" noEditPoints="1"/>
          </p:cNvSpPr>
          <p:nvPr>
            <p:custDataLst>
              <p:tags r:id="rId3"/>
            </p:custDataLst>
          </p:nvPr>
        </p:nvSpPr>
        <p:spPr bwMode="auto">
          <a:xfrm>
            <a:off x="3578253" y="975847"/>
            <a:ext cx="182793" cy="178255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A7AFC9D8-1718-40F0-80AB-0615ECEB6AAE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752" y="954708"/>
            <a:ext cx="640211" cy="279883"/>
          </a:xfrm>
          <a:prstGeom prst="rect">
            <a:avLst/>
          </a:prstGeom>
        </p:spPr>
      </p:pic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F0B8BBC1-32A8-49A8-A6D0-245F558BBFB3}"/>
              </a:ext>
            </a:extLst>
          </p:cNvPr>
          <p:cNvCxnSpPr/>
          <p:nvPr/>
        </p:nvCxnSpPr>
        <p:spPr>
          <a:xfrm>
            <a:off x="1055856" y="1511198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A9F609D4-BBD5-488C-9B0E-2B319CD6074F}"/>
              </a:ext>
            </a:extLst>
          </p:cNvPr>
          <p:cNvCxnSpPr>
            <a:cxnSpLocks/>
          </p:cNvCxnSpPr>
          <p:nvPr/>
        </p:nvCxnSpPr>
        <p:spPr>
          <a:xfrm flipH="1">
            <a:off x="1055856" y="1972837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E8F7C61-C960-4A9D-8EC6-15CB6BF7C9C0}"/>
              </a:ext>
            </a:extLst>
          </p:cNvPr>
          <p:cNvSpPr txBox="1"/>
          <p:nvPr/>
        </p:nvSpPr>
        <p:spPr>
          <a:xfrm>
            <a:off x="1169087" y="1511198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66D014C0-40FF-48A3-B288-B2E576381C81}"/>
              </a:ext>
            </a:extLst>
          </p:cNvPr>
          <p:cNvCxnSpPr/>
          <p:nvPr/>
        </p:nvCxnSpPr>
        <p:spPr>
          <a:xfrm>
            <a:off x="1078947" y="2347089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C0AD8192-379D-4111-9895-C2562B898FE7}"/>
              </a:ext>
            </a:extLst>
          </p:cNvPr>
          <p:cNvCxnSpPr>
            <a:cxnSpLocks/>
          </p:cNvCxnSpPr>
          <p:nvPr/>
        </p:nvCxnSpPr>
        <p:spPr>
          <a:xfrm flipH="1">
            <a:off x="1078947" y="2808728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DDD7AB53-9A1E-4495-B9D1-16D3C4BCAAFC}"/>
              </a:ext>
            </a:extLst>
          </p:cNvPr>
          <p:cNvSpPr txBox="1"/>
          <p:nvPr/>
        </p:nvSpPr>
        <p:spPr>
          <a:xfrm>
            <a:off x="1192178" y="2347089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A0DADB89-DF62-4BBD-8403-67D765810136}"/>
              </a:ext>
            </a:extLst>
          </p:cNvPr>
          <p:cNvCxnSpPr/>
          <p:nvPr/>
        </p:nvCxnSpPr>
        <p:spPr>
          <a:xfrm>
            <a:off x="2695311" y="1497343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C194DA9E-4C51-4B8A-A66A-9D101F8CD927}"/>
              </a:ext>
            </a:extLst>
          </p:cNvPr>
          <p:cNvCxnSpPr>
            <a:cxnSpLocks/>
          </p:cNvCxnSpPr>
          <p:nvPr/>
        </p:nvCxnSpPr>
        <p:spPr>
          <a:xfrm flipH="1">
            <a:off x="2695311" y="1958982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D21E95F0-7FA4-4DEB-9226-65273D2B97C5}"/>
              </a:ext>
            </a:extLst>
          </p:cNvPr>
          <p:cNvSpPr txBox="1"/>
          <p:nvPr/>
        </p:nvSpPr>
        <p:spPr>
          <a:xfrm>
            <a:off x="2808542" y="1497343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C351347A-63FE-484F-8699-CB837B123A01}"/>
              </a:ext>
            </a:extLst>
          </p:cNvPr>
          <p:cNvCxnSpPr/>
          <p:nvPr/>
        </p:nvCxnSpPr>
        <p:spPr>
          <a:xfrm>
            <a:off x="2718402" y="2333234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C09A54F5-8EC9-4E19-BB55-C1297A5505F4}"/>
              </a:ext>
            </a:extLst>
          </p:cNvPr>
          <p:cNvCxnSpPr>
            <a:cxnSpLocks/>
          </p:cNvCxnSpPr>
          <p:nvPr/>
        </p:nvCxnSpPr>
        <p:spPr>
          <a:xfrm flipH="1">
            <a:off x="2718402" y="2794873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>
            <a:extLst>
              <a:ext uri="{FF2B5EF4-FFF2-40B4-BE49-F238E27FC236}">
                <a16:creationId xmlns:a16="http://schemas.microsoft.com/office/drawing/2014/main" id="{141CD7C7-70FA-4D6A-80ED-4953021E156C}"/>
              </a:ext>
            </a:extLst>
          </p:cNvPr>
          <p:cNvSpPr/>
          <p:nvPr/>
        </p:nvSpPr>
        <p:spPr>
          <a:xfrm>
            <a:off x="2560320" y="2182553"/>
            <a:ext cx="1025236" cy="82203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43475C7-343A-4553-BC1D-ABC218923288}"/>
              </a:ext>
            </a:extLst>
          </p:cNvPr>
          <p:cNvSpPr/>
          <p:nvPr/>
        </p:nvSpPr>
        <p:spPr>
          <a:xfrm>
            <a:off x="2564938" y="1351280"/>
            <a:ext cx="1025236" cy="725054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4F312DE-30F6-42C0-8157-09D3FEC892B4}"/>
              </a:ext>
            </a:extLst>
          </p:cNvPr>
          <p:cNvSpPr txBox="1"/>
          <p:nvPr/>
        </p:nvSpPr>
        <p:spPr>
          <a:xfrm>
            <a:off x="5587999" y="3662355"/>
            <a:ext cx="420254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200" dirty="0">
                <a:solidFill>
                  <a:srgbClr val="00B050"/>
                </a:solidFill>
              </a:rPr>
              <a:t>Extractable gadget (in green)</a:t>
            </a:r>
            <a:endParaRPr lang="en-US" sz="2200" dirty="0">
              <a:solidFill>
                <a:srgbClr val="00B050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52BDAB3-24EB-4501-ADCA-C75DCAA54985}"/>
              </a:ext>
            </a:extLst>
          </p:cNvPr>
          <p:cNvSpPr txBox="1"/>
          <p:nvPr/>
        </p:nvSpPr>
        <p:spPr>
          <a:xfrm>
            <a:off x="5583380" y="4147856"/>
            <a:ext cx="610062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zh-CN" sz="2200" dirty="0">
                <a:solidFill>
                  <a:srgbClr val="C00000"/>
                </a:solidFill>
              </a:rPr>
              <a:t>Hiding gadget, shouldn’t be rewound (in red)</a:t>
            </a:r>
            <a:endParaRPr lang="en-US" sz="2200" dirty="0">
              <a:solidFill>
                <a:srgbClr val="C00000"/>
              </a:solidFill>
            </a:endParaRPr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07ACDBCD-461A-42BE-A168-3FB6A9F76FBD}"/>
              </a:ext>
            </a:extLst>
          </p:cNvPr>
          <p:cNvSpPr/>
          <p:nvPr/>
        </p:nvSpPr>
        <p:spPr>
          <a:xfrm rot="2779180">
            <a:off x="3167777" y="2280397"/>
            <a:ext cx="695932" cy="755485"/>
          </a:xfrm>
          <a:prstGeom prst="arc">
            <a:avLst/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A617F756-B192-4207-A210-280C5A2CA540}"/>
              </a:ext>
            </a:extLst>
          </p:cNvPr>
          <p:cNvCxnSpPr>
            <a:cxnSpLocks/>
          </p:cNvCxnSpPr>
          <p:nvPr/>
        </p:nvCxnSpPr>
        <p:spPr>
          <a:xfrm flipH="1" flipV="1">
            <a:off x="3999809" y="2689457"/>
            <a:ext cx="300333" cy="24"/>
          </a:xfrm>
          <a:prstGeom prst="straightConnector1">
            <a:avLst/>
          </a:prstGeom>
          <a:ln w="19050">
            <a:solidFill>
              <a:schemeClr val="tx1"/>
            </a:solidFill>
            <a:headEnd type="arrow" w="med" len="med"/>
            <a:tailEnd type="non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8" name="Group 27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 title="IguanaTex Vector Display">
            <a:extLst>
              <a:ext uri="{FF2B5EF4-FFF2-40B4-BE49-F238E27FC236}">
                <a16:creationId xmlns:a16="http://schemas.microsoft.com/office/drawing/2014/main" id="{CF6D04C5-9765-469C-B7DD-1ABA4BADA608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462375" y="2562785"/>
            <a:ext cx="164854" cy="237647"/>
            <a:chOff x="2540000" y="2540000"/>
            <a:chExt cx="122238" cy="176213"/>
          </a:xfrm>
        </p:grpSpPr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CD9720E0-E004-49D7-8B13-F979DEC98468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540000" y="2540000"/>
              <a:ext cx="122238" cy="26988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6 w 277"/>
                <a:gd name="T19" fmla="*/ 40 h 57"/>
                <a:gd name="T20" fmla="*/ 186 w 277"/>
                <a:gd name="T21" fmla="*/ 57 h 57"/>
                <a:gd name="T22" fmla="*/ 222 w 277"/>
                <a:gd name="T23" fmla="*/ 48 h 57"/>
                <a:gd name="T24" fmla="*/ 251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20" y="36"/>
                    <a:pt x="194" y="36"/>
                  </a:cubicBezTo>
                  <a:cubicBezTo>
                    <a:pt x="174" y="36"/>
                    <a:pt x="160" y="27"/>
                    <a:pt x="142" y="17"/>
                  </a:cubicBezTo>
                  <a:cubicBezTo>
                    <a:pt x="128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6" y="40"/>
                  </a:cubicBezTo>
                  <a:cubicBezTo>
                    <a:pt x="150" y="49"/>
                    <a:pt x="166" y="57"/>
                    <a:pt x="186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1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">
              <a:extLst>
                <a:ext uri="{FF2B5EF4-FFF2-40B4-BE49-F238E27FC236}">
                  <a16:creationId xmlns:a16="http://schemas.microsoft.com/office/drawing/2014/main" id="{7D7D5791-0029-48CA-B204-7643ABE437C3}"/>
                </a:ext>
              </a:extLst>
            </p:cNvPr>
            <p:cNvSpPr>
              <a:spLocks/>
            </p:cNvSpPr>
            <p:nvPr>
              <p:custDataLst>
                <p:tags r:id="rId41"/>
              </p:custDataLst>
            </p:nvPr>
          </p:nvSpPr>
          <p:spPr bwMode="auto">
            <a:xfrm>
              <a:off x="2544763" y="2606675"/>
              <a:ext cx="95250" cy="109538"/>
            </a:xfrm>
            <a:custGeom>
              <a:avLst/>
              <a:gdLst>
                <a:gd name="T0" fmla="*/ 219 w 219"/>
                <a:gd name="T1" fmla="*/ 35 h 226"/>
                <a:gd name="T2" fmla="*/ 197 w 219"/>
                <a:gd name="T3" fmla="*/ 0 h 226"/>
                <a:gd name="T4" fmla="*/ 173 w 219"/>
                <a:gd name="T5" fmla="*/ 24 h 226"/>
                <a:gd name="T6" fmla="*/ 181 w 219"/>
                <a:gd name="T7" fmla="*/ 39 h 226"/>
                <a:gd name="T8" fmla="*/ 198 w 219"/>
                <a:gd name="T9" fmla="*/ 80 h 226"/>
                <a:gd name="T10" fmla="*/ 109 w 219"/>
                <a:gd name="T11" fmla="*/ 215 h 226"/>
                <a:gd name="T12" fmla="*/ 72 w 219"/>
                <a:gd name="T13" fmla="*/ 172 h 226"/>
                <a:gd name="T14" fmla="*/ 101 w 219"/>
                <a:gd name="T15" fmla="*/ 66 h 226"/>
                <a:gd name="T16" fmla="*/ 107 w 219"/>
                <a:gd name="T17" fmla="*/ 41 h 226"/>
                <a:gd name="T18" fmla="*/ 66 w 219"/>
                <a:gd name="T19" fmla="*/ 0 h 226"/>
                <a:gd name="T20" fmla="*/ 0 w 219"/>
                <a:gd name="T21" fmla="*/ 77 h 226"/>
                <a:gd name="T22" fmla="*/ 6 w 219"/>
                <a:gd name="T23" fmla="*/ 82 h 226"/>
                <a:gd name="T24" fmla="*/ 14 w 219"/>
                <a:gd name="T25" fmla="*/ 73 h 226"/>
                <a:gd name="T26" fmla="*/ 64 w 219"/>
                <a:gd name="T27" fmla="*/ 11 h 226"/>
                <a:gd name="T28" fmla="*/ 77 w 219"/>
                <a:gd name="T29" fmla="*/ 27 h 226"/>
                <a:gd name="T30" fmla="*/ 68 w 219"/>
                <a:gd name="T31" fmla="*/ 62 h 226"/>
                <a:gd name="T32" fmla="*/ 40 w 219"/>
                <a:gd name="T33" fmla="*/ 164 h 226"/>
                <a:gd name="T34" fmla="*/ 107 w 219"/>
                <a:gd name="T35" fmla="*/ 226 h 226"/>
                <a:gd name="T36" fmla="*/ 219 w 219"/>
                <a:gd name="T37" fmla="*/ 3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6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5" y="0"/>
                    <a:pt x="173" y="13"/>
                    <a:pt x="173" y="24"/>
                  </a:cubicBezTo>
                  <a:cubicBezTo>
                    <a:pt x="173" y="31"/>
                    <a:pt x="175" y="34"/>
                    <a:pt x="181" y="39"/>
                  </a:cubicBezTo>
                  <a:cubicBezTo>
                    <a:pt x="191" y="49"/>
                    <a:pt x="198" y="62"/>
                    <a:pt x="198" y="80"/>
                  </a:cubicBezTo>
                  <a:cubicBezTo>
                    <a:pt x="198" y="101"/>
                    <a:pt x="167" y="215"/>
                    <a:pt x="109" y="215"/>
                  </a:cubicBezTo>
                  <a:cubicBezTo>
                    <a:pt x="83" y="215"/>
                    <a:pt x="72" y="198"/>
                    <a:pt x="72" y="172"/>
                  </a:cubicBezTo>
                  <a:cubicBezTo>
                    <a:pt x="72" y="144"/>
                    <a:pt x="85" y="107"/>
                    <a:pt x="101" y="66"/>
                  </a:cubicBezTo>
                  <a:cubicBezTo>
                    <a:pt x="104" y="57"/>
                    <a:pt x="107" y="50"/>
                    <a:pt x="107" y="41"/>
                  </a:cubicBezTo>
                  <a:cubicBezTo>
                    <a:pt x="107" y="19"/>
                    <a:pt x="91" y="0"/>
                    <a:pt x="66" y="0"/>
                  </a:cubicBezTo>
                  <a:cubicBezTo>
                    <a:pt x="19" y="0"/>
                    <a:pt x="0" y="72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50" y="11"/>
                    <a:pt x="64" y="11"/>
                  </a:cubicBezTo>
                  <a:cubicBezTo>
                    <a:pt x="68" y="11"/>
                    <a:pt x="77" y="11"/>
                    <a:pt x="77" y="27"/>
                  </a:cubicBezTo>
                  <a:cubicBezTo>
                    <a:pt x="77" y="39"/>
                    <a:pt x="72" y="53"/>
                    <a:pt x="68" y="62"/>
                  </a:cubicBezTo>
                  <a:cubicBezTo>
                    <a:pt x="46" y="120"/>
                    <a:pt x="40" y="143"/>
                    <a:pt x="40" y="164"/>
                  </a:cubicBezTo>
                  <a:cubicBezTo>
                    <a:pt x="40" y="218"/>
                    <a:pt x="84" y="226"/>
                    <a:pt x="107" y="226"/>
                  </a:cubicBezTo>
                  <a:cubicBezTo>
                    <a:pt x="191" y="226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61" name="Picture 60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 title="IguanaTex Bitmap Display">
            <a:extLst>
              <a:ext uri="{FF2B5EF4-FFF2-40B4-BE49-F238E27FC236}">
                <a16:creationId xmlns:a16="http://schemas.microsoft.com/office/drawing/2014/main" id="{DECAA79D-128A-4242-945F-1BE05F2394B2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1131" y="1518240"/>
            <a:ext cx="202192" cy="282119"/>
          </a:xfrm>
          <a:prstGeom prst="rect">
            <a:avLst/>
          </a:prstGeom>
        </p:spPr>
      </p:pic>
      <p:sp>
        <p:nvSpPr>
          <p:cNvPr id="64" name="Rectangle 63">
            <a:extLst>
              <a:ext uri="{FF2B5EF4-FFF2-40B4-BE49-F238E27FC236}">
                <a16:creationId xmlns:a16="http://schemas.microsoft.com/office/drawing/2014/main" id="{8A045F1E-4DE3-48D6-A9FA-009F6670CB9E}"/>
              </a:ext>
            </a:extLst>
          </p:cNvPr>
          <p:cNvSpPr/>
          <p:nvPr/>
        </p:nvSpPr>
        <p:spPr>
          <a:xfrm>
            <a:off x="888538" y="1341120"/>
            <a:ext cx="1025236" cy="725054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3C2727F9-7B42-4491-9EA2-3D5577B016D5}"/>
              </a:ext>
            </a:extLst>
          </p:cNvPr>
          <p:cNvSpPr/>
          <p:nvPr/>
        </p:nvSpPr>
        <p:spPr>
          <a:xfrm>
            <a:off x="883920" y="2172393"/>
            <a:ext cx="1025236" cy="82203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7 1 1">
            <a:extLst>
              <a:ext uri="{FF2B5EF4-FFF2-40B4-BE49-F238E27FC236}">
                <a16:creationId xmlns:a16="http://schemas.microsoft.com/office/drawing/2014/main" id="{6D9C0D63-6E02-49BD-B722-BFA241E537CF}"/>
              </a:ext>
            </a:extLst>
          </p:cNvPr>
          <p:cNvSpPr>
            <a:spLocks noChangeAspect="1"/>
          </p:cNvSpPr>
          <p:nvPr>
            <p:custDataLst>
              <p:tags r:id="rId7"/>
            </p:custDataLst>
          </p:nvPr>
        </p:nvSpPr>
        <p:spPr bwMode="auto">
          <a:xfrm>
            <a:off x="2125096" y="3783465"/>
            <a:ext cx="272375" cy="188568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21">
            <a:extLst>
              <a:ext uri="{FF2B5EF4-FFF2-40B4-BE49-F238E27FC236}">
                <a16:creationId xmlns:a16="http://schemas.microsoft.com/office/drawing/2014/main" id="{A1BBF2FC-7811-4552-B3A3-D0133F09C3A5}"/>
              </a:ext>
            </a:extLst>
          </p:cNvPr>
          <p:cNvSpPr>
            <a:spLocks noChangeAspect="1" noEditPoints="1"/>
          </p:cNvSpPr>
          <p:nvPr>
            <p:custDataLst>
              <p:tags r:id="rId8"/>
            </p:custDataLst>
          </p:nvPr>
        </p:nvSpPr>
        <p:spPr bwMode="auto">
          <a:xfrm>
            <a:off x="3578253" y="3779565"/>
            <a:ext cx="182793" cy="178255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68" name="Picture 67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6B486D68-EF62-4351-A7F8-84F61F7136AD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752" y="3779188"/>
            <a:ext cx="640211" cy="279883"/>
          </a:xfrm>
          <a:prstGeom prst="rect">
            <a:avLst/>
          </a:prstGeom>
        </p:spPr>
      </p:pic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6F1B9002-A753-43A0-ADD8-3CEAEBA8BDE8}"/>
              </a:ext>
            </a:extLst>
          </p:cNvPr>
          <p:cNvCxnSpPr/>
          <p:nvPr/>
        </p:nvCxnSpPr>
        <p:spPr>
          <a:xfrm>
            <a:off x="1045696" y="5222369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D938C19A-6C5C-491E-89D4-9A3FE32E0145}"/>
              </a:ext>
            </a:extLst>
          </p:cNvPr>
          <p:cNvCxnSpPr>
            <a:cxnSpLocks/>
          </p:cNvCxnSpPr>
          <p:nvPr/>
        </p:nvCxnSpPr>
        <p:spPr>
          <a:xfrm flipH="1">
            <a:off x="1045696" y="5684008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>
            <a:extLst>
              <a:ext uri="{FF2B5EF4-FFF2-40B4-BE49-F238E27FC236}">
                <a16:creationId xmlns:a16="http://schemas.microsoft.com/office/drawing/2014/main" id="{9B80210B-8348-4704-958D-DC83C7D33DB0}"/>
              </a:ext>
            </a:extLst>
          </p:cNvPr>
          <p:cNvSpPr txBox="1"/>
          <p:nvPr/>
        </p:nvSpPr>
        <p:spPr>
          <a:xfrm>
            <a:off x="1158927" y="5222369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6187E4C2-3065-40E3-9F6F-EA3F84DBDADE}"/>
              </a:ext>
            </a:extLst>
          </p:cNvPr>
          <p:cNvCxnSpPr/>
          <p:nvPr/>
        </p:nvCxnSpPr>
        <p:spPr>
          <a:xfrm>
            <a:off x="1068787" y="6058260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Arrow Connector 72">
            <a:extLst>
              <a:ext uri="{FF2B5EF4-FFF2-40B4-BE49-F238E27FC236}">
                <a16:creationId xmlns:a16="http://schemas.microsoft.com/office/drawing/2014/main" id="{F271C00C-08D0-4F1F-AB4B-88BBC1BA6762}"/>
              </a:ext>
            </a:extLst>
          </p:cNvPr>
          <p:cNvCxnSpPr>
            <a:cxnSpLocks/>
          </p:cNvCxnSpPr>
          <p:nvPr/>
        </p:nvCxnSpPr>
        <p:spPr>
          <a:xfrm flipH="1">
            <a:off x="1068787" y="6519899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DC4B822D-2B0A-4D28-BE26-3C25CD72558D}"/>
              </a:ext>
            </a:extLst>
          </p:cNvPr>
          <p:cNvSpPr txBox="1"/>
          <p:nvPr/>
        </p:nvSpPr>
        <p:spPr>
          <a:xfrm>
            <a:off x="1182018" y="6058260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75" name="Straight Arrow Connector 74">
            <a:extLst>
              <a:ext uri="{FF2B5EF4-FFF2-40B4-BE49-F238E27FC236}">
                <a16:creationId xmlns:a16="http://schemas.microsoft.com/office/drawing/2014/main" id="{F4664DA2-079D-4B26-B749-E401AF3E619E}"/>
              </a:ext>
            </a:extLst>
          </p:cNvPr>
          <p:cNvCxnSpPr/>
          <p:nvPr/>
        </p:nvCxnSpPr>
        <p:spPr>
          <a:xfrm>
            <a:off x="2695311" y="4281183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Arrow Connector 75">
            <a:extLst>
              <a:ext uri="{FF2B5EF4-FFF2-40B4-BE49-F238E27FC236}">
                <a16:creationId xmlns:a16="http://schemas.microsoft.com/office/drawing/2014/main" id="{257163C5-67FC-4036-837F-6A411D5A2B8E}"/>
              </a:ext>
            </a:extLst>
          </p:cNvPr>
          <p:cNvCxnSpPr>
            <a:cxnSpLocks/>
          </p:cNvCxnSpPr>
          <p:nvPr/>
        </p:nvCxnSpPr>
        <p:spPr>
          <a:xfrm flipH="1">
            <a:off x="2695311" y="4742822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>
            <a:extLst>
              <a:ext uri="{FF2B5EF4-FFF2-40B4-BE49-F238E27FC236}">
                <a16:creationId xmlns:a16="http://schemas.microsoft.com/office/drawing/2014/main" id="{E1A88ADA-F9A2-4F47-8BC4-4B26E0117629}"/>
              </a:ext>
            </a:extLst>
          </p:cNvPr>
          <p:cNvSpPr txBox="1"/>
          <p:nvPr/>
        </p:nvSpPr>
        <p:spPr>
          <a:xfrm>
            <a:off x="2808542" y="4281183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1F74397F-D6E9-4C7B-9E21-8AF94C0B4AFA}"/>
              </a:ext>
            </a:extLst>
          </p:cNvPr>
          <p:cNvCxnSpPr/>
          <p:nvPr/>
        </p:nvCxnSpPr>
        <p:spPr>
          <a:xfrm>
            <a:off x="2718402" y="5117074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97897D0C-12A5-4D95-8C72-18D8EC537024}"/>
              </a:ext>
            </a:extLst>
          </p:cNvPr>
          <p:cNvCxnSpPr>
            <a:cxnSpLocks/>
          </p:cNvCxnSpPr>
          <p:nvPr/>
        </p:nvCxnSpPr>
        <p:spPr>
          <a:xfrm flipH="1">
            <a:off x="2718402" y="5578713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B7E3372D-005A-4398-A5E2-A6B63664D07C}"/>
              </a:ext>
            </a:extLst>
          </p:cNvPr>
          <p:cNvSpPr txBox="1"/>
          <p:nvPr/>
        </p:nvSpPr>
        <p:spPr>
          <a:xfrm>
            <a:off x="2831633" y="5117074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E822E729-C717-4D4E-B874-7324618E055B}"/>
              </a:ext>
            </a:extLst>
          </p:cNvPr>
          <p:cNvSpPr/>
          <p:nvPr/>
        </p:nvSpPr>
        <p:spPr>
          <a:xfrm>
            <a:off x="2560320" y="4966393"/>
            <a:ext cx="1025236" cy="82203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3FB0E5AE-E797-44B1-BDB1-D98E50836E81}"/>
              </a:ext>
            </a:extLst>
          </p:cNvPr>
          <p:cNvSpPr/>
          <p:nvPr/>
        </p:nvSpPr>
        <p:spPr>
          <a:xfrm>
            <a:off x="2564938" y="4135120"/>
            <a:ext cx="1025236" cy="725054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Arc 82">
            <a:extLst>
              <a:ext uri="{FF2B5EF4-FFF2-40B4-BE49-F238E27FC236}">
                <a16:creationId xmlns:a16="http://schemas.microsoft.com/office/drawing/2014/main" id="{E699A3C4-2EAB-4D52-B4B0-4BCE3681FF2F}"/>
              </a:ext>
            </a:extLst>
          </p:cNvPr>
          <p:cNvSpPr/>
          <p:nvPr/>
        </p:nvSpPr>
        <p:spPr>
          <a:xfrm rot="2779180">
            <a:off x="3167777" y="5064237"/>
            <a:ext cx="695932" cy="755485"/>
          </a:xfrm>
          <a:prstGeom prst="arc">
            <a:avLst/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262BDD9F-2174-43AD-8DAD-1FD775398E31}"/>
              </a:ext>
            </a:extLst>
          </p:cNvPr>
          <p:cNvSpPr/>
          <p:nvPr/>
        </p:nvSpPr>
        <p:spPr>
          <a:xfrm>
            <a:off x="878378" y="5052291"/>
            <a:ext cx="1025236" cy="725054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025643B9-9A25-406D-94AF-C3CBDFDD4321}"/>
              </a:ext>
            </a:extLst>
          </p:cNvPr>
          <p:cNvSpPr/>
          <p:nvPr/>
        </p:nvSpPr>
        <p:spPr>
          <a:xfrm>
            <a:off x="873760" y="5883564"/>
            <a:ext cx="1025236" cy="82203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Arc 89">
            <a:extLst>
              <a:ext uri="{FF2B5EF4-FFF2-40B4-BE49-F238E27FC236}">
                <a16:creationId xmlns:a16="http://schemas.microsoft.com/office/drawing/2014/main" id="{E4FED745-8605-488B-B866-DDC12A6125D2}"/>
              </a:ext>
            </a:extLst>
          </p:cNvPr>
          <p:cNvSpPr/>
          <p:nvPr/>
        </p:nvSpPr>
        <p:spPr>
          <a:xfrm rot="2779180">
            <a:off x="1430417" y="5043917"/>
            <a:ext cx="695932" cy="755485"/>
          </a:xfrm>
          <a:prstGeom prst="arc">
            <a:avLst/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4B3C840A-4894-4190-AEC0-544ACB655098}"/>
              </a:ext>
            </a:extLst>
          </p:cNvPr>
          <p:cNvCxnSpPr>
            <a:cxnSpLocks/>
          </p:cNvCxnSpPr>
          <p:nvPr/>
        </p:nvCxnSpPr>
        <p:spPr>
          <a:xfrm>
            <a:off x="4824307" y="860901"/>
            <a:ext cx="0" cy="5915819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1B3BC101-EB83-42B0-9535-945AAF64E85C}"/>
              </a:ext>
            </a:extLst>
          </p:cNvPr>
          <p:cNvCxnSpPr>
            <a:cxnSpLocks/>
          </p:cNvCxnSpPr>
          <p:nvPr/>
        </p:nvCxnSpPr>
        <p:spPr>
          <a:xfrm>
            <a:off x="223520" y="3434080"/>
            <a:ext cx="4592320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FB6846EB-42D8-4A61-A0C4-02229108A6E3}"/>
              </a:ext>
            </a:extLst>
          </p:cNvPr>
          <p:cNvSpPr txBox="1"/>
          <p:nvPr/>
        </p:nvSpPr>
        <p:spPr>
          <a:xfrm>
            <a:off x="5537200" y="4662447"/>
            <a:ext cx="6360160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/>
              <a:t>Robust-</a:t>
            </a:r>
            <a:r>
              <a:rPr lang="en-US" sz="2200" b="1" dirty="0" err="1"/>
              <a:t>Simulatable</a:t>
            </a:r>
            <a:r>
              <a:rPr lang="en-US" sz="2200" b="1" dirty="0"/>
              <a:t> Extraction</a:t>
            </a:r>
            <a:r>
              <a:rPr lang="en-US" sz="2000" b="1" dirty="0"/>
              <a:t>. </a:t>
            </a:r>
          </a:p>
          <a:p>
            <a:pPr algn="l"/>
            <a:r>
              <a:rPr lang="en-US" sz="2000" dirty="0"/>
              <a:t>Existing Solutions (in classical setting):</a:t>
            </a:r>
          </a:p>
          <a:p>
            <a:pPr marL="457200" indent="-457200" algn="l">
              <a:buFont typeface="+mj-lt"/>
              <a:buAutoNum type="arabicPeriod"/>
            </a:pPr>
            <a:r>
              <a:rPr lang="en-US" sz="2000" dirty="0"/>
              <a:t>Introduce more rewinding opportunities</a:t>
            </a:r>
          </a:p>
          <a:p>
            <a:pPr marL="457200" indent="-457200" algn="l">
              <a:buFont typeface="+mj-lt"/>
              <a:buAutoNum type="arabicPeriod"/>
            </a:pPr>
            <a:r>
              <a:rPr lang="en-US" sz="2000" dirty="0"/>
              <a:t>Complexity leveraging</a:t>
            </a:r>
          </a:p>
          <a:p>
            <a:pPr marL="457200" indent="-457200" algn="l">
              <a:buFont typeface="+mj-lt"/>
              <a:buAutoNum type="arabicPeriod"/>
            </a:pPr>
            <a:r>
              <a:rPr lang="en-US" sz="2000" dirty="0"/>
              <a:t>Const.-round from poly assumption [</a:t>
            </a:r>
            <a:r>
              <a:rPr lang="en-US" sz="2000" dirty="0">
                <a:solidFill>
                  <a:srgbClr val="0070C0"/>
                </a:solidFill>
              </a:rPr>
              <a:t>Goy11</a:t>
            </a:r>
            <a:r>
              <a:rPr lang="en-US" sz="2000" dirty="0"/>
              <a:t>,</a:t>
            </a:r>
            <a:r>
              <a:rPr lang="en-US" sz="2000" dirty="0">
                <a:solidFill>
                  <a:srgbClr val="0070C0"/>
                </a:solidFill>
              </a:rPr>
              <a:t>LP11</a:t>
            </a:r>
            <a:r>
              <a:rPr lang="en-US" sz="2000" dirty="0"/>
              <a:t>]: involved arguments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D8C5DF-5D65-0918-48E0-D7BD06DA7F45}"/>
              </a:ext>
            </a:extLst>
          </p:cNvPr>
          <p:cNvSpPr txBox="1"/>
          <p:nvPr/>
        </p:nvSpPr>
        <p:spPr>
          <a:xfrm>
            <a:off x="5247917" y="1448800"/>
            <a:ext cx="9669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b="1" dirty="0"/>
              <a:t>Goal:</a:t>
            </a:r>
          </a:p>
        </p:txBody>
      </p:sp>
      <p:pic>
        <p:nvPicPr>
          <p:cNvPr id="31" name="Picture 30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 title="IguanaTex Bitmap Display">
            <a:extLst>
              <a:ext uri="{FF2B5EF4-FFF2-40B4-BE49-F238E27FC236}">
                <a16:creationId xmlns:a16="http://schemas.microsoft.com/office/drawing/2014/main" id="{6BC186CB-0093-928B-2A27-2364F664D6AF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93887" y="2167125"/>
            <a:ext cx="202192" cy="282119"/>
          </a:xfrm>
          <a:prstGeom prst="rect">
            <a:avLst/>
          </a:prstGeom>
        </p:spPr>
      </p:pic>
      <p:sp>
        <p:nvSpPr>
          <p:cNvPr id="33" name="Freeform 18">
            <a:extLst>
              <a:ext uri="{FF2B5EF4-FFF2-40B4-BE49-F238E27FC236}">
                <a16:creationId xmlns:a16="http://schemas.microsoft.com/office/drawing/2014/main" id="{A982B77B-E1DA-085E-EB4A-A03B87AD13E7}"/>
              </a:ext>
            </a:extLst>
          </p:cNvPr>
          <p:cNvSpPr>
            <a:spLocks noChangeAspect="1"/>
          </p:cNvSpPr>
          <p:nvPr>
            <p:custDataLst>
              <p:tags r:id="rId11"/>
            </p:custDataLst>
          </p:nvPr>
        </p:nvSpPr>
        <p:spPr bwMode="auto">
          <a:xfrm>
            <a:off x="6394381" y="2225251"/>
            <a:ext cx="418114" cy="262616"/>
          </a:xfrm>
          <a:custGeom>
            <a:avLst/>
            <a:gdLst>
              <a:gd name="T0" fmla="*/ 426 w 444"/>
              <a:gd name="T1" fmla="*/ 196 h 275"/>
              <a:gd name="T2" fmla="*/ 444 w 444"/>
              <a:gd name="T3" fmla="*/ 186 h 275"/>
              <a:gd name="T4" fmla="*/ 426 w 444"/>
              <a:gd name="T5" fmla="*/ 176 h 275"/>
              <a:gd name="T6" fmla="*/ 108 w 444"/>
              <a:gd name="T7" fmla="*/ 176 h 275"/>
              <a:gd name="T8" fmla="*/ 45 w 444"/>
              <a:gd name="T9" fmla="*/ 138 h 275"/>
              <a:gd name="T10" fmla="*/ 108 w 444"/>
              <a:gd name="T11" fmla="*/ 99 h 275"/>
              <a:gd name="T12" fmla="*/ 426 w 444"/>
              <a:gd name="T13" fmla="*/ 99 h 275"/>
              <a:gd name="T14" fmla="*/ 444 w 444"/>
              <a:gd name="T15" fmla="*/ 89 h 275"/>
              <a:gd name="T16" fmla="*/ 426 w 444"/>
              <a:gd name="T17" fmla="*/ 79 h 275"/>
              <a:gd name="T18" fmla="*/ 131 w 444"/>
              <a:gd name="T19" fmla="*/ 79 h 275"/>
              <a:gd name="T20" fmla="*/ 181 w 444"/>
              <a:gd name="T21" fmla="*/ 6 h 275"/>
              <a:gd name="T22" fmla="*/ 171 w 444"/>
              <a:gd name="T23" fmla="*/ 0 h 275"/>
              <a:gd name="T24" fmla="*/ 162 w 444"/>
              <a:gd name="T25" fmla="*/ 4 h 275"/>
              <a:gd name="T26" fmla="*/ 105 w 444"/>
              <a:gd name="T27" fmla="*/ 79 h 275"/>
              <a:gd name="T28" fmla="*/ 11 w 444"/>
              <a:gd name="T29" fmla="*/ 130 h 275"/>
              <a:gd name="T30" fmla="*/ 1 w 444"/>
              <a:gd name="T31" fmla="*/ 135 h 275"/>
              <a:gd name="T32" fmla="*/ 0 w 444"/>
              <a:gd name="T33" fmla="*/ 138 h 275"/>
              <a:gd name="T34" fmla="*/ 0 w 444"/>
              <a:gd name="T35" fmla="*/ 140 h 275"/>
              <a:gd name="T36" fmla="*/ 2 w 444"/>
              <a:gd name="T37" fmla="*/ 142 h 275"/>
              <a:gd name="T38" fmla="*/ 13 w 444"/>
              <a:gd name="T39" fmla="*/ 146 h 275"/>
              <a:gd name="T40" fmla="*/ 158 w 444"/>
              <a:gd name="T41" fmla="*/ 264 h 275"/>
              <a:gd name="T42" fmla="*/ 171 w 444"/>
              <a:gd name="T43" fmla="*/ 275 h 275"/>
              <a:gd name="T44" fmla="*/ 181 w 444"/>
              <a:gd name="T45" fmla="*/ 269 h 275"/>
              <a:gd name="T46" fmla="*/ 131 w 444"/>
              <a:gd name="T47" fmla="*/ 196 h 275"/>
              <a:gd name="T48" fmla="*/ 426 w 444"/>
              <a:gd name="T49" fmla="*/ 19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4" h="275">
                <a:moveTo>
                  <a:pt x="426" y="196"/>
                </a:moveTo>
                <a:cubicBezTo>
                  <a:pt x="435" y="196"/>
                  <a:pt x="444" y="196"/>
                  <a:pt x="444" y="186"/>
                </a:cubicBezTo>
                <a:cubicBezTo>
                  <a:pt x="444" y="176"/>
                  <a:pt x="435" y="176"/>
                  <a:pt x="426" y="176"/>
                </a:cubicBezTo>
                <a:lnTo>
                  <a:pt x="108" y="176"/>
                </a:lnTo>
                <a:cubicBezTo>
                  <a:pt x="87" y="158"/>
                  <a:pt x="62" y="145"/>
                  <a:pt x="45" y="138"/>
                </a:cubicBezTo>
                <a:cubicBezTo>
                  <a:pt x="63" y="130"/>
                  <a:pt x="88" y="117"/>
                  <a:pt x="108" y="99"/>
                </a:cubicBezTo>
                <a:lnTo>
                  <a:pt x="426" y="99"/>
                </a:lnTo>
                <a:cubicBezTo>
                  <a:pt x="435" y="99"/>
                  <a:pt x="444" y="99"/>
                  <a:pt x="444" y="89"/>
                </a:cubicBezTo>
                <a:cubicBezTo>
                  <a:pt x="444" y="79"/>
                  <a:pt x="435" y="79"/>
                  <a:pt x="426" y="79"/>
                </a:cubicBezTo>
                <a:lnTo>
                  <a:pt x="131" y="79"/>
                </a:lnTo>
                <a:cubicBezTo>
                  <a:pt x="155" y="56"/>
                  <a:pt x="181" y="12"/>
                  <a:pt x="181" y="6"/>
                </a:cubicBezTo>
                <a:cubicBezTo>
                  <a:pt x="181" y="0"/>
                  <a:pt x="174" y="0"/>
                  <a:pt x="171" y="0"/>
                </a:cubicBezTo>
                <a:cubicBezTo>
                  <a:pt x="167" y="0"/>
                  <a:pt x="164" y="0"/>
                  <a:pt x="162" y="4"/>
                </a:cubicBezTo>
                <a:cubicBezTo>
                  <a:pt x="151" y="23"/>
                  <a:pt x="137" y="50"/>
                  <a:pt x="105" y="79"/>
                </a:cubicBezTo>
                <a:cubicBezTo>
                  <a:pt x="70" y="109"/>
                  <a:pt x="37" y="123"/>
                  <a:pt x="11" y="130"/>
                </a:cubicBezTo>
                <a:cubicBezTo>
                  <a:pt x="2" y="133"/>
                  <a:pt x="2" y="134"/>
                  <a:pt x="1" y="135"/>
                </a:cubicBezTo>
                <a:cubicBezTo>
                  <a:pt x="0" y="135"/>
                  <a:pt x="0" y="137"/>
                  <a:pt x="0" y="138"/>
                </a:cubicBezTo>
                <a:cubicBezTo>
                  <a:pt x="0" y="139"/>
                  <a:pt x="0" y="139"/>
                  <a:pt x="0" y="140"/>
                </a:cubicBezTo>
                <a:lnTo>
                  <a:pt x="2" y="142"/>
                </a:lnTo>
                <a:cubicBezTo>
                  <a:pt x="3" y="142"/>
                  <a:pt x="3" y="143"/>
                  <a:pt x="13" y="146"/>
                </a:cubicBezTo>
                <a:cubicBezTo>
                  <a:pt x="80" y="165"/>
                  <a:pt x="130" y="211"/>
                  <a:pt x="158" y="264"/>
                </a:cubicBezTo>
                <a:cubicBezTo>
                  <a:pt x="164" y="274"/>
                  <a:pt x="164" y="275"/>
                  <a:pt x="171" y="275"/>
                </a:cubicBezTo>
                <a:cubicBezTo>
                  <a:pt x="174" y="275"/>
                  <a:pt x="181" y="275"/>
                  <a:pt x="181" y="269"/>
                </a:cubicBezTo>
                <a:cubicBezTo>
                  <a:pt x="181" y="263"/>
                  <a:pt x="155" y="219"/>
                  <a:pt x="131" y="196"/>
                </a:cubicBezTo>
                <a:lnTo>
                  <a:pt x="426" y="196"/>
                </a:ln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293A72C8-C215-D54D-8173-40EEA0DAE39E}"/>
              </a:ext>
            </a:extLst>
          </p:cNvPr>
          <p:cNvCxnSpPr>
            <a:cxnSpLocks/>
          </p:cNvCxnSpPr>
          <p:nvPr/>
        </p:nvCxnSpPr>
        <p:spPr>
          <a:xfrm>
            <a:off x="6657112" y="2491435"/>
            <a:ext cx="0" cy="5116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22C28598-54B7-AD3A-A920-B80254CB1E66}"/>
              </a:ext>
            </a:extLst>
          </p:cNvPr>
          <p:cNvSpPr txBox="1"/>
          <p:nvPr/>
        </p:nvSpPr>
        <p:spPr>
          <a:xfrm>
            <a:off x="7146085" y="818405"/>
            <a:ext cx="12264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400" dirty="0"/>
              <a:t>Recall: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209B4AA-4CF6-49C5-2EB2-2EEE9FF23661}"/>
              </a:ext>
            </a:extLst>
          </p:cNvPr>
          <p:cNvSpPr/>
          <p:nvPr/>
        </p:nvSpPr>
        <p:spPr>
          <a:xfrm>
            <a:off x="7146085" y="818405"/>
            <a:ext cx="4751163" cy="461665"/>
          </a:xfrm>
          <a:prstGeom prst="rect">
            <a:avLst/>
          </a:prstGeom>
          <a:noFill/>
          <a:ln>
            <a:solidFill>
              <a:schemeClr val="accent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3AFEA17F-96CF-1492-2784-E28A8C4A793B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5621337" y="3051176"/>
            <a:ext cx="3041651" cy="298451"/>
            <a:chOff x="5621337" y="3051176"/>
            <a:chExt cx="3041651" cy="298451"/>
          </a:xfrm>
        </p:grpSpPr>
        <p:sp>
          <p:nvSpPr>
            <p:cNvPr id="45" name="Freeform 53">
              <a:extLst>
                <a:ext uri="{FF2B5EF4-FFF2-40B4-BE49-F238E27FC236}">
                  <a16:creationId xmlns:a16="http://schemas.microsoft.com/office/drawing/2014/main" id="{A8C7E705-5045-3D2A-74A2-58A23455A6B7}"/>
                </a:ext>
              </a:extLst>
            </p:cNvPr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5621337" y="3068639"/>
              <a:ext cx="55563" cy="2143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54">
              <a:extLst>
                <a:ext uri="{FF2B5EF4-FFF2-40B4-BE49-F238E27FC236}">
                  <a16:creationId xmlns:a16="http://schemas.microsoft.com/office/drawing/2014/main" id="{443D4572-4147-BF9E-1E61-01850893CF8D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5692775" y="3057526"/>
              <a:ext cx="85725" cy="225425"/>
            </a:xfrm>
            <a:custGeom>
              <a:avLst/>
              <a:gdLst>
                <a:gd name="T0" fmla="*/ 71 w 162"/>
                <a:gd name="T1" fmla="*/ 137 h 352"/>
                <a:gd name="T2" fmla="*/ 71 w 162"/>
                <a:gd name="T3" fmla="*/ 79 h 352"/>
                <a:gd name="T4" fmla="*/ 117 w 162"/>
                <a:gd name="T5" fmla="*/ 11 h 352"/>
                <a:gd name="T6" fmla="*/ 133 w 162"/>
                <a:gd name="T7" fmla="*/ 14 h 352"/>
                <a:gd name="T8" fmla="*/ 118 w 162"/>
                <a:gd name="T9" fmla="*/ 35 h 352"/>
                <a:gd name="T10" fmla="*/ 140 w 162"/>
                <a:gd name="T11" fmla="*/ 57 h 352"/>
                <a:gd name="T12" fmla="*/ 162 w 162"/>
                <a:gd name="T13" fmla="*/ 35 h 352"/>
                <a:gd name="T14" fmla="*/ 117 w 162"/>
                <a:gd name="T15" fmla="*/ 0 h 352"/>
                <a:gd name="T16" fmla="*/ 40 w 162"/>
                <a:gd name="T17" fmla="*/ 79 h 352"/>
                <a:gd name="T18" fmla="*/ 40 w 162"/>
                <a:gd name="T19" fmla="*/ 137 h 352"/>
                <a:gd name="T20" fmla="*/ 0 w 162"/>
                <a:gd name="T21" fmla="*/ 137 h 352"/>
                <a:gd name="T22" fmla="*/ 0 w 162"/>
                <a:gd name="T23" fmla="*/ 152 h 352"/>
                <a:gd name="T24" fmla="*/ 40 w 162"/>
                <a:gd name="T25" fmla="*/ 152 h 352"/>
                <a:gd name="T26" fmla="*/ 40 w 162"/>
                <a:gd name="T27" fmla="*/ 314 h 352"/>
                <a:gd name="T28" fmla="*/ 1 w 162"/>
                <a:gd name="T29" fmla="*/ 337 h 352"/>
                <a:gd name="T30" fmla="*/ 1 w 162"/>
                <a:gd name="T31" fmla="*/ 352 h 352"/>
                <a:gd name="T32" fmla="*/ 58 w 162"/>
                <a:gd name="T33" fmla="*/ 351 h 352"/>
                <a:gd name="T34" fmla="*/ 121 w 162"/>
                <a:gd name="T35" fmla="*/ 352 h 352"/>
                <a:gd name="T36" fmla="*/ 121 w 162"/>
                <a:gd name="T37" fmla="*/ 337 h 352"/>
                <a:gd name="T38" fmla="*/ 110 w 162"/>
                <a:gd name="T39" fmla="*/ 337 h 352"/>
                <a:gd name="T40" fmla="*/ 73 w 162"/>
                <a:gd name="T41" fmla="*/ 313 h 352"/>
                <a:gd name="T42" fmla="*/ 73 w 162"/>
                <a:gd name="T43" fmla="*/ 152 h 352"/>
                <a:gd name="T44" fmla="*/ 129 w 162"/>
                <a:gd name="T45" fmla="*/ 152 h 352"/>
                <a:gd name="T46" fmla="*/ 129 w 162"/>
                <a:gd name="T47" fmla="*/ 137 h 352"/>
                <a:gd name="T48" fmla="*/ 71 w 162"/>
                <a:gd name="T49" fmla="*/ 13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352">
                  <a:moveTo>
                    <a:pt x="71" y="137"/>
                  </a:moveTo>
                  <a:lnTo>
                    <a:pt x="71" y="79"/>
                  </a:lnTo>
                  <a:cubicBezTo>
                    <a:pt x="71" y="35"/>
                    <a:pt x="95" y="11"/>
                    <a:pt x="117" y="11"/>
                  </a:cubicBezTo>
                  <a:cubicBezTo>
                    <a:pt x="118" y="11"/>
                    <a:pt x="126" y="11"/>
                    <a:pt x="133" y="14"/>
                  </a:cubicBezTo>
                  <a:cubicBezTo>
                    <a:pt x="127" y="16"/>
                    <a:pt x="118" y="23"/>
                    <a:pt x="118" y="35"/>
                  </a:cubicBezTo>
                  <a:cubicBezTo>
                    <a:pt x="118" y="47"/>
                    <a:pt x="126" y="57"/>
                    <a:pt x="140" y="57"/>
                  </a:cubicBezTo>
                  <a:cubicBezTo>
                    <a:pt x="154" y="57"/>
                    <a:pt x="162" y="47"/>
                    <a:pt x="162" y="35"/>
                  </a:cubicBezTo>
                  <a:cubicBezTo>
                    <a:pt x="162" y="16"/>
                    <a:pt x="143" y="0"/>
                    <a:pt x="117" y="0"/>
                  </a:cubicBezTo>
                  <a:cubicBezTo>
                    <a:pt x="82" y="0"/>
                    <a:pt x="40" y="26"/>
                    <a:pt x="40" y="79"/>
                  </a:cubicBezTo>
                  <a:lnTo>
                    <a:pt x="40" y="137"/>
                  </a:lnTo>
                  <a:lnTo>
                    <a:pt x="0" y="137"/>
                  </a:lnTo>
                  <a:lnTo>
                    <a:pt x="0" y="152"/>
                  </a:lnTo>
                  <a:lnTo>
                    <a:pt x="40" y="152"/>
                  </a:lnTo>
                  <a:lnTo>
                    <a:pt x="40" y="314"/>
                  </a:lnTo>
                  <a:cubicBezTo>
                    <a:pt x="40" y="337"/>
                    <a:pt x="34" y="337"/>
                    <a:pt x="1" y="337"/>
                  </a:cubicBezTo>
                  <a:lnTo>
                    <a:pt x="1" y="352"/>
                  </a:lnTo>
                  <a:cubicBezTo>
                    <a:pt x="20" y="352"/>
                    <a:pt x="44" y="351"/>
                    <a:pt x="58" y="351"/>
                  </a:cubicBezTo>
                  <a:cubicBezTo>
                    <a:pt x="78" y="351"/>
                    <a:pt x="101" y="351"/>
                    <a:pt x="121" y="352"/>
                  </a:cubicBezTo>
                  <a:lnTo>
                    <a:pt x="121" y="337"/>
                  </a:lnTo>
                  <a:lnTo>
                    <a:pt x="110" y="337"/>
                  </a:lnTo>
                  <a:cubicBezTo>
                    <a:pt x="74" y="337"/>
                    <a:pt x="73" y="331"/>
                    <a:pt x="73" y="313"/>
                  </a:cubicBezTo>
                  <a:lnTo>
                    <a:pt x="73" y="152"/>
                  </a:lnTo>
                  <a:lnTo>
                    <a:pt x="129" y="152"/>
                  </a:lnTo>
                  <a:lnTo>
                    <a:pt x="129" y="137"/>
                  </a:lnTo>
                  <a:lnTo>
                    <a:pt x="71" y="13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5">
              <a:extLst>
                <a:ext uri="{FF2B5EF4-FFF2-40B4-BE49-F238E27FC236}">
                  <a16:creationId xmlns:a16="http://schemas.microsoft.com/office/drawing/2014/main" id="{74298F6C-4BAC-8894-32BE-9850EB7FBCC3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5854700" y="3051176"/>
              <a:ext cx="144463" cy="365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3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79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3" y="22"/>
                  </a:cubicBezTo>
                  <a:cubicBezTo>
                    <a:pt x="103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6">
              <a:extLst>
                <a:ext uri="{FF2B5EF4-FFF2-40B4-BE49-F238E27FC236}">
                  <a16:creationId xmlns:a16="http://schemas.microsoft.com/office/drawing/2014/main" id="{50D8F1E7-55F7-3625-DA99-11D106AB0E0A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5859462" y="3141664"/>
              <a:ext cx="115888" cy="146050"/>
            </a:xfrm>
            <a:custGeom>
              <a:avLst/>
              <a:gdLst>
                <a:gd name="T0" fmla="*/ 219 w 219"/>
                <a:gd name="T1" fmla="*/ 35 h 227"/>
                <a:gd name="T2" fmla="*/ 197 w 219"/>
                <a:gd name="T3" fmla="*/ 0 h 227"/>
                <a:gd name="T4" fmla="*/ 172 w 219"/>
                <a:gd name="T5" fmla="*/ 24 h 227"/>
                <a:gd name="T6" fmla="*/ 180 w 219"/>
                <a:gd name="T7" fmla="*/ 39 h 227"/>
                <a:gd name="T8" fmla="*/ 197 w 219"/>
                <a:gd name="T9" fmla="*/ 80 h 227"/>
                <a:gd name="T10" fmla="*/ 108 w 219"/>
                <a:gd name="T11" fmla="*/ 216 h 227"/>
                <a:gd name="T12" fmla="*/ 71 w 219"/>
                <a:gd name="T13" fmla="*/ 172 h 227"/>
                <a:gd name="T14" fmla="*/ 100 w 219"/>
                <a:gd name="T15" fmla="*/ 66 h 227"/>
                <a:gd name="T16" fmla="*/ 106 w 219"/>
                <a:gd name="T17" fmla="*/ 41 h 227"/>
                <a:gd name="T18" fmla="*/ 65 w 219"/>
                <a:gd name="T19" fmla="*/ 0 h 227"/>
                <a:gd name="T20" fmla="*/ 0 w 219"/>
                <a:gd name="T21" fmla="*/ 77 h 227"/>
                <a:gd name="T22" fmla="*/ 6 w 219"/>
                <a:gd name="T23" fmla="*/ 82 h 227"/>
                <a:gd name="T24" fmla="*/ 14 w 219"/>
                <a:gd name="T25" fmla="*/ 73 h 227"/>
                <a:gd name="T26" fmla="*/ 64 w 219"/>
                <a:gd name="T27" fmla="*/ 11 h 227"/>
                <a:gd name="T28" fmla="*/ 76 w 219"/>
                <a:gd name="T29" fmla="*/ 27 h 227"/>
                <a:gd name="T30" fmla="*/ 68 w 219"/>
                <a:gd name="T31" fmla="*/ 62 h 227"/>
                <a:gd name="T32" fmla="*/ 40 w 219"/>
                <a:gd name="T33" fmla="*/ 165 h 227"/>
                <a:gd name="T34" fmla="*/ 106 w 219"/>
                <a:gd name="T35" fmla="*/ 227 h 227"/>
                <a:gd name="T36" fmla="*/ 219 w 219"/>
                <a:gd name="T37" fmla="*/ 3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9" h="227">
                  <a:moveTo>
                    <a:pt x="219" y="35"/>
                  </a:moveTo>
                  <a:cubicBezTo>
                    <a:pt x="219" y="8"/>
                    <a:pt x="206" y="0"/>
                    <a:pt x="197" y="0"/>
                  </a:cubicBezTo>
                  <a:cubicBezTo>
                    <a:pt x="184" y="0"/>
                    <a:pt x="172" y="13"/>
                    <a:pt x="172" y="24"/>
                  </a:cubicBezTo>
                  <a:cubicBezTo>
                    <a:pt x="172" y="31"/>
                    <a:pt x="175" y="34"/>
                    <a:pt x="180" y="39"/>
                  </a:cubicBezTo>
                  <a:cubicBezTo>
                    <a:pt x="191" y="49"/>
                    <a:pt x="197" y="62"/>
                    <a:pt x="197" y="80"/>
                  </a:cubicBezTo>
                  <a:cubicBezTo>
                    <a:pt x="197" y="101"/>
                    <a:pt x="167" y="216"/>
                    <a:pt x="108" y="216"/>
                  </a:cubicBezTo>
                  <a:cubicBezTo>
                    <a:pt x="83" y="216"/>
                    <a:pt x="71" y="198"/>
                    <a:pt x="71" y="172"/>
                  </a:cubicBezTo>
                  <a:cubicBezTo>
                    <a:pt x="71" y="144"/>
                    <a:pt x="85" y="108"/>
                    <a:pt x="100" y="66"/>
                  </a:cubicBezTo>
                  <a:cubicBezTo>
                    <a:pt x="104" y="58"/>
                    <a:pt x="106" y="51"/>
                    <a:pt x="106" y="41"/>
                  </a:cubicBezTo>
                  <a:cubicBezTo>
                    <a:pt x="106" y="19"/>
                    <a:pt x="90" y="0"/>
                    <a:pt x="65" y="0"/>
                  </a:cubicBezTo>
                  <a:cubicBezTo>
                    <a:pt x="19" y="0"/>
                    <a:pt x="0" y="73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1" y="81"/>
                    <a:pt x="14" y="73"/>
                  </a:cubicBezTo>
                  <a:cubicBezTo>
                    <a:pt x="28" y="23"/>
                    <a:pt x="49" y="11"/>
                    <a:pt x="64" y="11"/>
                  </a:cubicBezTo>
                  <a:cubicBezTo>
                    <a:pt x="68" y="11"/>
                    <a:pt x="76" y="11"/>
                    <a:pt x="76" y="27"/>
                  </a:cubicBezTo>
                  <a:cubicBezTo>
                    <a:pt x="76" y="40"/>
                    <a:pt x="71" y="53"/>
                    <a:pt x="68" y="62"/>
                  </a:cubicBezTo>
                  <a:cubicBezTo>
                    <a:pt x="46" y="120"/>
                    <a:pt x="40" y="143"/>
                    <a:pt x="40" y="165"/>
                  </a:cubicBezTo>
                  <a:cubicBezTo>
                    <a:pt x="40" y="219"/>
                    <a:pt x="83" y="227"/>
                    <a:pt x="106" y="227"/>
                  </a:cubicBezTo>
                  <a:cubicBezTo>
                    <a:pt x="190" y="227"/>
                    <a:pt x="219" y="61"/>
                    <a:pt x="219" y="3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7">
              <a:extLst>
                <a:ext uri="{FF2B5EF4-FFF2-40B4-BE49-F238E27FC236}">
                  <a16:creationId xmlns:a16="http://schemas.microsoft.com/office/drawing/2014/main" id="{5FE815AA-06A1-B82D-A525-A1BDEEEF5E3C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5991225" y="3176589"/>
              <a:ext cx="73025" cy="157163"/>
            </a:xfrm>
            <a:custGeom>
              <a:avLst/>
              <a:gdLst>
                <a:gd name="T0" fmla="*/ 69 w 141"/>
                <a:gd name="T1" fmla="*/ 10 h 246"/>
                <a:gd name="T2" fmla="*/ 70 w 141"/>
                <a:gd name="T3" fmla="*/ 4 h 246"/>
                <a:gd name="T4" fmla="*/ 64 w 141"/>
                <a:gd name="T5" fmla="*/ 0 h 246"/>
                <a:gd name="T6" fmla="*/ 20 w 141"/>
                <a:gd name="T7" fmla="*/ 3 h 246"/>
                <a:gd name="T8" fmla="*/ 12 w 141"/>
                <a:gd name="T9" fmla="*/ 11 h 246"/>
                <a:gd name="T10" fmla="*/ 21 w 141"/>
                <a:gd name="T11" fmla="*/ 16 h 246"/>
                <a:gd name="T12" fmla="*/ 38 w 141"/>
                <a:gd name="T13" fmla="*/ 21 h 246"/>
                <a:gd name="T14" fmla="*/ 32 w 141"/>
                <a:gd name="T15" fmla="*/ 46 h 246"/>
                <a:gd name="T16" fmla="*/ 24 w 141"/>
                <a:gd name="T17" fmla="*/ 78 h 246"/>
                <a:gd name="T18" fmla="*/ 1 w 141"/>
                <a:gd name="T19" fmla="*/ 171 h 246"/>
                <a:gd name="T20" fmla="*/ 0 w 141"/>
                <a:gd name="T21" fmla="*/ 188 h 246"/>
                <a:gd name="T22" fmla="*/ 51 w 141"/>
                <a:gd name="T23" fmla="*/ 246 h 246"/>
                <a:gd name="T24" fmla="*/ 141 w 141"/>
                <a:gd name="T25" fmla="*/ 146 h 246"/>
                <a:gd name="T26" fmla="*/ 89 w 141"/>
                <a:gd name="T27" fmla="*/ 88 h 246"/>
                <a:gd name="T28" fmla="*/ 45 w 141"/>
                <a:gd name="T29" fmla="*/ 107 h 246"/>
                <a:gd name="T30" fmla="*/ 69 w 141"/>
                <a:gd name="T31" fmla="*/ 10 h 246"/>
                <a:gd name="T32" fmla="*/ 51 w 141"/>
                <a:gd name="T33" fmla="*/ 236 h 246"/>
                <a:gd name="T34" fmla="*/ 24 w 141"/>
                <a:gd name="T35" fmla="*/ 200 h 246"/>
                <a:gd name="T36" fmla="*/ 37 w 141"/>
                <a:gd name="T37" fmla="*/ 136 h 246"/>
                <a:gd name="T38" fmla="*/ 46 w 141"/>
                <a:gd name="T39" fmla="*/ 121 h 246"/>
                <a:gd name="T40" fmla="*/ 87 w 141"/>
                <a:gd name="T41" fmla="*/ 98 h 246"/>
                <a:gd name="T42" fmla="*/ 113 w 141"/>
                <a:gd name="T43" fmla="*/ 132 h 246"/>
                <a:gd name="T44" fmla="*/ 95 w 141"/>
                <a:gd name="T45" fmla="*/ 202 h 246"/>
                <a:gd name="T46" fmla="*/ 51 w 141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246">
                  <a:moveTo>
                    <a:pt x="69" y="10"/>
                  </a:moveTo>
                  <a:cubicBezTo>
                    <a:pt x="69" y="9"/>
                    <a:pt x="70" y="5"/>
                    <a:pt x="70" y="4"/>
                  </a:cubicBezTo>
                  <a:cubicBezTo>
                    <a:pt x="70" y="3"/>
                    <a:pt x="69" y="0"/>
                    <a:pt x="64" y="0"/>
                  </a:cubicBezTo>
                  <a:cubicBezTo>
                    <a:pt x="57" y="0"/>
                    <a:pt x="29" y="2"/>
                    <a:pt x="20" y="3"/>
                  </a:cubicBezTo>
                  <a:cubicBezTo>
                    <a:pt x="17" y="3"/>
                    <a:pt x="12" y="4"/>
                    <a:pt x="12" y="11"/>
                  </a:cubicBezTo>
                  <a:cubicBezTo>
                    <a:pt x="12" y="16"/>
                    <a:pt x="17" y="16"/>
                    <a:pt x="21" y="16"/>
                  </a:cubicBezTo>
                  <a:cubicBezTo>
                    <a:pt x="38" y="16"/>
                    <a:pt x="38" y="18"/>
                    <a:pt x="38" y="21"/>
                  </a:cubicBezTo>
                  <a:cubicBezTo>
                    <a:pt x="38" y="24"/>
                    <a:pt x="34" y="38"/>
                    <a:pt x="32" y="46"/>
                  </a:cubicBezTo>
                  <a:lnTo>
                    <a:pt x="24" y="78"/>
                  </a:lnTo>
                  <a:cubicBezTo>
                    <a:pt x="21" y="90"/>
                    <a:pt x="2" y="166"/>
                    <a:pt x="1" y="171"/>
                  </a:cubicBezTo>
                  <a:cubicBezTo>
                    <a:pt x="0" y="179"/>
                    <a:pt x="0" y="184"/>
                    <a:pt x="0" y="188"/>
                  </a:cubicBezTo>
                  <a:cubicBezTo>
                    <a:pt x="0" y="223"/>
                    <a:pt x="22" y="246"/>
                    <a:pt x="51" y="246"/>
                  </a:cubicBezTo>
                  <a:cubicBezTo>
                    <a:pt x="94" y="246"/>
                    <a:pt x="141" y="198"/>
                    <a:pt x="141" y="146"/>
                  </a:cubicBezTo>
                  <a:cubicBezTo>
                    <a:pt x="141" y="105"/>
                    <a:pt x="113" y="88"/>
                    <a:pt x="89" y="88"/>
                  </a:cubicBezTo>
                  <a:cubicBezTo>
                    <a:pt x="70" y="88"/>
                    <a:pt x="55" y="98"/>
                    <a:pt x="45" y="107"/>
                  </a:cubicBezTo>
                  <a:lnTo>
                    <a:pt x="69" y="10"/>
                  </a:lnTo>
                  <a:close/>
                  <a:moveTo>
                    <a:pt x="51" y="236"/>
                  </a:moveTo>
                  <a:cubicBezTo>
                    <a:pt x="34" y="236"/>
                    <a:pt x="24" y="221"/>
                    <a:pt x="24" y="200"/>
                  </a:cubicBezTo>
                  <a:cubicBezTo>
                    <a:pt x="24" y="187"/>
                    <a:pt x="27" y="175"/>
                    <a:pt x="37" y="136"/>
                  </a:cubicBezTo>
                  <a:cubicBezTo>
                    <a:pt x="39" y="129"/>
                    <a:pt x="39" y="129"/>
                    <a:pt x="46" y="121"/>
                  </a:cubicBezTo>
                  <a:cubicBezTo>
                    <a:pt x="59" y="105"/>
                    <a:pt x="75" y="98"/>
                    <a:pt x="87" y="98"/>
                  </a:cubicBezTo>
                  <a:cubicBezTo>
                    <a:pt x="101" y="98"/>
                    <a:pt x="113" y="108"/>
                    <a:pt x="113" y="132"/>
                  </a:cubicBezTo>
                  <a:cubicBezTo>
                    <a:pt x="113" y="146"/>
                    <a:pt x="105" y="182"/>
                    <a:pt x="95" y="202"/>
                  </a:cubicBezTo>
                  <a:cubicBezTo>
                    <a:pt x="86" y="219"/>
                    <a:pt x="69" y="236"/>
                    <a:pt x="51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58">
              <a:extLst>
                <a:ext uri="{FF2B5EF4-FFF2-40B4-BE49-F238E27FC236}">
                  <a16:creationId xmlns:a16="http://schemas.microsoft.com/office/drawing/2014/main" id="{88447953-08E6-251C-3B03-4CFCD13A456F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6170612" y="3165476"/>
              <a:ext cx="174625" cy="76200"/>
            </a:xfrm>
            <a:custGeom>
              <a:avLst/>
              <a:gdLst>
                <a:gd name="T0" fmla="*/ 315 w 332"/>
                <a:gd name="T1" fmla="*/ 20 h 117"/>
                <a:gd name="T2" fmla="*/ 332 w 332"/>
                <a:gd name="T3" fmla="*/ 10 h 117"/>
                <a:gd name="T4" fmla="*/ 315 w 332"/>
                <a:gd name="T5" fmla="*/ 0 h 117"/>
                <a:gd name="T6" fmla="*/ 16 w 332"/>
                <a:gd name="T7" fmla="*/ 0 h 117"/>
                <a:gd name="T8" fmla="*/ 0 w 332"/>
                <a:gd name="T9" fmla="*/ 10 h 117"/>
                <a:gd name="T10" fmla="*/ 17 w 332"/>
                <a:gd name="T11" fmla="*/ 20 h 117"/>
                <a:gd name="T12" fmla="*/ 315 w 332"/>
                <a:gd name="T13" fmla="*/ 20 h 117"/>
                <a:gd name="T14" fmla="*/ 315 w 332"/>
                <a:gd name="T15" fmla="*/ 117 h 117"/>
                <a:gd name="T16" fmla="*/ 332 w 332"/>
                <a:gd name="T17" fmla="*/ 107 h 117"/>
                <a:gd name="T18" fmla="*/ 315 w 332"/>
                <a:gd name="T19" fmla="*/ 97 h 117"/>
                <a:gd name="T20" fmla="*/ 17 w 332"/>
                <a:gd name="T21" fmla="*/ 97 h 117"/>
                <a:gd name="T22" fmla="*/ 0 w 332"/>
                <a:gd name="T23" fmla="*/ 107 h 117"/>
                <a:gd name="T24" fmla="*/ 16 w 332"/>
                <a:gd name="T25" fmla="*/ 117 h 117"/>
                <a:gd name="T26" fmla="*/ 315 w 332"/>
                <a:gd name="T2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117">
                  <a:moveTo>
                    <a:pt x="315" y="20"/>
                  </a:moveTo>
                  <a:cubicBezTo>
                    <a:pt x="322" y="20"/>
                    <a:pt x="332" y="20"/>
                    <a:pt x="332" y="10"/>
                  </a:cubicBezTo>
                  <a:cubicBezTo>
                    <a:pt x="332" y="0"/>
                    <a:pt x="322" y="0"/>
                    <a:pt x="315" y="0"/>
                  </a:cubicBezTo>
                  <a:lnTo>
                    <a:pt x="16" y="0"/>
                  </a:lnTo>
                  <a:cubicBezTo>
                    <a:pt x="10" y="0"/>
                    <a:pt x="0" y="0"/>
                    <a:pt x="0" y="10"/>
                  </a:cubicBezTo>
                  <a:cubicBezTo>
                    <a:pt x="0" y="20"/>
                    <a:pt x="10" y="20"/>
                    <a:pt x="17" y="20"/>
                  </a:cubicBezTo>
                  <a:lnTo>
                    <a:pt x="315" y="20"/>
                  </a:lnTo>
                  <a:close/>
                  <a:moveTo>
                    <a:pt x="315" y="117"/>
                  </a:moveTo>
                  <a:cubicBezTo>
                    <a:pt x="322" y="117"/>
                    <a:pt x="332" y="117"/>
                    <a:pt x="332" y="107"/>
                  </a:cubicBezTo>
                  <a:cubicBezTo>
                    <a:pt x="332" y="97"/>
                    <a:pt x="322" y="97"/>
                    <a:pt x="315" y="97"/>
                  </a:cubicBezTo>
                  <a:lnTo>
                    <a:pt x="17" y="97"/>
                  </a:lnTo>
                  <a:cubicBezTo>
                    <a:pt x="10" y="97"/>
                    <a:pt x="0" y="97"/>
                    <a:pt x="0" y="107"/>
                  </a:cubicBezTo>
                  <a:cubicBezTo>
                    <a:pt x="0" y="117"/>
                    <a:pt x="10" y="117"/>
                    <a:pt x="16" y="117"/>
                  </a:cubicBezTo>
                  <a:lnTo>
                    <a:pt x="315" y="11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59">
              <a:extLst>
                <a:ext uri="{FF2B5EF4-FFF2-40B4-BE49-F238E27FC236}">
                  <a16:creationId xmlns:a16="http://schemas.microsoft.com/office/drawing/2014/main" id="{D5F36618-E1AC-7FAD-0238-FD7822E565FB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6473825" y="3051176"/>
              <a:ext cx="146050" cy="36513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6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7 h 57"/>
                <a:gd name="T12" fmla="*/ 0 w 277"/>
                <a:gd name="T13" fmla="*/ 49 h 57"/>
                <a:gd name="T14" fmla="*/ 7 w 277"/>
                <a:gd name="T15" fmla="*/ 57 h 57"/>
                <a:gd name="T16" fmla="*/ 84 w 277"/>
                <a:gd name="T17" fmla="*/ 22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1 h 57"/>
                <a:gd name="T26" fmla="*/ 277 w 277"/>
                <a:gd name="T27" fmla="*/ 9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1"/>
                    <a:pt x="219" y="36"/>
                    <a:pt x="194" y="36"/>
                  </a:cubicBezTo>
                  <a:cubicBezTo>
                    <a:pt x="174" y="36"/>
                    <a:pt x="159" y="27"/>
                    <a:pt x="142" y="17"/>
                  </a:cubicBezTo>
                  <a:cubicBezTo>
                    <a:pt x="127" y="9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20"/>
                    <a:pt x="27" y="27"/>
                  </a:cubicBezTo>
                  <a:lnTo>
                    <a:pt x="0" y="49"/>
                  </a:lnTo>
                  <a:lnTo>
                    <a:pt x="7" y="57"/>
                  </a:lnTo>
                  <a:cubicBezTo>
                    <a:pt x="32" y="37"/>
                    <a:pt x="58" y="22"/>
                    <a:pt x="84" y="22"/>
                  </a:cubicBezTo>
                  <a:cubicBezTo>
                    <a:pt x="104" y="22"/>
                    <a:pt x="118" y="30"/>
                    <a:pt x="135" y="40"/>
                  </a:cubicBezTo>
                  <a:cubicBezTo>
                    <a:pt x="150" y="49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8"/>
                    <a:pt x="250" y="31"/>
                  </a:cubicBezTo>
                  <a:lnTo>
                    <a:pt x="277" y="9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0">
              <a:extLst>
                <a:ext uri="{FF2B5EF4-FFF2-40B4-BE49-F238E27FC236}">
                  <a16:creationId xmlns:a16="http://schemas.microsoft.com/office/drawing/2014/main" id="{066569C3-CC55-B55F-7648-F21B69E0ECBF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6440487" y="3141664"/>
              <a:ext cx="214313" cy="146050"/>
            </a:xfrm>
            <a:custGeom>
              <a:avLst/>
              <a:gdLst>
                <a:gd name="T0" fmla="*/ 30 w 409"/>
                <a:gd name="T1" fmla="*/ 192 h 227"/>
                <a:gd name="T2" fmla="*/ 25 w 409"/>
                <a:gd name="T3" fmla="*/ 213 h 227"/>
                <a:gd name="T4" fmla="*/ 40 w 409"/>
                <a:gd name="T5" fmla="*/ 227 h 227"/>
                <a:gd name="T6" fmla="*/ 58 w 409"/>
                <a:gd name="T7" fmla="*/ 213 h 227"/>
                <a:gd name="T8" fmla="*/ 68 w 409"/>
                <a:gd name="T9" fmla="*/ 176 h 227"/>
                <a:gd name="T10" fmla="*/ 79 w 409"/>
                <a:gd name="T11" fmla="*/ 131 h 227"/>
                <a:gd name="T12" fmla="*/ 87 w 409"/>
                <a:gd name="T13" fmla="*/ 97 h 227"/>
                <a:gd name="T14" fmla="*/ 94 w 409"/>
                <a:gd name="T15" fmla="*/ 72 h 227"/>
                <a:gd name="T16" fmla="*/ 175 w 409"/>
                <a:gd name="T17" fmla="*/ 11 h 227"/>
                <a:gd name="T18" fmla="*/ 202 w 409"/>
                <a:gd name="T19" fmla="*/ 46 h 227"/>
                <a:gd name="T20" fmla="*/ 194 w 409"/>
                <a:gd name="T21" fmla="*/ 88 h 227"/>
                <a:gd name="T22" fmla="*/ 180 w 409"/>
                <a:gd name="T23" fmla="*/ 146 h 227"/>
                <a:gd name="T24" fmla="*/ 170 w 409"/>
                <a:gd name="T25" fmla="*/ 184 h 227"/>
                <a:gd name="T26" fmla="*/ 164 w 409"/>
                <a:gd name="T27" fmla="*/ 213 h 227"/>
                <a:gd name="T28" fmla="*/ 178 w 409"/>
                <a:gd name="T29" fmla="*/ 227 h 227"/>
                <a:gd name="T30" fmla="*/ 201 w 409"/>
                <a:gd name="T31" fmla="*/ 198 h 227"/>
                <a:gd name="T32" fmla="*/ 231 w 409"/>
                <a:gd name="T33" fmla="*/ 78 h 227"/>
                <a:gd name="T34" fmla="*/ 313 w 409"/>
                <a:gd name="T35" fmla="*/ 11 h 227"/>
                <a:gd name="T36" fmla="*/ 340 w 409"/>
                <a:gd name="T37" fmla="*/ 46 h 227"/>
                <a:gd name="T38" fmla="*/ 309 w 409"/>
                <a:gd name="T39" fmla="*/ 158 h 227"/>
                <a:gd name="T40" fmla="*/ 303 w 409"/>
                <a:gd name="T41" fmla="*/ 186 h 227"/>
                <a:gd name="T42" fmla="*/ 343 w 409"/>
                <a:gd name="T43" fmla="*/ 227 h 227"/>
                <a:gd name="T44" fmla="*/ 409 w 409"/>
                <a:gd name="T45" fmla="*/ 150 h 227"/>
                <a:gd name="T46" fmla="*/ 403 w 409"/>
                <a:gd name="T47" fmla="*/ 145 h 227"/>
                <a:gd name="T48" fmla="*/ 395 w 409"/>
                <a:gd name="T49" fmla="*/ 154 h 227"/>
                <a:gd name="T50" fmla="*/ 344 w 409"/>
                <a:gd name="T51" fmla="*/ 216 h 227"/>
                <a:gd name="T52" fmla="*/ 333 w 409"/>
                <a:gd name="T53" fmla="*/ 199 h 227"/>
                <a:gd name="T54" fmla="*/ 341 w 409"/>
                <a:gd name="T55" fmla="*/ 164 h 227"/>
                <a:gd name="T56" fmla="*/ 372 w 409"/>
                <a:gd name="T57" fmla="*/ 54 h 227"/>
                <a:gd name="T58" fmla="*/ 315 w 409"/>
                <a:gd name="T59" fmla="*/ 0 h 227"/>
                <a:gd name="T60" fmla="*/ 233 w 409"/>
                <a:gd name="T61" fmla="*/ 49 h 227"/>
                <a:gd name="T62" fmla="*/ 217 w 409"/>
                <a:gd name="T63" fmla="*/ 13 h 227"/>
                <a:gd name="T64" fmla="*/ 176 w 409"/>
                <a:gd name="T65" fmla="*/ 0 h 227"/>
                <a:gd name="T66" fmla="*/ 99 w 409"/>
                <a:gd name="T67" fmla="*/ 44 h 227"/>
                <a:gd name="T68" fmla="*/ 53 w 409"/>
                <a:gd name="T69" fmla="*/ 0 h 227"/>
                <a:gd name="T70" fmla="*/ 16 w 409"/>
                <a:gd name="T71" fmla="*/ 29 h 227"/>
                <a:gd name="T72" fmla="*/ 0 w 409"/>
                <a:gd name="T73" fmla="*/ 77 h 227"/>
                <a:gd name="T74" fmla="*/ 6 w 409"/>
                <a:gd name="T75" fmla="*/ 82 h 227"/>
                <a:gd name="T76" fmla="*/ 15 w 409"/>
                <a:gd name="T77" fmla="*/ 71 h 227"/>
                <a:gd name="T78" fmla="*/ 51 w 409"/>
                <a:gd name="T79" fmla="*/ 11 h 227"/>
                <a:gd name="T80" fmla="*/ 67 w 409"/>
                <a:gd name="T81" fmla="*/ 34 h 227"/>
                <a:gd name="T82" fmla="*/ 59 w 409"/>
                <a:gd name="T83" fmla="*/ 76 h 227"/>
                <a:gd name="T84" fmla="*/ 30 w 409"/>
                <a:gd name="T85" fmla="*/ 19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227">
                  <a:moveTo>
                    <a:pt x="30" y="192"/>
                  </a:moveTo>
                  <a:cubicBezTo>
                    <a:pt x="28" y="199"/>
                    <a:pt x="25" y="211"/>
                    <a:pt x="25" y="213"/>
                  </a:cubicBezTo>
                  <a:cubicBezTo>
                    <a:pt x="25" y="222"/>
                    <a:pt x="32" y="227"/>
                    <a:pt x="40" y="227"/>
                  </a:cubicBezTo>
                  <a:cubicBezTo>
                    <a:pt x="46" y="227"/>
                    <a:pt x="55" y="223"/>
                    <a:pt x="58" y="213"/>
                  </a:cubicBezTo>
                  <a:cubicBezTo>
                    <a:pt x="59" y="212"/>
                    <a:pt x="65" y="188"/>
                    <a:pt x="68" y="176"/>
                  </a:cubicBezTo>
                  <a:lnTo>
                    <a:pt x="79" y="131"/>
                  </a:lnTo>
                  <a:cubicBezTo>
                    <a:pt x="82" y="120"/>
                    <a:pt x="85" y="109"/>
                    <a:pt x="87" y="97"/>
                  </a:cubicBezTo>
                  <a:cubicBezTo>
                    <a:pt x="89" y="89"/>
                    <a:pt x="93" y="74"/>
                    <a:pt x="94" y="72"/>
                  </a:cubicBezTo>
                  <a:cubicBezTo>
                    <a:pt x="101" y="57"/>
                    <a:pt x="128" y="11"/>
                    <a:pt x="175" y="11"/>
                  </a:cubicBezTo>
                  <a:cubicBezTo>
                    <a:pt x="197" y="11"/>
                    <a:pt x="202" y="30"/>
                    <a:pt x="202" y="46"/>
                  </a:cubicBezTo>
                  <a:cubicBezTo>
                    <a:pt x="202" y="59"/>
                    <a:pt x="198" y="73"/>
                    <a:pt x="194" y="88"/>
                  </a:cubicBezTo>
                  <a:lnTo>
                    <a:pt x="180" y="146"/>
                  </a:lnTo>
                  <a:lnTo>
                    <a:pt x="170" y="184"/>
                  </a:lnTo>
                  <a:cubicBezTo>
                    <a:pt x="168" y="194"/>
                    <a:pt x="164" y="211"/>
                    <a:pt x="164" y="213"/>
                  </a:cubicBezTo>
                  <a:cubicBezTo>
                    <a:pt x="164" y="222"/>
                    <a:pt x="171" y="227"/>
                    <a:pt x="178" y="227"/>
                  </a:cubicBezTo>
                  <a:cubicBezTo>
                    <a:pt x="194" y="227"/>
                    <a:pt x="197" y="214"/>
                    <a:pt x="201" y="198"/>
                  </a:cubicBezTo>
                  <a:cubicBezTo>
                    <a:pt x="208" y="170"/>
                    <a:pt x="226" y="97"/>
                    <a:pt x="231" y="78"/>
                  </a:cubicBezTo>
                  <a:cubicBezTo>
                    <a:pt x="232" y="71"/>
                    <a:pt x="259" y="11"/>
                    <a:pt x="313" y="11"/>
                  </a:cubicBezTo>
                  <a:cubicBezTo>
                    <a:pt x="335" y="11"/>
                    <a:pt x="340" y="28"/>
                    <a:pt x="340" y="46"/>
                  </a:cubicBezTo>
                  <a:cubicBezTo>
                    <a:pt x="340" y="75"/>
                    <a:pt x="319" y="132"/>
                    <a:pt x="309" y="158"/>
                  </a:cubicBezTo>
                  <a:cubicBezTo>
                    <a:pt x="305" y="170"/>
                    <a:pt x="303" y="176"/>
                    <a:pt x="303" y="186"/>
                  </a:cubicBezTo>
                  <a:cubicBezTo>
                    <a:pt x="303" y="209"/>
                    <a:pt x="320" y="227"/>
                    <a:pt x="343" y="227"/>
                  </a:cubicBezTo>
                  <a:cubicBezTo>
                    <a:pt x="390" y="227"/>
                    <a:pt x="409" y="154"/>
                    <a:pt x="409" y="150"/>
                  </a:cubicBezTo>
                  <a:cubicBezTo>
                    <a:pt x="409" y="145"/>
                    <a:pt x="404" y="145"/>
                    <a:pt x="403" y="145"/>
                  </a:cubicBezTo>
                  <a:cubicBezTo>
                    <a:pt x="398" y="145"/>
                    <a:pt x="398" y="146"/>
                    <a:pt x="395" y="154"/>
                  </a:cubicBezTo>
                  <a:cubicBezTo>
                    <a:pt x="388" y="180"/>
                    <a:pt x="372" y="216"/>
                    <a:pt x="344" y="216"/>
                  </a:cubicBezTo>
                  <a:cubicBezTo>
                    <a:pt x="336" y="216"/>
                    <a:pt x="333" y="211"/>
                    <a:pt x="333" y="199"/>
                  </a:cubicBezTo>
                  <a:cubicBezTo>
                    <a:pt x="333" y="187"/>
                    <a:pt x="337" y="175"/>
                    <a:pt x="341" y="164"/>
                  </a:cubicBezTo>
                  <a:cubicBezTo>
                    <a:pt x="351" y="138"/>
                    <a:pt x="372" y="82"/>
                    <a:pt x="372" y="54"/>
                  </a:cubicBezTo>
                  <a:cubicBezTo>
                    <a:pt x="372" y="21"/>
                    <a:pt x="352" y="0"/>
                    <a:pt x="315" y="0"/>
                  </a:cubicBezTo>
                  <a:cubicBezTo>
                    <a:pt x="277" y="0"/>
                    <a:pt x="252" y="22"/>
                    <a:pt x="233" y="49"/>
                  </a:cubicBezTo>
                  <a:cubicBezTo>
                    <a:pt x="233" y="42"/>
                    <a:pt x="231" y="25"/>
                    <a:pt x="217" y="13"/>
                  </a:cubicBezTo>
                  <a:cubicBezTo>
                    <a:pt x="205" y="3"/>
                    <a:pt x="189" y="0"/>
                    <a:pt x="176" y="0"/>
                  </a:cubicBezTo>
                  <a:cubicBezTo>
                    <a:pt x="132" y="0"/>
                    <a:pt x="107" y="32"/>
                    <a:pt x="99" y="44"/>
                  </a:cubicBezTo>
                  <a:cubicBezTo>
                    <a:pt x="96" y="15"/>
                    <a:pt x="75" y="0"/>
                    <a:pt x="53" y="0"/>
                  </a:cubicBezTo>
                  <a:cubicBezTo>
                    <a:pt x="30" y="0"/>
                    <a:pt x="20" y="20"/>
                    <a:pt x="16" y="29"/>
                  </a:cubicBezTo>
                  <a:cubicBezTo>
                    <a:pt x="7" y="46"/>
                    <a:pt x="0" y="76"/>
                    <a:pt x="0" y="77"/>
                  </a:cubicBezTo>
                  <a:cubicBezTo>
                    <a:pt x="0" y="82"/>
                    <a:pt x="5" y="82"/>
                    <a:pt x="6" y="82"/>
                  </a:cubicBezTo>
                  <a:cubicBezTo>
                    <a:pt x="11" y="82"/>
                    <a:pt x="12" y="82"/>
                    <a:pt x="15" y="71"/>
                  </a:cubicBezTo>
                  <a:cubicBezTo>
                    <a:pt x="23" y="35"/>
                    <a:pt x="33" y="11"/>
                    <a:pt x="51" y="11"/>
                  </a:cubicBezTo>
                  <a:cubicBezTo>
                    <a:pt x="59" y="11"/>
                    <a:pt x="67" y="15"/>
                    <a:pt x="67" y="34"/>
                  </a:cubicBezTo>
                  <a:cubicBezTo>
                    <a:pt x="67" y="45"/>
                    <a:pt x="65" y="50"/>
                    <a:pt x="59" y="76"/>
                  </a:cubicBezTo>
                  <a:lnTo>
                    <a:pt x="30" y="19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1">
              <a:extLst>
                <a:ext uri="{FF2B5EF4-FFF2-40B4-BE49-F238E27FC236}">
                  <a16:creationId xmlns:a16="http://schemas.microsoft.com/office/drawing/2014/main" id="{F2F5D7CF-01E2-DE7A-6A99-848C71F1D4AA}"/>
                </a:ext>
              </a:extLst>
            </p:cNvPr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6673850" y="3176589"/>
              <a:ext cx="74613" cy="157163"/>
            </a:xfrm>
            <a:custGeom>
              <a:avLst/>
              <a:gdLst>
                <a:gd name="T0" fmla="*/ 69 w 142"/>
                <a:gd name="T1" fmla="*/ 10 h 246"/>
                <a:gd name="T2" fmla="*/ 71 w 142"/>
                <a:gd name="T3" fmla="*/ 4 h 246"/>
                <a:gd name="T4" fmla="*/ 65 w 142"/>
                <a:gd name="T5" fmla="*/ 0 h 246"/>
                <a:gd name="T6" fmla="*/ 21 w 142"/>
                <a:gd name="T7" fmla="*/ 3 h 246"/>
                <a:gd name="T8" fmla="*/ 13 w 142"/>
                <a:gd name="T9" fmla="*/ 11 h 246"/>
                <a:gd name="T10" fmla="*/ 22 w 142"/>
                <a:gd name="T11" fmla="*/ 16 h 246"/>
                <a:gd name="T12" fmla="*/ 39 w 142"/>
                <a:gd name="T13" fmla="*/ 21 h 246"/>
                <a:gd name="T14" fmla="*/ 33 w 142"/>
                <a:gd name="T15" fmla="*/ 46 h 246"/>
                <a:gd name="T16" fmla="*/ 25 w 142"/>
                <a:gd name="T17" fmla="*/ 78 h 246"/>
                <a:gd name="T18" fmla="*/ 2 w 142"/>
                <a:gd name="T19" fmla="*/ 171 h 246"/>
                <a:gd name="T20" fmla="*/ 0 w 142"/>
                <a:gd name="T21" fmla="*/ 188 h 246"/>
                <a:gd name="T22" fmla="*/ 52 w 142"/>
                <a:gd name="T23" fmla="*/ 246 h 246"/>
                <a:gd name="T24" fmla="*/ 142 w 142"/>
                <a:gd name="T25" fmla="*/ 146 h 246"/>
                <a:gd name="T26" fmla="*/ 89 w 142"/>
                <a:gd name="T27" fmla="*/ 88 h 246"/>
                <a:gd name="T28" fmla="*/ 45 w 142"/>
                <a:gd name="T29" fmla="*/ 107 h 246"/>
                <a:gd name="T30" fmla="*/ 69 w 142"/>
                <a:gd name="T31" fmla="*/ 10 h 246"/>
                <a:gd name="T32" fmla="*/ 52 w 142"/>
                <a:gd name="T33" fmla="*/ 236 h 246"/>
                <a:gd name="T34" fmla="*/ 25 w 142"/>
                <a:gd name="T35" fmla="*/ 200 h 246"/>
                <a:gd name="T36" fmla="*/ 38 w 142"/>
                <a:gd name="T37" fmla="*/ 136 h 246"/>
                <a:gd name="T38" fmla="*/ 47 w 142"/>
                <a:gd name="T39" fmla="*/ 121 h 246"/>
                <a:gd name="T40" fmla="*/ 88 w 142"/>
                <a:gd name="T41" fmla="*/ 98 h 246"/>
                <a:gd name="T42" fmla="*/ 114 w 142"/>
                <a:gd name="T43" fmla="*/ 132 h 246"/>
                <a:gd name="T44" fmla="*/ 96 w 142"/>
                <a:gd name="T45" fmla="*/ 202 h 246"/>
                <a:gd name="T46" fmla="*/ 52 w 142"/>
                <a:gd name="T47" fmla="*/ 23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246">
                  <a:moveTo>
                    <a:pt x="69" y="10"/>
                  </a:moveTo>
                  <a:cubicBezTo>
                    <a:pt x="70" y="9"/>
                    <a:pt x="71" y="5"/>
                    <a:pt x="71" y="4"/>
                  </a:cubicBezTo>
                  <a:cubicBezTo>
                    <a:pt x="71" y="3"/>
                    <a:pt x="69" y="0"/>
                    <a:pt x="65" y="0"/>
                  </a:cubicBezTo>
                  <a:cubicBezTo>
                    <a:pt x="58" y="0"/>
                    <a:pt x="29" y="2"/>
                    <a:pt x="21" y="3"/>
                  </a:cubicBezTo>
                  <a:cubicBezTo>
                    <a:pt x="18" y="3"/>
                    <a:pt x="13" y="4"/>
                    <a:pt x="13" y="11"/>
                  </a:cubicBezTo>
                  <a:cubicBezTo>
                    <a:pt x="13" y="16"/>
                    <a:pt x="18" y="16"/>
                    <a:pt x="22" y="16"/>
                  </a:cubicBezTo>
                  <a:cubicBezTo>
                    <a:pt x="39" y="16"/>
                    <a:pt x="39" y="18"/>
                    <a:pt x="39" y="21"/>
                  </a:cubicBezTo>
                  <a:cubicBezTo>
                    <a:pt x="39" y="24"/>
                    <a:pt x="35" y="38"/>
                    <a:pt x="33" y="46"/>
                  </a:cubicBezTo>
                  <a:lnTo>
                    <a:pt x="25" y="78"/>
                  </a:lnTo>
                  <a:cubicBezTo>
                    <a:pt x="22" y="90"/>
                    <a:pt x="3" y="166"/>
                    <a:pt x="2" y="171"/>
                  </a:cubicBezTo>
                  <a:cubicBezTo>
                    <a:pt x="0" y="179"/>
                    <a:pt x="0" y="184"/>
                    <a:pt x="0" y="188"/>
                  </a:cubicBezTo>
                  <a:cubicBezTo>
                    <a:pt x="0" y="223"/>
                    <a:pt x="23" y="246"/>
                    <a:pt x="52" y="246"/>
                  </a:cubicBezTo>
                  <a:cubicBezTo>
                    <a:pt x="95" y="246"/>
                    <a:pt x="142" y="198"/>
                    <a:pt x="142" y="146"/>
                  </a:cubicBezTo>
                  <a:cubicBezTo>
                    <a:pt x="142" y="105"/>
                    <a:pt x="113" y="88"/>
                    <a:pt x="89" y="88"/>
                  </a:cubicBezTo>
                  <a:cubicBezTo>
                    <a:pt x="71" y="88"/>
                    <a:pt x="56" y="98"/>
                    <a:pt x="45" y="107"/>
                  </a:cubicBezTo>
                  <a:lnTo>
                    <a:pt x="69" y="10"/>
                  </a:lnTo>
                  <a:close/>
                  <a:moveTo>
                    <a:pt x="52" y="236"/>
                  </a:moveTo>
                  <a:cubicBezTo>
                    <a:pt x="35" y="236"/>
                    <a:pt x="25" y="221"/>
                    <a:pt x="25" y="200"/>
                  </a:cubicBezTo>
                  <a:cubicBezTo>
                    <a:pt x="25" y="187"/>
                    <a:pt x="28" y="175"/>
                    <a:pt x="38" y="136"/>
                  </a:cubicBezTo>
                  <a:cubicBezTo>
                    <a:pt x="40" y="129"/>
                    <a:pt x="40" y="129"/>
                    <a:pt x="47" y="121"/>
                  </a:cubicBezTo>
                  <a:cubicBezTo>
                    <a:pt x="60" y="105"/>
                    <a:pt x="76" y="98"/>
                    <a:pt x="88" y="98"/>
                  </a:cubicBezTo>
                  <a:cubicBezTo>
                    <a:pt x="102" y="98"/>
                    <a:pt x="114" y="108"/>
                    <a:pt x="114" y="132"/>
                  </a:cubicBezTo>
                  <a:cubicBezTo>
                    <a:pt x="114" y="146"/>
                    <a:pt x="106" y="182"/>
                    <a:pt x="96" y="202"/>
                  </a:cubicBezTo>
                  <a:cubicBezTo>
                    <a:pt x="87" y="219"/>
                    <a:pt x="70" y="236"/>
                    <a:pt x="52" y="23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2">
              <a:extLst>
                <a:ext uri="{FF2B5EF4-FFF2-40B4-BE49-F238E27FC236}">
                  <a16:creationId xmlns:a16="http://schemas.microsoft.com/office/drawing/2014/main" id="{275D7359-BC06-2BE5-61C7-DC469FB6B77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6859587" y="3144839"/>
              <a:ext cx="177800" cy="142875"/>
            </a:xfrm>
            <a:custGeom>
              <a:avLst/>
              <a:gdLst>
                <a:gd name="T0" fmla="*/ 299 w 341"/>
                <a:gd name="T1" fmla="*/ 47 h 221"/>
                <a:gd name="T2" fmla="*/ 341 w 341"/>
                <a:gd name="T3" fmla="*/ 15 h 221"/>
                <a:gd name="T4" fmla="*/ 341 w 341"/>
                <a:gd name="T5" fmla="*/ 0 h 221"/>
                <a:gd name="T6" fmla="*/ 305 w 341"/>
                <a:gd name="T7" fmla="*/ 1 h 221"/>
                <a:gd name="T8" fmla="*/ 258 w 341"/>
                <a:gd name="T9" fmla="*/ 0 h 221"/>
                <a:gd name="T10" fmla="*/ 258 w 341"/>
                <a:gd name="T11" fmla="*/ 15 h 221"/>
                <a:gd name="T12" fmla="*/ 287 w 341"/>
                <a:gd name="T13" fmla="*/ 39 h 221"/>
                <a:gd name="T14" fmla="*/ 285 w 341"/>
                <a:gd name="T15" fmla="*/ 50 h 221"/>
                <a:gd name="T16" fmla="*/ 240 w 341"/>
                <a:gd name="T17" fmla="*/ 178 h 221"/>
                <a:gd name="T18" fmla="*/ 190 w 341"/>
                <a:gd name="T19" fmla="*/ 38 h 221"/>
                <a:gd name="T20" fmla="*/ 188 w 341"/>
                <a:gd name="T21" fmla="*/ 29 h 221"/>
                <a:gd name="T22" fmla="*/ 217 w 341"/>
                <a:gd name="T23" fmla="*/ 15 h 221"/>
                <a:gd name="T24" fmla="*/ 217 w 341"/>
                <a:gd name="T25" fmla="*/ 0 h 221"/>
                <a:gd name="T26" fmla="*/ 165 w 341"/>
                <a:gd name="T27" fmla="*/ 1 h 221"/>
                <a:gd name="T28" fmla="*/ 121 w 341"/>
                <a:gd name="T29" fmla="*/ 0 h 221"/>
                <a:gd name="T30" fmla="*/ 121 w 341"/>
                <a:gd name="T31" fmla="*/ 15 h 221"/>
                <a:gd name="T32" fmla="*/ 152 w 341"/>
                <a:gd name="T33" fmla="*/ 23 h 221"/>
                <a:gd name="T34" fmla="*/ 164 w 341"/>
                <a:gd name="T35" fmla="*/ 50 h 221"/>
                <a:gd name="T36" fmla="*/ 121 w 341"/>
                <a:gd name="T37" fmla="*/ 171 h 221"/>
                <a:gd name="T38" fmla="*/ 73 w 341"/>
                <a:gd name="T39" fmla="*/ 38 h 221"/>
                <a:gd name="T40" fmla="*/ 71 w 341"/>
                <a:gd name="T41" fmla="*/ 29 h 221"/>
                <a:gd name="T42" fmla="*/ 100 w 341"/>
                <a:gd name="T43" fmla="*/ 15 h 221"/>
                <a:gd name="T44" fmla="*/ 100 w 341"/>
                <a:gd name="T45" fmla="*/ 0 h 221"/>
                <a:gd name="T46" fmla="*/ 46 w 341"/>
                <a:gd name="T47" fmla="*/ 1 h 221"/>
                <a:gd name="T48" fmla="*/ 0 w 341"/>
                <a:gd name="T49" fmla="*/ 0 h 221"/>
                <a:gd name="T50" fmla="*/ 0 w 341"/>
                <a:gd name="T51" fmla="*/ 15 h 221"/>
                <a:gd name="T52" fmla="*/ 37 w 341"/>
                <a:gd name="T53" fmla="*/ 33 h 221"/>
                <a:gd name="T54" fmla="*/ 99 w 341"/>
                <a:gd name="T55" fmla="*/ 210 h 221"/>
                <a:gd name="T56" fmla="*/ 110 w 341"/>
                <a:gd name="T57" fmla="*/ 221 h 221"/>
                <a:gd name="T58" fmla="*/ 120 w 341"/>
                <a:gd name="T59" fmla="*/ 211 h 221"/>
                <a:gd name="T60" fmla="*/ 170 w 341"/>
                <a:gd name="T61" fmla="*/ 69 h 221"/>
                <a:gd name="T62" fmla="*/ 221 w 341"/>
                <a:gd name="T63" fmla="*/ 211 h 221"/>
                <a:gd name="T64" fmla="*/ 231 w 341"/>
                <a:gd name="T65" fmla="*/ 221 h 221"/>
                <a:gd name="T66" fmla="*/ 241 w 341"/>
                <a:gd name="T67" fmla="*/ 211 h 221"/>
                <a:gd name="T68" fmla="*/ 299 w 341"/>
                <a:gd name="T69" fmla="*/ 4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1" h="221">
                  <a:moveTo>
                    <a:pt x="299" y="47"/>
                  </a:moveTo>
                  <a:cubicBezTo>
                    <a:pt x="308" y="22"/>
                    <a:pt x="324" y="16"/>
                    <a:pt x="341" y="15"/>
                  </a:cubicBezTo>
                  <a:lnTo>
                    <a:pt x="341" y="0"/>
                  </a:lnTo>
                  <a:cubicBezTo>
                    <a:pt x="330" y="1"/>
                    <a:pt x="316" y="1"/>
                    <a:pt x="305" y="1"/>
                  </a:cubicBezTo>
                  <a:cubicBezTo>
                    <a:pt x="290" y="1"/>
                    <a:pt x="268" y="0"/>
                    <a:pt x="258" y="0"/>
                  </a:cubicBezTo>
                  <a:lnTo>
                    <a:pt x="258" y="15"/>
                  </a:lnTo>
                  <a:cubicBezTo>
                    <a:pt x="276" y="16"/>
                    <a:pt x="287" y="25"/>
                    <a:pt x="287" y="39"/>
                  </a:cubicBezTo>
                  <a:cubicBezTo>
                    <a:pt x="287" y="42"/>
                    <a:pt x="287" y="43"/>
                    <a:pt x="285" y="50"/>
                  </a:cubicBezTo>
                  <a:lnTo>
                    <a:pt x="240" y="178"/>
                  </a:lnTo>
                  <a:lnTo>
                    <a:pt x="190" y="38"/>
                  </a:lnTo>
                  <a:cubicBezTo>
                    <a:pt x="188" y="32"/>
                    <a:pt x="188" y="31"/>
                    <a:pt x="188" y="29"/>
                  </a:cubicBezTo>
                  <a:cubicBezTo>
                    <a:pt x="188" y="15"/>
                    <a:pt x="207" y="15"/>
                    <a:pt x="217" y="15"/>
                  </a:cubicBezTo>
                  <a:lnTo>
                    <a:pt x="217" y="0"/>
                  </a:lnTo>
                  <a:cubicBezTo>
                    <a:pt x="203" y="0"/>
                    <a:pt x="177" y="1"/>
                    <a:pt x="165" y="1"/>
                  </a:cubicBezTo>
                  <a:cubicBezTo>
                    <a:pt x="150" y="1"/>
                    <a:pt x="136" y="1"/>
                    <a:pt x="121" y="0"/>
                  </a:cubicBezTo>
                  <a:lnTo>
                    <a:pt x="121" y="15"/>
                  </a:lnTo>
                  <a:cubicBezTo>
                    <a:pt x="139" y="15"/>
                    <a:pt x="147" y="16"/>
                    <a:pt x="152" y="23"/>
                  </a:cubicBezTo>
                  <a:cubicBezTo>
                    <a:pt x="155" y="26"/>
                    <a:pt x="160" y="41"/>
                    <a:pt x="164" y="50"/>
                  </a:cubicBezTo>
                  <a:lnTo>
                    <a:pt x="121" y="171"/>
                  </a:lnTo>
                  <a:lnTo>
                    <a:pt x="73" y="38"/>
                  </a:lnTo>
                  <a:cubicBezTo>
                    <a:pt x="71" y="32"/>
                    <a:pt x="71" y="31"/>
                    <a:pt x="71" y="29"/>
                  </a:cubicBezTo>
                  <a:cubicBezTo>
                    <a:pt x="71" y="15"/>
                    <a:pt x="90" y="15"/>
                    <a:pt x="100" y="15"/>
                  </a:cubicBezTo>
                  <a:lnTo>
                    <a:pt x="100" y="0"/>
                  </a:lnTo>
                  <a:cubicBezTo>
                    <a:pt x="85" y="0"/>
                    <a:pt x="57" y="1"/>
                    <a:pt x="46" y="1"/>
                  </a:cubicBezTo>
                  <a:cubicBezTo>
                    <a:pt x="44" y="1"/>
                    <a:pt x="18" y="1"/>
                    <a:pt x="0" y="0"/>
                  </a:cubicBezTo>
                  <a:lnTo>
                    <a:pt x="0" y="15"/>
                  </a:lnTo>
                  <a:cubicBezTo>
                    <a:pt x="25" y="15"/>
                    <a:pt x="31" y="17"/>
                    <a:pt x="37" y="33"/>
                  </a:cubicBezTo>
                  <a:lnTo>
                    <a:pt x="99" y="210"/>
                  </a:lnTo>
                  <a:cubicBezTo>
                    <a:pt x="102" y="217"/>
                    <a:pt x="103" y="221"/>
                    <a:pt x="110" y="221"/>
                  </a:cubicBezTo>
                  <a:cubicBezTo>
                    <a:pt x="116" y="221"/>
                    <a:pt x="117" y="218"/>
                    <a:pt x="120" y="211"/>
                  </a:cubicBezTo>
                  <a:lnTo>
                    <a:pt x="170" y="69"/>
                  </a:lnTo>
                  <a:lnTo>
                    <a:pt x="221" y="211"/>
                  </a:lnTo>
                  <a:cubicBezTo>
                    <a:pt x="223" y="217"/>
                    <a:pt x="225" y="221"/>
                    <a:pt x="231" y="221"/>
                  </a:cubicBezTo>
                  <a:cubicBezTo>
                    <a:pt x="238" y="221"/>
                    <a:pt x="239" y="216"/>
                    <a:pt x="241" y="211"/>
                  </a:cubicBezTo>
                  <a:lnTo>
                    <a:pt x="299" y="4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3">
              <a:extLst>
                <a:ext uri="{FF2B5EF4-FFF2-40B4-BE49-F238E27FC236}">
                  <a16:creationId xmlns:a16="http://schemas.microsoft.com/office/drawing/2014/main" id="{C854DEF0-9EC2-52E7-FA00-3271553D3019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7051675" y="3068639"/>
              <a:ext cx="55563" cy="214313"/>
            </a:xfrm>
            <a:custGeom>
              <a:avLst/>
              <a:gdLst>
                <a:gd name="T0" fmla="*/ 72 w 107"/>
                <a:gd name="T1" fmla="*/ 113 h 334"/>
                <a:gd name="T2" fmla="*/ 2 w 107"/>
                <a:gd name="T3" fmla="*/ 119 h 334"/>
                <a:gd name="T4" fmla="*/ 2 w 107"/>
                <a:gd name="T5" fmla="*/ 134 h 334"/>
                <a:gd name="T6" fmla="*/ 39 w 107"/>
                <a:gd name="T7" fmla="*/ 162 h 334"/>
                <a:gd name="T8" fmla="*/ 39 w 107"/>
                <a:gd name="T9" fmla="*/ 296 h 334"/>
                <a:gd name="T10" fmla="*/ 0 w 107"/>
                <a:gd name="T11" fmla="*/ 319 h 334"/>
                <a:gd name="T12" fmla="*/ 0 w 107"/>
                <a:gd name="T13" fmla="*/ 334 h 334"/>
                <a:gd name="T14" fmla="*/ 55 w 107"/>
                <a:gd name="T15" fmla="*/ 333 h 334"/>
                <a:gd name="T16" fmla="*/ 107 w 107"/>
                <a:gd name="T17" fmla="*/ 334 h 334"/>
                <a:gd name="T18" fmla="*/ 107 w 107"/>
                <a:gd name="T19" fmla="*/ 319 h 334"/>
                <a:gd name="T20" fmla="*/ 72 w 107"/>
                <a:gd name="T21" fmla="*/ 297 h 334"/>
                <a:gd name="T22" fmla="*/ 72 w 107"/>
                <a:gd name="T23" fmla="*/ 113 h 334"/>
                <a:gd name="T24" fmla="*/ 74 w 107"/>
                <a:gd name="T25" fmla="*/ 26 h 334"/>
                <a:gd name="T26" fmla="*/ 47 w 107"/>
                <a:gd name="T27" fmla="*/ 0 h 334"/>
                <a:gd name="T28" fmla="*/ 21 w 107"/>
                <a:gd name="T29" fmla="*/ 26 h 334"/>
                <a:gd name="T30" fmla="*/ 47 w 107"/>
                <a:gd name="T31" fmla="*/ 53 h 334"/>
                <a:gd name="T32" fmla="*/ 74 w 107"/>
                <a:gd name="T33" fmla="*/ 2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334">
                  <a:moveTo>
                    <a:pt x="72" y="113"/>
                  </a:moveTo>
                  <a:lnTo>
                    <a:pt x="2" y="119"/>
                  </a:lnTo>
                  <a:lnTo>
                    <a:pt x="2" y="134"/>
                  </a:lnTo>
                  <a:cubicBezTo>
                    <a:pt x="34" y="134"/>
                    <a:pt x="39" y="137"/>
                    <a:pt x="39" y="162"/>
                  </a:cubicBezTo>
                  <a:lnTo>
                    <a:pt x="39" y="296"/>
                  </a:lnTo>
                  <a:cubicBezTo>
                    <a:pt x="39" y="319"/>
                    <a:pt x="33" y="319"/>
                    <a:pt x="0" y="319"/>
                  </a:cubicBezTo>
                  <a:lnTo>
                    <a:pt x="0" y="334"/>
                  </a:lnTo>
                  <a:cubicBezTo>
                    <a:pt x="16" y="334"/>
                    <a:pt x="43" y="333"/>
                    <a:pt x="55" y="333"/>
                  </a:cubicBezTo>
                  <a:cubicBezTo>
                    <a:pt x="72" y="333"/>
                    <a:pt x="90" y="334"/>
                    <a:pt x="107" y="334"/>
                  </a:cubicBezTo>
                  <a:lnTo>
                    <a:pt x="107" y="319"/>
                  </a:lnTo>
                  <a:cubicBezTo>
                    <a:pt x="74" y="319"/>
                    <a:pt x="72" y="316"/>
                    <a:pt x="72" y="297"/>
                  </a:cubicBezTo>
                  <a:lnTo>
                    <a:pt x="72" y="113"/>
                  </a:lnTo>
                  <a:close/>
                  <a:moveTo>
                    <a:pt x="74" y="26"/>
                  </a:moveTo>
                  <a:cubicBezTo>
                    <a:pt x="74" y="10"/>
                    <a:pt x="61" y="0"/>
                    <a:pt x="47" y="0"/>
                  </a:cubicBezTo>
                  <a:cubicBezTo>
                    <a:pt x="32" y="0"/>
                    <a:pt x="21" y="13"/>
                    <a:pt x="21" y="26"/>
                  </a:cubicBezTo>
                  <a:cubicBezTo>
                    <a:pt x="21" y="40"/>
                    <a:pt x="32" y="53"/>
                    <a:pt x="47" y="53"/>
                  </a:cubicBezTo>
                  <a:cubicBezTo>
                    <a:pt x="61" y="53"/>
                    <a:pt x="74" y="42"/>
                    <a:pt x="74" y="2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64">
              <a:extLst>
                <a:ext uri="{FF2B5EF4-FFF2-40B4-BE49-F238E27FC236}">
                  <a16:creationId xmlns:a16="http://schemas.microsoft.com/office/drawing/2014/main" id="{A06F7E31-F8F0-D8FC-FA0C-D898E47A2359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7119937" y="3086101"/>
              <a:ext cx="82550" cy="201613"/>
            </a:xfrm>
            <a:custGeom>
              <a:avLst/>
              <a:gdLst>
                <a:gd name="T0" fmla="*/ 77 w 157"/>
                <a:gd name="T1" fmla="*/ 107 h 313"/>
                <a:gd name="T2" fmla="*/ 149 w 157"/>
                <a:gd name="T3" fmla="*/ 107 h 313"/>
                <a:gd name="T4" fmla="*/ 149 w 157"/>
                <a:gd name="T5" fmla="*/ 92 h 313"/>
                <a:gd name="T6" fmla="*/ 77 w 157"/>
                <a:gd name="T7" fmla="*/ 92 h 313"/>
                <a:gd name="T8" fmla="*/ 77 w 157"/>
                <a:gd name="T9" fmla="*/ 0 h 313"/>
                <a:gd name="T10" fmla="*/ 65 w 157"/>
                <a:gd name="T11" fmla="*/ 0 h 313"/>
                <a:gd name="T12" fmla="*/ 0 w 157"/>
                <a:gd name="T13" fmla="*/ 96 h 313"/>
                <a:gd name="T14" fmla="*/ 0 w 157"/>
                <a:gd name="T15" fmla="*/ 107 h 313"/>
                <a:gd name="T16" fmla="*/ 43 w 157"/>
                <a:gd name="T17" fmla="*/ 107 h 313"/>
                <a:gd name="T18" fmla="*/ 43 w 157"/>
                <a:gd name="T19" fmla="*/ 245 h 313"/>
                <a:gd name="T20" fmla="*/ 107 w 157"/>
                <a:gd name="T21" fmla="*/ 313 h 313"/>
                <a:gd name="T22" fmla="*/ 157 w 157"/>
                <a:gd name="T23" fmla="*/ 245 h 313"/>
                <a:gd name="T24" fmla="*/ 157 w 157"/>
                <a:gd name="T25" fmla="*/ 217 h 313"/>
                <a:gd name="T26" fmla="*/ 144 w 157"/>
                <a:gd name="T27" fmla="*/ 217 h 313"/>
                <a:gd name="T28" fmla="*/ 144 w 157"/>
                <a:gd name="T29" fmla="*/ 244 h 313"/>
                <a:gd name="T30" fmla="*/ 111 w 157"/>
                <a:gd name="T31" fmla="*/ 300 h 313"/>
                <a:gd name="T32" fmla="*/ 77 w 157"/>
                <a:gd name="T33" fmla="*/ 246 h 313"/>
                <a:gd name="T34" fmla="*/ 77 w 157"/>
                <a:gd name="T35" fmla="*/ 10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313">
                  <a:moveTo>
                    <a:pt x="77" y="107"/>
                  </a:moveTo>
                  <a:lnTo>
                    <a:pt x="149" y="107"/>
                  </a:lnTo>
                  <a:lnTo>
                    <a:pt x="149" y="92"/>
                  </a:lnTo>
                  <a:lnTo>
                    <a:pt x="77" y="92"/>
                  </a:lnTo>
                  <a:lnTo>
                    <a:pt x="77" y="0"/>
                  </a:lnTo>
                  <a:lnTo>
                    <a:pt x="65" y="0"/>
                  </a:lnTo>
                  <a:cubicBezTo>
                    <a:pt x="64" y="41"/>
                    <a:pt x="49" y="94"/>
                    <a:pt x="0" y="96"/>
                  </a:cubicBezTo>
                  <a:lnTo>
                    <a:pt x="0" y="107"/>
                  </a:lnTo>
                  <a:lnTo>
                    <a:pt x="43" y="107"/>
                  </a:lnTo>
                  <a:lnTo>
                    <a:pt x="43" y="245"/>
                  </a:lnTo>
                  <a:cubicBezTo>
                    <a:pt x="43" y="307"/>
                    <a:pt x="89" y="313"/>
                    <a:pt x="107" y="313"/>
                  </a:cubicBezTo>
                  <a:cubicBezTo>
                    <a:pt x="143" y="313"/>
                    <a:pt x="157" y="277"/>
                    <a:pt x="157" y="245"/>
                  </a:cubicBezTo>
                  <a:lnTo>
                    <a:pt x="157" y="217"/>
                  </a:lnTo>
                  <a:lnTo>
                    <a:pt x="144" y="217"/>
                  </a:lnTo>
                  <a:lnTo>
                    <a:pt x="144" y="244"/>
                  </a:lnTo>
                  <a:cubicBezTo>
                    <a:pt x="144" y="281"/>
                    <a:pt x="129" y="300"/>
                    <a:pt x="111" y="300"/>
                  </a:cubicBezTo>
                  <a:cubicBezTo>
                    <a:pt x="77" y="300"/>
                    <a:pt x="77" y="255"/>
                    <a:pt x="77" y="246"/>
                  </a:cubicBezTo>
                  <a:lnTo>
                    <a:pt x="77" y="107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5">
              <a:extLst>
                <a:ext uri="{FF2B5EF4-FFF2-40B4-BE49-F238E27FC236}">
                  <a16:creationId xmlns:a16="http://schemas.microsoft.com/office/drawing/2014/main" id="{DF6DDF16-BF99-012A-6604-916DDBF9FC13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7226300" y="3060701"/>
              <a:ext cx="131763" cy="222250"/>
            </a:xfrm>
            <a:custGeom>
              <a:avLst/>
              <a:gdLst>
                <a:gd name="T0" fmla="*/ 39 w 250"/>
                <a:gd name="T1" fmla="*/ 309 h 347"/>
                <a:gd name="T2" fmla="*/ 0 w 250"/>
                <a:gd name="T3" fmla="*/ 332 h 347"/>
                <a:gd name="T4" fmla="*/ 0 w 250"/>
                <a:gd name="T5" fmla="*/ 347 h 347"/>
                <a:gd name="T6" fmla="*/ 56 w 250"/>
                <a:gd name="T7" fmla="*/ 346 h 347"/>
                <a:gd name="T8" fmla="*/ 112 w 250"/>
                <a:gd name="T9" fmla="*/ 347 h 347"/>
                <a:gd name="T10" fmla="*/ 112 w 250"/>
                <a:gd name="T11" fmla="*/ 332 h 347"/>
                <a:gd name="T12" fmla="*/ 73 w 250"/>
                <a:gd name="T13" fmla="*/ 309 h 347"/>
                <a:gd name="T14" fmla="*/ 73 w 250"/>
                <a:gd name="T15" fmla="*/ 217 h 347"/>
                <a:gd name="T16" fmla="*/ 140 w 250"/>
                <a:gd name="T17" fmla="*/ 137 h 347"/>
                <a:gd name="T18" fmla="*/ 177 w 250"/>
                <a:gd name="T19" fmla="*/ 193 h 347"/>
                <a:gd name="T20" fmla="*/ 177 w 250"/>
                <a:gd name="T21" fmla="*/ 309 h 347"/>
                <a:gd name="T22" fmla="*/ 138 w 250"/>
                <a:gd name="T23" fmla="*/ 332 h 347"/>
                <a:gd name="T24" fmla="*/ 138 w 250"/>
                <a:gd name="T25" fmla="*/ 347 h 347"/>
                <a:gd name="T26" fmla="*/ 195 w 250"/>
                <a:gd name="T27" fmla="*/ 346 h 347"/>
                <a:gd name="T28" fmla="*/ 250 w 250"/>
                <a:gd name="T29" fmla="*/ 347 h 347"/>
                <a:gd name="T30" fmla="*/ 250 w 250"/>
                <a:gd name="T31" fmla="*/ 332 h 347"/>
                <a:gd name="T32" fmla="*/ 212 w 250"/>
                <a:gd name="T33" fmla="*/ 317 h 347"/>
                <a:gd name="T34" fmla="*/ 212 w 250"/>
                <a:gd name="T35" fmla="*/ 221 h 347"/>
                <a:gd name="T36" fmla="*/ 196 w 250"/>
                <a:gd name="T37" fmla="*/ 145 h 347"/>
                <a:gd name="T38" fmla="*/ 144 w 250"/>
                <a:gd name="T39" fmla="*/ 126 h 347"/>
                <a:gd name="T40" fmla="*/ 71 w 250"/>
                <a:gd name="T41" fmla="*/ 175 h 347"/>
                <a:gd name="T42" fmla="*/ 71 w 250"/>
                <a:gd name="T43" fmla="*/ 0 h 347"/>
                <a:gd name="T44" fmla="*/ 0 w 250"/>
                <a:gd name="T45" fmla="*/ 6 h 347"/>
                <a:gd name="T46" fmla="*/ 0 w 250"/>
                <a:gd name="T47" fmla="*/ 21 h 347"/>
                <a:gd name="T48" fmla="*/ 39 w 250"/>
                <a:gd name="T49" fmla="*/ 49 h 347"/>
                <a:gd name="T50" fmla="*/ 39 w 250"/>
                <a:gd name="T51" fmla="*/ 30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347">
                  <a:moveTo>
                    <a:pt x="39" y="309"/>
                  </a:moveTo>
                  <a:cubicBezTo>
                    <a:pt x="39" y="332"/>
                    <a:pt x="33" y="332"/>
                    <a:pt x="0" y="332"/>
                  </a:cubicBezTo>
                  <a:lnTo>
                    <a:pt x="0" y="347"/>
                  </a:lnTo>
                  <a:cubicBezTo>
                    <a:pt x="17" y="347"/>
                    <a:pt x="43" y="346"/>
                    <a:pt x="56" y="346"/>
                  </a:cubicBezTo>
                  <a:cubicBezTo>
                    <a:pt x="69" y="346"/>
                    <a:pt x="95" y="347"/>
                    <a:pt x="112" y="347"/>
                  </a:cubicBezTo>
                  <a:lnTo>
                    <a:pt x="112" y="332"/>
                  </a:lnTo>
                  <a:cubicBezTo>
                    <a:pt x="78" y="332"/>
                    <a:pt x="73" y="332"/>
                    <a:pt x="73" y="309"/>
                  </a:cubicBezTo>
                  <a:lnTo>
                    <a:pt x="73" y="217"/>
                  </a:lnTo>
                  <a:cubicBezTo>
                    <a:pt x="73" y="165"/>
                    <a:pt x="108" y="137"/>
                    <a:pt x="140" y="137"/>
                  </a:cubicBezTo>
                  <a:cubicBezTo>
                    <a:pt x="172" y="137"/>
                    <a:pt x="177" y="164"/>
                    <a:pt x="177" y="193"/>
                  </a:cubicBezTo>
                  <a:lnTo>
                    <a:pt x="177" y="309"/>
                  </a:lnTo>
                  <a:cubicBezTo>
                    <a:pt x="177" y="332"/>
                    <a:pt x="172" y="332"/>
                    <a:pt x="138" y="332"/>
                  </a:cubicBezTo>
                  <a:lnTo>
                    <a:pt x="138" y="347"/>
                  </a:lnTo>
                  <a:cubicBezTo>
                    <a:pt x="156" y="347"/>
                    <a:pt x="181" y="346"/>
                    <a:pt x="195" y="346"/>
                  </a:cubicBezTo>
                  <a:cubicBezTo>
                    <a:pt x="208" y="346"/>
                    <a:pt x="234" y="347"/>
                    <a:pt x="250" y="347"/>
                  </a:cubicBezTo>
                  <a:lnTo>
                    <a:pt x="250" y="332"/>
                  </a:lnTo>
                  <a:cubicBezTo>
                    <a:pt x="225" y="332"/>
                    <a:pt x="212" y="332"/>
                    <a:pt x="212" y="317"/>
                  </a:cubicBezTo>
                  <a:lnTo>
                    <a:pt x="212" y="221"/>
                  </a:lnTo>
                  <a:cubicBezTo>
                    <a:pt x="212" y="178"/>
                    <a:pt x="212" y="163"/>
                    <a:pt x="196" y="145"/>
                  </a:cubicBezTo>
                  <a:cubicBezTo>
                    <a:pt x="189" y="136"/>
                    <a:pt x="173" y="126"/>
                    <a:pt x="144" y="126"/>
                  </a:cubicBezTo>
                  <a:cubicBezTo>
                    <a:pt x="102" y="126"/>
                    <a:pt x="80" y="156"/>
                    <a:pt x="71" y="175"/>
                  </a:cubicBezTo>
                  <a:lnTo>
                    <a:pt x="71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0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6">
              <a:extLst>
                <a:ext uri="{FF2B5EF4-FFF2-40B4-BE49-F238E27FC236}">
                  <a16:creationId xmlns:a16="http://schemas.microsoft.com/office/drawing/2014/main" id="{1E83DEE7-A350-D378-53C1-E35EB29C988D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7456487" y="3138489"/>
              <a:ext cx="120650" cy="211138"/>
            </a:xfrm>
            <a:custGeom>
              <a:avLst/>
              <a:gdLst>
                <a:gd name="T0" fmla="*/ 97 w 228"/>
                <a:gd name="T1" fmla="*/ 140 h 329"/>
                <a:gd name="T2" fmla="*/ 54 w 228"/>
                <a:gd name="T3" fmla="*/ 79 h 329"/>
                <a:gd name="T4" fmla="*/ 62 w 228"/>
                <a:gd name="T5" fmla="*/ 37 h 329"/>
                <a:gd name="T6" fmla="*/ 97 w 228"/>
                <a:gd name="T7" fmla="*/ 17 h 329"/>
                <a:gd name="T8" fmla="*/ 140 w 228"/>
                <a:gd name="T9" fmla="*/ 78 h 329"/>
                <a:gd name="T10" fmla="*/ 133 w 228"/>
                <a:gd name="T11" fmla="*/ 120 h 329"/>
                <a:gd name="T12" fmla="*/ 97 w 228"/>
                <a:gd name="T13" fmla="*/ 140 h 329"/>
                <a:gd name="T14" fmla="*/ 39 w 228"/>
                <a:gd name="T15" fmla="*/ 160 h 329"/>
                <a:gd name="T16" fmla="*/ 48 w 228"/>
                <a:gd name="T17" fmla="*/ 136 h 329"/>
                <a:gd name="T18" fmla="*/ 97 w 228"/>
                <a:gd name="T19" fmla="*/ 152 h 329"/>
                <a:gd name="T20" fmla="*/ 178 w 228"/>
                <a:gd name="T21" fmla="*/ 79 h 329"/>
                <a:gd name="T22" fmla="*/ 157 w 228"/>
                <a:gd name="T23" fmla="*/ 30 h 329"/>
                <a:gd name="T24" fmla="*/ 202 w 228"/>
                <a:gd name="T25" fmla="*/ 11 h 329"/>
                <a:gd name="T26" fmla="*/ 207 w 228"/>
                <a:gd name="T27" fmla="*/ 11 h 329"/>
                <a:gd name="T28" fmla="*/ 199 w 228"/>
                <a:gd name="T29" fmla="*/ 25 h 329"/>
                <a:gd name="T30" fmla="*/ 214 w 228"/>
                <a:gd name="T31" fmla="*/ 39 h 329"/>
                <a:gd name="T32" fmla="*/ 228 w 228"/>
                <a:gd name="T33" fmla="*/ 24 h 329"/>
                <a:gd name="T34" fmla="*/ 203 w 228"/>
                <a:gd name="T35" fmla="*/ 0 h 329"/>
                <a:gd name="T36" fmla="*/ 150 w 228"/>
                <a:gd name="T37" fmla="*/ 23 h 329"/>
                <a:gd name="T38" fmla="*/ 97 w 228"/>
                <a:gd name="T39" fmla="*/ 5 h 329"/>
                <a:gd name="T40" fmla="*/ 16 w 228"/>
                <a:gd name="T41" fmla="*/ 78 h 329"/>
                <a:gd name="T42" fmla="*/ 40 w 228"/>
                <a:gd name="T43" fmla="*/ 130 h 329"/>
                <a:gd name="T44" fmla="*/ 24 w 228"/>
                <a:gd name="T45" fmla="*/ 171 h 329"/>
                <a:gd name="T46" fmla="*/ 46 w 228"/>
                <a:gd name="T47" fmla="*/ 216 h 329"/>
                <a:gd name="T48" fmla="*/ 0 w 228"/>
                <a:gd name="T49" fmla="*/ 266 h 329"/>
                <a:gd name="T50" fmla="*/ 111 w 228"/>
                <a:gd name="T51" fmla="*/ 329 h 329"/>
                <a:gd name="T52" fmla="*/ 221 w 228"/>
                <a:gd name="T53" fmla="*/ 265 h 329"/>
                <a:gd name="T54" fmla="*/ 189 w 228"/>
                <a:gd name="T55" fmla="*/ 208 h 329"/>
                <a:gd name="T56" fmla="*/ 103 w 228"/>
                <a:gd name="T57" fmla="*/ 194 h 329"/>
                <a:gd name="T58" fmla="*/ 66 w 228"/>
                <a:gd name="T59" fmla="*/ 193 h 329"/>
                <a:gd name="T60" fmla="*/ 39 w 228"/>
                <a:gd name="T61" fmla="*/ 160 h 329"/>
                <a:gd name="T62" fmla="*/ 111 w 228"/>
                <a:gd name="T63" fmla="*/ 318 h 329"/>
                <a:gd name="T64" fmla="*/ 26 w 228"/>
                <a:gd name="T65" fmla="*/ 266 h 329"/>
                <a:gd name="T66" fmla="*/ 67 w 228"/>
                <a:gd name="T67" fmla="*/ 223 h 329"/>
                <a:gd name="T68" fmla="*/ 97 w 228"/>
                <a:gd name="T69" fmla="*/ 223 h 329"/>
                <a:gd name="T70" fmla="*/ 195 w 228"/>
                <a:gd name="T71" fmla="*/ 266 h 329"/>
                <a:gd name="T72" fmla="*/ 111 w 228"/>
                <a:gd name="T73" fmla="*/ 31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8" h="329">
                  <a:moveTo>
                    <a:pt x="97" y="140"/>
                  </a:moveTo>
                  <a:cubicBezTo>
                    <a:pt x="54" y="140"/>
                    <a:pt x="54" y="90"/>
                    <a:pt x="54" y="79"/>
                  </a:cubicBezTo>
                  <a:cubicBezTo>
                    <a:pt x="54" y="65"/>
                    <a:pt x="54" y="49"/>
                    <a:pt x="62" y="37"/>
                  </a:cubicBezTo>
                  <a:cubicBezTo>
                    <a:pt x="66" y="31"/>
                    <a:pt x="77" y="17"/>
                    <a:pt x="97" y="17"/>
                  </a:cubicBezTo>
                  <a:cubicBezTo>
                    <a:pt x="140" y="17"/>
                    <a:pt x="140" y="67"/>
                    <a:pt x="140" y="78"/>
                  </a:cubicBezTo>
                  <a:cubicBezTo>
                    <a:pt x="140" y="92"/>
                    <a:pt x="140" y="108"/>
                    <a:pt x="133" y="120"/>
                  </a:cubicBezTo>
                  <a:cubicBezTo>
                    <a:pt x="129" y="126"/>
                    <a:pt x="117" y="140"/>
                    <a:pt x="97" y="140"/>
                  </a:cubicBezTo>
                  <a:close/>
                  <a:moveTo>
                    <a:pt x="39" y="160"/>
                  </a:moveTo>
                  <a:cubicBezTo>
                    <a:pt x="39" y="158"/>
                    <a:pt x="39" y="146"/>
                    <a:pt x="48" y="136"/>
                  </a:cubicBezTo>
                  <a:cubicBezTo>
                    <a:pt x="67" y="150"/>
                    <a:pt x="88" y="152"/>
                    <a:pt x="97" y="152"/>
                  </a:cubicBezTo>
                  <a:cubicBezTo>
                    <a:pt x="143" y="152"/>
                    <a:pt x="178" y="117"/>
                    <a:pt x="178" y="79"/>
                  </a:cubicBezTo>
                  <a:cubicBezTo>
                    <a:pt x="178" y="60"/>
                    <a:pt x="170" y="42"/>
                    <a:pt x="157" y="30"/>
                  </a:cubicBezTo>
                  <a:cubicBezTo>
                    <a:pt x="175" y="13"/>
                    <a:pt x="193" y="11"/>
                    <a:pt x="202" y="11"/>
                  </a:cubicBezTo>
                  <a:cubicBezTo>
                    <a:pt x="203" y="11"/>
                    <a:pt x="206" y="11"/>
                    <a:pt x="207" y="11"/>
                  </a:cubicBezTo>
                  <a:cubicBezTo>
                    <a:pt x="202" y="13"/>
                    <a:pt x="199" y="19"/>
                    <a:pt x="199" y="25"/>
                  </a:cubicBezTo>
                  <a:cubicBezTo>
                    <a:pt x="199" y="33"/>
                    <a:pt x="206" y="39"/>
                    <a:pt x="214" y="39"/>
                  </a:cubicBezTo>
                  <a:cubicBezTo>
                    <a:pt x="219" y="39"/>
                    <a:pt x="228" y="36"/>
                    <a:pt x="228" y="24"/>
                  </a:cubicBezTo>
                  <a:cubicBezTo>
                    <a:pt x="228" y="16"/>
                    <a:pt x="222" y="0"/>
                    <a:pt x="203" y="0"/>
                  </a:cubicBezTo>
                  <a:cubicBezTo>
                    <a:pt x="193" y="0"/>
                    <a:pt x="171" y="3"/>
                    <a:pt x="150" y="23"/>
                  </a:cubicBezTo>
                  <a:cubicBezTo>
                    <a:pt x="129" y="7"/>
                    <a:pt x="108" y="5"/>
                    <a:pt x="97" y="5"/>
                  </a:cubicBezTo>
                  <a:cubicBezTo>
                    <a:pt x="51" y="5"/>
                    <a:pt x="16" y="40"/>
                    <a:pt x="16" y="78"/>
                  </a:cubicBezTo>
                  <a:cubicBezTo>
                    <a:pt x="16" y="100"/>
                    <a:pt x="27" y="119"/>
                    <a:pt x="40" y="130"/>
                  </a:cubicBezTo>
                  <a:cubicBezTo>
                    <a:pt x="33" y="137"/>
                    <a:pt x="24" y="154"/>
                    <a:pt x="24" y="171"/>
                  </a:cubicBezTo>
                  <a:cubicBezTo>
                    <a:pt x="24" y="187"/>
                    <a:pt x="31" y="206"/>
                    <a:pt x="46" y="216"/>
                  </a:cubicBezTo>
                  <a:cubicBezTo>
                    <a:pt x="16" y="224"/>
                    <a:pt x="0" y="246"/>
                    <a:pt x="0" y="266"/>
                  </a:cubicBezTo>
                  <a:cubicBezTo>
                    <a:pt x="0" y="302"/>
                    <a:pt x="50" y="329"/>
                    <a:pt x="111" y="329"/>
                  </a:cubicBezTo>
                  <a:cubicBezTo>
                    <a:pt x="169" y="329"/>
                    <a:pt x="221" y="304"/>
                    <a:pt x="221" y="265"/>
                  </a:cubicBezTo>
                  <a:cubicBezTo>
                    <a:pt x="221" y="247"/>
                    <a:pt x="214" y="222"/>
                    <a:pt x="189" y="208"/>
                  </a:cubicBezTo>
                  <a:cubicBezTo>
                    <a:pt x="162" y="194"/>
                    <a:pt x="133" y="194"/>
                    <a:pt x="103" y="194"/>
                  </a:cubicBezTo>
                  <a:cubicBezTo>
                    <a:pt x="91" y="194"/>
                    <a:pt x="69" y="194"/>
                    <a:pt x="66" y="193"/>
                  </a:cubicBezTo>
                  <a:cubicBezTo>
                    <a:pt x="50" y="191"/>
                    <a:pt x="39" y="176"/>
                    <a:pt x="39" y="160"/>
                  </a:cubicBezTo>
                  <a:close/>
                  <a:moveTo>
                    <a:pt x="111" y="318"/>
                  </a:moveTo>
                  <a:cubicBezTo>
                    <a:pt x="61" y="318"/>
                    <a:pt x="26" y="292"/>
                    <a:pt x="26" y="266"/>
                  </a:cubicBezTo>
                  <a:cubicBezTo>
                    <a:pt x="26" y="243"/>
                    <a:pt x="45" y="224"/>
                    <a:pt x="67" y="223"/>
                  </a:cubicBezTo>
                  <a:lnTo>
                    <a:pt x="97" y="223"/>
                  </a:lnTo>
                  <a:cubicBezTo>
                    <a:pt x="139" y="223"/>
                    <a:pt x="195" y="223"/>
                    <a:pt x="195" y="266"/>
                  </a:cubicBezTo>
                  <a:cubicBezTo>
                    <a:pt x="195" y="293"/>
                    <a:pt x="160" y="318"/>
                    <a:pt x="111" y="318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67">
              <a:extLst>
                <a:ext uri="{FF2B5EF4-FFF2-40B4-BE49-F238E27FC236}">
                  <a16:creationId xmlns:a16="http://schemas.microsoft.com/office/drawing/2014/main" id="{0B61B0D9-8240-D217-EE78-6C33B687FFCE}"/>
                </a:ext>
              </a:extLst>
            </p:cNvPr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7588250" y="3140076"/>
              <a:ext cx="115888" cy="147638"/>
            </a:xfrm>
            <a:custGeom>
              <a:avLst/>
              <a:gdLst>
                <a:gd name="T0" fmla="*/ 221 w 221"/>
                <a:gd name="T1" fmla="*/ 117 h 230"/>
                <a:gd name="T2" fmla="*/ 111 w 221"/>
                <a:gd name="T3" fmla="*/ 0 h 230"/>
                <a:gd name="T4" fmla="*/ 0 w 221"/>
                <a:gd name="T5" fmla="*/ 117 h 230"/>
                <a:gd name="T6" fmla="*/ 111 w 221"/>
                <a:gd name="T7" fmla="*/ 230 h 230"/>
                <a:gd name="T8" fmla="*/ 221 w 221"/>
                <a:gd name="T9" fmla="*/ 117 h 230"/>
                <a:gd name="T10" fmla="*/ 111 w 221"/>
                <a:gd name="T11" fmla="*/ 217 h 230"/>
                <a:gd name="T12" fmla="*/ 54 w 221"/>
                <a:gd name="T13" fmla="*/ 184 h 230"/>
                <a:gd name="T14" fmla="*/ 42 w 221"/>
                <a:gd name="T15" fmla="*/ 113 h 230"/>
                <a:gd name="T16" fmla="*/ 54 w 221"/>
                <a:gd name="T17" fmla="*/ 45 h 230"/>
                <a:gd name="T18" fmla="*/ 111 w 221"/>
                <a:gd name="T19" fmla="*/ 11 h 230"/>
                <a:gd name="T20" fmla="*/ 167 w 221"/>
                <a:gd name="T21" fmla="*/ 44 h 230"/>
                <a:gd name="T22" fmla="*/ 180 w 221"/>
                <a:gd name="T23" fmla="*/ 113 h 230"/>
                <a:gd name="T24" fmla="*/ 169 w 221"/>
                <a:gd name="T25" fmla="*/ 180 h 230"/>
                <a:gd name="T26" fmla="*/ 111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2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2"/>
                    <a:pt x="52" y="230"/>
                    <a:pt x="111" y="230"/>
                  </a:cubicBezTo>
                  <a:cubicBezTo>
                    <a:pt x="171" y="230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7"/>
                    <a:pt x="54" y="184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8">
              <a:extLst>
                <a:ext uri="{FF2B5EF4-FFF2-40B4-BE49-F238E27FC236}">
                  <a16:creationId xmlns:a16="http://schemas.microsoft.com/office/drawing/2014/main" id="{FD356FFE-8EAD-C8DA-7092-976B0085C8C1}"/>
                </a:ext>
              </a:extLst>
            </p:cNvPr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7726362" y="3140076"/>
              <a:ext cx="115888" cy="147638"/>
            </a:xfrm>
            <a:custGeom>
              <a:avLst/>
              <a:gdLst>
                <a:gd name="T0" fmla="*/ 221 w 221"/>
                <a:gd name="T1" fmla="*/ 117 h 230"/>
                <a:gd name="T2" fmla="*/ 111 w 221"/>
                <a:gd name="T3" fmla="*/ 0 h 230"/>
                <a:gd name="T4" fmla="*/ 0 w 221"/>
                <a:gd name="T5" fmla="*/ 117 h 230"/>
                <a:gd name="T6" fmla="*/ 111 w 221"/>
                <a:gd name="T7" fmla="*/ 230 h 230"/>
                <a:gd name="T8" fmla="*/ 221 w 221"/>
                <a:gd name="T9" fmla="*/ 117 h 230"/>
                <a:gd name="T10" fmla="*/ 111 w 221"/>
                <a:gd name="T11" fmla="*/ 217 h 230"/>
                <a:gd name="T12" fmla="*/ 54 w 221"/>
                <a:gd name="T13" fmla="*/ 184 h 230"/>
                <a:gd name="T14" fmla="*/ 42 w 221"/>
                <a:gd name="T15" fmla="*/ 113 h 230"/>
                <a:gd name="T16" fmla="*/ 54 w 221"/>
                <a:gd name="T17" fmla="*/ 45 h 230"/>
                <a:gd name="T18" fmla="*/ 111 w 221"/>
                <a:gd name="T19" fmla="*/ 11 h 230"/>
                <a:gd name="T20" fmla="*/ 167 w 221"/>
                <a:gd name="T21" fmla="*/ 44 h 230"/>
                <a:gd name="T22" fmla="*/ 180 w 221"/>
                <a:gd name="T23" fmla="*/ 113 h 230"/>
                <a:gd name="T24" fmla="*/ 169 w 221"/>
                <a:gd name="T25" fmla="*/ 180 h 230"/>
                <a:gd name="T26" fmla="*/ 111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2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2"/>
                    <a:pt x="52" y="230"/>
                    <a:pt x="111" y="230"/>
                  </a:cubicBezTo>
                  <a:cubicBezTo>
                    <a:pt x="171" y="230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90" y="217"/>
                    <a:pt x="68" y="207"/>
                    <a:pt x="54" y="184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1" y="11"/>
                    <a:pt x="111" y="11"/>
                  </a:cubicBezTo>
                  <a:cubicBezTo>
                    <a:pt x="133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9">
              <a:extLst>
                <a:ext uri="{FF2B5EF4-FFF2-40B4-BE49-F238E27FC236}">
                  <a16:creationId xmlns:a16="http://schemas.microsoft.com/office/drawing/2014/main" id="{6F75959A-B1BA-2925-DCBB-5BDAD38F0A5F}"/>
                </a:ext>
              </a:extLst>
            </p:cNvPr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7866062" y="3060701"/>
              <a:ext cx="128588" cy="227013"/>
            </a:xfrm>
            <a:custGeom>
              <a:avLst/>
              <a:gdLst>
                <a:gd name="T0" fmla="*/ 173 w 246"/>
                <a:gd name="T1" fmla="*/ 320 h 353"/>
                <a:gd name="T2" fmla="*/ 173 w 246"/>
                <a:gd name="T3" fmla="*/ 353 h 353"/>
                <a:gd name="T4" fmla="*/ 246 w 246"/>
                <a:gd name="T5" fmla="*/ 347 h 353"/>
                <a:gd name="T6" fmla="*/ 246 w 246"/>
                <a:gd name="T7" fmla="*/ 332 h 353"/>
                <a:gd name="T8" fmla="*/ 207 w 246"/>
                <a:gd name="T9" fmla="*/ 304 h 353"/>
                <a:gd name="T10" fmla="*/ 207 w 246"/>
                <a:gd name="T11" fmla="*/ 0 h 353"/>
                <a:gd name="T12" fmla="*/ 136 w 246"/>
                <a:gd name="T13" fmla="*/ 6 h 353"/>
                <a:gd name="T14" fmla="*/ 136 w 246"/>
                <a:gd name="T15" fmla="*/ 21 h 353"/>
                <a:gd name="T16" fmla="*/ 175 w 246"/>
                <a:gd name="T17" fmla="*/ 49 h 353"/>
                <a:gd name="T18" fmla="*/ 175 w 246"/>
                <a:gd name="T19" fmla="*/ 157 h 353"/>
                <a:gd name="T20" fmla="*/ 112 w 246"/>
                <a:gd name="T21" fmla="*/ 126 h 353"/>
                <a:gd name="T22" fmla="*/ 0 w 246"/>
                <a:gd name="T23" fmla="*/ 240 h 353"/>
                <a:gd name="T24" fmla="*/ 106 w 246"/>
                <a:gd name="T25" fmla="*/ 353 h 353"/>
                <a:gd name="T26" fmla="*/ 173 w 246"/>
                <a:gd name="T27" fmla="*/ 320 h 353"/>
                <a:gd name="T28" fmla="*/ 173 w 246"/>
                <a:gd name="T29" fmla="*/ 186 h 353"/>
                <a:gd name="T30" fmla="*/ 173 w 246"/>
                <a:gd name="T31" fmla="*/ 288 h 353"/>
                <a:gd name="T32" fmla="*/ 168 w 246"/>
                <a:gd name="T33" fmla="*/ 307 h 353"/>
                <a:gd name="T34" fmla="*/ 109 w 246"/>
                <a:gd name="T35" fmla="*/ 342 h 353"/>
                <a:gd name="T36" fmla="*/ 56 w 246"/>
                <a:gd name="T37" fmla="*/ 310 h 353"/>
                <a:gd name="T38" fmla="*/ 42 w 246"/>
                <a:gd name="T39" fmla="*/ 240 h 353"/>
                <a:gd name="T40" fmla="*/ 57 w 246"/>
                <a:gd name="T41" fmla="*/ 169 h 353"/>
                <a:gd name="T42" fmla="*/ 114 w 246"/>
                <a:gd name="T43" fmla="*/ 137 h 353"/>
                <a:gd name="T44" fmla="*/ 168 w 246"/>
                <a:gd name="T45" fmla="*/ 167 h 353"/>
                <a:gd name="T46" fmla="*/ 173 w 246"/>
                <a:gd name="T47" fmla="*/ 1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6" h="353">
                  <a:moveTo>
                    <a:pt x="173" y="320"/>
                  </a:moveTo>
                  <a:lnTo>
                    <a:pt x="173" y="353"/>
                  </a:lnTo>
                  <a:lnTo>
                    <a:pt x="246" y="347"/>
                  </a:lnTo>
                  <a:lnTo>
                    <a:pt x="246" y="332"/>
                  </a:lnTo>
                  <a:cubicBezTo>
                    <a:pt x="211" y="332"/>
                    <a:pt x="207" y="328"/>
                    <a:pt x="207" y="304"/>
                  </a:cubicBezTo>
                  <a:lnTo>
                    <a:pt x="207" y="0"/>
                  </a:lnTo>
                  <a:lnTo>
                    <a:pt x="136" y="6"/>
                  </a:lnTo>
                  <a:lnTo>
                    <a:pt x="136" y="21"/>
                  </a:lnTo>
                  <a:cubicBezTo>
                    <a:pt x="171" y="21"/>
                    <a:pt x="175" y="25"/>
                    <a:pt x="175" y="49"/>
                  </a:cubicBezTo>
                  <a:lnTo>
                    <a:pt x="175" y="157"/>
                  </a:lnTo>
                  <a:cubicBezTo>
                    <a:pt x="160" y="139"/>
                    <a:pt x="139" y="126"/>
                    <a:pt x="112" y="126"/>
                  </a:cubicBezTo>
                  <a:cubicBezTo>
                    <a:pt x="53" y="126"/>
                    <a:pt x="0" y="175"/>
                    <a:pt x="0" y="240"/>
                  </a:cubicBezTo>
                  <a:cubicBezTo>
                    <a:pt x="0" y="303"/>
                    <a:pt x="49" y="353"/>
                    <a:pt x="106" y="353"/>
                  </a:cubicBezTo>
                  <a:cubicBezTo>
                    <a:pt x="138" y="353"/>
                    <a:pt x="161" y="336"/>
                    <a:pt x="173" y="320"/>
                  </a:cubicBezTo>
                  <a:close/>
                  <a:moveTo>
                    <a:pt x="173" y="186"/>
                  </a:moveTo>
                  <a:lnTo>
                    <a:pt x="173" y="288"/>
                  </a:lnTo>
                  <a:cubicBezTo>
                    <a:pt x="173" y="297"/>
                    <a:pt x="173" y="298"/>
                    <a:pt x="168" y="307"/>
                  </a:cubicBezTo>
                  <a:cubicBezTo>
                    <a:pt x="153" y="331"/>
                    <a:pt x="130" y="342"/>
                    <a:pt x="109" y="342"/>
                  </a:cubicBezTo>
                  <a:cubicBezTo>
                    <a:pt x="86" y="342"/>
                    <a:pt x="68" y="329"/>
                    <a:pt x="56" y="310"/>
                  </a:cubicBezTo>
                  <a:cubicBezTo>
                    <a:pt x="43" y="289"/>
                    <a:pt x="42" y="261"/>
                    <a:pt x="42" y="240"/>
                  </a:cubicBezTo>
                  <a:cubicBezTo>
                    <a:pt x="42" y="222"/>
                    <a:pt x="43" y="192"/>
                    <a:pt x="57" y="169"/>
                  </a:cubicBezTo>
                  <a:cubicBezTo>
                    <a:pt x="68" y="154"/>
                    <a:pt x="87" y="137"/>
                    <a:pt x="114" y="137"/>
                  </a:cubicBezTo>
                  <a:cubicBezTo>
                    <a:pt x="131" y="137"/>
                    <a:pt x="152" y="145"/>
                    <a:pt x="168" y="167"/>
                  </a:cubicBezTo>
                  <a:cubicBezTo>
                    <a:pt x="173" y="176"/>
                    <a:pt x="173" y="177"/>
                    <a:pt x="173" y="186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70">
              <a:extLst>
                <a:ext uri="{FF2B5EF4-FFF2-40B4-BE49-F238E27FC236}">
                  <a16:creationId xmlns:a16="http://schemas.microsoft.com/office/drawing/2014/main" id="{7F97D869-AE20-B75A-A848-8021ABA66A80}"/>
                </a:ext>
              </a:extLst>
            </p:cNvPr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8096250" y="3141664"/>
              <a:ext cx="128588" cy="204788"/>
            </a:xfrm>
            <a:custGeom>
              <a:avLst/>
              <a:gdLst>
                <a:gd name="T0" fmla="*/ 72 w 246"/>
                <a:gd name="T1" fmla="*/ 33 h 318"/>
                <a:gd name="T2" fmla="*/ 72 w 246"/>
                <a:gd name="T3" fmla="*/ 0 h 318"/>
                <a:gd name="T4" fmla="*/ 0 w 246"/>
                <a:gd name="T5" fmla="*/ 6 h 318"/>
                <a:gd name="T6" fmla="*/ 0 w 246"/>
                <a:gd name="T7" fmla="*/ 21 h 318"/>
                <a:gd name="T8" fmla="*/ 39 w 246"/>
                <a:gd name="T9" fmla="*/ 46 h 318"/>
                <a:gd name="T10" fmla="*/ 39 w 246"/>
                <a:gd name="T11" fmla="*/ 280 h 318"/>
                <a:gd name="T12" fmla="*/ 0 w 246"/>
                <a:gd name="T13" fmla="*/ 303 h 318"/>
                <a:gd name="T14" fmla="*/ 0 w 246"/>
                <a:gd name="T15" fmla="*/ 318 h 318"/>
                <a:gd name="T16" fmla="*/ 56 w 246"/>
                <a:gd name="T17" fmla="*/ 317 h 318"/>
                <a:gd name="T18" fmla="*/ 112 w 246"/>
                <a:gd name="T19" fmla="*/ 318 h 318"/>
                <a:gd name="T20" fmla="*/ 112 w 246"/>
                <a:gd name="T21" fmla="*/ 303 h 318"/>
                <a:gd name="T22" fmla="*/ 73 w 246"/>
                <a:gd name="T23" fmla="*/ 280 h 318"/>
                <a:gd name="T24" fmla="*/ 73 w 246"/>
                <a:gd name="T25" fmla="*/ 196 h 318"/>
                <a:gd name="T26" fmla="*/ 73 w 246"/>
                <a:gd name="T27" fmla="*/ 192 h 318"/>
                <a:gd name="T28" fmla="*/ 135 w 246"/>
                <a:gd name="T29" fmla="*/ 227 h 318"/>
                <a:gd name="T30" fmla="*/ 246 w 246"/>
                <a:gd name="T31" fmla="*/ 113 h 318"/>
                <a:gd name="T32" fmla="*/ 142 w 246"/>
                <a:gd name="T33" fmla="*/ 0 h 318"/>
                <a:gd name="T34" fmla="*/ 72 w 246"/>
                <a:gd name="T35" fmla="*/ 33 h 318"/>
                <a:gd name="T36" fmla="*/ 73 w 246"/>
                <a:gd name="T37" fmla="*/ 164 h 318"/>
                <a:gd name="T38" fmla="*/ 73 w 246"/>
                <a:gd name="T39" fmla="*/ 53 h 318"/>
                <a:gd name="T40" fmla="*/ 138 w 246"/>
                <a:gd name="T41" fmla="*/ 13 h 318"/>
                <a:gd name="T42" fmla="*/ 205 w 246"/>
                <a:gd name="T43" fmla="*/ 113 h 318"/>
                <a:gd name="T44" fmla="*/ 133 w 246"/>
                <a:gd name="T45" fmla="*/ 216 h 318"/>
                <a:gd name="T46" fmla="*/ 80 w 246"/>
                <a:gd name="T47" fmla="*/ 185 h 318"/>
                <a:gd name="T48" fmla="*/ 73 w 246"/>
                <a:gd name="T49" fmla="*/ 16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318">
                  <a:moveTo>
                    <a:pt x="72" y="33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6" y="21"/>
                    <a:pt x="39" y="24"/>
                    <a:pt x="39" y="46"/>
                  </a:cubicBezTo>
                  <a:lnTo>
                    <a:pt x="39" y="280"/>
                  </a:lnTo>
                  <a:cubicBezTo>
                    <a:pt x="39" y="303"/>
                    <a:pt x="34" y="303"/>
                    <a:pt x="0" y="303"/>
                  </a:cubicBezTo>
                  <a:lnTo>
                    <a:pt x="0" y="318"/>
                  </a:lnTo>
                  <a:cubicBezTo>
                    <a:pt x="17" y="318"/>
                    <a:pt x="43" y="317"/>
                    <a:pt x="56" y="317"/>
                  </a:cubicBezTo>
                  <a:cubicBezTo>
                    <a:pt x="70" y="317"/>
                    <a:pt x="95" y="318"/>
                    <a:pt x="112" y="318"/>
                  </a:cubicBezTo>
                  <a:lnTo>
                    <a:pt x="112" y="303"/>
                  </a:lnTo>
                  <a:cubicBezTo>
                    <a:pt x="79" y="303"/>
                    <a:pt x="73" y="303"/>
                    <a:pt x="73" y="280"/>
                  </a:cubicBezTo>
                  <a:lnTo>
                    <a:pt x="73" y="196"/>
                  </a:lnTo>
                  <a:lnTo>
                    <a:pt x="73" y="192"/>
                  </a:lnTo>
                  <a:cubicBezTo>
                    <a:pt x="76" y="200"/>
                    <a:pt x="97" y="227"/>
                    <a:pt x="135" y="227"/>
                  </a:cubicBezTo>
                  <a:cubicBezTo>
                    <a:pt x="194" y="227"/>
                    <a:pt x="246" y="178"/>
                    <a:pt x="246" y="113"/>
                  </a:cubicBezTo>
                  <a:cubicBezTo>
                    <a:pt x="246" y="50"/>
                    <a:pt x="198" y="0"/>
                    <a:pt x="142" y="0"/>
                  </a:cubicBezTo>
                  <a:cubicBezTo>
                    <a:pt x="103" y="0"/>
                    <a:pt x="82" y="22"/>
                    <a:pt x="72" y="33"/>
                  </a:cubicBezTo>
                  <a:close/>
                  <a:moveTo>
                    <a:pt x="73" y="164"/>
                  </a:moveTo>
                  <a:lnTo>
                    <a:pt x="73" y="53"/>
                  </a:lnTo>
                  <a:cubicBezTo>
                    <a:pt x="88" y="27"/>
                    <a:pt x="112" y="13"/>
                    <a:pt x="138" y="13"/>
                  </a:cubicBezTo>
                  <a:cubicBezTo>
                    <a:pt x="174" y="13"/>
                    <a:pt x="205" y="57"/>
                    <a:pt x="205" y="113"/>
                  </a:cubicBezTo>
                  <a:cubicBezTo>
                    <a:pt x="205" y="174"/>
                    <a:pt x="170" y="216"/>
                    <a:pt x="133" y="216"/>
                  </a:cubicBezTo>
                  <a:cubicBezTo>
                    <a:pt x="113" y="216"/>
                    <a:pt x="94" y="206"/>
                    <a:pt x="80" y="185"/>
                  </a:cubicBezTo>
                  <a:cubicBezTo>
                    <a:pt x="73" y="175"/>
                    <a:pt x="73" y="174"/>
                    <a:pt x="73" y="16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71">
              <a:extLst>
                <a:ext uri="{FF2B5EF4-FFF2-40B4-BE49-F238E27FC236}">
                  <a16:creationId xmlns:a16="http://schemas.microsoft.com/office/drawing/2014/main" id="{FB86E17A-7B15-67E1-2829-B6AC2E53D12C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8242300" y="3141664"/>
              <a:ext cx="87313" cy="141288"/>
            </a:xfrm>
            <a:custGeom>
              <a:avLst/>
              <a:gdLst>
                <a:gd name="T0" fmla="*/ 69 w 168"/>
                <a:gd name="T1" fmla="*/ 55 h 221"/>
                <a:gd name="T2" fmla="*/ 69 w 168"/>
                <a:gd name="T3" fmla="*/ 0 h 221"/>
                <a:gd name="T4" fmla="*/ 0 w 168"/>
                <a:gd name="T5" fmla="*/ 6 h 221"/>
                <a:gd name="T6" fmla="*/ 0 w 168"/>
                <a:gd name="T7" fmla="*/ 21 h 221"/>
                <a:gd name="T8" fmla="*/ 39 w 168"/>
                <a:gd name="T9" fmla="*/ 49 h 221"/>
                <a:gd name="T10" fmla="*/ 39 w 168"/>
                <a:gd name="T11" fmla="*/ 183 h 221"/>
                <a:gd name="T12" fmla="*/ 0 w 168"/>
                <a:gd name="T13" fmla="*/ 206 h 221"/>
                <a:gd name="T14" fmla="*/ 0 w 168"/>
                <a:gd name="T15" fmla="*/ 221 h 221"/>
                <a:gd name="T16" fmla="*/ 57 w 168"/>
                <a:gd name="T17" fmla="*/ 220 h 221"/>
                <a:gd name="T18" fmla="*/ 120 w 168"/>
                <a:gd name="T19" fmla="*/ 221 h 221"/>
                <a:gd name="T20" fmla="*/ 120 w 168"/>
                <a:gd name="T21" fmla="*/ 206 h 221"/>
                <a:gd name="T22" fmla="*/ 110 w 168"/>
                <a:gd name="T23" fmla="*/ 206 h 221"/>
                <a:gd name="T24" fmla="*/ 72 w 168"/>
                <a:gd name="T25" fmla="*/ 182 h 221"/>
                <a:gd name="T26" fmla="*/ 72 w 168"/>
                <a:gd name="T27" fmla="*/ 105 h 221"/>
                <a:gd name="T28" fmla="*/ 131 w 168"/>
                <a:gd name="T29" fmla="*/ 11 h 221"/>
                <a:gd name="T30" fmla="*/ 136 w 168"/>
                <a:gd name="T31" fmla="*/ 12 h 221"/>
                <a:gd name="T32" fmla="*/ 125 w 168"/>
                <a:gd name="T33" fmla="*/ 31 h 221"/>
                <a:gd name="T34" fmla="*/ 146 w 168"/>
                <a:gd name="T35" fmla="*/ 53 h 221"/>
                <a:gd name="T36" fmla="*/ 168 w 168"/>
                <a:gd name="T37" fmla="*/ 31 h 221"/>
                <a:gd name="T38" fmla="*/ 131 w 168"/>
                <a:gd name="T39" fmla="*/ 0 h 221"/>
                <a:gd name="T40" fmla="*/ 69 w 168"/>
                <a:gd name="T41" fmla="*/ 5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221">
                  <a:moveTo>
                    <a:pt x="69" y="55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183"/>
                  </a:lnTo>
                  <a:cubicBezTo>
                    <a:pt x="39" y="206"/>
                    <a:pt x="33" y="206"/>
                    <a:pt x="0" y="206"/>
                  </a:cubicBezTo>
                  <a:lnTo>
                    <a:pt x="0" y="221"/>
                  </a:lnTo>
                  <a:cubicBezTo>
                    <a:pt x="19" y="221"/>
                    <a:pt x="43" y="220"/>
                    <a:pt x="57" y="220"/>
                  </a:cubicBezTo>
                  <a:cubicBezTo>
                    <a:pt x="77" y="220"/>
                    <a:pt x="100" y="220"/>
                    <a:pt x="120" y="221"/>
                  </a:cubicBezTo>
                  <a:lnTo>
                    <a:pt x="120" y="206"/>
                  </a:lnTo>
                  <a:lnTo>
                    <a:pt x="110" y="206"/>
                  </a:lnTo>
                  <a:cubicBezTo>
                    <a:pt x="73" y="206"/>
                    <a:pt x="72" y="200"/>
                    <a:pt x="72" y="182"/>
                  </a:cubicBezTo>
                  <a:lnTo>
                    <a:pt x="72" y="105"/>
                  </a:lnTo>
                  <a:cubicBezTo>
                    <a:pt x="72" y="56"/>
                    <a:pt x="93" y="11"/>
                    <a:pt x="131" y="11"/>
                  </a:cubicBezTo>
                  <a:cubicBezTo>
                    <a:pt x="134" y="11"/>
                    <a:pt x="135" y="11"/>
                    <a:pt x="136" y="12"/>
                  </a:cubicBezTo>
                  <a:cubicBezTo>
                    <a:pt x="135" y="12"/>
                    <a:pt x="125" y="18"/>
                    <a:pt x="125" y="31"/>
                  </a:cubicBezTo>
                  <a:cubicBezTo>
                    <a:pt x="125" y="45"/>
                    <a:pt x="135" y="53"/>
                    <a:pt x="146" y="53"/>
                  </a:cubicBezTo>
                  <a:cubicBezTo>
                    <a:pt x="155" y="53"/>
                    <a:pt x="168" y="47"/>
                    <a:pt x="168" y="31"/>
                  </a:cubicBezTo>
                  <a:cubicBezTo>
                    <a:pt x="168" y="15"/>
                    <a:pt x="152" y="0"/>
                    <a:pt x="131" y="0"/>
                  </a:cubicBezTo>
                  <a:cubicBezTo>
                    <a:pt x="94" y="0"/>
                    <a:pt x="76" y="34"/>
                    <a:pt x="69" y="55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72">
              <a:extLst>
                <a:ext uri="{FF2B5EF4-FFF2-40B4-BE49-F238E27FC236}">
                  <a16:creationId xmlns:a16="http://schemas.microsoft.com/office/drawing/2014/main" id="{DAF3C937-891D-5420-67C8-651120C46F3C}"/>
                </a:ext>
              </a:extLst>
            </p:cNvPr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8343900" y="3140076"/>
              <a:ext cx="115888" cy="147638"/>
            </a:xfrm>
            <a:custGeom>
              <a:avLst/>
              <a:gdLst>
                <a:gd name="T0" fmla="*/ 221 w 221"/>
                <a:gd name="T1" fmla="*/ 117 h 230"/>
                <a:gd name="T2" fmla="*/ 111 w 221"/>
                <a:gd name="T3" fmla="*/ 0 h 230"/>
                <a:gd name="T4" fmla="*/ 0 w 221"/>
                <a:gd name="T5" fmla="*/ 117 h 230"/>
                <a:gd name="T6" fmla="*/ 110 w 221"/>
                <a:gd name="T7" fmla="*/ 230 h 230"/>
                <a:gd name="T8" fmla="*/ 221 w 221"/>
                <a:gd name="T9" fmla="*/ 117 h 230"/>
                <a:gd name="T10" fmla="*/ 111 w 221"/>
                <a:gd name="T11" fmla="*/ 217 h 230"/>
                <a:gd name="T12" fmla="*/ 54 w 221"/>
                <a:gd name="T13" fmla="*/ 184 h 230"/>
                <a:gd name="T14" fmla="*/ 42 w 221"/>
                <a:gd name="T15" fmla="*/ 113 h 230"/>
                <a:gd name="T16" fmla="*/ 54 w 221"/>
                <a:gd name="T17" fmla="*/ 45 h 230"/>
                <a:gd name="T18" fmla="*/ 110 w 221"/>
                <a:gd name="T19" fmla="*/ 11 h 230"/>
                <a:gd name="T20" fmla="*/ 167 w 221"/>
                <a:gd name="T21" fmla="*/ 44 h 230"/>
                <a:gd name="T22" fmla="*/ 180 w 221"/>
                <a:gd name="T23" fmla="*/ 113 h 230"/>
                <a:gd name="T24" fmla="*/ 169 w 221"/>
                <a:gd name="T25" fmla="*/ 180 h 230"/>
                <a:gd name="T26" fmla="*/ 111 w 221"/>
                <a:gd name="T27" fmla="*/ 2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30">
                  <a:moveTo>
                    <a:pt x="221" y="117"/>
                  </a:moveTo>
                  <a:cubicBezTo>
                    <a:pt x="221" y="53"/>
                    <a:pt x="171" y="0"/>
                    <a:pt x="111" y="0"/>
                  </a:cubicBezTo>
                  <a:cubicBezTo>
                    <a:pt x="49" y="0"/>
                    <a:pt x="0" y="55"/>
                    <a:pt x="0" y="117"/>
                  </a:cubicBezTo>
                  <a:cubicBezTo>
                    <a:pt x="0" y="182"/>
                    <a:pt x="52" y="230"/>
                    <a:pt x="110" y="230"/>
                  </a:cubicBezTo>
                  <a:cubicBezTo>
                    <a:pt x="171" y="230"/>
                    <a:pt x="221" y="181"/>
                    <a:pt x="221" y="117"/>
                  </a:cubicBezTo>
                  <a:close/>
                  <a:moveTo>
                    <a:pt x="111" y="217"/>
                  </a:moveTo>
                  <a:cubicBezTo>
                    <a:pt x="89" y="217"/>
                    <a:pt x="68" y="207"/>
                    <a:pt x="54" y="184"/>
                  </a:cubicBezTo>
                  <a:cubicBezTo>
                    <a:pt x="42" y="162"/>
                    <a:pt x="42" y="131"/>
                    <a:pt x="42" y="113"/>
                  </a:cubicBezTo>
                  <a:cubicBezTo>
                    <a:pt x="42" y="94"/>
                    <a:pt x="42" y="67"/>
                    <a:pt x="54" y="45"/>
                  </a:cubicBezTo>
                  <a:cubicBezTo>
                    <a:pt x="67" y="22"/>
                    <a:pt x="90" y="11"/>
                    <a:pt x="110" y="11"/>
                  </a:cubicBezTo>
                  <a:cubicBezTo>
                    <a:pt x="132" y="11"/>
                    <a:pt x="154" y="22"/>
                    <a:pt x="167" y="44"/>
                  </a:cubicBezTo>
                  <a:cubicBezTo>
                    <a:pt x="180" y="65"/>
                    <a:pt x="180" y="94"/>
                    <a:pt x="180" y="113"/>
                  </a:cubicBezTo>
                  <a:cubicBezTo>
                    <a:pt x="180" y="131"/>
                    <a:pt x="180" y="158"/>
                    <a:pt x="169" y="180"/>
                  </a:cubicBezTo>
                  <a:cubicBezTo>
                    <a:pt x="158" y="203"/>
                    <a:pt x="136" y="217"/>
                    <a:pt x="111" y="217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73">
              <a:extLst>
                <a:ext uri="{FF2B5EF4-FFF2-40B4-BE49-F238E27FC236}">
                  <a16:creationId xmlns:a16="http://schemas.microsoft.com/office/drawing/2014/main" id="{A85374C9-7FEB-2D1C-941F-D7C56C52E97C}"/>
                </a:ext>
              </a:extLst>
            </p:cNvPr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8475662" y="3060701"/>
              <a:ext cx="128588" cy="227013"/>
            </a:xfrm>
            <a:custGeom>
              <a:avLst/>
              <a:gdLst>
                <a:gd name="T0" fmla="*/ 72 w 246"/>
                <a:gd name="T1" fmla="*/ 159 h 353"/>
                <a:gd name="T2" fmla="*/ 72 w 246"/>
                <a:gd name="T3" fmla="*/ 0 h 353"/>
                <a:gd name="T4" fmla="*/ 0 w 246"/>
                <a:gd name="T5" fmla="*/ 6 h 353"/>
                <a:gd name="T6" fmla="*/ 0 w 246"/>
                <a:gd name="T7" fmla="*/ 21 h 353"/>
                <a:gd name="T8" fmla="*/ 39 w 246"/>
                <a:gd name="T9" fmla="*/ 49 h 353"/>
                <a:gd name="T10" fmla="*/ 39 w 246"/>
                <a:gd name="T11" fmla="*/ 347 h 353"/>
                <a:gd name="T12" fmla="*/ 52 w 246"/>
                <a:gd name="T13" fmla="*/ 347 h 353"/>
                <a:gd name="T14" fmla="*/ 70 w 246"/>
                <a:gd name="T15" fmla="*/ 316 h 353"/>
                <a:gd name="T16" fmla="*/ 135 w 246"/>
                <a:gd name="T17" fmla="*/ 353 h 353"/>
                <a:gd name="T18" fmla="*/ 246 w 246"/>
                <a:gd name="T19" fmla="*/ 239 h 353"/>
                <a:gd name="T20" fmla="*/ 140 w 246"/>
                <a:gd name="T21" fmla="*/ 126 h 353"/>
                <a:gd name="T22" fmla="*/ 72 w 246"/>
                <a:gd name="T23" fmla="*/ 159 h 353"/>
                <a:gd name="T24" fmla="*/ 74 w 246"/>
                <a:gd name="T25" fmla="*/ 290 h 353"/>
                <a:gd name="T26" fmla="*/ 74 w 246"/>
                <a:gd name="T27" fmla="*/ 187 h 353"/>
                <a:gd name="T28" fmla="*/ 79 w 246"/>
                <a:gd name="T29" fmla="*/ 169 h 353"/>
                <a:gd name="T30" fmla="*/ 138 w 246"/>
                <a:gd name="T31" fmla="*/ 137 h 353"/>
                <a:gd name="T32" fmla="*/ 190 w 246"/>
                <a:gd name="T33" fmla="*/ 169 h 353"/>
                <a:gd name="T34" fmla="*/ 205 w 246"/>
                <a:gd name="T35" fmla="*/ 239 h 353"/>
                <a:gd name="T36" fmla="*/ 189 w 246"/>
                <a:gd name="T37" fmla="*/ 310 h 353"/>
                <a:gd name="T38" fmla="*/ 133 w 246"/>
                <a:gd name="T39" fmla="*/ 342 h 353"/>
                <a:gd name="T40" fmla="*/ 81 w 246"/>
                <a:gd name="T41" fmla="*/ 311 h 353"/>
                <a:gd name="T42" fmla="*/ 74 w 246"/>
                <a:gd name="T43" fmla="*/ 29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353">
                  <a:moveTo>
                    <a:pt x="72" y="159"/>
                  </a:moveTo>
                  <a:lnTo>
                    <a:pt x="72" y="0"/>
                  </a:lnTo>
                  <a:lnTo>
                    <a:pt x="0" y="6"/>
                  </a:lnTo>
                  <a:lnTo>
                    <a:pt x="0" y="21"/>
                  </a:lnTo>
                  <a:cubicBezTo>
                    <a:pt x="35" y="21"/>
                    <a:pt x="39" y="25"/>
                    <a:pt x="39" y="49"/>
                  </a:cubicBezTo>
                  <a:lnTo>
                    <a:pt x="39" y="347"/>
                  </a:lnTo>
                  <a:lnTo>
                    <a:pt x="52" y="347"/>
                  </a:lnTo>
                  <a:cubicBezTo>
                    <a:pt x="52" y="347"/>
                    <a:pt x="56" y="340"/>
                    <a:pt x="70" y="316"/>
                  </a:cubicBezTo>
                  <a:cubicBezTo>
                    <a:pt x="77" y="328"/>
                    <a:pt x="98" y="353"/>
                    <a:pt x="135" y="353"/>
                  </a:cubicBezTo>
                  <a:cubicBezTo>
                    <a:pt x="194" y="353"/>
                    <a:pt x="246" y="304"/>
                    <a:pt x="246" y="239"/>
                  </a:cubicBezTo>
                  <a:cubicBezTo>
                    <a:pt x="246" y="176"/>
                    <a:pt x="197" y="126"/>
                    <a:pt x="140" y="126"/>
                  </a:cubicBezTo>
                  <a:cubicBezTo>
                    <a:pt x="102" y="126"/>
                    <a:pt x="80" y="150"/>
                    <a:pt x="72" y="159"/>
                  </a:cubicBezTo>
                  <a:close/>
                  <a:moveTo>
                    <a:pt x="74" y="290"/>
                  </a:moveTo>
                  <a:lnTo>
                    <a:pt x="74" y="187"/>
                  </a:lnTo>
                  <a:cubicBezTo>
                    <a:pt x="74" y="178"/>
                    <a:pt x="74" y="177"/>
                    <a:pt x="79" y="169"/>
                  </a:cubicBezTo>
                  <a:cubicBezTo>
                    <a:pt x="99" y="141"/>
                    <a:pt x="126" y="137"/>
                    <a:pt x="138" y="137"/>
                  </a:cubicBezTo>
                  <a:cubicBezTo>
                    <a:pt x="160" y="137"/>
                    <a:pt x="178" y="150"/>
                    <a:pt x="190" y="169"/>
                  </a:cubicBezTo>
                  <a:cubicBezTo>
                    <a:pt x="203" y="190"/>
                    <a:pt x="205" y="218"/>
                    <a:pt x="205" y="239"/>
                  </a:cubicBezTo>
                  <a:cubicBezTo>
                    <a:pt x="205" y="257"/>
                    <a:pt x="204" y="287"/>
                    <a:pt x="189" y="310"/>
                  </a:cubicBezTo>
                  <a:cubicBezTo>
                    <a:pt x="179" y="325"/>
                    <a:pt x="160" y="342"/>
                    <a:pt x="133" y="342"/>
                  </a:cubicBezTo>
                  <a:cubicBezTo>
                    <a:pt x="111" y="342"/>
                    <a:pt x="93" y="330"/>
                    <a:pt x="81" y="311"/>
                  </a:cubicBezTo>
                  <a:cubicBezTo>
                    <a:pt x="74" y="301"/>
                    <a:pt x="74" y="299"/>
                    <a:pt x="74" y="29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Oval 74">
              <a:extLst>
                <a:ext uri="{FF2B5EF4-FFF2-40B4-BE49-F238E27FC236}">
                  <a16:creationId xmlns:a16="http://schemas.microsoft.com/office/drawing/2014/main" id="{385E653C-C1F5-088A-AF3D-27875DB23F95}"/>
                </a:ext>
              </a:extLst>
            </p:cNvPr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8636000" y="3249614"/>
              <a:ext cx="26988" cy="33338"/>
            </a:xfrm>
            <a:prstGeom prst="ellipse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28" name="Picture 127">
            <a:extLst>
              <a:ext uri="{FF2B5EF4-FFF2-40B4-BE49-F238E27FC236}">
                <a16:creationId xmlns:a16="http://schemas.microsoft.com/office/drawing/2014/main" id="{51B64E56-82DE-0ED5-5B21-141B319BF4C2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0265" y="891098"/>
            <a:ext cx="3627300" cy="360060"/>
          </a:xfrm>
          <a:prstGeom prst="rect">
            <a:avLst/>
          </a:prstGeom>
        </p:spPr>
      </p:pic>
      <p:pic>
        <p:nvPicPr>
          <p:cNvPr id="129" name="Picture 128">
            <a:extLst>
              <a:ext uri="{FF2B5EF4-FFF2-40B4-BE49-F238E27FC236}">
                <a16:creationId xmlns:a16="http://schemas.microsoft.com/office/drawing/2014/main" id="{3DCC6B3C-47A6-46F2-118C-54E0A140961D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0681" y="2167126"/>
            <a:ext cx="1480835" cy="348485"/>
          </a:xfrm>
          <a:prstGeom prst="rect">
            <a:avLst/>
          </a:prstGeom>
        </p:spPr>
      </p:pic>
      <p:pic>
        <p:nvPicPr>
          <p:cNvPr id="130" name="Picture 129">
            <a:extLst>
              <a:ext uri="{FF2B5EF4-FFF2-40B4-BE49-F238E27FC236}">
                <a16:creationId xmlns:a16="http://schemas.microsoft.com/office/drawing/2014/main" id="{70EDEB8B-D436-9AC6-FCEF-4A3776352A5D}"/>
              </a:ext>
            </a:extLst>
          </p:cNvPr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8453" y="2167126"/>
            <a:ext cx="1480835" cy="348485"/>
          </a:xfrm>
          <a:prstGeom prst="rect">
            <a:avLst/>
          </a:prstGeom>
        </p:spPr>
      </p:pic>
      <p:pic>
        <p:nvPicPr>
          <p:cNvPr id="13" name="Picture 12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{m}_0)\}_{\secpar}$&#10;&#10;\end{document}" title="IguanaTex Bitmap Display">
            <a:extLst>
              <a:ext uri="{FF2B5EF4-FFF2-40B4-BE49-F238E27FC236}">
                <a16:creationId xmlns:a16="http://schemas.microsoft.com/office/drawing/2014/main" id="{2A559DBE-8E69-1F00-3C11-6E6442B2B238}"/>
              </a:ext>
            </a:extLst>
          </p:cNvPr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1173" y="1471297"/>
            <a:ext cx="2522904" cy="404311"/>
          </a:xfrm>
          <a:prstGeom prst="rect">
            <a:avLst/>
          </a:prstGeom>
        </p:spPr>
      </p:pic>
      <p:pic>
        <p:nvPicPr>
          <p:cNvPr id="14" name="Picture 13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{m}_1)\}_{\secpar}$&#10;&#10;\end{document}" title="IguanaTex Bitmap Display">
            <a:extLst>
              <a:ext uri="{FF2B5EF4-FFF2-40B4-BE49-F238E27FC236}">
                <a16:creationId xmlns:a16="http://schemas.microsoft.com/office/drawing/2014/main" id="{7829A3B7-8DC3-1CDE-1A19-3DD0A5F7735A}"/>
              </a:ext>
            </a:extLst>
          </p:cNvPr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80615" y="1471297"/>
            <a:ext cx="2522903" cy="40431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69641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24" grpId="0"/>
      <p:bldP spid="25" grpId="0"/>
      <p:bldP spid="26" grpId="0" animBg="1"/>
      <p:bldP spid="64" grpId="0" animBg="1"/>
      <p:bldP spid="65" grpId="0" animBg="1"/>
      <p:bldP spid="66" grpId="0" animBg="1"/>
      <p:bldP spid="67" grpId="0" animBg="1"/>
      <p:bldP spid="71" grpId="0"/>
      <p:bldP spid="74" grpId="0"/>
      <p:bldP spid="77" grpId="0"/>
      <p:bldP spid="80" grpId="0"/>
      <p:bldP spid="81" grpId="0" animBg="1"/>
      <p:bldP spid="82" grpId="0" animBg="1"/>
      <p:bldP spid="83" grpId="0" animBg="1"/>
      <p:bldP spid="88" grpId="0" animBg="1"/>
      <p:bldP spid="89" grpId="0" animBg="1"/>
      <p:bldP spid="90" grpId="0" animBg="1"/>
      <p:bldP spid="98" grpId="0"/>
      <p:bldP spid="33" grpId="0" animBg="1"/>
      <p:bldP spid="39" grpId="0"/>
      <p:bldP spid="4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11C456-CD80-42AC-A01A-13C4A3DC3F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New Challenges in Post-Quantum Setting</a:t>
            </a:r>
          </a:p>
        </p:txBody>
      </p:sp>
      <p:sp>
        <p:nvSpPr>
          <p:cNvPr id="23" name="Freeform 7 1 1">
            <a:extLst>
              <a:ext uri="{FF2B5EF4-FFF2-40B4-BE49-F238E27FC236}">
                <a16:creationId xmlns:a16="http://schemas.microsoft.com/office/drawing/2014/main" id="{A370CA12-D380-4252-A0B3-D575533D3311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 bwMode="auto">
          <a:xfrm>
            <a:off x="2041046" y="1304425"/>
            <a:ext cx="272375" cy="188568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A7BE1408-FC63-4CDA-87A3-CE8906FD326D}"/>
              </a:ext>
            </a:extLst>
          </p:cNvPr>
          <p:cNvSpPr>
            <a:spLocks noChangeAspect="1" noEditPoints="1"/>
          </p:cNvSpPr>
          <p:nvPr>
            <p:custDataLst>
              <p:tags r:id="rId2"/>
            </p:custDataLst>
          </p:nvPr>
        </p:nvSpPr>
        <p:spPr bwMode="auto">
          <a:xfrm>
            <a:off x="3568093" y="1340281"/>
            <a:ext cx="182793" cy="178255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5" name="Picture 24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B3609FC5-D90A-4781-A8AA-903B4CD281A5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592" y="1290209"/>
            <a:ext cx="640211" cy="279883"/>
          </a:xfrm>
          <a:prstGeom prst="rect">
            <a:avLst/>
          </a:prstGeom>
        </p:spPr>
      </p:pic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7DFAD981-7E44-406C-A5CF-E3DA6061D0FE}"/>
              </a:ext>
            </a:extLst>
          </p:cNvPr>
          <p:cNvCxnSpPr/>
          <p:nvPr/>
        </p:nvCxnSpPr>
        <p:spPr>
          <a:xfrm>
            <a:off x="1035536" y="2743329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9B4326E4-BF24-4EFC-9A22-145E7AA31303}"/>
              </a:ext>
            </a:extLst>
          </p:cNvPr>
          <p:cNvCxnSpPr>
            <a:cxnSpLocks/>
          </p:cNvCxnSpPr>
          <p:nvPr/>
        </p:nvCxnSpPr>
        <p:spPr>
          <a:xfrm flipH="1">
            <a:off x="1035536" y="3204968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7262C393-E2F2-4936-B418-FDE9B7EF5AB8}"/>
              </a:ext>
            </a:extLst>
          </p:cNvPr>
          <p:cNvSpPr txBox="1"/>
          <p:nvPr/>
        </p:nvSpPr>
        <p:spPr>
          <a:xfrm>
            <a:off x="1148767" y="2743329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D5924804-BCA7-435B-BECF-117EB733A5B4}"/>
              </a:ext>
            </a:extLst>
          </p:cNvPr>
          <p:cNvCxnSpPr/>
          <p:nvPr/>
        </p:nvCxnSpPr>
        <p:spPr>
          <a:xfrm>
            <a:off x="1058627" y="3579220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8F3FCCA2-0A24-430D-BCCB-1C9B0C4E250E}"/>
              </a:ext>
            </a:extLst>
          </p:cNvPr>
          <p:cNvCxnSpPr>
            <a:cxnSpLocks/>
          </p:cNvCxnSpPr>
          <p:nvPr/>
        </p:nvCxnSpPr>
        <p:spPr>
          <a:xfrm flipH="1">
            <a:off x="1058627" y="4040859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F4954418-E8FE-41D5-A7EE-39CA35A388D9}"/>
              </a:ext>
            </a:extLst>
          </p:cNvPr>
          <p:cNvSpPr txBox="1"/>
          <p:nvPr/>
        </p:nvSpPr>
        <p:spPr>
          <a:xfrm>
            <a:off x="1171858" y="3579220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C1FE4426-340B-4D25-AFC3-CB6137C61C3E}"/>
              </a:ext>
            </a:extLst>
          </p:cNvPr>
          <p:cNvCxnSpPr/>
          <p:nvPr/>
        </p:nvCxnSpPr>
        <p:spPr>
          <a:xfrm>
            <a:off x="2685151" y="1802143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E1224FF2-6F32-4035-AF92-26717FAC34AF}"/>
              </a:ext>
            </a:extLst>
          </p:cNvPr>
          <p:cNvCxnSpPr>
            <a:cxnSpLocks/>
          </p:cNvCxnSpPr>
          <p:nvPr/>
        </p:nvCxnSpPr>
        <p:spPr>
          <a:xfrm flipH="1">
            <a:off x="2685151" y="2263782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7515B4D4-7E4F-445F-B48F-96ABAFFA61B1}"/>
              </a:ext>
            </a:extLst>
          </p:cNvPr>
          <p:cNvSpPr txBox="1"/>
          <p:nvPr/>
        </p:nvSpPr>
        <p:spPr>
          <a:xfrm>
            <a:off x="2798382" y="1802143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12297EE4-F40C-4718-A1CF-23E35D79CE7F}"/>
              </a:ext>
            </a:extLst>
          </p:cNvPr>
          <p:cNvCxnSpPr/>
          <p:nvPr/>
        </p:nvCxnSpPr>
        <p:spPr>
          <a:xfrm>
            <a:off x="2708242" y="2638034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62318965-D70C-4AA2-A2D1-8263BFB07581}"/>
              </a:ext>
            </a:extLst>
          </p:cNvPr>
          <p:cNvCxnSpPr>
            <a:cxnSpLocks/>
          </p:cNvCxnSpPr>
          <p:nvPr/>
        </p:nvCxnSpPr>
        <p:spPr>
          <a:xfrm flipH="1">
            <a:off x="2708242" y="3099673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A4D1C382-E7FA-439C-A710-85AA370B205D}"/>
              </a:ext>
            </a:extLst>
          </p:cNvPr>
          <p:cNvSpPr txBox="1"/>
          <p:nvPr/>
        </p:nvSpPr>
        <p:spPr>
          <a:xfrm>
            <a:off x="2821473" y="2638034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1E6EFD19-8663-404A-9087-FEC136DE6FC4}"/>
              </a:ext>
            </a:extLst>
          </p:cNvPr>
          <p:cNvSpPr/>
          <p:nvPr/>
        </p:nvSpPr>
        <p:spPr>
          <a:xfrm>
            <a:off x="2550160" y="2487353"/>
            <a:ext cx="1025236" cy="82203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F06685D4-F33C-4BF4-BF19-51AFB56AC463}"/>
              </a:ext>
            </a:extLst>
          </p:cNvPr>
          <p:cNvSpPr/>
          <p:nvPr/>
        </p:nvSpPr>
        <p:spPr>
          <a:xfrm>
            <a:off x="2554778" y="1656080"/>
            <a:ext cx="1025236" cy="725054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Arc 39">
            <a:extLst>
              <a:ext uri="{FF2B5EF4-FFF2-40B4-BE49-F238E27FC236}">
                <a16:creationId xmlns:a16="http://schemas.microsoft.com/office/drawing/2014/main" id="{AC0B7C6D-4E6F-4E70-93F6-0BDE24C85AB2}"/>
              </a:ext>
            </a:extLst>
          </p:cNvPr>
          <p:cNvSpPr/>
          <p:nvPr/>
        </p:nvSpPr>
        <p:spPr>
          <a:xfrm rot="2779180">
            <a:off x="3096657" y="2544557"/>
            <a:ext cx="695932" cy="755485"/>
          </a:xfrm>
          <a:prstGeom prst="arc">
            <a:avLst/>
          </a:prstGeom>
          <a:ln w="22225">
            <a:solidFill>
              <a:schemeClr val="tx1"/>
            </a:solidFill>
            <a:headEnd type="stealth" w="lg" len="lg"/>
            <a:tailEnd type="none" w="lg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8216C04-64D7-4025-8836-D3F288156C47}"/>
              </a:ext>
            </a:extLst>
          </p:cNvPr>
          <p:cNvSpPr/>
          <p:nvPr/>
        </p:nvSpPr>
        <p:spPr>
          <a:xfrm>
            <a:off x="868218" y="2573251"/>
            <a:ext cx="1025236" cy="725054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4D2AECAE-6AD8-44B4-9866-C89030E6619B}"/>
              </a:ext>
            </a:extLst>
          </p:cNvPr>
          <p:cNvSpPr/>
          <p:nvPr/>
        </p:nvSpPr>
        <p:spPr>
          <a:xfrm>
            <a:off x="863600" y="3404524"/>
            <a:ext cx="1025236" cy="82203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8593D44-E5BC-47BD-B753-389F50F80D43}"/>
              </a:ext>
            </a:extLst>
          </p:cNvPr>
          <p:cNvCxnSpPr>
            <a:cxnSpLocks/>
          </p:cNvCxnSpPr>
          <p:nvPr/>
        </p:nvCxnSpPr>
        <p:spPr>
          <a:xfrm>
            <a:off x="4651587" y="789781"/>
            <a:ext cx="0" cy="5915819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339BBBD7-BFE1-4766-930D-5352684F228C}"/>
              </a:ext>
            </a:extLst>
          </p:cNvPr>
          <p:cNvSpPr txBox="1"/>
          <p:nvPr/>
        </p:nvSpPr>
        <p:spPr>
          <a:xfrm>
            <a:off x="4806604" y="1181331"/>
            <a:ext cx="7172960" cy="22775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200" b="1" dirty="0"/>
              <a:t>If M is a quantum adversary: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000" dirty="0" err="1"/>
              <a:t>Simulatable</a:t>
            </a:r>
            <a:r>
              <a:rPr lang="en-US" sz="2000" dirty="0"/>
              <a:t>-extraction in const.-round is hard. But recent progress [</a:t>
            </a:r>
            <a:r>
              <a:rPr lang="en-US" sz="2000" dirty="0">
                <a:solidFill>
                  <a:srgbClr val="0070C0"/>
                </a:solidFill>
              </a:rPr>
              <a:t>BS20,</a:t>
            </a:r>
            <a:r>
              <a:rPr lang="en-US" sz="2000" dirty="0"/>
              <a:t> </a:t>
            </a:r>
            <a:r>
              <a:rPr lang="en-US" sz="2000" dirty="0">
                <a:solidFill>
                  <a:srgbClr val="0070C0"/>
                </a:solidFill>
              </a:rPr>
              <a:t>CCY21</a:t>
            </a:r>
            <a:r>
              <a:rPr lang="en-US" sz="2000" dirty="0"/>
              <a:t>, </a:t>
            </a:r>
            <a:r>
              <a:rPr lang="en-US" sz="2000" dirty="0">
                <a:solidFill>
                  <a:srgbClr val="0070C0"/>
                </a:solidFill>
              </a:rPr>
              <a:t>CC</a:t>
            </a:r>
            <a:r>
              <a:rPr lang="en-US" sz="2000" dirty="0">
                <a:solidFill>
                  <a:srgbClr val="C00000"/>
                </a:solidFill>
              </a:rPr>
              <a:t>L</a:t>
            </a:r>
            <a:r>
              <a:rPr lang="en-US" sz="2000" dirty="0">
                <a:solidFill>
                  <a:srgbClr val="0070C0"/>
                </a:solidFill>
              </a:rPr>
              <a:t>Y22</a:t>
            </a:r>
            <a:r>
              <a:rPr lang="en-US" sz="2000" dirty="0"/>
              <a:t>, </a:t>
            </a:r>
            <a:r>
              <a:rPr lang="en-US" sz="2000" dirty="0">
                <a:solidFill>
                  <a:srgbClr val="0070C0"/>
                </a:solidFill>
              </a:rPr>
              <a:t>LMS22</a:t>
            </a:r>
            <a:r>
              <a:rPr lang="en-US" sz="2000" dirty="0"/>
              <a:t>].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2000" dirty="0"/>
              <a:t>Robust-</a:t>
            </a:r>
            <a:r>
              <a:rPr lang="en-US" sz="2000" dirty="0" err="1"/>
              <a:t>simulatable</a:t>
            </a:r>
            <a:r>
              <a:rPr lang="en-US" sz="2000" dirty="0"/>
              <a:t> extraction is even harder: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 err="1"/>
              <a:t>rewindings</a:t>
            </a:r>
            <a:r>
              <a:rPr lang="en-US" sz="2000" dirty="0"/>
              <a:t> need to be done coherently (i.e. reversible operator).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2000" dirty="0"/>
              <a:t>Cannot read (aka measure) the intermediate transcripts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944C28C4-691A-4FBF-B74E-BB36D2AD0F6E}"/>
              </a:ext>
            </a:extLst>
          </p:cNvPr>
          <p:cNvSpPr/>
          <p:nvPr/>
        </p:nvSpPr>
        <p:spPr>
          <a:xfrm>
            <a:off x="157018" y="1163782"/>
            <a:ext cx="2244437" cy="4091709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>
            <a:hlinkClick r:id="rId6" action="ppaction://hlinksldjump"/>
            <a:extLst>
              <a:ext uri="{FF2B5EF4-FFF2-40B4-BE49-F238E27FC236}">
                <a16:creationId xmlns:a16="http://schemas.microsoft.com/office/drawing/2014/main" id="{9F67B3E6-BAFE-46F4-92ED-3CF4DC6365F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8880" y="198426"/>
            <a:ext cx="426414" cy="42641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097C8B4-E6B6-5B2C-DAF9-F62861795F1F}"/>
              </a:ext>
            </a:extLst>
          </p:cNvPr>
          <p:cNvSpPr txBox="1"/>
          <p:nvPr/>
        </p:nvSpPr>
        <p:spPr>
          <a:xfrm>
            <a:off x="556590" y="4880113"/>
            <a:ext cx="17568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>
                <a:solidFill>
                  <a:srgbClr val="0070C0"/>
                </a:solidFill>
              </a:rPr>
              <a:t>Quantum Adv</a:t>
            </a:r>
          </a:p>
        </p:txBody>
      </p:sp>
    </p:spTree>
    <p:extLst>
      <p:ext uri="{BB962C8B-B14F-4D97-AF65-F5344CB8AC3E}">
        <p14:creationId xmlns:p14="http://schemas.microsoft.com/office/powerpoint/2010/main" val="3932102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7B4B0D-A330-5E88-8D09-E83CBE4B90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Terminology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27CAE3-E4C4-BB93-664D-97739F4DCF93}"/>
              </a:ext>
            </a:extLst>
          </p:cNvPr>
          <p:cNvSpPr txBox="1"/>
          <p:nvPr/>
        </p:nvSpPr>
        <p:spPr>
          <a:xfrm>
            <a:off x="524950" y="2133372"/>
            <a:ext cx="1244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Small-tag: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3318785-C7DD-0745-625E-532B971FEFD2}"/>
              </a:ext>
            </a:extLst>
          </p:cNvPr>
          <p:cNvSpPr txBox="1"/>
          <p:nvPr/>
        </p:nvSpPr>
        <p:spPr>
          <a:xfrm>
            <a:off x="4191016" y="2127313"/>
            <a:ext cx="12446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Large-tag: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FA0A68E-3EE3-9EE9-74E0-214D6D8C67AE}"/>
              </a:ext>
            </a:extLst>
          </p:cNvPr>
          <p:cNvSpPr txBox="1"/>
          <p:nvPr/>
        </p:nvSpPr>
        <p:spPr>
          <a:xfrm>
            <a:off x="526215" y="3059866"/>
            <a:ext cx="136060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One-Sided: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557320D-6E3A-E460-24FD-173C09E30953}"/>
              </a:ext>
            </a:extLst>
          </p:cNvPr>
          <p:cNvSpPr txBox="1"/>
          <p:nvPr/>
        </p:nvSpPr>
        <p:spPr>
          <a:xfrm>
            <a:off x="1769550" y="3600161"/>
            <a:ext cx="193937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left-session tag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A2CA861-15D8-52DE-1960-D734980C9F7F}"/>
              </a:ext>
            </a:extLst>
          </p:cNvPr>
          <p:cNvSpPr txBox="1"/>
          <p:nvPr/>
        </p:nvSpPr>
        <p:spPr>
          <a:xfrm>
            <a:off x="4052621" y="3600161"/>
            <a:ext cx="193937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/>
              <a:t>right-session tag</a:t>
            </a:r>
          </a:p>
        </p:txBody>
      </p:sp>
      <p:grpSp>
        <p:nvGrpSpPr>
          <p:cNvPr id="56" name="Group 55" descr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t~ &lt; ~\tilde{t}$&#10;&#10;\end{document}" title="IguanaTex Vector Display">
            <a:extLst>
              <a:ext uri="{FF2B5EF4-FFF2-40B4-BE49-F238E27FC236}">
                <a16:creationId xmlns:a16="http://schemas.microsoft.com/office/drawing/2014/main" id="{398F7302-4C23-3F7A-DD1D-10F7A7C43D82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222089" y="2983294"/>
            <a:ext cx="1030090" cy="408433"/>
            <a:chOff x="2540000" y="2540000"/>
            <a:chExt cx="544513" cy="215901"/>
          </a:xfrm>
        </p:grpSpPr>
        <p:sp>
          <p:nvSpPr>
            <p:cNvPr id="51" name="Freeform 36">
              <a:extLst>
                <a:ext uri="{FF2B5EF4-FFF2-40B4-BE49-F238E27FC236}">
                  <a16:creationId xmlns:a16="http://schemas.microsoft.com/office/drawing/2014/main" id="{F5C1E655-BD91-069C-1536-622067538863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540000" y="2603500"/>
              <a:ext cx="58738" cy="146050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7 w 153"/>
                <a:gd name="T25" fmla="*/ 113 h 318"/>
                <a:gd name="T26" fmla="*/ 20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7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8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7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7">
              <a:extLst>
                <a:ext uri="{FF2B5EF4-FFF2-40B4-BE49-F238E27FC236}">
                  <a16:creationId xmlns:a16="http://schemas.microsoft.com/office/drawing/2014/main" id="{2B0C6E11-AB07-263C-27A4-E240E3C2F10E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735263" y="2624138"/>
              <a:ext cx="114300" cy="131763"/>
            </a:xfrm>
            <a:custGeom>
              <a:avLst/>
              <a:gdLst>
                <a:gd name="T0" fmla="*/ 295 w 304"/>
                <a:gd name="T1" fmla="*/ 21 h 289"/>
                <a:gd name="T2" fmla="*/ 304 w 304"/>
                <a:gd name="T3" fmla="*/ 10 h 289"/>
                <a:gd name="T4" fmla="*/ 294 w 304"/>
                <a:gd name="T5" fmla="*/ 0 h 289"/>
                <a:gd name="T6" fmla="*/ 285 w 304"/>
                <a:gd name="T7" fmla="*/ 3 h 289"/>
                <a:gd name="T8" fmla="*/ 9 w 304"/>
                <a:gd name="T9" fmla="*/ 134 h 289"/>
                <a:gd name="T10" fmla="*/ 0 w 304"/>
                <a:gd name="T11" fmla="*/ 145 h 289"/>
                <a:gd name="T12" fmla="*/ 9 w 304"/>
                <a:gd name="T13" fmla="*/ 155 h 289"/>
                <a:gd name="T14" fmla="*/ 285 w 304"/>
                <a:gd name="T15" fmla="*/ 286 h 289"/>
                <a:gd name="T16" fmla="*/ 294 w 304"/>
                <a:gd name="T17" fmla="*/ 289 h 289"/>
                <a:gd name="T18" fmla="*/ 304 w 304"/>
                <a:gd name="T19" fmla="*/ 279 h 289"/>
                <a:gd name="T20" fmla="*/ 295 w 304"/>
                <a:gd name="T21" fmla="*/ 268 h 289"/>
                <a:gd name="T22" fmla="*/ 33 w 304"/>
                <a:gd name="T23" fmla="*/ 145 h 289"/>
                <a:gd name="T24" fmla="*/ 295 w 304"/>
                <a:gd name="T25" fmla="*/ 2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289">
                  <a:moveTo>
                    <a:pt x="295" y="21"/>
                  </a:moveTo>
                  <a:cubicBezTo>
                    <a:pt x="301" y="18"/>
                    <a:pt x="304" y="15"/>
                    <a:pt x="304" y="10"/>
                  </a:cubicBezTo>
                  <a:cubicBezTo>
                    <a:pt x="304" y="4"/>
                    <a:pt x="300" y="0"/>
                    <a:pt x="294" y="0"/>
                  </a:cubicBezTo>
                  <a:cubicBezTo>
                    <a:pt x="293" y="0"/>
                    <a:pt x="292" y="0"/>
                    <a:pt x="285" y="3"/>
                  </a:cubicBezTo>
                  <a:lnTo>
                    <a:pt x="9" y="134"/>
                  </a:lnTo>
                  <a:cubicBezTo>
                    <a:pt x="4" y="136"/>
                    <a:pt x="0" y="139"/>
                    <a:pt x="0" y="145"/>
                  </a:cubicBezTo>
                  <a:cubicBezTo>
                    <a:pt x="0" y="150"/>
                    <a:pt x="4" y="153"/>
                    <a:pt x="9" y="155"/>
                  </a:cubicBezTo>
                  <a:lnTo>
                    <a:pt x="285" y="286"/>
                  </a:lnTo>
                  <a:cubicBezTo>
                    <a:pt x="292" y="289"/>
                    <a:pt x="293" y="289"/>
                    <a:pt x="294" y="289"/>
                  </a:cubicBezTo>
                  <a:cubicBezTo>
                    <a:pt x="300" y="289"/>
                    <a:pt x="304" y="285"/>
                    <a:pt x="304" y="279"/>
                  </a:cubicBezTo>
                  <a:cubicBezTo>
                    <a:pt x="304" y="274"/>
                    <a:pt x="301" y="271"/>
                    <a:pt x="295" y="268"/>
                  </a:cubicBezTo>
                  <a:lnTo>
                    <a:pt x="33" y="145"/>
                  </a:lnTo>
                  <a:lnTo>
                    <a:pt x="295" y="2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8">
              <a:extLst>
                <a:ext uri="{FF2B5EF4-FFF2-40B4-BE49-F238E27FC236}">
                  <a16:creationId xmlns:a16="http://schemas.microsoft.com/office/drawing/2014/main" id="{918D78F4-7CA6-E4A9-5215-68FE1B247F0C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2979738" y="2540000"/>
              <a:ext cx="104775" cy="25400"/>
            </a:xfrm>
            <a:custGeom>
              <a:avLst/>
              <a:gdLst>
                <a:gd name="T0" fmla="*/ 269 w 276"/>
                <a:gd name="T1" fmla="*/ 0 h 57"/>
                <a:gd name="T2" fmla="*/ 193 w 276"/>
                <a:gd name="T3" fmla="*/ 35 h 57"/>
                <a:gd name="T4" fmla="*/ 141 w 276"/>
                <a:gd name="T5" fmla="*/ 17 h 57"/>
                <a:gd name="T6" fmla="*/ 91 w 276"/>
                <a:gd name="T7" fmla="*/ 0 h 57"/>
                <a:gd name="T8" fmla="*/ 55 w 276"/>
                <a:gd name="T9" fmla="*/ 9 h 57"/>
                <a:gd name="T10" fmla="*/ 27 w 276"/>
                <a:gd name="T11" fmla="*/ 26 h 57"/>
                <a:gd name="T12" fmla="*/ 0 w 276"/>
                <a:gd name="T13" fmla="*/ 48 h 57"/>
                <a:gd name="T14" fmla="*/ 7 w 276"/>
                <a:gd name="T15" fmla="*/ 57 h 57"/>
                <a:gd name="T16" fmla="*/ 83 w 276"/>
                <a:gd name="T17" fmla="*/ 21 h 57"/>
                <a:gd name="T18" fmla="*/ 135 w 276"/>
                <a:gd name="T19" fmla="*/ 40 h 57"/>
                <a:gd name="T20" fmla="*/ 185 w 276"/>
                <a:gd name="T21" fmla="*/ 57 h 57"/>
                <a:gd name="T22" fmla="*/ 221 w 276"/>
                <a:gd name="T23" fmla="*/ 48 h 57"/>
                <a:gd name="T24" fmla="*/ 249 w 276"/>
                <a:gd name="T25" fmla="*/ 30 h 57"/>
                <a:gd name="T26" fmla="*/ 276 w 276"/>
                <a:gd name="T27" fmla="*/ 8 h 57"/>
                <a:gd name="T28" fmla="*/ 269 w 276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57">
                  <a:moveTo>
                    <a:pt x="269" y="0"/>
                  </a:moveTo>
                  <a:cubicBezTo>
                    <a:pt x="245" y="20"/>
                    <a:pt x="219" y="35"/>
                    <a:pt x="193" y="35"/>
                  </a:cubicBezTo>
                  <a:cubicBezTo>
                    <a:pt x="173" y="35"/>
                    <a:pt x="159" y="27"/>
                    <a:pt x="141" y="17"/>
                  </a:cubicBezTo>
                  <a:cubicBezTo>
                    <a:pt x="127" y="8"/>
                    <a:pt x="111" y="0"/>
                    <a:pt x="91" y="0"/>
                  </a:cubicBezTo>
                  <a:cubicBezTo>
                    <a:pt x="79" y="0"/>
                    <a:pt x="66" y="4"/>
                    <a:pt x="55" y="9"/>
                  </a:cubicBezTo>
                  <a:cubicBezTo>
                    <a:pt x="45" y="14"/>
                    <a:pt x="35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1" y="36"/>
                    <a:pt x="58" y="21"/>
                    <a:pt x="83" y="21"/>
                  </a:cubicBezTo>
                  <a:cubicBezTo>
                    <a:pt x="103" y="21"/>
                    <a:pt x="117" y="30"/>
                    <a:pt x="135" y="40"/>
                  </a:cubicBezTo>
                  <a:cubicBezTo>
                    <a:pt x="149" y="48"/>
                    <a:pt x="165" y="57"/>
                    <a:pt x="185" y="57"/>
                  </a:cubicBezTo>
                  <a:cubicBezTo>
                    <a:pt x="197" y="57"/>
                    <a:pt x="210" y="53"/>
                    <a:pt x="221" y="48"/>
                  </a:cubicBezTo>
                  <a:cubicBezTo>
                    <a:pt x="231" y="43"/>
                    <a:pt x="241" y="37"/>
                    <a:pt x="249" y="30"/>
                  </a:cubicBezTo>
                  <a:lnTo>
                    <a:pt x="276" y="8"/>
                  </a:lnTo>
                  <a:lnTo>
                    <a:pt x="269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9">
              <a:extLst>
                <a:ext uri="{FF2B5EF4-FFF2-40B4-BE49-F238E27FC236}">
                  <a16:creationId xmlns:a16="http://schemas.microsoft.com/office/drawing/2014/main" id="{59050277-8116-0ED5-F9C6-C0E39F187DE5}"/>
                </a:ext>
              </a:extLst>
            </p:cNvPr>
            <p:cNvSpPr>
              <a:spLocks/>
            </p:cNvSpPr>
            <p:nvPr>
              <p:custDataLst>
                <p:tags r:id="rId40"/>
              </p:custDataLst>
            </p:nvPr>
          </p:nvSpPr>
          <p:spPr bwMode="auto">
            <a:xfrm>
              <a:off x="2986088" y="2603500"/>
              <a:ext cx="58738" cy="146050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7 h 318"/>
                <a:gd name="T22" fmla="*/ 14 w 153"/>
                <a:gd name="T23" fmla="*/ 113 h 318"/>
                <a:gd name="T24" fmla="*/ 58 w 153"/>
                <a:gd name="T25" fmla="*/ 113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7"/>
                  </a:cubicBezTo>
                  <a:cubicBezTo>
                    <a:pt x="0" y="113"/>
                    <a:pt x="4" y="113"/>
                    <a:pt x="14" y="113"/>
                  </a:cubicBezTo>
                  <a:lnTo>
                    <a:pt x="58" y="113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3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026BDFDF-6945-5C96-AA4A-4D2D55564CBF}"/>
              </a:ext>
            </a:extLst>
          </p:cNvPr>
          <p:cNvCxnSpPr/>
          <p:nvPr/>
        </p:nvCxnSpPr>
        <p:spPr>
          <a:xfrm flipH="1">
            <a:off x="2969605" y="3391727"/>
            <a:ext cx="165984" cy="20843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23FFAB28-8296-0883-B726-8511680314EB}"/>
              </a:ext>
            </a:extLst>
          </p:cNvPr>
          <p:cNvCxnSpPr>
            <a:cxnSpLocks/>
          </p:cNvCxnSpPr>
          <p:nvPr/>
        </p:nvCxnSpPr>
        <p:spPr>
          <a:xfrm>
            <a:off x="4252179" y="3419844"/>
            <a:ext cx="108170" cy="18031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390F5131-06CA-1D6B-FA35-56E0459FD0C8}"/>
              </a:ext>
            </a:extLst>
          </p:cNvPr>
          <p:cNvSpPr txBox="1"/>
          <p:nvPr/>
        </p:nvSpPr>
        <p:spPr>
          <a:xfrm>
            <a:off x="524950" y="4597172"/>
            <a:ext cx="1014306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Synchronous:</a:t>
            </a:r>
            <a:r>
              <a:rPr lang="en-US" sz="2000" dirty="0"/>
              <a:t> Upon receiving a message in the right (resp. left) session, the MIM adversary</a:t>
            </a:r>
          </a:p>
          <a:p>
            <a:pPr algn="l"/>
            <a:r>
              <a:rPr lang="en-US" sz="2000" dirty="0"/>
              <a:t>immediately responds with the corresponding message in the left (resp. right) session.</a:t>
            </a:r>
          </a:p>
        </p:txBody>
      </p:sp>
      <p:sp>
        <p:nvSpPr>
          <p:cNvPr id="63" name="Freeform 7 1 1">
            <a:extLst>
              <a:ext uri="{FF2B5EF4-FFF2-40B4-BE49-F238E27FC236}">
                <a16:creationId xmlns:a16="http://schemas.microsoft.com/office/drawing/2014/main" id="{F54C801A-0070-C134-11A8-29B6D5895773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 bwMode="auto">
          <a:xfrm>
            <a:off x="9957600" y="1449279"/>
            <a:ext cx="361464" cy="250245"/>
          </a:xfrm>
          <a:custGeom>
            <a:avLst/>
            <a:gdLst>
              <a:gd name="T0" fmla="*/ 179 w 544"/>
              <a:gd name="T1" fmla="*/ 73 h 377"/>
              <a:gd name="T2" fmla="*/ 242 w 544"/>
              <a:gd name="T3" fmla="*/ 302 h 377"/>
              <a:gd name="T4" fmla="*/ 264 w 544"/>
              <a:gd name="T5" fmla="*/ 335 h 377"/>
              <a:gd name="T6" fmla="*/ 276 w 544"/>
              <a:gd name="T7" fmla="*/ 326 h 377"/>
              <a:gd name="T8" fmla="*/ 375 w 544"/>
              <a:gd name="T9" fmla="*/ 220 h 377"/>
              <a:gd name="T10" fmla="*/ 484 w 544"/>
              <a:gd name="T11" fmla="*/ 93 h 377"/>
              <a:gd name="T12" fmla="*/ 459 w 544"/>
              <a:gd name="T13" fmla="*/ 306 h 377"/>
              <a:gd name="T14" fmla="*/ 461 w 544"/>
              <a:gd name="T15" fmla="*/ 346 h 377"/>
              <a:gd name="T16" fmla="*/ 485 w 544"/>
              <a:gd name="T17" fmla="*/ 366 h 377"/>
              <a:gd name="T18" fmla="*/ 544 w 544"/>
              <a:gd name="T19" fmla="*/ 334 h 377"/>
              <a:gd name="T20" fmla="*/ 539 w 544"/>
              <a:gd name="T21" fmla="*/ 331 h 377"/>
              <a:gd name="T22" fmla="*/ 517 w 544"/>
              <a:gd name="T23" fmla="*/ 339 h 377"/>
              <a:gd name="T24" fmla="*/ 503 w 544"/>
              <a:gd name="T25" fmla="*/ 318 h 377"/>
              <a:gd name="T26" fmla="*/ 502 w 544"/>
              <a:gd name="T27" fmla="*/ 285 h 377"/>
              <a:gd name="T28" fmla="*/ 538 w 544"/>
              <a:gd name="T29" fmla="*/ 16 h 377"/>
              <a:gd name="T30" fmla="*/ 539 w 544"/>
              <a:gd name="T31" fmla="*/ 8 h 377"/>
              <a:gd name="T32" fmla="*/ 535 w 544"/>
              <a:gd name="T33" fmla="*/ 0 h 377"/>
              <a:gd name="T34" fmla="*/ 523 w 544"/>
              <a:gd name="T35" fmla="*/ 12 h 377"/>
              <a:gd name="T36" fmla="*/ 281 w 544"/>
              <a:gd name="T37" fmla="*/ 285 h 377"/>
              <a:gd name="T38" fmla="*/ 242 w 544"/>
              <a:gd name="T39" fmla="*/ 170 h 377"/>
              <a:gd name="T40" fmla="*/ 210 w 544"/>
              <a:gd name="T41" fmla="*/ 24 h 377"/>
              <a:gd name="T42" fmla="*/ 206 w 544"/>
              <a:gd name="T43" fmla="*/ 2 h 377"/>
              <a:gd name="T44" fmla="*/ 201 w 544"/>
              <a:gd name="T45" fmla="*/ 0 h 377"/>
              <a:gd name="T46" fmla="*/ 170 w 544"/>
              <a:gd name="T47" fmla="*/ 21 h 377"/>
              <a:gd name="T48" fmla="*/ 119 w 544"/>
              <a:gd name="T49" fmla="*/ 224 h 377"/>
              <a:gd name="T50" fmla="*/ 58 w 544"/>
              <a:gd name="T51" fmla="*/ 331 h 377"/>
              <a:gd name="T52" fmla="*/ 22 w 544"/>
              <a:gd name="T53" fmla="*/ 317 h 377"/>
              <a:gd name="T54" fmla="*/ 18 w 544"/>
              <a:gd name="T55" fmla="*/ 314 h 377"/>
              <a:gd name="T56" fmla="*/ 0 w 544"/>
              <a:gd name="T57" fmla="*/ 351 h 377"/>
              <a:gd name="T58" fmla="*/ 16 w 544"/>
              <a:gd name="T59" fmla="*/ 370 h 377"/>
              <a:gd name="T60" fmla="*/ 43 w 544"/>
              <a:gd name="T61" fmla="*/ 377 h 377"/>
              <a:gd name="T62" fmla="*/ 113 w 544"/>
              <a:gd name="T63" fmla="*/ 280 h 377"/>
              <a:gd name="T64" fmla="*/ 179 w 544"/>
              <a:gd name="T65" fmla="*/ 73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4" h="377">
                <a:moveTo>
                  <a:pt x="179" y="73"/>
                </a:moveTo>
                <a:cubicBezTo>
                  <a:pt x="192" y="138"/>
                  <a:pt x="214" y="244"/>
                  <a:pt x="242" y="302"/>
                </a:cubicBezTo>
                <a:cubicBezTo>
                  <a:pt x="253" y="324"/>
                  <a:pt x="259" y="335"/>
                  <a:pt x="264" y="335"/>
                </a:cubicBezTo>
                <a:cubicBezTo>
                  <a:pt x="266" y="335"/>
                  <a:pt x="267" y="335"/>
                  <a:pt x="276" y="326"/>
                </a:cubicBezTo>
                <a:cubicBezTo>
                  <a:pt x="314" y="289"/>
                  <a:pt x="340" y="260"/>
                  <a:pt x="375" y="220"/>
                </a:cubicBezTo>
                <a:lnTo>
                  <a:pt x="484" y="93"/>
                </a:lnTo>
                <a:cubicBezTo>
                  <a:pt x="477" y="136"/>
                  <a:pt x="459" y="248"/>
                  <a:pt x="459" y="306"/>
                </a:cubicBezTo>
                <a:cubicBezTo>
                  <a:pt x="459" y="320"/>
                  <a:pt x="460" y="333"/>
                  <a:pt x="461" y="346"/>
                </a:cubicBezTo>
                <a:cubicBezTo>
                  <a:pt x="462" y="352"/>
                  <a:pt x="464" y="366"/>
                  <a:pt x="485" y="366"/>
                </a:cubicBezTo>
                <a:cubicBezTo>
                  <a:pt x="506" y="366"/>
                  <a:pt x="544" y="344"/>
                  <a:pt x="544" y="334"/>
                </a:cubicBezTo>
                <a:cubicBezTo>
                  <a:pt x="544" y="331"/>
                  <a:pt x="541" y="331"/>
                  <a:pt x="539" y="331"/>
                </a:cubicBezTo>
                <a:cubicBezTo>
                  <a:pt x="533" y="331"/>
                  <a:pt x="523" y="335"/>
                  <a:pt x="517" y="339"/>
                </a:cubicBezTo>
                <a:cubicBezTo>
                  <a:pt x="505" y="337"/>
                  <a:pt x="504" y="329"/>
                  <a:pt x="503" y="318"/>
                </a:cubicBezTo>
                <a:cubicBezTo>
                  <a:pt x="502" y="302"/>
                  <a:pt x="502" y="287"/>
                  <a:pt x="502" y="285"/>
                </a:cubicBezTo>
                <a:cubicBezTo>
                  <a:pt x="502" y="229"/>
                  <a:pt x="524" y="78"/>
                  <a:pt x="538" y="16"/>
                </a:cubicBezTo>
                <a:cubicBezTo>
                  <a:pt x="539" y="13"/>
                  <a:pt x="539" y="12"/>
                  <a:pt x="539" y="8"/>
                </a:cubicBezTo>
                <a:cubicBezTo>
                  <a:pt x="539" y="6"/>
                  <a:pt x="539" y="0"/>
                  <a:pt x="535" y="0"/>
                </a:cubicBezTo>
                <a:cubicBezTo>
                  <a:pt x="533" y="0"/>
                  <a:pt x="533" y="1"/>
                  <a:pt x="523" y="12"/>
                </a:cubicBezTo>
                <a:cubicBezTo>
                  <a:pt x="476" y="69"/>
                  <a:pt x="330" y="243"/>
                  <a:pt x="281" y="285"/>
                </a:cubicBezTo>
                <a:cubicBezTo>
                  <a:pt x="268" y="259"/>
                  <a:pt x="259" y="240"/>
                  <a:pt x="242" y="170"/>
                </a:cubicBezTo>
                <a:cubicBezTo>
                  <a:pt x="227" y="114"/>
                  <a:pt x="219" y="72"/>
                  <a:pt x="210" y="24"/>
                </a:cubicBezTo>
                <a:cubicBezTo>
                  <a:pt x="209" y="17"/>
                  <a:pt x="206" y="3"/>
                  <a:pt x="206" y="2"/>
                </a:cubicBezTo>
                <a:cubicBezTo>
                  <a:pt x="205" y="0"/>
                  <a:pt x="202" y="0"/>
                  <a:pt x="201" y="0"/>
                </a:cubicBezTo>
                <a:cubicBezTo>
                  <a:pt x="192" y="0"/>
                  <a:pt x="171" y="11"/>
                  <a:pt x="170" y="21"/>
                </a:cubicBezTo>
                <a:cubicBezTo>
                  <a:pt x="164" y="63"/>
                  <a:pt x="154" y="129"/>
                  <a:pt x="119" y="224"/>
                </a:cubicBezTo>
                <a:cubicBezTo>
                  <a:pt x="79" y="331"/>
                  <a:pt x="68" y="331"/>
                  <a:pt x="58" y="331"/>
                </a:cubicBezTo>
                <a:cubicBezTo>
                  <a:pt x="52" y="331"/>
                  <a:pt x="33" y="327"/>
                  <a:pt x="22" y="317"/>
                </a:cubicBezTo>
                <a:cubicBezTo>
                  <a:pt x="20" y="314"/>
                  <a:pt x="19" y="314"/>
                  <a:pt x="18" y="314"/>
                </a:cubicBezTo>
                <a:cubicBezTo>
                  <a:pt x="11" y="314"/>
                  <a:pt x="0" y="337"/>
                  <a:pt x="0" y="351"/>
                </a:cubicBezTo>
                <a:cubicBezTo>
                  <a:pt x="0" y="355"/>
                  <a:pt x="0" y="361"/>
                  <a:pt x="16" y="370"/>
                </a:cubicBezTo>
                <a:cubicBezTo>
                  <a:pt x="28" y="376"/>
                  <a:pt x="40" y="377"/>
                  <a:pt x="43" y="377"/>
                </a:cubicBezTo>
                <a:cubicBezTo>
                  <a:pt x="74" y="377"/>
                  <a:pt x="103" y="305"/>
                  <a:pt x="113" y="280"/>
                </a:cubicBezTo>
                <a:cubicBezTo>
                  <a:pt x="137" y="223"/>
                  <a:pt x="165" y="145"/>
                  <a:pt x="179" y="73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21">
            <a:extLst>
              <a:ext uri="{FF2B5EF4-FFF2-40B4-BE49-F238E27FC236}">
                <a16:creationId xmlns:a16="http://schemas.microsoft.com/office/drawing/2014/main" id="{07269635-8E46-3018-AF76-F39BA0753ED8}"/>
              </a:ext>
            </a:extLst>
          </p:cNvPr>
          <p:cNvSpPr>
            <a:spLocks noChangeAspect="1" noEditPoints="1"/>
          </p:cNvSpPr>
          <p:nvPr>
            <p:custDataLst>
              <p:tags r:id="rId3"/>
            </p:custDataLst>
          </p:nvPr>
        </p:nvSpPr>
        <p:spPr bwMode="auto">
          <a:xfrm>
            <a:off x="11410757" y="1485136"/>
            <a:ext cx="242581" cy="236559"/>
          </a:xfrm>
          <a:custGeom>
            <a:avLst/>
            <a:gdLst>
              <a:gd name="T0" fmla="*/ 167 w 357"/>
              <a:gd name="T1" fmla="*/ 34 h 352"/>
              <a:gd name="T2" fmla="*/ 181 w 357"/>
              <a:gd name="T3" fmla="*/ 16 h 352"/>
              <a:gd name="T4" fmla="*/ 212 w 357"/>
              <a:gd name="T5" fmla="*/ 15 h 352"/>
              <a:gd name="T6" fmla="*/ 302 w 357"/>
              <a:gd name="T7" fmla="*/ 65 h 352"/>
              <a:gd name="T8" fmla="*/ 275 w 357"/>
              <a:gd name="T9" fmla="*/ 136 h 352"/>
              <a:gd name="T10" fmla="*/ 191 w 357"/>
              <a:gd name="T11" fmla="*/ 165 h 352"/>
              <a:gd name="T12" fmla="*/ 135 w 357"/>
              <a:gd name="T13" fmla="*/ 165 h 352"/>
              <a:gd name="T14" fmla="*/ 167 w 357"/>
              <a:gd name="T15" fmla="*/ 34 h 352"/>
              <a:gd name="T16" fmla="*/ 239 w 357"/>
              <a:gd name="T17" fmla="*/ 171 h 352"/>
              <a:gd name="T18" fmla="*/ 349 w 357"/>
              <a:gd name="T19" fmla="*/ 75 h 352"/>
              <a:gd name="T20" fmla="*/ 239 w 357"/>
              <a:gd name="T21" fmla="*/ 0 h 352"/>
              <a:gd name="T22" fmla="*/ 96 w 357"/>
              <a:gd name="T23" fmla="*/ 0 h 352"/>
              <a:gd name="T24" fmla="*/ 82 w 357"/>
              <a:gd name="T25" fmla="*/ 10 h 352"/>
              <a:gd name="T26" fmla="*/ 96 w 357"/>
              <a:gd name="T27" fmla="*/ 15 h 352"/>
              <a:gd name="T28" fmla="*/ 115 w 357"/>
              <a:gd name="T29" fmla="*/ 16 h 352"/>
              <a:gd name="T30" fmla="*/ 128 w 357"/>
              <a:gd name="T31" fmla="*/ 24 h 352"/>
              <a:gd name="T32" fmla="*/ 126 w 357"/>
              <a:gd name="T33" fmla="*/ 34 h 352"/>
              <a:gd name="T34" fmla="*/ 59 w 357"/>
              <a:gd name="T35" fmla="*/ 302 h 352"/>
              <a:gd name="T36" fmla="*/ 14 w 357"/>
              <a:gd name="T37" fmla="*/ 326 h 352"/>
              <a:gd name="T38" fmla="*/ 0 w 357"/>
              <a:gd name="T39" fmla="*/ 336 h 352"/>
              <a:gd name="T40" fmla="*/ 7 w 357"/>
              <a:gd name="T41" fmla="*/ 341 h 352"/>
              <a:gd name="T42" fmla="*/ 70 w 357"/>
              <a:gd name="T43" fmla="*/ 340 h 352"/>
              <a:gd name="T44" fmla="*/ 134 w 357"/>
              <a:gd name="T45" fmla="*/ 341 h 352"/>
              <a:gd name="T46" fmla="*/ 144 w 357"/>
              <a:gd name="T47" fmla="*/ 331 h 352"/>
              <a:gd name="T48" fmla="*/ 130 w 357"/>
              <a:gd name="T49" fmla="*/ 326 h 352"/>
              <a:gd name="T50" fmla="*/ 97 w 357"/>
              <a:gd name="T51" fmla="*/ 317 h 352"/>
              <a:gd name="T52" fmla="*/ 99 w 357"/>
              <a:gd name="T53" fmla="*/ 308 h 352"/>
              <a:gd name="T54" fmla="*/ 132 w 357"/>
              <a:gd name="T55" fmla="*/ 176 h 352"/>
              <a:gd name="T56" fmla="*/ 191 w 357"/>
              <a:gd name="T57" fmla="*/ 176 h 352"/>
              <a:gd name="T58" fmla="*/ 246 w 357"/>
              <a:gd name="T59" fmla="*/ 221 h 352"/>
              <a:gd name="T60" fmla="*/ 239 w 357"/>
              <a:gd name="T61" fmla="*/ 256 h 352"/>
              <a:gd name="T62" fmla="*/ 231 w 357"/>
              <a:gd name="T63" fmla="*/ 298 h 352"/>
              <a:gd name="T64" fmla="*/ 297 w 357"/>
              <a:gd name="T65" fmla="*/ 352 h 352"/>
              <a:gd name="T66" fmla="*/ 357 w 357"/>
              <a:gd name="T67" fmla="*/ 295 h 352"/>
              <a:gd name="T68" fmla="*/ 351 w 357"/>
              <a:gd name="T69" fmla="*/ 289 h 352"/>
              <a:gd name="T70" fmla="*/ 344 w 357"/>
              <a:gd name="T71" fmla="*/ 296 h 352"/>
              <a:gd name="T72" fmla="*/ 299 w 357"/>
              <a:gd name="T73" fmla="*/ 341 h 352"/>
              <a:gd name="T74" fmla="*/ 279 w 357"/>
              <a:gd name="T75" fmla="*/ 311 h 352"/>
              <a:gd name="T76" fmla="*/ 284 w 357"/>
              <a:gd name="T77" fmla="*/ 254 h 352"/>
              <a:gd name="T78" fmla="*/ 286 w 357"/>
              <a:gd name="T79" fmla="*/ 230 h 352"/>
              <a:gd name="T80" fmla="*/ 239 w 357"/>
              <a:gd name="T81" fmla="*/ 171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7" h="352">
                <a:moveTo>
                  <a:pt x="167" y="34"/>
                </a:moveTo>
                <a:cubicBezTo>
                  <a:pt x="170" y="22"/>
                  <a:pt x="172" y="17"/>
                  <a:pt x="181" y="16"/>
                </a:cubicBezTo>
                <a:cubicBezTo>
                  <a:pt x="186" y="15"/>
                  <a:pt x="202" y="15"/>
                  <a:pt x="212" y="15"/>
                </a:cubicBezTo>
                <a:cubicBezTo>
                  <a:pt x="247" y="15"/>
                  <a:pt x="302" y="15"/>
                  <a:pt x="302" y="65"/>
                </a:cubicBezTo>
                <a:cubicBezTo>
                  <a:pt x="302" y="82"/>
                  <a:pt x="294" y="116"/>
                  <a:pt x="275" y="136"/>
                </a:cubicBezTo>
                <a:cubicBezTo>
                  <a:pt x="262" y="149"/>
                  <a:pt x="236" y="165"/>
                  <a:pt x="191" y="165"/>
                </a:cubicBezTo>
                <a:lnTo>
                  <a:pt x="135" y="165"/>
                </a:lnTo>
                <a:lnTo>
                  <a:pt x="167" y="34"/>
                </a:lnTo>
                <a:close/>
                <a:moveTo>
                  <a:pt x="239" y="171"/>
                </a:moveTo>
                <a:cubicBezTo>
                  <a:pt x="289" y="160"/>
                  <a:pt x="349" y="125"/>
                  <a:pt x="349" y="75"/>
                </a:cubicBezTo>
                <a:cubicBezTo>
                  <a:pt x="349" y="32"/>
                  <a:pt x="304" y="0"/>
                  <a:pt x="239" y="0"/>
                </a:cubicBezTo>
                <a:lnTo>
                  <a:pt x="96" y="0"/>
                </a:lnTo>
                <a:cubicBezTo>
                  <a:pt x="86" y="0"/>
                  <a:pt x="82" y="0"/>
                  <a:pt x="82" y="10"/>
                </a:cubicBezTo>
                <a:cubicBezTo>
                  <a:pt x="82" y="15"/>
                  <a:pt x="86" y="15"/>
                  <a:pt x="96" y="15"/>
                </a:cubicBezTo>
                <a:cubicBezTo>
                  <a:pt x="97" y="15"/>
                  <a:pt x="106" y="15"/>
                  <a:pt x="115" y="16"/>
                </a:cubicBezTo>
                <a:cubicBezTo>
                  <a:pt x="124" y="17"/>
                  <a:pt x="128" y="18"/>
                  <a:pt x="128" y="24"/>
                </a:cubicBezTo>
                <a:cubicBezTo>
                  <a:pt x="128" y="26"/>
                  <a:pt x="128" y="28"/>
                  <a:pt x="126" y="34"/>
                </a:cubicBezTo>
                <a:lnTo>
                  <a:pt x="59" y="302"/>
                </a:lnTo>
                <a:cubicBezTo>
                  <a:pt x="54" y="322"/>
                  <a:pt x="53" y="326"/>
                  <a:pt x="14" y="326"/>
                </a:cubicBezTo>
                <a:cubicBezTo>
                  <a:pt x="5" y="326"/>
                  <a:pt x="0" y="326"/>
                  <a:pt x="0" y="336"/>
                </a:cubicBezTo>
                <a:cubicBezTo>
                  <a:pt x="0" y="341"/>
                  <a:pt x="6" y="341"/>
                  <a:pt x="7" y="341"/>
                </a:cubicBezTo>
                <a:cubicBezTo>
                  <a:pt x="21" y="341"/>
                  <a:pt x="56" y="340"/>
                  <a:pt x="70" y="340"/>
                </a:cubicBezTo>
                <a:cubicBezTo>
                  <a:pt x="84" y="340"/>
                  <a:pt x="120" y="341"/>
                  <a:pt x="134" y="341"/>
                </a:cubicBezTo>
                <a:cubicBezTo>
                  <a:pt x="138" y="341"/>
                  <a:pt x="144" y="341"/>
                  <a:pt x="144" y="331"/>
                </a:cubicBezTo>
                <a:cubicBezTo>
                  <a:pt x="144" y="326"/>
                  <a:pt x="139" y="326"/>
                  <a:pt x="130" y="326"/>
                </a:cubicBezTo>
                <a:cubicBezTo>
                  <a:pt x="111" y="326"/>
                  <a:pt x="97" y="326"/>
                  <a:pt x="97" y="317"/>
                </a:cubicBezTo>
                <a:cubicBezTo>
                  <a:pt x="97" y="314"/>
                  <a:pt x="98" y="311"/>
                  <a:pt x="99" y="308"/>
                </a:cubicBezTo>
                <a:lnTo>
                  <a:pt x="132" y="176"/>
                </a:lnTo>
                <a:lnTo>
                  <a:pt x="191" y="176"/>
                </a:lnTo>
                <a:cubicBezTo>
                  <a:pt x="237" y="176"/>
                  <a:pt x="246" y="204"/>
                  <a:pt x="246" y="221"/>
                </a:cubicBezTo>
                <a:cubicBezTo>
                  <a:pt x="246" y="229"/>
                  <a:pt x="242" y="244"/>
                  <a:pt x="239" y="256"/>
                </a:cubicBezTo>
                <a:cubicBezTo>
                  <a:pt x="235" y="270"/>
                  <a:pt x="231" y="288"/>
                  <a:pt x="231" y="298"/>
                </a:cubicBezTo>
                <a:cubicBezTo>
                  <a:pt x="231" y="352"/>
                  <a:pt x="290" y="352"/>
                  <a:pt x="297" y="352"/>
                </a:cubicBezTo>
                <a:cubicBezTo>
                  <a:pt x="339" y="352"/>
                  <a:pt x="357" y="302"/>
                  <a:pt x="357" y="295"/>
                </a:cubicBezTo>
                <a:cubicBezTo>
                  <a:pt x="357" y="289"/>
                  <a:pt x="351" y="289"/>
                  <a:pt x="351" y="289"/>
                </a:cubicBezTo>
                <a:cubicBezTo>
                  <a:pt x="346" y="289"/>
                  <a:pt x="345" y="292"/>
                  <a:pt x="344" y="296"/>
                </a:cubicBezTo>
                <a:cubicBezTo>
                  <a:pt x="332" y="333"/>
                  <a:pt x="310" y="341"/>
                  <a:pt x="299" y="341"/>
                </a:cubicBezTo>
                <a:cubicBezTo>
                  <a:pt x="282" y="341"/>
                  <a:pt x="279" y="330"/>
                  <a:pt x="279" y="311"/>
                </a:cubicBezTo>
                <a:cubicBezTo>
                  <a:pt x="279" y="295"/>
                  <a:pt x="282" y="270"/>
                  <a:pt x="284" y="254"/>
                </a:cubicBezTo>
                <a:cubicBezTo>
                  <a:pt x="285" y="247"/>
                  <a:pt x="286" y="237"/>
                  <a:pt x="286" y="230"/>
                </a:cubicBezTo>
                <a:cubicBezTo>
                  <a:pt x="286" y="192"/>
                  <a:pt x="253" y="176"/>
                  <a:pt x="239" y="171"/>
                </a:cubicBezTo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A537922B-4448-FB7E-38DD-E8670A11C513}"/>
              </a:ext>
            </a:extLst>
          </p:cNvPr>
          <p:cNvCxnSpPr/>
          <p:nvPr/>
        </p:nvCxnSpPr>
        <p:spPr>
          <a:xfrm>
            <a:off x="9110032" y="1485136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F6B8D8C2-AEEC-1456-F7F1-8F5C719A9379}"/>
              </a:ext>
            </a:extLst>
          </p:cNvPr>
          <p:cNvCxnSpPr>
            <a:cxnSpLocks/>
          </p:cNvCxnSpPr>
          <p:nvPr/>
        </p:nvCxnSpPr>
        <p:spPr>
          <a:xfrm flipH="1">
            <a:off x="9110032" y="2403083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BB1F8D5B-011A-7990-9FA7-EF0BB252B5CD}"/>
              </a:ext>
            </a:extLst>
          </p:cNvPr>
          <p:cNvCxnSpPr/>
          <p:nvPr/>
        </p:nvCxnSpPr>
        <p:spPr>
          <a:xfrm>
            <a:off x="10595001" y="1491884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47B8B0B9-4005-22ED-F76F-B705CBFEE031}"/>
              </a:ext>
            </a:extLst>
          </p:cNvPr>
          <p:cNvCxnSpPr>
            <a:cxnSpLocks/>
          </p:cNvCxnSpPr>
          <p:nvPr/>
        </p:nvCxnSpPr>
        <p:spPr>
          <a:xfrm flipH="1">
            <a:off x="10604558" y="2403083"/>
            <a:ext cx="65556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1" name="Picture 70" descr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 title="IguanaTex Bitmap Display">
            <a:extLst>
              <a:ext uri="{FF2B5EF4-FFF2-40B4-BE49-F238E27FC236}">
                <a16:creationId xmlns:a16="http://schemas.microsoft.com/office/drawing/2014/main" id="{9A9147ED-596C-F4FB-DDC3-46F183832D12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27256" y="1394424"/>
            <a:ext cx="849611" cy="371427"/>
          </a:xfrm>
          <a:prstGeom prst="rect">
            <a:avLst/>
          </a:prstGeom>
        </p:spPr>
      </p:pic>
      <p:sp>
        <p:nvSpPr>
          <p:cNvPr id="72" name="Freeform 7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t$&#10;&#10;\end{document}" title="IguanaTex Vector Display">
            <a:extLst>
              <a:ext uri="{FF2B5EF4-FFF2-40B4-BE49-F238E27FC236}">
                <a16:creationId xmlns:a16="http://schemas.microsoft.com/office/drawing/2014/main" id="{CDC0BD74-0E5D-976C-B628-693E61D8B373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 bwMode="auto">
          <a:xfrm>
            <a:off x="9372204" y="1072053"/>
            <a:ext cx="134147" cy="224310"/>
          </a:xfrm>
          <a:custGeom>
            <a:avLst/>
            <a:gdLst>
              <a:gd name="T0" fmla="*/ 91 w 153"/>
              <a:gd name="T1" fmla="*/ 113 h 318"/>
              <a:gd name="T2" fmla="*/ 138 w 153"/>
              <a:gd name="T3" fmla="*/ 113 h 318"/>
              <a:gd name="T4" fmla="*/ 153 w 153"/>
              <a:gd name="T5" fmla="*/ 103 h 318"/>
              <a:gd name="T6" fmla="*/ 139 w 153"/>
              <a:gd name="T7" fmla="*/ 98 h 318"/>
              <a:gd name="T8" fmla="*/ 95 w 153"/>
              <a:gd name="T9" fmla="*/ 98 h 318"/>
              <a:gd name="T10" fmla="*/ 115 w 153"/>
              <a:gd name="T11" fmla="*/ 14 h 318"/>
              <a:gd name="T12" fmla="*/ 101 w 153"/>
              <a:gd name="T13" fmla="*/ 0 h 318"/>
              <a:gd name="T14" fmla="*/ 81 w 153"/>
              <a:gd name="T15" fmla="*/ 18 h 318"/>
              <a:gd name="T16" fmla="*/ 61 w 153"/>
              <a:gd name="T17" fmla="*/ 98 h 318"/>
              <a:gd name="T18" fmla="*/ 15 w 153"/>
              <a:gd name="T19" fmla="*/ 98 h 318"/>
              <a:gd name="T20" fmla="*/ 0 w 153"/>
              <a:gd name="T21" fmla="*/ 107 h 318"/>
              <a:gd name="T22" fmla="*/ 14 w 153"/>
              <a:gd name="T23" fmla="*/ 113 h 318"/>
              <a:gd name="T24" fmla="*/ 57 w 153"/>
              <a:gd name="T25" fmla="*/ 113 h 318"/>
              <a:gd name="T26" fmla="*/ 20 w 153"/>
              <a:gd name="T27" fmla="*/ 272 h 318"/>
              <a:gd name="T28" fmla="*/ 65 w 153"/>
              <a:gd name="T29" fmla="*/ 318 h 318"/>
              <a:gd name="T30" fmla="*/ 145 w 153"/>
              <a:gd name="T31" fmla="*/ 241 h 318"/>
              <a:gd name="T32" fmla="*/ 139 w 153"/>
              <a:gd name="T33" fmla="*/ 236 h 318"/>
              <a:gd name="T34" fmla="*/ 131 w 153"/>
              <a:gd name="T35" fmla="*/ 243 h 318"/>
              <a:gd name="T36" fmla="*/ 66 w 153"/>
              <a:gd name="T37" fmla="*/ 307 h 318"/>
              <a:gd name="T38" fmla="*/ 51 w 153"/>
              <a:gd name="T39" fmla="*/ 284 h 318"/>
              <a:gd name="T40" fmla="*/ 54 w 153"/>
              <a:gd name="T41" fmla="*/ 260 h 318"/>
              <a:gd name="T42" fmla="*/ 91 w 153"/>
              <a:gd name="T43" fmla="*/ 11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3" h="318">
                <a:moveTo>
                  <a:pt x="91" y="113"/>
                </a:moveTo>
                <a:lnTo>
                  <a:pt x="138" y="113"/>
                </a:lnTo>
                <a:cubicBezTo>
                  <a:pt x="148" y="113"/>
                  <a:pt x="153" y="113"/>
                  <a:pt x="153" y="103"/>
                </a:cubicBezTo>
                <a:cubicBezTo>
                  <a:pt x="153" y="98"/>
                  <a:pt x="148" y="98"/>
                  <a:pt x="139" y="98"/>
                </a:cubicBezTo>
                <a:lnTo>
                  <a:pt x="95" y="98"/>
                </a:lnTo>
                <a:cubicBezTo>
                  <a:pt x="113" y="27"/>
                  <a:pt x="115" y="17"/>
                  <a:pt x="115" y="14"/>
                </a:cubicBezTo>
                <a:cubicBezTo>
                  <a:pt x="115" y="5"/>
                  <a:pt x="109" y="0"/>
                  <a:pt x="101" y="0"/>
                </a:cubicBezTo>
                <a:cubicBezTo>
                  <a:pt x="99" y="0"/>
                  <a:pt x="85" y="1"/>
                  <a:pt x="81" y="18"/>
                </a:cubicBezTo>
                <a:lnTo>
                  <a:pt x="61" y="98"/>
                </a:lnTo>
                <a:lnTo>
                  <a:pt x="15" y="98"/>
                </a:lnTo>
                <a:cubicBezTo>
                  <a:pt x="5" y="98"/>
                  <a:pt x="0" y="98"/>
                  <a:pt x="0" y="107"/>
                </a:cubicBezTo>
                <a:cubicBezTo>
                  <a:pt x="0" y="113"/>
                  <a:pt x="4" y="113"/>
                  <a:pt x="14" y="113"/>
                </a:cubicBezTo>
                <a:lnTo>
                  <a:pt x="57" y="113"/>
                </a:lnTo>
                <a:cubicBezTo>
                  <a:pt x="22" y="255"/>
                  <a:pt x="20" y="263"/>
                  <a:pt x="20" y="272"/>
                </a:cubicBezTo>
                <a:cubicBezTo>
                  <a:pt x="20" y="299"/>
                  <a:pt x="38" y="318"/>
                  <a:pt x="65" y="318"/>
                </a:cubicBezTo>
                <a:cubicBezTo>
                  <a:pt x="116" y="318"/>
                  <a:pt x="145" y="245"/>
                  <a:pt x="145" y="241"/>
                </a:cubicBezTo>
                <a:cubicBezTo>
                  <a:pt x="145" y="236"/>
                  <a:pt x="141" y="236"/>
                  <a:pt x="139" y="236"/>
                </a:cubicBezTo>
                <a:cubicBezTo>
                  <a:pt x="134" y="236"/>
                  <a:pt x="134" y="238"/>
                  <a:pt x="131" y="243"/>
                </a:cubicBezTo>
                <a:cubicBezTo>
                  <a:pt x="110" y="295"/>
                  <a:pt x="83" y="307"/>
                  <a:pt x="66" y="307"/>
                </a:cubicBezTo>
                <a:cubicBezTo>
                  <a:pt x="56" y="307"/>
                  <a:pt x="51" y="301"/>
                  <a:pt x="51" y="284"/>
                </a:cubicBezTo>
                <a:cubicBezTo>
                  <a:pt x="51" y="272"/>
                  <a:pt x="52" y="269"/>
                  <a:pt x="54" y="260"/>
                </a:cubicBezTo>
                <a:lnTo>
                  <a:pt x="91" y="113"/>
                </a:lnTo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3" name="Group 72" descr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tilde{t}$&#10;&#10;\end{document}" title="IguanaTex Vector Display">
            <a:extLst>
              <a:ext uri="{FF2B5EF4-FFF2-40B4-BE49-F238E27FC236}">
                <a16:creationId xmlns:a16="http://schemas.microsoft.com/office/drawing/2014/main" id="{354DFCF1-753C-BD8D-0482-93AC059A1DA0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10871245" y="1013714"/>
            <a:ext cx="169333" cy="281489"/>
            <a:chOff x="2540000" y="2540000"/>
            <a:chExt cx="122238" cy="203201"/>
          </a:xfrm>
          <a:solidFill>
            <a:schemeClr val="tx1"/>
          </a:solidFill>
        </p:grpSpPr>
        <p:sp>
          <p:nvSpPr>
            <p:cNvPr id="74" name="Freeform 14">
              <a:extLst>
                <a:ext uri="{FF2B5EF4-FFF2-40B4-BE49-F238E27FC236}">
                  <a16:creationId xmlns:a16="http://schemas.microsoft.com/office/drawing/2014/main" id="{BA4BB8B8-3929-E96E-B9F6-38671A3AD174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2540000" y="2540000"/>
              <a:ext cx="122238" cy="25400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5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59" y="27"/>
                    <a:pt x="142" y="17"/>
                  </a:cubicBezTo>
                  <a:cubicBezTo>
                    <a:pt x="127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30"/>
                    <a:pt x="135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5" name="Freeform 15">
              <a:extLst>
                <a:ext uri="{FF2B5EF4-FFF2-40B4-BE49-F238E27FC236}">
                  <a16:creationId xmlns:a16="http://schemas.microsoft.com/office/drawing/2014/main" id="{AA492F5B-E9AF-11F1-3EA2-677F3BECBCE0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2547938" y="2601913"/>
              <a:ext cx="68263" cy="141288"/>
            </a:xfrm>
            <a:custGeom>
              <a:avLst/>
              <a:gdLst>
                <a:gd name="T0" fmla="*/ 91 w 153"/>
                <a:gd name="T1" fmla="*/ 113 h 318"/>
                <a:gd name="T2" fmla="*/ 138 w 153"/>
                <a:gd name="T3" fmla="*/ 113 h 318"/>
                <a:gd name="T4" fmla="*/ 153 w 153"/>
                <a:gd name="T5" fmla="*/ 103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7 h 318"/>
                <a:gd name="T18" fmla="*/ 14 w 153"/>
                <a:gd name="T19" fmla="*/ 97 h 318"/>
                <a:gd name="T20" fmla="*/ 0 w 153"/>
                <a:gd name="T21" fmla="*/ 107 h 318"/>
                <a:gd name="T22" fmla="*/ 13 w 153"/>
                <a:gd name="T23" fmla="*/ 113 h 318"/>
                <a:gd name="T24" fmla="*/ 57 w 153"/>
                <a:gd name="T25" fmla="*/ 113 h 318"/>
                <a:gd name="T26" fmla="*/ 19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3"/>
                  </a:moveTo>
                  <a:lnTo>
                    <a:pt x="138" y="113"/>
                  </a:lnTo>
                  <a:cubicBezTo>
                    <a:pt x="148" y="113"/>
                    <a:pt x="153" y="113"/>
                    <a:pt x="153" y="103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7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1"/>
                    <a:pt x="81" y="18"/>
                  </a:cubicBezTo>
                  <a:lnTo>
                    <a:pt x="61" y="97"/>
                  </a:lnTo>
                  <a:lnTo>
                    <a:pt x="14" y="97"/>
                  </a:lnTo>
                  <a:cubicBezTo>
                    <a:pt x="4" y="97"/>
                    <a:pt x="0" y="97"/>
                    <a:pt x="0" y="107"/>
                  </a:cubicBezTo>
                  <a:cubicBezTo>
                    <a:pt x="0" y="113"/>
                    <a:pt x="4" y="113"/>
                    <a:pt x="13" y="113"/>
                  </a:cubicBezTo>
                  <a:lnTo>
                    <a:pt x="57" y="113"/>
                  </a:lnTo>
                  <a:cubicBezTo>
                    <a:pt x="21" y="255"/>
                    <a:pt x="19" y="263"/>
                    <a:pt x="19" y="272"/>
                  </a:cubicBezTo>
                  <a:cubicBezTo>
                    <a:pt x="19" y="299"/>
                    <a:pt x="38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8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1"/>
                    <a:pt x="51" y="284"/>
                  </a:cubicBezTo>
                  <a:cubicBezTo>
                    <a:pt x="51" y="272"/>
                    <a:pt x="52" y="269"/>
                    <a:pt x="54" y="260"/>
                  </a:cubicBezTo>
                  <a:lnTo>
                    <a:pt x="91" y="113"/>
                  </a:lnTo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cxnSp>
        <p:nvCxnSpPr>
          <p:cNvPr id="76" name="Straight Arrow Connector 75">
            <a:extLst>
              <a:ext uri="{FF2B5EF4-FFF2-40B4-BE49-F238E27FC236}">
                <a16:creationId xmlns:a16="http://schemas.microsoft.com/office/drawing/2014/main" id="{25BBB976-8EDF-1C6E-E8EC-DAF2FBC0EB72}"/>
              </a:ext>
            </a:extLst>
          </p:cNvPr>
          <p:cNvCxnSpPr/>
          <p:nvPr/>
        </p:nvCxnSpPr>
        <p:spPr>
          <a:xfrm>
            <a:off x="10628867" y="2186977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Arrow Connector 76">
            <a:extLst>
              <a:ext uri="{FF2B5EF4-FFF2-40B4-BE49-F238E27FC236}">
                <a16:creationId xmlns:a16="http://schemas.microsoft.com/office/drawing/2014/main" id="{D6EE4B6B-D269-8FE1-5209-C5069D43D446}"/>
              </a:ext>
            </a:extLst>
          </p:cNvPr>
          <p:cNvCxnSpPr/>
          <p:nvPr/>
        </p:nvCxnSpPr>
        <p:spPr>
          <a:xfrm>
            <a:off x="9110032" y="2186977"/>
            <a:ext cx="66512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8A5FE4B1-C3DF-03A9-E59E-7EF3587A9734}"/>
              </a:ext>
            </a:extLst>
          </p:cNvPr>
          <p:cNvCxnSpPr>
            <a:cxnSpLocks/>
          </p:cNvCxnSpPr>
          <p:nvPr/>
        </p:nvCxnSpPr>
        <p:spPr>
          <a:xfrm flipH="1">
            <a:off x="9110032" y="1721695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Arrow Connector 79">
            <a:extLst>
              <a:ext uri="{FF2B5EF4-FFF2-40B4-BE49-F238E27FC236}">
                <a16:creationId xmlns:a16="http://schemas.microsoft.com/office/drawing/2014/main" id="{3D21656A-82B5-9DFA-0DAF-05D410F564DF}"/>
              </a:ext>
            </a:extLst>
          </p:cNvPr>
          <p:cNvCxnSpPr>
            <a:cxnSpLocks/>
          </p:cNvCxnSpPr>
          <p:nvPr/>
        </p:nvCxnSpPr>
        <p:spPr>
          <a:xfrm flipH="1">
            <a:off x="10604558" y="1721695"/>
            <a:ext cx="60298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>
            <a:extLst>
              <a:ext uri="{FF2B5EF4-FFF2-40B4-BE49-F238E27FC236}">
                <a16:creationId xmlns:a16="http://schemas.microsoft.com/office/drawing/2014/main" id="{46837BED-3CD8-528B-A5D2-EF4D55548A2C}"/>
              </a:ext>
            </a:extLst>
          </p:cNvPr>
          <p:cNvSpPr txBox="1"/>
          <p:nvPr/>
        </p:nvSpPr>
        <p:spPr>
          <a:xfrm>
            <a:off x="524950" y="5613563"/>
            <a:ext cx="101430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b="1" dirty="0"/>
              <a:t>Asynchronous:</a:t>
            </a:r>
            <a:r>
              <a:rPr lang="en-US" sz="2000" dirty="0"/>
              <a:t> any schedules that are </a:t>
            </a:r>
            <a:r>
              <a:rPr lang="en-US" sz="2000" b="1" dirty="0"/>
              <a:t>not</a:t>
            </a:r>
            <a:r>
              <a:rPr lang="en-US" sz="2000" dirty="0"/>
              <a:t> </a:t>
            </a:r>
            <a:r>
              <a:rPr lang="en-US" sz="2000" b="1" dirty="0"/>
              <a:t>synchronous</a:t>
            </a:r>
            <a:r>
              <a:rPr lang="en-US" sz="2000" dirty="0"/>
              <a:t>.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910DD24-72CA-4E98-B499-FC7E38F838AA}"/>
              </a:ext>
            </a:extLst>
          </p:cNvPr>
          <p:cNvCxnSpPr>
            <a:cxnSpLocks/>
          </p:cNvCxnSpPr>
          <p:nvPr/>
        </p:nvCxnSpPr>
        <p:spPr>
          <a:xfrm>
            <a:off x="332509" y="4169276"/>
            <a:ext cx="679384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0C384D32-86EE-4E4F-84D9-78DBBCC0B5DF}"/>
              </a:ext>
            </a:extLst>
          </p:cNvPr>
          <p:cNvCxnSpPr>
            <a:cxnSpLocks/>
          </p:cNvCxnSpPr>
          <p:nvPr/>
        </p:nvCxnSpPr>
        <p:spPr>
          <a:xfrm>
            <a:off x="318655" y="2705312"/>
            <a:ext cx="686733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944A330-FE1E-489C-B01B-0ADB0162D8E6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1870364" y="2161309"/>
            <a:ext cx="1651897" cy="363681"/>
            <a:chOff x="5435600" y="2157413"/>
            <a:chExt cx="1795463" cy="395288"/>
          </a:xfrm>
        </p:grpSpPr>
        <p:sp>
          <p:nvSpPr>
            <p:cNvPr id="78" name="Freeform 22">
              <a:extLst>
                <a:ext uri="{FF2B5EF4-FFF2-40B4-BE49-F238E27FC236}">
                  <a16:creationId xmlns:a16="http://schemas.microsoft.com/office/drawing/2014/main" id="{122E7A78-C92A-4AD3-B575-4DB3C15FE42A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5435600" y="2244726"/>
              <a:ext cx="90488" cy="201613"/>
            </a:xfrm>
            <a:custGeom>
              <a:avLst/>
              <a:gdLst>
                <a:gd name="T0" fmla="*/ 91 w 153"/>
                <a:gd name="T1" fmla="*/ 112 h 318"/>
                <a:gd name="T2" fmla="*/ 138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7 w 153"/>
                <a:gd name="T25" fmla="*/ 112 h 318"/>
                <a:gd name="T26" fmla="*/ 20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7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7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3">
              <a:extLst>
                <a:ext uri="{FF2B5EF4-FFF2-40B4-BE49-F238E27FC236}">
                  <a16:creationId xmlns:a16="http://schemas.microsoft.com/office/drawing/2014/main" id="{54D5C103-B2D7-445F-A888-C30BDB25A428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5559425" y="2408238"/>
              <a:ext cx="34925" cy="952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4">
              <a:extLst>
                <a:ext uri="{FF2B5EF4-FFF2-40B4-BE49-F238E27FC236}">
                  <a16:creationId xmlns:a16="http://schemas.microsoft.com/office/drawing/2014/main" id="{64A13AA3-9D87-4E36-A7F6-E0D584749128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5661025" y="2157413"/>
              <a:ext cx="163513" cy="349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60" y="27"/>
                    <a:pt x="142" y="17"/>
                  </a:cubicBezTo>
                  <a:cubicBezTo>
                    <a:pt x="128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30"/>
                    <a:pt x="136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5">
              <a:extLst>
                <a:ext uri="{FF2B5EF4-FFF2-40B4-BE49-F238E27FC236}">
                  <a16:creationId xmlns:a16="http://schemas.microsoft.com/office/drawing/2014/main" id="{462C43BA-13E5-4E6A-871A-3A9470370B0A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5672138" y="2244726"/>
              <a:ext cx="90488" cy="201613"/>
            </a:xfrm>
            <a:custGeom>
              <a:avLst/>
              <a:gdLst>
                <a:gd name="T0" fmla="*/ 91 w 153"/>
                <a:gd name="T1" fmla="*/ 112 h 318"/>
                <a:gd name="T2" fmla="*/ 138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8 w 153"/>
                <a:gd name="T25" fmla="*/ 112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6">
              <a:extLst>
                <a:ext uri="{FF2B5EF4-FFF2-40B4-BE49-F238E27FC236}">
                  <a16:creationId xmlns:a16="http://schemas.microsoft.com/office/drawing/2014/main" id="{D2E67755-BB7C-447E-9DCB-F631EF85126D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5876925" y="2271713"/>
              <a:ext cx="147638" cy="182563"/>
            </a:xfrm>
            <a:custGeom>
              <a:avLst/>
              <a:gdLst>
                <a:gd name="T0" fmla="*/ 232 w 250"/>
                <a:gd name="T1" fmla="*/ 154 h 289"/>
                <a:gd name="T2" fmla="*/ 250 w 250"/>
                <a:gd name="T3" fmla="*/ 144 h 289"/>
                <a:gd name="T4" fmla="*/ 232 w 250"/>
                <a:gd name="T5" fmla="*/ 134 h 289"/>
                <a:gd name="T6" fmla="*/ 21 w 250"/>
                <a:gd name="T7" fmla="*/ 134 h 289"/>
                <a:gd name="T8" fmla="*/ 154 w 250"/>
                <a:gd name="T9" fmla="*/ 20 h 289"/>
                <a:gd name="T10" fmla="*/ 232 w 250"/>
                <a:gd name="T11" fmla="*/ 20 h 289"/>
                <a:gd name="T12" fmla="*/ 250 w 250"/>
                <a:gd name="T13" fmla="*/ 10 h 289"/>
                <a:gd name="T14" fmla="*/ 232 w 250"/>
                <a:gd name="T15" fmla="*/ 0 h 289"/>
                <a:gd name="T16" fmla="*/ 153 w 250"/>
                <a:gd name="T17" fmla="*/ 0 h 289"/>
                <a:gd name="T18" fmla="*/ 0 w 250"/>
                <a:gd name="T19" fmla="*/ 144 h 289"/>
                <a:gd name="T20" fmla="*/ 153 w 250"/>
                <a:gd name="T21" fmla="*/ 289 h 289"/>
                <a:gd name="T22" fmla="*/ 232 w 250"/>
                <a:gd name="T23" fmla="*/ 289 h 289"/>
                <a:gd name="T24" fmla="*/ 250 w 250"/>
                <a:gd name="T25" fmla="*/ 279 h 289"/>
                <a:gd name="T26" fmla="*/ 232 w 250"/>
                <a:gd name="T27" fmla="*/ 269 h 289"/>
                <a:gd name="T28" fmla="*/ 154 w 250"/>
                <a:gd name="T29" fmla="*/ 269 h 289"/>
                <a:gd name="T30" fmla="*/ 21 w 250"/>
                <a:gd name="T31" fmla="*/ 154 h 289"/>
                <a:gd name="T32" fmla="*/ 232 w 250"/>
                <a:gd name="T33" fmla="*/ 154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89">
                  <a:moveTo>
                    <a:pt x="232" y="154"/>
                  </a:moveTo>
                  <a:cubicBezTo>
                    <a:pt x="241" y="154"/>
                    <a:pt x="250" y="154"/>
                    <a:pt x="250" y="144"/>
                  </a:cubicBezTo>
                  <a:cubicBezTo>
                    <a:pt x="250" y="134"/>
                    <a:pt x="241" y="134"/>
                    <a:pt x="232" y="134"/>
                  </a:cubicBezTo>
                  <a:lnTo>
                    <a:pt x="21" y="134"/>
                  </a:lnTo>
                  <a:cubicBezTo>
                    <a:pt x="27" y="67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4"/>
                    <a:pt x="0" y="144"/>
                  </a:cubicBezTo>
                  <a:cubicBezTo>
                    <a:pt x="0" y="224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1" y="289"/>
                    <a:pt x="250" y="289"/>
                    <a:pt x="250" y="279"/>
                  </a:cubicBezTo>
                  <a:cubicBezTo>
                    <a:pt x="250" y="269"/>
                    <a:pt x="241" y="269"/>
                    <a:pt x="232" y="269"/>
                  </a:cubicBezTo>
                  <a:lnTo>
                    <a:pt x="154" y="269"/>
                  </a:lnTo>
                  <a:cubicBezTo>
                    <a:pt x="84" y="269"/>
                    <a:pt x="27" y="221"/>
                    <a:pt x="21" y="154"/>
                  </a:cubicBezTo>
                  <a:lnTo>
                    <a:pt x="232" y="15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7">
              <a:extLst>
                <a:ext uri="{FF2B5EF4-FFF2-40B4-BE49-F238E27FC236}">
                  <a16:creationId xmlns:a16="http://schemas.microsoft.com/office/drawing/2014/main" id="{12F94B54-3830-46AB-A5D1-B10749C3C11B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6189663" y="2174876"/>
              <a:ext cx="55563" cy="377825"/>
            </a:xfrm>
            <a:custGeom>
              <a:avLst/>
              <a:gdLst>
                <a:gd name="T0" fmla="*/ 0 w 96"/>
                <a:gd name="T1" fmla="*/ 599 h 599"/>
                <a:gd name="T2" fmla="*/ 96 w 96"/>
                <a:gd name="T3" fmla="*/ 599 h 599"/>
                <a:gd name="T4" fmla="*/ 96 w 96"/>
                <a:gd name="T5" fmla="*/ 579 h 599"/>
                <a:gd name="T6" fmla="*/ 20 w 96"/>
                <a:gd name="T7" fmla="*/ 579 h 599"/>
                <a:gd name="T8" fmla="*/ 20 w 96"/>
                <a:gd name="T9" fmla="*/ 20 h 599"/>
                <a:gd name="T10" fmla="*/ 96 w 96"/>
                <a:gd name="T11" fmla="*/ 20 h 599"/>
                <a:gd name="T12" fmla="*/ 96 w 96"/>
                <a:gd name="T13" fmla="*/ 0 h 599"/>
                <a:gd name="T14" fmla="*/ 0 w 96"/>
                <a:gd name="T15" fmla="*/ 0 h 599"/>
                <a:gd name="T16" fmla="*/ 0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0" y="599"/>
                  </a:moveTo>
                  <a:lnTo>
                    <a:pt x="96" y="599"/>
                  </a:lnTo>
                  <a:lnTo>
                    <a:pt x="96" y="579"/>
                  </a:lnTo>
                  <a:lnTo>
                    <a:pt x="20" y="579"/>
                  </a:lnTo>
                  <a:lnTo>
                    <a:pt x="20" y="20"/>
                  </a:lnTo>
                  <a:lnTo>
                    <a:pt x="96" y="20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8">
              <a:extLst>
                <a:ext uri="{FF2B5EF4-FFF2-40B4-BE49-F238E27FC236}">
                  <a16:creationId xmlns:a16="http://schemas.microsoft.com/office/drawing/2014/main" id="{93A61FCE-DF18-44EB-BE0D-CBE1FABDDA99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6275388" y="2298701"/>
              <a:ext cx="117475" cy="204788"/>
            </a:xfrm>
            <a:custGeom>
              <a:avLst/>
              <a:gdLst>
                <a:gd name="T0" fmla="*/ 39 w 198"/>
                <a:gd name="T1" fmla="*/ 204 h 324"/>
                <a:gd name="T2" fmla="*/ 106 w 198"/>
                <a:gd name="T3" fmla="*/ 233 h 324"/>
                <a:gd name="T4" fmla="*/ 198 w 198"/>
                <a:gd name="T5" fmla="*/ 116 h 324"/>
                <a:gd name="T6" fmla="*/ 119 w 198"/>
                <a:gd name="T7" fmla="*/ 0 h 324"/>
                <a:gd name="T8" fmla="*/ 37 w 198"/>
                <a:gd name="T9" fmla="*/ 30 h 324"/>
                <a:gd name="T10" fmla="*/ 37 w 198"/>
                <a:gd name="T11" fmla="*/ 6 h 324"/>
                <a:gd name="T12" fmla="*/ 0 w 198"/>
                <a:gd name="T13" fmla="*/ 6 h 324"/>
                <a:gd name="T14" fmla="*/ 0 w 198"/>
                <a:gd name="T15" fmla="*/ 324 h 324"/>
                <a:gd name="T16" fmla="*/ 39 w 198"/>
                <a:gd name="T17" fmla="*/ 324 h 324"/>
                <a:gd name="T18" fmla="*/ 39 w 198"/>
                <a:gd name="T19" fmla="*/ 204 h 324"/>
                <a:gd name="T20" fmla="*/ 39 w 198"/>
                <a:gd name="T21" fmla="*/ 61 h 324"/>
                <a:gd name="T22" fmla="*/ 91 w 198"/>
                <a:gd name="T23" fmla="*/ 32 h 324"/>
                <a:gd name="T24" fmla="*/ 159 w 198"/>
                <a:gd name="T25" fmla="*/ 116 h 324"/>
                <a:gd name="T26" fmla="*/ 87 w 198"/>
                <a:gd name="T27" fmla="*/ 202 h 324"/>
                <a:gd name="T28" fmla="*/ 44 w 198"/>
                <a:gd name="T29" fmla="*/ 179 h 324"/>
                <a:gd name="T30" fmla="*/ 39 w 198"/>
                <a:gd name="T31" fmla="*/ 161 h 324"/>
                <a:gd name="T32" fmla="*/ 39 w 198"/>
                <a:gd name="T33" fmla="*/ 6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324">
                  <a:moveTo>
                    <a:pt x="39" y="204"/>
                  </a:moveTo>
                  <a:cubicBezTo>
                    <a:pt x="54" y="219"/>
                    <a:pt x="76" y="233"/>
                    <a:pt x="106" y="233"/>
                  </a:cubicBezTo>
                  <a:cubicBezTo>
                    <a:pt x="154" y="233"/>
                    <a:pt x="198" y="184"/>
                    <a:pt x="198" y="116"/>
                  </a:cubicBezTo>
                  <a:cubicBezTo>
                    <a:pt x="198" y="56"/>
                    <a:pt x="167" y="0"/>
                    <a:pt x="119" y="0"/>
                  </a:cubicBezTo>
                  <a:cubicBezTo>
                    <a:pt x="89" y="0"/>
                    <a:pt x="60" y="11"/>
                    <a:pt x="37" y="30"/>
                  </a:cubicBezTo>
                  <a:lnTo>
                    <a:pt x="37" y="6"/>
                  </a:lnTo>
                  <a:lnTo>
                    <a:pt x="0" y="6"/>
                  </a:lnTo>
                  <a:lnTo>
                    <a:pt x="0" y="324"/>
                  </a:lnTo>
                  <a:lnTo>
                    <a:pt x="39" y="324"/>
                  </a:lnTo>
                  <a:lnTo>
                    <a:pt x="39" y="204"/>
                  </a:lnTo>
                  <a:close/>
                  <a:moveTo>
                    <a:pt x="39" y="61"/>
                  </a:moveTo>
                  <a:cubicBezTo>
                    <a:pt x="51" y="43"/>
                    <a:pt x="70" y="32"/>
                    <a:pt x="91" y="32"/>
                  </a:cubicBezTo>
                  <a:cubicBezTo>
                    <a:pt x="129" y="32"/>
                    <a:pt x="159" y="70"/>
                    <a:pt x="159" y="116"/>
                  </a:cubicBezTo>
                  <a:cubicBezTo>
                    <a:pt x="159" y="167"/>
                    <a:pt x="124" y="202"/>
                    <a:pt x="87" y="202"/>
                  </a:cubicBezTo>
                  <a:cubicBezTo>
                    <a:pt x="67" y="202"/>
                    <a:pt x="54" y="192"/>
                    <a:pt x="44" y="179"/>
                  </a:cubicBezTo>
                  <a:cubicBezTo>
                    <a:pt x="39" y="171"/>
                    <a:pt x="39" y="170"/>
                    <a:pt x="39" y="161"/>
                  </a:cubicBezTo>
                  <a:lnTo>
                    <a:pt x="39" y="61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9">
              <a:extLst>
                <a:ext uri="{FF2B5EF4-FFF2-40B4-BE49-F238E27FC236}">
                  <a16:creationId xmlns:a16="http://schemas.microsoft.com/office/drawing/2014/main" id="{618EF69A-5B9B-4EBF-87DE-CFE908ADF437}"/>
                </a:ext>
              </a:extLst>
            </p:cNvPr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6419850" y="2297113"/>
              <a:ext cx="130175" cy="149225"/>
            </a:xfrm>
            <a:custGeom>
              <a:avLst/>
              <a:gdLst>
                <a:gd name="T0" fmla="*/ 219 w 219"/>
                <a:gd name="T1" fmla="*/ 120 h 236"/>
                <a:gd name="T2" fmla="*/ 110 w 219"/>
                <a:gd name="T3" fmla="*/ 0 h 236"/>
                <a:gd name="T4" fmla="*/ 0 w 219"/>
                <a:gd name="T5" fmla="*/ 120 h 236"/>
                <a:gd name="T6" fmla="*/ 109 w 219"/>
                <a:gd name="T7" fmla="*/ 236 h 236"/>
                <a:gd name="T8" fmla="*/ 219 w 219"/>
                <a:gd name="T9" fmla="*/ 120 h 236"/>
                <a:gd name="T10" fmla="*/ 109 w 219"/>
                <a:gd name="T11" fmla="*/ 204 h 236"/>
                <a:gd name="T12" fmla="*/ 39 w 219"/>
                <a:gd name="T13" fmla="*/ 115 h 236"/>
                <a:gd name="T14" fmla="*/ 109 w 219"/>
                <a:gd name="T15" fmla="*/ 30 h 236"/>
                <a:gd name="T16" fmla="*/ 180 w 219"/>
                <a:gd name="T17" fmla="*/ 115 h 236"/>
                <a:gd name="T18" fmla="*/ 109 w 219"/>
                <a:gd name="T19" fmla="*/ 20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36">
                  <a:moveTo>
                    <a:pt x="219" y="120"/>
                  </a:moveTo>
                  <a:cubicBezTo>
                    <a:pt x="219" y="53"/>
                    <a:pt x="169" y="0"/>
                    <a:pt x="110" y="0"/>
                  </a:cubicBezTo>
                  <a:cubicBezTo>
                    <a:pt x="49" y="0"/>
                    <a:pt x="0" y="55"/>
                    <a:pt x="0" y="120"/>
                  </a:cubicBezTo>
                  <a:cubicBezTo>
                    <a:pt x="0" y="186"/>
                    <a:pt x="51" y="236"/>
                    <a:pt x="109" y="236"/>
                  </a:cubicBezTo>
                  <a:cubicBezTo>
                    <a:pt x="169" y="236"/>
                    <a:pt x="219" y="185"/>
                    <a:pt x="219" y="120"/>
                  </a:cubicBezTo>
                  <a:close/>
                  <a:moveTo>
                    <a:pt x="109" y="204"/>
                  </a:moveTo>
                  <a:cubicBezTo>
                    <a:pt x="75" y="204"/>
                    <a:pt x="39" y="176"/>
                    <a:pt x="39" y="115"/>
                  </a:cubicBezTo>
                  <a:cubicBezTo>
                    <a:pt x="39" y="55"/>
                    <a:pt x="77" y="30"/>
                    <a:pt x="109" y="30"/>
                  </a:cubicBezTo>
                  <a:cubicBezTo>
                    <a:pt x="144" y="30"/>
                    <a:pt x="180" y="56"/>
                    <a:pt x="180" y="115"/>
                  </a:cubicBezTo>
                  <a:cubicBezTo>
                    <a:pt x="180" y="174"/>
                    <a:pt x="146" y="204"/>
                    <a:pt x="109" y="20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30">
              <a:extLst>
                <a:ext uri="{FF2B5EF4-FFF2-40B4-BE49-F238E27FC236}">
                  <a16:creationId xmlns:a16="http://schemas.microsoft.com/office/drawing/2014/main" id="{8CE3D005-A530-40C4-8CD6-43237F6919D7}"/>
                </a:ext>
              </a:extLst>
            </p:cNvPr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6581775" y="2222501"/>
              <a:ext cx="23813" cy="219075"/>
            </a:xfrm>
            <a:prstGeom prst="rect">
              <a:avLst/>
            </a:pr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1">
              <a:extLst>
                <a:ext uri="{FF2B5EF4-FFF2-40B4-BE49-F238E27FC236}">
                  <a16:creationId xmlns:a16="http://schemas.microsoft.com/office/drawing/2014/main" id="{0AF27E59-DCFD-4D2E-893A-07B5F09A4160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6632575" y="2301876"/>
              <a:ext cx="127000" cy="204788"/>
            </a:xfrm>
            <a:custGeom>
              <a:avLst/>
              <a:gdLst>
                <a:gd name="T0" fmla="*/ 216 w 216"/>
                <a:gd name="T1" fmla="*/ 0 h 324"/>
                <a:gd name="T2" fmla="*/ 178 w 216"/>
                <a:gd name="T3" fmla="*/ 0 h 324"/>
                <a:gd name="T4" fmla="*/ 112 w 216"/>
                <a:gd name="T5" fmla="*/ 193 h 324"/>
                <a:gd name="T6" fmla="*/ 112 w 216"/>
                <a:gd name="T7" fmla="*/ 193 h 324"/>
                <a:gd name="T8" fmla="*/ 67 w 216"/>
                <a:gd name="T9" fmla="*/ 62 h 324"/>
                <a:gd name="T10" fmla="*/ 40 w 216"/>
                <a:gd name="T11" fmla="*/ 0 h 324"/>
                <a:gd name="T12" fmla="*/ 0 w 216"/>
                <a:gd name="T13" fmla="*/ 0 h 324"/>
                <a:gd name="T14" fmla="*/ 97 w 216"/>
                <a:gd name="T15" fmla="*/ 221 h 324"/>
                <a:gd name="T16" fmla="*/ 79 w 216"/>
                <a:gd name="T17" fmla="*/ 266 h 324"/>
                <a:gd name="T18" fmla="*/ 51 w 216"/>
                <a:gd name="T19" fmla="*/ 295 h 324"/>
                <a:gd name="T20" fmla="*/ 12 w 216"/>
                <a:gd name="T21" fmla="*/ 287 h 324"/>
                <a:gd name="T22" fmla="*/ 15 w 216"/>
                <a:gd name="T23" fmla="*/ 320 h 324"/>
                <a:gd name="T24" fmla="*/ 51 w 216"/>
                <a:gd name="T25" fmla="*/ 324 h 324"/>
                <a:gd name="T26" fmla="*/ 107 w 216"/>
                <a:gd name="T27" fmla="*/ 267 h 324"/>
                <a:gd name="T28" fmla="*/ 216 w 216"/>
                <a:gd name="T2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6" h="324">
                  <a:moveTo>
                    <a:pt x="216" y="0"/>
                  </a:moveTo>
                  <a:lnTo>
                    <a:pt x="178" y="0"/>
                  </a:lnTo>
                  <a:cubicBezTo>
                    <a:pt x="114" y="158"/>
                    <a:pt x="113" y="181"/>
                    <a:pt x="112" y="193"/>
                  </a:cubicBezTo>
                  <a:lnTo>
                    <a:pt x="112" y="193"/>
                  </a:lnTo>
                  <a:cubicBezTo>
                    <a:pt x="109" y="159"/>
                    <a:pt x="69" y="66"/>
                    <a:pt x="67" y="62"/>
                  </a:cubicBezTo>
                  <a:lnTo>
                    <a:pt x="40" y="0"/>
                  </a:lnTo>
                  <a:lnTo>
                    <a:pt x="0" y="0"/>
                  </a:lnTo>
                  <a:lnTo>
                    <a:pt x="97" y="221"/>
                  </a:lnTo>
                  <a:cubicBezTo>
                    <a:pt x="91" y="237"/>
                    <a:pt x="81" y="262"/>
                    <a:pt x="79" y="266"/>
                  </a:cubicBezTo>
                  <a:cubicBezTo>
                    <a:pt x="66" y="295"/>
                    <a:pt x="58" y="295"/>
                    <a:pt x="51" y="295"/>
                  </a:cubicBezTo>
                  <a:cubicBezTo>
                    <a:pt x="43" y="295"/>
                    <a:pt x="27" y="293"/>
                    <a:pt x="12" y="287"/>
                  </a:cubicBezTo>
                  <a:lnTo>
                    <a:pt x="15" y="320"/>
                  </a:lnTo>
                  <a:cubicBezTo>
                    <a:pt x="26" y="322"/>
                    <a:pt x="40" y="324"/>
                    <a:pt x="51" y="324"/>
                  </a:cubicBezTo>
                  <a:cubicBezTo>
                    <a:pt x="68" y="324"/>
                    <a:pt x="87" y="318"/>
                    <a:pt x="107" y="267"/>
                  </a:cubicBezTo>
                  <a:lnTo>
                    <a:pt x="216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2">
              <a:extLst>
                <a:ext uri="{FF2B5EF4-FFF2-40B4-BE49-F238E27FC236}">
                  <a16:creationId xmlns:a16="http://schemas.microsoft.com/office/drawing/2014/main" id="{1981CA98-23C7-4380-A0BB-39C4AF478DB4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6796088" y="2206626"/>
              <a:ext cx="69850" cy="3143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3">
              <a:extLst>
                <a:ext uri="{FF2B5EF4-FFF2-40B4-BE49-F238E27FC236}">
                  <a16:creationId xmlns:a16="http://schemas.microsoft.com/office/drawing/2014/main" id="{8CEC1640-4381-44FB-B933-DD039AC3E51B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6897688" y="2224088"/>
              <a:ext cx="146050" cy="222250"/>
            </a:xfrm>
            <a:custGeom>
              <a:avLst/>
              <a:gdLst>
                <a:gd name="T0" fmla="*/ 152 w 247"/>
                <a:gd name="T1" fmla="*/ 200 h 353"/>
                <a:gd name="T2" fmla="*/ 204 w 247"/>
                <a:gd name="T3" fmla="*/ 341 h 353"/>
                <a:gd name="T4" fmla="*/ 230 w 247"/>
                <a:gd name="T5" fmla="*/ 352 h 353"/>
                <a:gd name="T6" fmla="*/ 241 w 247"/>
                <a:gd name="T7" fmla="*/ 352 h 353"/>
                <a:gd name="T8" fmla="*/ 247 w 247"/>
                <a:gd name="T9" fmla="*/ 347 h 353"/>
                <a:gd name="T10" fmla="*/ 244 w 247"/>
                <a:gd name="T11" fmla="*/ 342 h 353"/>
                <a:gd name="T12" fmla="*/ 233 w 247"/>
                <a:gd name="T13" fmla="*/ 319 h 353"/>
                <a:gd name="T14" fmla="*/ 131 w 247"/>
                <a:gd name="T15" fmla="*/ 35 h 353"/>
                <a:gd name="T16" fmla="*/ 70 w 247"/>
                <a:gd name="T17" fmla="*/ 0 h 353"/>
                <a:gd name="T18" fmla="*/ 61 w 247"/>
                <a:gd name="T19" fmla="*/ 5 h 353"/>
                <a:gd name="T20" fmla="*/ 66 w 247"/>
                <a:gd name="T21" fmla="*/ 10 h 353"/>
                <a:gd name="T22" fmla="*/ 98 w 247"/>
                <a:gd name="T23" fmla="*/ 50 h 353"/>
                <a:gd name="T24" fmla="*/ 147 w 247"/>
                <a:gd name="T25" fmla="*/ 186 h 353"/>
                <a:gd name="T26" fmla="*/ 9 w 247"/>
                <a:gd name="T27" fmla="*/ 323 h 353"/>
                <a:gd name="T28" fmla="*/ 0 w 247"/>
                <a:gd name="T29" fmla="*/ 338 h 353"/>
                <a:gd name="T30" fmla="*/ 15 w 247"/>
                <a:gd name="T31" fmla="*/ 353 h 353"/>
                <a:gd name="T32" fmla="*/ 31 w 247"/>
                <a:gd name="T33" fmla="*/ 342 h 353"/>
                <a:gd name="T34" fmla="*/ 152 w 247"/>
                <a:gd name="T3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353">
                  <a:moveTo>
                    <a:pt x="152" y="200"/>
                  </a:moveTo>
                  <a:cubicBezTo>
                    <a:pt x="172" y="253"/>
                    <a:pt x="196" y="329"/>
                    <a:pt x="204" y="341"/>
                  </a:cubicBezTo>
                  <a:cubicBezTo>
                    <a:pt x="212" y="352"/>
                    <a:pt x="217" y="352"/>
                    <a:pt x="230" y="352"/>
                  </a:cubicBezTo>
                  <a:lnTo>
                    <a:pt x="241" y="352"/>
                  </a:lnTo>
                  <a:cubicBezTo>
                    <a:pt x="246" y="351"/>
                    <a:pt x="247" y="348"/>
                    <a:pt x="247" y="347"/>
                  </a:cubicBezTo>
                  <a:cubicBezTo>
                    <a:pt x="247" y="345"/>
                    <a:pt x="246" y="344"/>
                    <a:pt x="244" y="342"/>
                  </a:cubicBezTo>
                  <a:cubicBezTo>
                    <a:pt x="239" y="337"/>
                    <a:pt x="236" y="329"/>
                    <a:pt x="233" y="319"/>
                  </a:cubicBezTo>
                  <a:lnTo>
                    <a:pt x="131" y="35"/>
                  </a:lnTo>
                  <a:cubicBezTo>
                    <a:pt x="121" y="6"/>
                    <a:pt x="94" y="0"/>
                    <a:pt x="70" y="0"/>
                  </a:cubicBezTo>
                  <a:cubicBezTo>
                    <a:pt x="68" y="0"/>
                    <a:pt x="61" y="0"/>
                    <a:pt x="61" y="5"/>
                  </a:cubicBezTo>
                  <a:cubicBezTo>
                    <a:pt x="61" y="9"/>
                    <a:pt x="65" y="10"/>
                    <a:pt x="66" y="10"/>
                  </a:cubicBezTo>
                  <a:cubicBezTo>
                    <a:pt x="82" y="13"/>
                    <a:pt x="86" y="16"/>
                    <a:pt x="98" y="50"/>
                  </a:cubicBezTo>
                  <a:lnTo>
                    <a:pt x="147" y="186"/>
                  </a:lnTo>
                  <a:lnTo>
                    <a:pt x="9" y="323"/>
                  </a:lnTo>
                  <a:cubicBezTo>
                    <a:pt x="3" y="329"/>
                    <a:pt x="0" y="332"/>
                    <a:pt x="0" y="338"/>
                  </a:cubicBezTo>
                  <a:cubicBezTo>
                    <a:pt x="0" y="347"/>
                    <a:pt x="7" y="353"/>
                    <a:pt x="15" y="353"/>
                  </a:cubicBezTo>
                  <a:cubicBezTo>
                    <a:pt x="23" y="353"/>
                    <a:pt x="27" y="347"/>
                    <a:pt x="31" y="342"/>
                  </a:cubicBezTo>
                  <a:lnTo>
                    <a:pt x="152" y="20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4">
              <a:extLst>
                <a:ext uri="{FF2B5EF4-FFF2-40B4-BE49-F238E27FC236}">
                  <a16:creationId xmlns:a16="http://schemas.microsoft.com/office/drawing/2014/main" id="{9BB9C052-808C-405E-8235-3EF4FFE29EED}"/>
                </a:ext>
              </a:extLst>
            </p:cNvPr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7070725" y="2206626"/>
              <a:ext cx="66675" cy="314325"/>
            </a:xfrm>
            <a:custGeom>
              <a:avLst/>
              <a:gdLst>
                <a:gd name="T0" fmla="*/ 115 w 115"/>
                <a:gd name="T1" fmla="*/ 249 h 499"/>
                <a:gd name="T2" fmla="*/ 83 w 115"/>
                <a:gd name="T3" fmla="*/ 94 h 499"/>
                <a:gd name="T4" fmla="*/ 5 w 115"/>
                <a:gd name="T5" fmla="*/ 0 h 499"/>
                <a:gd name="T6" fmla="*/ 0 w 115"/>
                <a:gd name="T7" fmla="*/ 5 h 499"/>
                <a:gd name="T8" fmla="*/ 9 w 115"/>
                <a:gd name="T9" fmla="*/ 16 h 499"/>
                <a:gd name="T10" fmla="*/ 87 w 115"/>
                <a:gd name="T11" fmla="*/ 249 h 499"/>
                <a:gd name="T12" fmla="*/ 6 w 115"/>
                <a:gd name="T13" fmla="*/ 486 h 499"/>
                <a:gd name="T14" fmla="*/ 0 w 115"/>
                <a:gd name="T15" fmla="*/ 494 h 499"/>
                <a:gd name="T16" fmla="*/ 5 w 115"/>
                <a:gd name="T17" fmla="*/ 499 h 499"/>
                <a:gd name="T18" fmla="*/ 84 w 115"/>
                <a:gd name="T19" fmla="*/ 402 h 499"/>
                <a:gd name="T20" fmla="*/ 115 w 115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499">
                  <a:moveTo>
                    <a:pt x="115" y="249"/>
                  </a:moveTo>
                  <a:cubicBezTo>
                    <a:pt x="115" y="210"/>
                    <a:pt x="110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9" y="16"/>
                  </a:cubicBezTo>
                  <a:cubicBezTo>
                    <a:pt x="58" y="66"/>
                    <a:pt x="87" y="145"/>
                    <a:pt x="87" y="249"/>
                  </a:cubicBezTo>
                  <a:cubicBezTo>
                    <a:pt x="87" y="335"/>
                    <a:pt x="68" y="423"/>
                    <a:pt x="6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4" y="402"/>
                  </a:cubicBezTo>
                  <a:cubicBezTo>
                    <a:pt x="109" y="347"/>
                    <a:pt x="115" y="291"/>
                    <a:pt x="115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5">
              <a:extLst>
                <a:ext uri="{FF2B5EF4-FFF2-40B4-BE49-F238E27FC236}">
                  <a16:creationId xmlns:a16="http://schemas.microsoft.com/office/drawing/2014/main" id="{21472567-CD7E-4AE5-934A-A65728644F00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7173913" y="2174876"/>
              <a:ext cx="57150" cy="377825"/>
            </a:xfrm>
            <a:custGeom>
              <a:avLst/>
              <a:gdLst>
                <a:gd name="T0" fmla="*/ 96 w 96"/>
                <a:gd name="T1" fmla="*/ 599 h 599"/>
                <a:gd name="T2" fmla="*/ 96 w 96"/>
                <a:gd name="T3" fmla="*/ 0 h 599"/>
                <a:gd name="T4" fmla="*/ 0 w 96"/>
                <a:gd name="T5" fmla="*/ 0 h 599"/>
                <a:gd name="T6" fmla="*/ 0 w 96"/>
                <a:gd name="T7" fmla="*/ 20 h 599"/>
                <a:gd name="T8" fmla="*/ 76 w 96"/>
                <a:gd name="T9" fmla="*/ 20 h 599"/>
                <a:gd name="T10" fmla="*/ 76 w 96"/>
                <a:gd name="T11" fmla="*/ 579 h 599"/>
                <a:gd name="T12" fmla="*/ 0 w 96"/>
                <a:gd name="T13" fmla="*/ 579 h 599"/>
                <a:gd name="T14" fmla="*/ 0 w 96"/>
                <a:gd name="T15" fmla="*/ 599 h 599"/>
                <a:gd name="T16" fmla="*/ 96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96" y="599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76" y="20"/>
                  </a:lnTo>
                  <a:lnTo>
                    <a:pt x="76" y="579"/>
                  </a:lnTo>
                  <a:lnTo>
                    <a:pt x="0" y="579"/>
                  </a:lnTo>
                  <a:lnTo>
                    <a:pt x="0" y="599"/>
                  </a:lnTo>
                  <a:lnTo>
                    <a:pt x="96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667F135F-402A-40A3-A597-4A9A408D1282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5506278" y="2176545"/>
            <a:ext cx="1516339" cy="366216"/>
            <a:chOff x="5435600" y="2157413"/>
            <a:chExt cx="1636713" cy="395288"/>
          </a:xfrm>
        </p:grpSpPr>
        <p:sp>
          <p:nvSpPr>
            <p:cNvPr id="106" name="Freeform 42">
              <a:extLst>
                <a:ext uri="{FF2B5EF4-FFF2-40B4-BE49-F238E27FC236}">
                  <a16:creationId xmlns:a16="http://schemas.microsoft.com/office/drawing/2014/main" id="{EF71C65A-8687-4BD7-B869-EC7CF8050E63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5435600" y="2244726"/>
              <a:ext cx="90488" cy="201613"/>
            </a:xfrm>
            <a:custGeom>
              <a:avLst/>
              <a:gdLst>
                <a:gd name="T0" fmla="*/ 91 w 153"/>
                <a:gd name="T1" fmla="*/ 112 h 318"/>
                <a:gd name="T2" fmla="*/ 138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5 w 153"/>
                <a:gd name="T9" fmla="*/ 97 h 318"/>
                <a:gd name="T10" fmla="*/ 115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1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7 w 153"/>
                <a:gd name="T25" fmla="*/ 112 h 318"/>
                <a:gd name="T26" fmla="*/ 20 w 153"/>
                <a:gd name="T27" fmla="*/ 272 h 318"/>
                <a:gd name="T28" fmla="*/ 65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1 w 153"/>
                <a:gd name="T35" fmla="*/ 243 h 318"/>
                <a:gd name="T36" fmla="*/ 66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5" y="16"/>
                    <a:pt x="115" y="13"/>
                  </a:cubicBezTo>
                  <a:cubicBezTo>
                    <a:pt x="115" y="5"/>
                    <a:pt x="109" y="0"/>
                    <a:pt x="101" y="0"/>
                  </a:cubicBezTo>
                  <a:cubicBezTo>
                    <a:pt x="99" y="0"/>
                    <a:pt x="85" y="0"/>
                    <a:pt x="81" y="18"/>
                  </a:cubicBezTo>
                  <a:lnTo>
                    <a:pt x="61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7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5" y="318"/>
                  </a:cubicBezTo>
                  <a:cubicBezTo>
                    <a:pt x="116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4" y="236"/>
                    <a:pt x="134" y="237"/>
                    <a:pt x="131" y="243"/>
                  </a:cubicBezTo>
                  <a:cubicBezTo>
                    <a:pt x="110" y="295"/>
                    <a:pt x="83" y="307"/>
                    <a:pt x="66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3">
              <a:extLst>
                <a:ext uri="{FF2B5EF4-FFF2-40B4-BE49-F238E27FC236}">
                  <a16:creationId xmlns:a16="http://schemas.microsoft.com/office/drawing/2014/main" id="{12E19CF5-EA64-4630-91AE-A152C0ADC33B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559425" y="2408238"/>
              <a:ext cx="34925" cy="95250"/>
            </a:xfrm>
            <a:custGeom>
              <a:avLst/>
              <a:gdLst>
                <a:gd name="T0" fmla="*/ 58 w 58"/>
                <a:gd name="T1" fmla="*/ 53 h 150"/>
                <a:gd name="T2" fmla="*/ 26 w 58"/>
                <a:gd name="T3" fmla="*/ 0 h 150"/>
                <a:gd name="T4" fmla="*/ 0 w 58"/>
                <a:gd name="T5" fmla="*/ 27 h 150"/>
                <a:gd name="T6" fmla="*/ 26 w 58"/>
                <a:gd name="T7" fmla="*/ 53 h 150"/>
                <a:gd name="T8" fmla="*/ 44 w 58"/>
                <a:gd name="T9" fmla="*/ 47 h 150"/>
                <a:gd name="T10" fmla="*/ 46 w 58"/>
                <a:gd name="T11" fmla="*/ 45 h 150"/>
                <a:gd name="T12" fmla="*/ 47 w 58"/>
                <a:gd name="T13" fmla="*/ 53 h 150"/>
                <a:gd name="T14" fmla="*/ 13 w 58"/>
                <a:gd name="T15" fmla="*/ 136 h 150"/>
                <a:gd name="T16" fmla="*/ 8 w 58"/>
                <a:gd name="T17" fmla="*/ 144 h 150"/>
                <a:gd name="T18" fmla="*/ 13 w 58"/>
                <a:gd name="T19" fmla="*/ 150 h 150"/>
                <a:gd name="T20" fmla="*/ 58 w 58"/>
                <a:gd name="T21" fmla="*/ 5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50">
                  <a:moveTo>
                    <a:pt x="58" y="53"/>
                  </a:moveTo>
                  <a:cubicBezTo>
                    <a:pt x="58" y="20"/>
                    <a:pt x="46" y="0"/>
                    <a:pt x="26" y="0"/>
                  </a:cubicBezTo>
                  <a:cubicBezTo>
                    <a:pt x="10" y="0"/>
                    <a:pt x="0" y="13"/>
                    <a:pt x="0" y="27"/>
                  </a:cubicBezTo>
                  <a:cubicBezTo>
                    <a:pt x="0" y="40"/>
                    <a:pt x="10" y="53"/>
                    <a:pt x="26" y="53"/>
                  </a:cubicBezTo>
                  <a:cubicBezTo>
                    <a:pt x="32" y="53"/>
                    <a:pt x="39" y="51"/>
                    <a:pt x="44" y="47"/>
                  </a:cubicBezTo>
                  <a:cubicBezTo>
                    <a:pt x="45" y="46"/>
                    <a:pt x="46" y="45"/>
                    <a:pt x="46" y="45"/>
                  </a:cubicBezTo>
                  <a:cubicBezTo>
                    <a:pt x="47" y="45"/>
                    <a:pt x="47" y="46"/>
                    <a:pt x="47" y="53"/>
                  </a:cubicBezTo>
                  <a:cubicBezTo>
                    <a:pt x="47" y="90"/>
                    <a:pt x="30" y="120"/>
                    <a:pt x="13" y="136"/>
                  </a:cubicBezTo>
                  <a:cubicBezTo>
                    <a:pt x="8" y="142"/>
                    <a:pt x="8" y="143"/>
                    <a:pt x="8" y="144"/>
                  </a:cubicBezTo>
                  <a:cubicBezTo>
                    <a:pt x="8" y="148"/>
                    <a:pt x="10" y="150"/>
                    <a:pt x="13" y="150"/>
                  </a:cubicBezTo>
                  <a:cubicBezTo>
                    <a:pt x="18" y="150"/>
                    <a:pt x="58" y="111"/>
                    <a:pt x="58" y="53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4">
              <a:extLst>
                <a:ext uri="{FF2B5EF4-FFF2-40B4-BE49-F238E27FC236}">
                  <a16:creationId xmlns:a16="http://schemas.microsoft.com/office/drawing/2014/main" id="{B6965B2E-0E17-4DCF-AF40-AE2495C028DD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5661025" y="2157413"/>
              <a:ext cx="161925" cy="34925"/>
            </a:xfrm>
            <a:custGeom>
              <a:avLst/>
              <a:gdLst>
                <a:gd name="T0" fmla="*/ 270 w 277"/>
                <a:gd name="T1" fmla="*/ 0 h 57"/>
                <a:gd name="T2" fmla="*/ 194 w 277"/>
                <a:gd name="T3" fmla="*/ 35 h 57"/>
                <a:gd name="T4" fmla="*/ 142 w 277"/>
                <a:gd name="T5" fmla="*/ 17 h 57"/>
                <a:gd name="T6" fmla="*/ 92 w 277"/>
                <a:gd name="T7" fmla="*/ 0 h 57"/>
                <a:gd name="T8" fmla="*/ 56 w 277"/>
                <a:gd name="T9" fmla="*/ 9 h 57"/>
                <a:gd name="T10" fmla="*/ 27 w 277"/>
                <a:gd name="T11" fmla="*/ 26 h 57"/>
                <a:gd name="T12" fmla="*/ 0 w 277"/>
                <a:gd name="T13" fmla="*/ 48 h 57"/>
                <a:gd name="T14" fmla="*/ 7 w 277"/>
                <a:gd name="T15" fmla="*/ 57 h 57"/>
                <a:gd name="T16" fmla="*/ 84 w 277"/>
                <a:gd name="T17" fmla="*/ 21 h 57"/>
                <a:gd name="T18" fmla="*/ 136 w 277"/>
                <a:gd name="T19" fmla="*/ 40 h 57"/>
                <a:gd name="T20" fmla="*/ 185 w 277"/>
                <a:gd name="T21" fmla="*/ 57 h 57"/>
                <a:gd name="T22" fmla="*/ 222 w 277"/>
                <a:gd name="T23" fmla="*/ 48 h 57"/>
                <a:gd name="T24" fmla="*/ 250 w 277"/>
                <a:gd name="T25" fmla="*/ 30 h 57"/>
                <a:gd name="T26" fmla="*/ 277 w 277"/>
                <a:gd name="T27" fmla="*/ 8 h 57"/>
                <a:gd name="T28" fmla="*/ 270 w 27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7" h="57">
                  <a:moveTo>
                    <a:pt x="270" y="0"/>
                  </a:moveTo>
                  <a:cubicBezTo>
                    <a:pt x="246" y="20"/>
                    <a:pt x="219" y="35"/>
                    <a:pt x="194" y="35"/>
                  </a:cubicBezTo>
                  <a:cubicBezTo>
                    <a:pt x="174" y="35"/>
                    <a:pt x="160" y="27"/>
                    <a:pt x="142" y="17"/>
                  </a:cubicBezTo>
                  <a:cubicBezTo>
                    <a:pt x="128" y="8"/>
                    <a:pt x="112" y="0"/>
                    <a:pt x="92" y="0"/>
                  </a:cubicBezTo>
                  <a:cubicBezTo>
                    <a:pt x="80" y="0"/>
                    <a:pt x="67" y="4"/>
                    <a:pt x="56" y="9"/>
                  </a:cubicBezTo>
                  <a:cubicBezTo>
                    <a:pt x="46" y="14"/>
                    <a:pt x="36" y="19"/>
                    <a:pt x="27" y="26"/>
                  </a:cubicBezTo>
                  <a:lnTo>
                    <a:pt x="0" y="48"/>
                  </a:lnTo>
                  <a:lnTo>
                    <a:pt x="7" y="57"/>
                  </a:lnTo>
                  <a:cubicBezTo>
                    <a:pt x="32" y="36"/>
                    <a:pt x="58" y="21"/>
                    <a:pt x="84" y="21"/>
                  </a:cubicBezTo>
                  <a:cubicBezTo>
                    <a:pt x="104" y="21"/>
                    <a:pt x="118" y="30"/>
                    <a:pt x="136" y="40"/>
                  </a:cubicBezTo>
                  <a:cubicBezTo>
                    <a:pt x="150" y="48"/>
                    <a:pt x="165" y="57"/>
                    <a:pt x="185" y="57"/>
                  </a:cubicBezTo>
                  <a:cubicBezTo>
                    <a:pt x="198" y="57"/>
                    <a:pt x="211" y="53"/>
                    <a:pt x="222" y="48"/>
                  </a:cubicBezTo>
                  <a:cubicBezTo>
                    <a:pt x="232" y="43"/>
                    <a:pt x="242" y="37"/>
                    <a:pt x="250" y="30"/>
                  </a:cubicBezTo>
                  <a:lnTo>
                    <a:pt x="277" y="8"/>
                  </a:lnTo>
                  <a:lnTo>
                    <a:pt x="270" y="0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5">
              <a:extLst>
                <a:ext uri="{FF2B5EF4-FFF2-40B4-BE49-F238E27FC236}">
                  <a16:creationId xmlns:a16="http://schemas.microsoft.com/office/drawing/2014/main" id="{8FCDEBD4-5CA8-440D-9ADE-FB69474973A3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672138" y="2244726"/>
              <a:ext cx="88900" cy="201613"/>
            </a:xfrm>
            <a:custGeom>
              <a:avLst/>
              <a:gdLst>
                <a:gd name="T0" fmla="*/ 91 w 153"/>
                <a:gd name="T1" fmla="*/ 112 h 318"/>
                <a:gd name="T2" fmla="*/ 138 w 153"/>
                <a:gd name="T3" fmla="*/ 112 h 318"/>
                <a:gd name="T4" fmla="*/ 153 w 153"/>
                <a:gd name="T5" fmla="*/ 102 h 318"/>
                <a:gd name="T6" fmla="*/ 139 w 153"/>
                <a:gd name="T7" fmla="*/ 97 h 318"/>
                <a:gd name="T8" fmla="*/ 95 w 153"/>
                <a:gd name="T9" fmla="*/ 97 h 318"/>
                <a:gd name="T10" fmla="*/ 116 w 153"/>
                <a:gd name="T11" fmla="*/ 13 h 318"/>
                <a:gd name="T12" fmla="*/ 101 w 153"/>
                <a:gd name="T13" fmla="*/ 0 h 318"/>
                <a:gd name="T14" fmla="*/ 81 w 153"/>
                <a:gd name="T15" fmla="*/ 18 h 318"/>
                <a:gd name="T16" fmla="*/ 62 w 153"/>
                <a:gd name="T17" fmla="*/ 97 h 318"/>
                <a:gd name="T18" fmla="*/ 15 w 153"/>
                <a:gd name="T19" fmla="*/ 97 h 318"/>
                <a:gd name="T20" fmla="*/ 0 w 153"/>
                <a:gd name="T21" fmla="*/ 106 h 318"/>
                <a:gd name="T22" fmla="*/ 14 w 153"/>
                <a:gd name="T23" fmla="*/ 112 h 318"/>
                <a:gd name="T24" fmla="*/ 58 w 153"/>
                <a:gd name="T25" fmla="*/ 112 h 318"/>
                <a:gd name="T26" fmla="*/ 20 w 153"/>
                <a:gd name="T27" fmla="*/ 272 h 318"/>
                <a:gd name="T28" fmla="*/ 66 w 153"/>
                <a:gd name="T29" fmla="*/ 318 h 318"/>
                <a:gd name="T30" fmla="*/ 145 w 153"/>
                <a:gd name="T31" fmla="*/ 241 h 318"/>
                <a:gd name="T32" fmla="*/ 139 w 153"/>
                <a:gd name="T33" fmla="*/ 236 h 318"/>
                <a:gd name="T34" fmla="*/ 132 w 153"/>
                <a:gd name="T35" fmla="*/ 243 h 318"/>
                <a:gd name="T36" fmla="*/ 67 w 153"/>
                <a:gd name="T37" fmla="*/ 307 h 318"/>
                <a:gd name="T38" fmla="*/ 51 w 153"/>
                <a:gd name="T39" fmla="*/ 284 h 318"/>
                <a:gd name="T40" fmla="*/ 54 w 153"/>
                <a:gd name="T41" fmla="*/ 260 h 318"/>
                <a:gd name="T42" fmla="*/ 91 w 153"/>
                <a:gd name="T43" fmla="*/ 11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318">
                  <a:moveTo>
                    <a:pt x="91" y="112"/>
                  </a:moveTo>
                  <a:lnTo>
                    <a:pt x="138" y="112"/>
                  </a:lnTo>
                  <a:cubicBezTo>
                    <a:pt x="148" y="112"/>
                    <a:pt x="153" y="112"/>
                    <a:pt x="153" y="102"/>
                  </a:cubicBezTo>
                  <a:cubicBezTo>
                    <a:pt x="153" y="97"/>
                    <a:pt x="148" y="97"/>
                    <a:pt x="139" y="97"/>
                  </a:cubicBezTo>
                  <a:lnTo>
                    <a:pt x="95" y="97"/>
                  </a:lnTo>
                  <a:cubicBezTo>
                    <a:pt x="113" y="26"/>
                    <a:pt x="116" y="16"/>
                    <a:pt x="116" y="13"/>
                  </a:cubicBezTo>
                  <a:cubicBezTo>
                    <a:pt x="116" y="5"/>
                    <a:pt x="110" y="0"/>
                    <a:pt x="101" y="0"/>
                  </a:cubicBezTo>
                  <a:cubicBezTo>
                    <a:pt x="100" y="0"/>
                    <a:pt x="86" y="0"/>
                    <a:pt x="81" y="18"/>
                  </a:cubicBezTo>
                  <a:lnTo>
                    <a:pt x="62" y="97"/>
                  </a:lnTo>
                  <a:lnTo>
                    <a:pt x="15" y="97"/>
                  </a:lnTo>
                  <a:cubicBezTo>
                    <a:pt x="5" y="97"/>
                    <a:pt x="0" y="97"/>
                    <a:pt x="0" y="106"/>
                  </a:cubicBezTo>
                  <a:cubicBezTo>
                    <a:pt x="0" y="112"/>
                    <a:pt x="4" y="112"/>
                    <a:pt x="14" y="112"/>
                  </a:cubicBezTo>
                  <a:lnTo>
                    <a:pt x="58" y="112"/>
                  </a:lnTo>
                  <a:cubicBezTo>
                    <a:pt x="22" y="254"/>
                    <a:pt x="20" y="263"/>
                    <a:pt x="20" y="272"/>
                  </a:cubicBezTo>
                  <a:cubicBezTo>
                    <a:pt x="20" y="299"/>
                    <a:pt x="39" y="318"/>
                    <a:pt x="66" y="318"/>
                  </a:cubicBezTo>
                  <a:cubicBezTo>
                    <a:pt x="117" y="318"/>
                    <a:pt x="145" y="245"/>
                    <a:pt x="145" y="241"/>
                  </a:cubicBezTo>
                  <a:cubicBezTo>
                    <a:pt x="145" y="236"/>
                    <a:pt x="141" y="236"/>
                    <a:pt x="139" y="236"/>
                  </a:cubicBezTo>
                  <a:cubicBezTo>
                    <a:pt x="135" y="236"/>
                    <a:pt x="134" y="237"/>
                    <a:pt x="132" y="243"/>
                  </a:cubicBezTo>
                  <a:cubicBezTo>
                    <a:pt x="110" y="295"/>
                    <a:pt x="84" y="307"/>
                    <a:pt x="67" y="307"/>
                  </a:cubicBezTo>
                  <a:cubicBezTo>
                    <a:pt x="56" y="307"/>
                    <a:pt x="51" y="300"/>
                    <a:pt x="51" y="284"/>
                  </a:cubicBezTo>
                  <a:cubicBezTo>
                    <a:pt x="51" y="272"/>
                    <a:pt x="52" y="268"/>
                    <a:pt x="54" y="260"/>
                  </a:cubicBezTo>
                  <a:lnTo>
                    <a:pt x="91" y="11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6">
              <a:extLst>
                <a:ext uri="{FF2B5EF4-FFF2-40B4-BE49-F238E27FC236}">
                  <a16:creationId xmlns:a16="http://schemas.microsoft.com/office/drawing/2014/main" id="{EFCFF92E-42DC-4F72-AEF1-FC03F9876F5D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875338" y="2271713"/>
              <a:ext cx="147638" cy="182563"/>
            </a:xfrm>
            <a:custGeom>
              <a:avLst/>
              <a:gdLst>
                <a:gd name="T0" fmla="*/ 232 w 250"/>
                <a:gd name="T1" fmla="*/ 154 h 289"/>
                <a:gd name="T2" fmla="*/ 250 w 250"/>
                <a:gd name="T3" fmla="*/ 144 h 289"/>
                <a:gd name="T4" fmla="*/ 232 w 250"/>
                <a:gd name="T5" fmla="*/ 134 h 289"/>
                <a:gd name="T6" fmla="*/ 21 w 250"/>
                <a:gd name="T7" fmla="*/ 134 h 289"/>
                <a:gd name="T8" fmla="*/ 154 w 250"/>
                <a:gd name="T9" fmla="*/ 20 h 289"/>
                <a:gd name="T10" fmla="*/ 232 w 250"/>
                <a:gd name="T11" fmla="*/ 20 h 289"/>
                <a:gd name="T12" fmla="*/ 250 w 250"/>
                <a:gd name="T13" fmla="*/ 10 h 289"/>
                <a:gd name="T14" fmla="*/ 232 w 250"/>
                <a:gd name="T15" fmla="*/ 0 h 289"/>
                <a:gd name="T16" fmla="*/ 153 w 250"/>
                <a:gd name="T17" fmla="*/ 0 h 289"/>
                <a:gd name="T18" fmla="*/ 0 w 250"/>
                <a:gd name="T19" fmla="*/ 144 h 289"/>
                <a:gd name="T20" fmla="*/ 153 w 250"/>
                <a:gd name="T21" fmla="*/ 289 h 289"/>
                <a:gd name="T22" fmla="*/ 232 w 250"/>
                <a:gd name="T23" fmla="*/ 289 h 289"/>
                <a:gd name="T24" fmla="*/ 250 w 250"/>
                <a:gd name="T25" fmla="*/ 279 h 289"/>
                <a:gd name="T26" fmla="*/ 232 w 250"/>
                <a:gd name="T27" fmla="*/ 269 h 289"/>
                <a:gd name="T28" fmla="*/ 154 w 250"/>
                <a:gd name="T29" fmla="*/ 269 h 289"/>
                <a:gd name="T30" fmla="*/ 21 w 250"/>
                <a:gd name="T31" fmla="*/ 154 h 289"/>
                <a:gd name="T32" fmla="*/ 232 w 250"/>
                <a:gd name="T33" fmla="*/ 154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0" h="289">
                  <a:moveTo>
                    <a:pt x="232" y="154"/>
                  </a:moveTo>
                  <a:cubicBezTo>
                    <a:pt x="241" y="154"/>
                    <a:pt x="250" y="154"/>
                    <a:pt x="250" y="144"/>
                  </a:cubicBezTo>
                  <a:cubicBezTo>
                    <a:pt x="250" y="134"/>
                    <a:pt x="241" y="134"/>
                    <a:pt x="232" y="134"/>
                  </a:cubicBezTo>
                  <a:lnTo>
                    <a:pt x="21" y="134"/>
                  </a:lnTo>
                  <a:cubicBezTo>
                    <a:pt x="27" y="67"/>
                    <a:pt x="84" y="20"/>
                    <a:pt x="154" y="20"/>
                  </a:cubicBezTo>
                  <a:lnTo>
                    <a:pt x="232" y="20"/>
                  </a:lnTo>
                  <a:cubicBezTo>
                    <a:pt x="241" y="20"/>
                    <a:pt x="250" y="20"/>
                    <a:pt x="250" y="10"/>
                  </a:cubicBezTo>
                  <a:cubicBezTo>
                    <a:pt x="250" y="0"/>
                    <a:pt x="241" y="0"/>
                    <a:pt x="232" y="0"/>
                  </a:cubicBezTo>
                  <a:lnTo>
                    <a:pt x="153" y="0"/>
                  </a:lnTo>
                  <a:cubicBezTo>
                    <a:pt x="68" y="0"/>
                    <a:pt x="0" y="64"/>
                    <a:pt x="0" y="144"/>
                  </a:cubicBezTo>
                  <a:cubicBezTo>
                    <a:pt x="0" y="224"/>
                    <a:pt x="68" y="289"/>
                    <a:pt x="153" y="289"/>
                  </a:cubicBezTo>
                  <a:lnTo>
                    <a:pt x="232" y="289"/>
                  </a:lnTo>
                  <a:cubicBezTo>
                    <a:pt x="241" y="289"/>
                    <a:pt x="250" y="289"/>
                    <a:pt x="250" y="279"/>
                  </a:cubicBezTo>
                  <a:cubicBezTo>
                    <a:pt x="250" y="269"/>
                    <a:pt x="241" y="269"/>
                    <a:pt x="232" y="269"/>
                  </a:cubicBezTo>
                  <a:lnTo>
                    <a:pt x="154" y="269"/>
                  </a:lnTo>
                  <a:cubicBezTo>
                    <a:pt x="84" y="269"/>
                    <a:pt x="27" y="221"/>
                    <a:pt x="21" y="154"/>
                  </a:cubicBezTo>
                  <a:lnTo>
                    <a:pt x="232" y="15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7">
              <a:extLst>
                <a:ext uri="{FF2B5EF4-FFF2-40B4-BE49-F238E27FC236}">
                  <a16:creationId xmlns:a16="http://schemas.microsoft.com/office/drawing/2014/main" id="{A56BD497-AA44-4317-8738-94A98DB08F85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6188075" y="2174876"/>
              <a:ext cx="55563" cy="377825"/>
            </a:xfrm>
            <a:custGeom>
              <a:avLst/>
              <a:gdLst>
                <a:gd name="T0" fmla="*/ 0 w 96"/>
                <a:gd name="T1" fmla="*/ 599 h 599"/>
                <a:gd name="T2" fmla="*/ 96 w 96"/>
                <a:gd name="T3" fmla="*/ 599 h 599"/>
                <a:gd name="T4" fmla="*/ 96 w 96"/>
                <a:gd name="T5" fmla="*/ 579 h 599"/>
                <a:gd name="T6" fmla="*/ 20 w 96"/>
                <a:gd name="T7" fmla="*/ 579 h 599"/>
                <a:gd name="T8" fmla="*/ 20 w 96"/>
                <a:gd name="T9" fmla="*/ 20 h 599"/>
                <a:gd name="T10" fmla="*/ 96 w 96"/>
                <a:gd name="T11" fmla="*/ 20 h 599"/>
                <a:gd name="T12" fmla="*/ 96 w 96"/>
                <a:gd name="T13" fmla="*/ 0 h 599"/>
                <a:gd name="T14" fmla="*/ 0 w 96"/>
                <a:gd name="T15" fmla="*/ 0 h 599"/>
                <a:gd name="T16" fmla="*/ 0 w 96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599">
                  <a:moveTo>
                    <a:pt x="0" y="599"/>
                  </a:moveTo>
                  <a:lnTo>
                    <a:pt x="96" y="599"/>
                  </a:lnTo>
                  <a:lnTo>
                    <a:pt x="96" y="579"/>
                  </a:lnTo>
                  <a:lnTo>
                    <a:pt x="20" y="579"/>
                  </a:lnTo>
                  <a:lnTo>
                    <a:pt x="20" y="20"/>
                  </a:lnTo>
                  <a:lnTo>
                    <a:pt x="96" y="20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8">
              <a:extLst>
                <a:ext uri="{FF2B5EF4-FFF2-40B4-BE49-F238E27FC236}">
                  <a16:creationId xmlns:a16="http://schemas.microsoft.com/office/drawing/2014/main" id="{EBAB4F7A-494F-4F71-98DA-F981AB85A851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6264275" y="2219326"/>
              <a:ext cx="203200" cy="230188"/>
            </a:xfrm>
            <a:custGeom>
              <a:avLst/>
              <a:gdLst>
                <a:gd name="T0" fmla="*/ 345 w 345"/>
                <a:gd name="T1" fmla="*/ 135 h 363"/>
                <a:gd name="T2" fmla="*/ 218 w 345"/>
                <a:gd name="T3" fmla="*/ 0 h 363"/>
                <a:gd name="T4" fmla="*/ 0 w 345"/>
                <a:gd name="T5" fmla="*/ 230 h 363"/>
                <a:gd name="T6" fmla="*/ 128 w 345"/>
                <a:gd name="T7" fmla="*/ 363 h 363"/>
                <a:gd name="T8" fmla="*/ 345 w 345"/>
                <a:gd name="T9" fmla="*/ 135 h 363"/>
                <a:gd name="T10" fmla="*/ 131 w 345"/>
                <a:gd name="T11" fmla="*/ 350 h 363"/>
                <a:gd name="T12" fmla="*/ 47 w 345"/>
                <a:gd name="T13" fmla="*/ 244 h 363"/>
                <a:gd name="T14" fmla="*/ 92 w 345"/>
                <a:gd name="T15" fmla="*/ 91 h 363"/>
                <a:gd name="T16" fmla="*/ 215 w 345"/>
                <a:gd name="T17" fmla="*/ 13 h 363"/>
                <a:gd name="T18" fmla="*/ 301 w 345"/>
                <a:gd name="T19" fmla="*/ 115 h 363"/>
                <a:gd name="T20" fmla="*/ 238 w 345"/>
                <a:gd name="T21" fmla="*/ 290 h 363"/>
                <a:gd name="T22" fmla="*/ 131 w 345"/>
                <a:gd name="T23" fmla="*/ 35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5" h="363">
                  <a:moveTo>
                    <a:pt x="345" y="135"/>
                  </a:moveTo>
                  <a:cubicBezTo>
                    <a:pt x="345" y="54"/>
                    <a:pt x="292" y="0"/>
                    <a:pt x="218" y="0"/>
                  </a:cubicBezTo>
                  <a:cubicBezTo>
                    <a:pt x="110" y="0"/>
                    <a:pt x="0" y="114"/>
                    <a:pt x="0" y="230"/>
                  </a:cubicBezTo>
                  <a:cubicBezTo>
                    <a:pt x="0" y="313"/>
                    <a:pt x="56" y="363"/>
                    <a:pt x="128" y="363"/>
                  </a:cubicBezTo>
                  <a:cubicBezTo>
                    <a:pt x="234" y="363"/>
                    <a:pt x="345" y="254"/>
                    <a:pt x="345" y="135"/>
                  </a:cubicBezTo>
                  <a:close/>
                  <a:moveTo>
                    <a:pt x="131" y="350"/>
                  </a:moveTo>
                  <a:cubicBezTo>
                    <a:pt x="82" y="350"/>
                    <a:pt x="47" y="310"/>
                    <a:pt x="47" y="244"/>
                  </a:cubicBezTo>
                  <a:cubicBezTo>
                    <a:pt x="47" y="222"/>
                    <a:pt x="54" y="149"/>
                    <a:pt x="92" y="91"/>
                  </a:cubicBezTo>
                  <a:cubicBezTo>
                    <a:pt x="126" y="39"/>
                    <a:pt x="175" y="13"/>
                    <a:pt x="215" y="13"/>
                  </a:cubicBezTo>
                  <a:cubicBezTo>
                    <a:pt x="256" y="13"/>
                    <a:pt x="301" y="41"/>
                    <a:pt x="301" y="115"/>
                  </a:cubicBezTo>
                  <a:cubicBezTo>
                    <a:pt x="301" y="151"/>
                    <a:pt x="287" y="229"/>
                    <a:pt x="238" y="290"/>
                  </a:cubicBezTo>
                  <a:cubicBezTo>
                    <a:pt x="214" y="321"/>
                    <a:pt x="173" y="350"/>
                    <a:pt x="131" y="350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9">
              <a:extLst>
                <a:ext uri="{FF2B5EF4-FFF2-40B4-BE49-F238E27FC236}">
                  <a16:creationId xmlns:a16="http://schemas.microsoft.com/office/drawing/2014/main" id="{CAF2C659-33FE-49FE-8C3E-CF35BEDE2F4E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6511925" y="2206626"/>
              <a:ext cx="68263" cy="314325"/>
            </a:xfrm>
            <a:custGeom>
              <a:avLst/>
              <a:gdLst>
                <a:gd name="T0" fmla="*/ 116 w 116"/>
                <a:gd name="T1" fmla="*/ 494 h 499"/>
                <a:gd name="T2" fmla="*/ 107 w 116"/>
                <a:gd name="T3" fmla="*/ 483 h 499"/>
                <a:gd name="T4" fmla="*/ 29 w 116"/>
                <a:gd name="T5" fmla="*/ 249 h 499"/>
                <a:gd name="T6" fmla="*/ 109 w 116"/>
                <a:gd name="T7" fmla="*/ 13 h 499"/>
                <a:gd name="T8" fmla="*/ 116 w 116"/>
                <a:gd name="T9" fmla="*/ 5 h 499"/>
                <a:gd name="T10" fmla="*/ 111 w 116"/>
                <a:gd name="T11" fmla="*/ 0 h 499"/>
                <a:gd name="T12" fmla="*/ 32 w 116"/>
                <a:gd name="T13" fmla="*/ 97 h 499"/>
                <a:gd name="T14" fmla="*/ 0 w 116"/>
                <a:gd name="T15" fmla="*/ 249 h 499"/>
                <a:gd name="T16" fmla="*/ 33 w 116"/>
                <a:gd name="T17" fmla="*/ 405 h 499"/>
                <a:gd name="T18" fmla="*/ 111 w 116"/>
                <a:gd name="T19" fmla="*/ 499 h 499"/>
                <a:gd name="T20" fmla="*/ 116 w 116"/>
                <a:gd name="T21" fmla="*/ 494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494"/>
                  </a:moveTo>
                  <a:cubicBezTo>
                    <a:pt x="116" y="493"/>
                    <a:pt x="116" y="492"/>
                    <a:pt x="107" y="483"/>
                  </a:cubicBezTo>
                  <a:cubicBezTo>
                    <a:pt x="45" y="420"/>
                    <a:pt x="29" y="326"/>
                    <a:pt x="29" y="249"/>
                  </a:cubicBezTo>
                  <a:cubicBezTo>
                    <a:pt x="29" y="162"/>
                    <a:pt x="48" y="76"/>
                    <a:pt x="109" y="13"/>
                  </a:cubicBezTo>
                  <a:cubicBezTo>
                    <a:pt x="116" y="7"/>
                    <a:pt x="116" y="6"/>
                    <a:pt x="116" y="5"/>
                  </a:cubicBezTo>
                  <a:cubicBezTo>
                    <a:pt x="116" y="1"/>
                    <a:pt x="114" y="0"/>
                    <a:pt x="111" y="0"/>
                  </a:cubicBezTo>
                  <a:cubicBezTo>
                    <a:pt x="106" y="0"/>
                    <a:pt x="61" y="34"/>
                    <a:pt x="32" y="97"/>
                  </a:cubicBezTo>
                  <a:cubicBezTo>
                    <a:pt x="6" y="152"/>
                    <a:pt x="0" y="207"/>
                    <a:pt x="0" y="249"/>
                  </a:cubicBezTo>
                  <a:cubicBezTo>
                    <a:pt x="0" y="288"/>
                    <a:pt x="6" y="349"/>
                    <a:pt x="33" y="405"/>
                  </a:cubicBezTo>
                  <a:cubicBezTo>
                    <a:pt x="63" y="467"/>
                    <a:pt x="106" y="499"/>
                    <a:pt x="111" y="499"/>
                  </a:cubicBezTo>
                  <a:cubicBezTo>
                    <a:pt x="114" y="499"/>
                    <a:pt x="116" y="498"/>
                    <a:pt x="116" y="494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0">
              <a:extLst>
                <a:ext uri="{FF2B5EF4-FFF2-40B4-BE49-F238E27FC236}">
                  <a16:creationId xmlns:a16="http://schemas.microsoft.com/office/drawing/2014/main" id="{051795DA-A179-4B11-8329-98BE5046731A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6610350" y="2232026"/>
              <a:ext cx="117475" cy="209550"/>
            </a:xfrm>
            <a:custGeom>
              <a:avLst/>
              <a:gdLst>
                <a:gd name="T0" fmla="*/ 39 w 199"/>
                <a:gd name="T1" fmla="*/ 294 h 332"/>
                <a:gd name="T2" fmla="*/ 92 w 199"/>
                <a:gd name="T3" fmla="*/ 242 h 332"/>
                <a:gd name="T4" fmla="*/ 199 w 199"/>
                <a:gd name="T5" fmla="*/ 97 h 332"/>
                <a:gd name="T6" fmla="*/ 94 w 199"/>
                <a:gd name="T7" fmla="*/ 0 h 332"/>
                <a:gd name="T8" fmla="*/ 0 w 199"/>
                <a:gd name="T9" fmla="*/ 90 h 332"/>
                <a:gd name="T10" fmla="*/ 27 w 199"/>
                <a:gd name="T11" fmla="*/ 118 h 332"/>
                <a:gd name="T12" fmla="*/ 53 w 199"/>
                <a:gd name="T13" fmla="*/ 92 h 332"/>
                <a:gd name="T14" fmla="*/ 26 w 199"/>
                <a:gd name="T15" fmla="*/ 66 h 332"/>
                <a:gd name="T16" fmla="*/ 20 w 199"/>
                <a:gd name="T17" fmla="*/ 66 h 332"/>
                <a:gd name="T18" fmla="*/ 87 w 199"/>
                <a:gd name="T19" fmla="*/ 15 h 332"/>
                <a:gd name="T20" fmla="*/ 154 w 199"/>
                <a:gd name="T21" fmla="*/ 97 h 332"/>
                <a:gd name="T22" fmla="*/ 102 w 199"/>
                <a:gd name="T23" fmla="*/ 207 h 332"/>
                <a:gd name="T24" fmla="*/ 6 w 199"/>
                <a:gd name="T25" fmla="*/ 314 h 332"/>
                <a:gd name="T26" fmla="*/ 0 w 199"/>
                <a:gd name="T27" fmla="*/ 332 h 332"/>
                <a:gd name="T28" fmla="*/ 185 w 199"/>
                <a:gd name="T29" fmla="*/ 332 h 332"/>
                <a:gd name="T30" fmla="*/ 199 w 199"/>
                <a:gd name="T31" fmla="*/ 245 h 332"/>
                <a:gd name="T32" fmla="*/ 187 w 199"/>
                <a:gd name="T33" fmla="*/ 245 h 332"/>
                <a:gd name="T34" fmla="*/ 176 w 199"/>
                <a:gd name="T35" fmla="*/ 290 h 332"/>
                <a:gd name="T36" fmla="*/ 129 w 199"/>
                <a:gd name="T37" fmla="*/ 294 h 332"/>
                <a:gd name="T38" fmla="*/ 39 w 199"/>
                <a:gd name="T39" fmla="*/ 29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9" h="332">
                  <a:moveTo>
                    <a:pt x="39" y="294"/>
                  </a:moveTo>
                  <a:lnTo>
                    <a:pt x="92" y="242"/>
                  </a:lnTo>
                  <a:cubicBezTo>
                    <a:pt x="170" y="173"/>
                    <a:pt x="199" y="146"/>
                    <a:pt x="199" y="97"/>
                  </a:cubicBezTo>
                  <a:cubicBezTo>
                    <a:pt x="199" y="40"/>
                    <a:pt x="155" y="0"/>
                    <a:pt x="94" y="0"/>
                  </a:cubicBezTo>
                  <a:cubicBezTo>
                    <a:pt x="37" y="0"/>
                    <a:pt x="0" y="46"/>
                    <a:pt x="0" y="90"/>
                  </a:cubicBezTo>
                  <a:cubicBezTo>
                    <a:pt x="0" y="118"/>
                    <a:pt x="25" y="118"/>
                    <a:pt x="27" y="118"/>
                  </a:cubicBezTo>
                  <a:cubicBezTo>
                    <a:pt x="35" y="118"/>
                    <a:pt x="53" y="112"/>
                    <a:pt x="53" y="92"/>
                  </a:cubicBezTo>
                  <a:cubicBezTo>
                    <a:pt x="53" y="79"/>
                    <a:pt x="44" y="66"/>
                    <a:pt x="26" y="66"/>
                  </a:cubicBezTo>
                  <a:cubicBezTo>
                    <a:pt x="22" y="66"/>
                    <a:pt x="21" y="66"/>
                    <a:pt x="20" y="66"/>
                  </a:cubicBezTo>
                  <a:cubicBezTo>
                    <a:pt x="31" y="34"/>
                    <a:pt x="58" y="15"/>
                    <a:pt x="87" y="15"/>
                  </a:cubicBezTo>
                  <a:cubicBezTo>
                    <a:pt x="133" y="15"/>
                    <a:pt x="154" y="56"/>
                    <a:pt x="154" y="97"/>
                  </a:cubicBezTo>
                  <a:cubicBezTo>
                    <a:pt x="154" y="136"/>
                    <a:pt x="129" y="176"/>
                    <a:pt x="102" y="207"/>
                  </a:cubicBezTo>
                  <a:lnTo>
                    <a:pt x="6" y="314"/>
                  </a:lnTo>
                  <a:cubicBezTo>
                    <a:pt x="0" y="319"/>
                    <a:pt x="0" y="320"/>
                    <a:pt x="0" y="332"/>
                  </a:cubicBezTo>
                  <a:lnTo>
                    <a:pt x="185" y="332"/>
                  </a:lnTo>
                  <a:lnTo>
                    <a:pt x="199" y="245"/>
                  </a:lnTo>
                  <a:lnTo>
                    <a:pt x="187" y="245"/>
                  </a:lnTo>
                  <a:cubicBezTo>
                    <a:pt x="185" y="260"/>
                    <a:pt x="181" y="282"/>
                    <a:pt x="176" y="290"/>
                  </a:cubicBezTo>
                  <a:cubicBezTo>
                    <a:pt x="173" y="294"/>
                    <a:pt x="140" y="294"/>
                    <a:pt x="129" y="294"/>
                  </a:cubicBezTo>
                  <a:lnTo>
                    <a:pt x="39" y="294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1">
              <a:extLst>
                <a:ext uri="{FF2B5EF4-FFF2-40B4-BE49-F238E27FC236}">
                  <a16:creationId xmlns:a16="http://schemas.microsoft.com/office/drawing/2014/main" id="{3EE2CF76-9910-4D62-8459-11B026E84C3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6757988" y="2174876"/>
              <a:ext cx="112713" cy="155575"/>
            </a:xfrm>
            <a:custGeom>
              <a:avLst/>
              <a:gdLst>
                <a:gd name="T0" fmla="*/ 116 w 192"/>
                <a:gd name="T1" fmla="*/ 142 h 246"/>
                <a:gd name="T2" fmla="*/ 157 w 192"/>
                <a:gd name="T3" fmla="*/ 237 h 246"/>
                <a:gd name="T4" fmla="*/ 175 w 192"/>
                <a:gd name="T5" fmla="*/ 246 h 246"/>
                <a:gd name="T6" fmla="*/ 182 w 192"/>
                <a:gd name="T7" fmla="*/ 246 h 246"/>
                <a:gd name="T8" fmla="*/ 192 w 192"/>
                <a:gd name="T9" fmla="*/ 242 h 246"/>
                <a:gd name="T10" fmla="*/ 191 w 192"/>
                <a:gd name="T11" fmla="*/ 238 h 246"/>
                <a:gd name="T12" fmla="*/ 181 w 192"/>
                <a:gd name="T13" fmla="*/ 223 h 246"/>
                <a:gd name="T14" fmla="*/ 96 w 192"/>
                <a:gd name="T15" fmla="*/ 22 h 246"/>
                <a:gd name="T16" fmla="*/ 50 w 192"/>
                <a:gd name="T17" fmla="*/ 0 h 246"/>
                <a:gd name="T18" fmla="*/ 41 w 192"/>
                <a:gd name="T19" fmla="*/ 5 h 246"/>
                <a:gd name="T20" fmla="*/ 46 w 192"/>
                <a:gd name="T21" fmla="*/ 10 h 246"/>
                <a:gd name="T22" fmla="*/ 69 w 192"/>
                <a:gd name="T23" fmla="*/ 32 h 246"/>
                <a:gd name="T24" fmla="*/ 110 w 192"/>
                <a:gd name="T25" fmla="*/ 129 h 246"/>
                <a:gd name="T26" fmla="*/ 7 w 192"/>
                <a:gd name="T27" fmla="*/ 222 h 246"/>
                <a:gd name="T28" fmla="*/ 0 w 192"/>
                <a:gd name="T29" fmla="*/ 235 h 246"/>
                <a:gd name="T30" fmla="*/ 12 w 192"/>
                <a:gd name="T31" fmla="*/ 246 h 246"/>
                <a:gd name="T32" fmla="*/ 24 w 192"/>
                <a:gd name="T33" fmla="*/ 241 h 246"/>
                <a:gd name="T34" fmla="*/ 116 w 192"/>
                <a:gd name="T35" fmla="*/ 1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246">
                  <a:moveTo>
                    <a:pt x="116" y="142"/>
                  </a:moveTo>
                  <a:cubicBezTo>
                    <a:pt x="133" y="182"/>
                    <a:pt x="153" y="233"/>
                    <a:pt x="157" y="237"/>
                  </a:cubicBezTo>
                  <a:cubicBezTo>
                    <a:pt x="163" y="246"/>
                    <a:pt x="170" y="246"/>
                    <a:pt x="175" y="246"/>
                  </a:cubicBezTo>
                  <a:lnTo>
                    <a:pt x="182" y="246"/>
                  </a:lnTo>
                  <a:cubicBezTo>
                    <a:pt x="189" y="246"/>
                    <a:pt x="192" y="246"/>
                    <a:pt x="192" y="242"/>
                  </a:cubicBezTo>
                  <a:cubicBezTo>
                    <a:pt x="192" y="240"/>
                    <a:pt x="191" y="239"/>
                    <a:pt x="191" y="238"/>
                  </a:cubicBezTo>
                  <a:cubicBezTo>
                    <a:pt x="186" y="234"/>
                    <a:pt x="183" y="226"/>
                    <a:pt x="181" y="223"/>
                  </a:cubicBezTo>
                  <a:lnTo>
                    <a:pt x="96" y="22"/>
                  </a:lnTo>
                  <a:cubicBezTo>
                    <a:pt x="94" y="16"/>
                    <a:pt x="87" y="0"/>
                    <a:pt x="50" y="0"/>
                  </a:cubicBezTo>
                  <a:cubicBezTo>
                    <a:pt x="46" y="0"/>
                    <a:pt x="41" y="0"/>
                    <a:pt x="41" y="5"/>
                  </a:cubicBezTo>
                  <a:cubicBezTo>
                    <a:pt x="41" y="9"/>
                    <a:pt x="44" y="9"/>
                    <a:pt x="46" y="10"/>
                  </a:cubicBezTo>
                  <a:cubicBezTo>
                    <a:pt x="54" y="11"/>
                    <a:pt x="60" y="12"/>
                    <a:pt x="69" y="32"/>
                  </a:cubicBezTo>
                  <a:lnTo>
                    <a:pt x="110" y="129"/>
                  </a:lnTo>
                  <a:lnTo>
                    <a:pt x="7" y="222"/>
                  </a:lnTo>
                  <a:cubicBezTo>
                    <a:pt x="3" y="226"/>
                    <a:pt x="0" y="229"/>
                    <a:pt x="0" y="235"/>
                  </a:cubicBezTo>
                  <a:cubicBezTo>
                    <a:pt x="0" y="243"/>
                    <a:pt x="7" y="246"/>
                    <a:pt x="12" y="246"/>
                  </a:cubicBezTo>
                  <a:cubicBezTo>
                    <a:pt x="19" y="246"/>
                    <a:pt x="23" y="242"/>
                    <a:pt x="24" y="241"/>
                  </a:cubicBezTo>
                  <a:lnTo>
                    <a:pt x="116" y="142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2">
              <a:extLst>
                <a:ext uri="{FF2B5EF4-FFF2-40B4-BE49-F238E27FC236}">
                  <a16:creationId xmlns:a16="http://schemas.microsoft.com/office/drawing/2014/main" id="{5C82D7FC-9271-442F-B483-F130E480855B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6913563" y="2206626"/>
              <a:ext cx="68263" cy="314325"/>
            </a:xfrm>
            <a:custGeom>
              <a:avLst/>
              <a:gdLst>
                <a:gd name="T0" fmla="*/ 116 w 116"/>
                <a:gd name="T1" fmla="*/ 249 h 499"/>
                <a:gd name="T2" fmla="*/ 83 w 116"/>
                <a:gd name="T3" fmla="*/ 94 h 499"/>
                <a:gd name="T4" fmla="*/ 5 w 116"/>
                <a:gd name="T5" fmla="*/ 0 h 499"/>
                <a:gd name="T6" fmla="*/ 0 w 116"/>
                <a:gd name="T7" fmla="*/ 5 h 499"/>
                <a:gd name="T8" fmla="*/ 10 w 116"/>
                <a:gd name="T9" fmla="*/ 16 h 499"/>
                <a:gd name="T10" fmla="*/ 87 w 116"/>
                <a:gd name="T11" fmla="*/ 249 h 499"/>
                <a:gd name="T12" fmla="*/ 7 w 116"/>
                <a:gd name="T13" fmla="*/ 486 h 499"/>
                <a:gd name="T14" fmla="*/ 0 w 116"/>
                <a:gd name="T15" fmla="*/ 494 h 499"/>
                <a:gd name="T16" fmla="*/ 5 w 116"/>
                <a:gd name="T17" fmla="*/ 499 h 499"/>
                <a:gd name="T18" fmla="*/ 85 w 116"/>
                <a:gd name="T19" fmla="*/ 402 h 499"/>
                <a:gd name="T20" fmla="*/ 116 w 116"/>
                <a:gd name="T21" fmla="*/ 24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499">
                  <a:moveTo>
                    <a:pt x="116" y="249"/>
                  </a:moveTo>
                  <a:cubicBezTo>
                    <a:pt x="116" y="210"/>
                    <a:pt x="111" y="150"/>
                    <a:pt x="83" y="94"/>
                  </a:cubicBezTo>
                  <a:cubicBezTo>
                    <a:pt x="53" y="32"/>
                    <a:pt x="10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"/>
                    <a:pt x="0" y="7"/>
                    <a:pt x="10" y="16"/>
                  </a:cubicBezTo>
                  <a:cubicBezTo>
                    <a:pt x="59" y="66"/>
                    <a:pt x="87" y="145"/>
                    <a:pt x="87" y="249"/>
                  </a:cubicBezTo>
                  <a:cubicBezTo>
                    <a:pt x="87" y="335"/>
                    <a:pt x="69" y="423"/>
                    <a:pt x="7" y="486"/>
                  </a:cubicBezTo>
                  <a:cubicBezTo>
                    <a:pt x="0" y="492"/>
                    <a:pt x="0" y="493"/>
                    <a:pt x="0" y="494"/>
                  </a:cubicBezTo>
                  <a:cubicBezTo>
                    <a:pt x="0" y="497"/>
                    <a:pt x="2" y="499"/>
                    <a:pt x="5" y="499"/>
                  </a:cubicBezTo>
                  <a:cubicBezTo>
                    <a:pt x="10" y="499"/>
                    <a:pt x="55" y="465"/>
                    <a:pt x="85" y="402"/>
                  </a:cubicBezTo>
                  <a:cubicBezTo>
                    <a:pt x="110" y="347"/>
                    <a:pt x="116" y="291"/>
                    <a:pt x="116" y="249"/>
                  </a:cubicBez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3">
              <a:extLst>
                <a:ext uri="{FF2B5EF4-FFF2-40B4-BE49-F238E27FC236}">
                  <a16:creationId xmlns:a16="http://schemas.microsoft.com/office/drawing/2014/main" id="{6773887A-6534-4389-92B4-9F4F7E172177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7016750" y="2174876"/>
              <a:ext cx="55563" cy="377825"/>
            </a:xfrm>
            <a:custGeom>
              <a:avLst/>
              <a:gdLst>
                <a:gd name="T0" fmla="*/ 95 w 95"/>
                <a:gd name="T1" fmla="*/ 599 h 599"/>
                <a:gd name="T2" fmla="*/ 95 w 95"/>
                <a:gd name="T3" fmla="*/ 0 h 599"/>
                <a:gd name="T4" fmla="*/ 0 w 95"/>
                <a:gd name="T5" fmla="*/ 0 h 599"/>
                <a:gd name="T6" fmla="*/ 0 w 95"/>
                <a:gd name="T7" fmla="*/ 20 h 599"/>
                <a:gd name="T8" fmla="*/ 75 w 95"/>
                <a:gd name="T9" fmla="*/ 20 h 599"/>
                <a:gd name="T10" fmla="*/ 75 w 95"/>
                <a:gd name="T11" fmla="*/ 579 h 599"/>
                <a:gd name="T12" fmla="*/ 0 w 95"/>
                <a:gd name="T13" fmla="*/ 579 h 599"/>
                <a:gd name="T14" fmla="*/ 0 w 95"/>
                <a:gd name="T15" fmla="*/ 599 h 599"/>
                <a:gd name="T16" fmla="*/ 95 w 95"/>
                <a:gd name="T1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599">
                  <a:moveTo>
                    <a:pt x="95" y="599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75" y="20"/>
                  </a:lnTo>
                  <a:lnTo>
                    <a:pt x="75" y="579"/>
                  </a:lnTo>
                  <a:lnTo>
                    <a:pt x="0" y="579"/>
                  </a:lnTo>
                  <a:lnTo>
                    <a:pt x="0" y="599"/>
                  </a:lnTo>
                  <a:lnTo>
                    <a:pt x="95" y="599"/>
                  </a:lnTo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F052858-E562-DF17-71F5-1577F9A1918D}"/>
              </a:ext>
            </a:extLst>
          </p:cNvPr>
          <p:cNvSpPr txBox="1"/>
          <p:nvPr/>
        </p:nvSpPr>
        <p:spPr>
          <a:xfrm>
            <a:off x="9229912" y="1709593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4ADEEAD-96E3-FFC1-7EB5-09AF89E59AE2}"/>
              </a:ext>
            </a:extLst>
          </p:cNvPr>
          <p:cNvSpPr txBox="1"/>
          <p:nvPr/>
        </p:nvSpPr>
        <p:spPr>
          <a:xfrm>
            <a:off x="10767439" y="1720348"/>
            <a:ext cx="4187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057994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" grpId="0"/>
      <p:bldP spid="41" grpId="0"/>
      <p:bldP spid="42" grpId="0"/>
      <p:bldP spid="43" grpId="0"/>
      <p:bldP spid="62" grpId="0"/>
      <p:bldP spid="8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857084-DDF1-45CF-A75D-1C26F11035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Our Construction: Road Map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5D1C761-C595-D6F7-16BD-AEEB36B129A2}"/>
              </a:ext>
            </a:extLst>
          </p:cNvPr>
          <p:cNvSpPr txBox="1"/>
          <p:nvPr/>
        </p:nvSpPr>
        <p:spPr>
          <a:xfrm>
            <a:off x="942680" y="1659118"/>
            <a:ext cx="20456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Small-Tag</a:t>
            </a:r>
          </a:p>
          <a:p>
            <a:r>
              <a:rPr lang="en-US" sz="2000" dirty="0"/>
              <a:t>One-Sided</a:t>
            </a:r>
          </a:p>
          <a:p>
            <a:r>
              <a:rPr lang="en-US" sz="2000" dirty="0"/>
              <a:t>Synchronous</a:t>
            </a:r>
          </a:p>
          <a:p>
            <a:r>
              <a:rPr lang="en-US" sz="2000" dirty="0">
                <a:solidFill>
                  <a:srgbClr val="C00000"/>
                </a:solidFill>
              </a:rPr>
              <a:t>Classical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5DD6650-E376-DC9A-A2A3-7375B06480EF}"/>
              </a:ext>
            </a:extLst>
          </p:cNvPr>
          <p:cNvSpPr txBox="1"/>
          <p:nvPr/>
        </p:nvSpPr>
        <p:spPr>
          <a:xfrm>
            <a:off x="3708110" y="1659118"/>
            <a:ext cx="20456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Small-Tag</a:t>
            </a:r>
          </a:p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One-Sided</a:t>
            </a:r>
          </a:p>
          <a:p>
            <a:r>
              <a:rPr lang="en-US" sz="2000" dirty="0"/>
              <a:t>Synchronous</a:t>
            </a:r>
          </a:p>
          <a:p>
            <a:r>
              <a:rPr lang="en-US" sz="2000" dirty="0">
                <a:solidFill>
                  <a:srgbClr val="C00000"/>
                </a:solidFill>
              </a:rPr>
              <a:t>Classical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4EC7E6E-DAEE-76EA-8EFF-7F26957E7459}"/>
              </a:ext>
            </a:extLst>
          </p:cNvPr>
          <p:cNvSpPr txBox="1"/>
          <p:nvPr/>
        </p:nvSpPr>
        <p:spPr>
          <a:xfrm>
            <a:off x="9293493" y="1659118"/>
            <a:ext cx="20456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Small-Tag</a:t>
            </a:r>
          </a:p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One-Sided</a:t>
            </a:r>
          </a:p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Synchronous</a:t>
            </a:r>
          </a:p>
          <a:p>
            <a:r>
              <a:rPr lang="en-US" sz="2000" dirty="0">
                <a:solidFill>
                  <a:srgbClr val="C00000"/>
                </a:solidFill>
              </a:rPr>
              <a:t>Classical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911679A-869F-A7A0-8BD1-AE9D72CBEC72}"/>
              </a:ext>
            </a:extLst>
          </p:cNvPr>
          <p:cNvSpPr txBox="1"/>
          <p:nvPr/>
        </p:nvSpPr>
        <p:spPr>
          <a:xfrm>
            <a:off x="6848808" y="1806156"/>
            <a:ext cx="14391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e.g. [</a:t>
            </a:r>
            <a:r>
              <a:rPr lang="en-US" dirty="0">
                <a:solidFill>
                  <a:schemeClr val="accent1"/>
                </a:solidFill>
              </a:rPr>
              <a:t>Wee10</a:t>
            </a:r>
            <a:r>
              <a:rPr lang="en-US" dirty="0"/>
              <a:t>]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52E73CF-89A9-38A0-C144-E466C89EEA36}"/>
              </a:ext>
            </a:extLst>
          </p:cNvPr>
          <p:cNvSpPr txBox="1"/>
          <p:nvPr/>
        </p:nvSpPr>
        <p:spPr>
          <a:xfrm>
            <a:off x="6104089" y="2341534"/>
            <a:ext cx="26552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Only for classical setting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773925E-4822-F86A-6EFC-FD91812DD399}"/>
              </a:ext>
            </a:extLst>
          </p:cNvPr>
          <p:cNvSpPr txBox="1"/>
          <p:nvPr/>
        </p:nvSpPr>
        <p:spPr>
          <a:xfrm>
            <a:off x="942680" y="4223712"/>
            <a:ext cx="20456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Small-Tag</a:t>
            </a:r>
          </a:p>
          <a:p>
            <a:r>
              <a:rPr lang="en-US" sz="2000" dirty="0"/>
              <a:t>One-Sided</a:t>
            </a:r>
          </a:p>
          <a:p>
            <a:r>
              <a:rPr lang="en-US" sz="2000" dirty="0"/>
              <a:t>Synchronous</a:t>
            </a:r>
          </a:p>
          <a:p>
            <a:r>
              <a:rPr lang="en-US" sz="2000" dirty="0">
                <a:solidFill>
                  <a:srgbClr val="00B050"/>
                </a:solidFill>
              </a:rPr>
              <a:t>Post-Quantum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7E0B8EB-4443-820D-A6DC-1FE953BE2A92}"/>
              </a:ext>
            </a:extLst>
          </p:cNvPr>
          <p:cNvSpPr txBox="1"/>
          <p:nvPr/>
        </p:nvSpPr>
        <p:spPr>
          <a:xfrm>
            <a:off x="3581633" y="4223712"/>
            <a:ext cx="20456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Small-Tag</a:t>
            </a:r>
          </a:p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One-Sided</a:t>
            </a:r>
          </a:p>
          <a:p>
            <a:r>
              <a:rPr lang="en-US" sz="2000" dirty="0"/>
              <a:t>Synchronous</a:t>
            </a:r>
          </a:p>
          <a:p>
            <a:r>
              <a:rPr lang="en-US" sz="2000" dirty="0">
                <a:solidFill>
                  <a:srgbClr val="00B050"/>
                </a:solidFill>
              </a:rPr>
              <a:t>Post-Quantum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8D2E770-1391-E9E6-6AAA-D8AAB4762D50}"/>
              </a:ext>
            </a:extLst>
          </p:cNvPr>
          <p:cNvSpPr txBox="1"/>
          <p:nvPr/>
        </p:nvSpPr>
        <p:spPr>
          <a:xfrm>
            <a:off x="6465451" y="4223711"/>
            <a:ext cx="20456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Small-Tag</a:t>
            </a:r>
          </a:p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One-Sided</a:t>
            </a:r>
          </a:p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Synchronous</a:t>
            </a:r>
          </a:p>
          <a:p>
            <a:r>
              <a:rPr lang="en-US" sz="2000" dirty="0">
                <a:solidFill>
                  <a:srgbClr val="00B050"/>
                </a:solidFill>
              </a:rPr>
              <a:t>Post-Quantum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0FA2459-539C-B3F6-4EA0-0CD0A271EDC5}"/>
              </a:ext>
            </a:extLst>
          </p:cNvPr>
          <p:cNvSpPr txBox="1"/>
          <p:nvPr/>
        </p:nvSpPr>
        <p:spPr>
          <a:xfrm>
            <a:off x="9507024" y="4214474"/>
            <a:ext cx="204561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Small-Tag</a:t>
            </a:r>
          </a:p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One-Sided</a:t>
            </a:r>
          </a:p>
          <a:p>
            <a:r>
              <a:rPr lang="en-US" sz="2000" strike="sngStrike" dirty="0">
                <a:solidFill>
                  <a:schemeClr val="accent3">
                    <a:lumMod val="75000"/>
                  </a:schemeClr>
                </a:solidFill>
              </a:rPr>
              <a:t>Synchronous</a:t>
            </a:r>
          </a:p>
          <a:p>
            <a:r>
              <a:rPr lang="en-US" sz="2000" dirty="0">
                <a:solidFill>
                  <a:srgbClr val="00B050"/>
                </a:solidFill>
              </a:rPr>
              <a:t>Post-Quantum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3949353-6F41-D6B6-885F-C5A1E3CF71DF}"/>
              </a:ext>
            </a:extLst>
          </p:cNvPr>
          <p:cNvSpPr txBox="1"/>
          <p:nvPr/>
        </p:nvSpPr>
        <p:spPr>
          <a:xfrm>
            <a:off x="8287968" y="4385794"/>
            <a:ext cx="10055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[</a:t>
            </a:r>
            <a:r>
              <a:rPr lang="en-US" dirty="0">
                <a:solidFill>
                  <a:schemeClr val="accent1"/>
                </a:solidFill>
              </a:rPr>
              <a:t>BLS22</a:t>
            </a:r>
            <a:r>
              <a:rPr lang="en-US" dirty="0"/>
              <a:t>]</a:t>
            </a:r>
          </a:p>
        </p:txBody>
      </p:sp>
      <p:sp>
        <p:nvSpPr>
          <p:cNvPr id="6" name="Arrow: Right 5">
            <a:hlinkClick r:id="rId4" action="ppaction://hlinksldjump"/>
            <a:extLst>
              <a:ext uri="{FF2B5EF4-FFF2-40B4-BE49-F238E27FC236}">
                <a16:creationId xmlns:a16="http://schemas.microsoft.com/office/drawing/2014/main" id="{968C3C30-AA17-43B9-AA67-7EFC13911790}"/>
              </a:ext>
            </a:extLst>
          </p:cNvPr>
          <p:cNvSpPr/>
          <p:nvPr/>
        </p:nvSpPr>
        <p:spPr>
          <a:xfrm>
            <a:off x="2604654" y="2152073"/>
            <a:ext cx="794327" cy="193964"/>
          </a:xfrm>
          <a:prstGeom prst="rightArrow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Arrow: Right 19">
            <a:extLst>
              <a:ext uri="{FF2B5EF4-FFF2-40B4-BE49-F238E27FC236}">
                <a16:creationId xmlns:a16="http://schemas.microsoft.com/office/drawing/2014/main" id="{4EF0192E-7EDD-4717-9A36-F34ED79DA1DE}"/>
              </a:ext>
            </a:extLst>
          </p:cNvPr>
          <p:cNvSpPr/>
          <p:nvPr/>
        </p:nvSpPr>
        <p:spPr>
          <a:xfrm>
            <a:off x="5181596" y="2161309"/>
            <a:ext cx="4082473" cy="203199"/>
          </a:xfrm>
          <a:prstGeom prst="rightArrow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Arrow: Right 23">
            <a:hlinkClick r:id="rId5" action="ppaction://hlinksldjump"/>
            <a:extLst>
              <a:ext uri="{FF2B5EF4-FFF2-40B4-BE49-F238E27FC236}">
                <a16:creationId xmlns:a16="http://schemas.microsoft.com/office/drawing/2014/main" id="{20B82AE4-9B14-4B1E-A666-6C7779593890}"/>
              </a:ext>
            </a:extLst>
          </p:cNvPr>
          <p:cNvSpPr/>
          <p:nvPr/>
        </p:nvSpPr>
        <p:spPr>
          <a:xfrm>
            <a:off x="5398651" y="4761349"/>
            <a:ext cx="794327" cy="19396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Arrow: Right 24">
            <a:extLst>
              <a:ext uri="{FF2B5EF4-FFF2-40B4-BE49-F238E27FC236}">
                <a16:creationId xmlns:a16="http://schemas.microsoft.com/office/drawing/2014/main" id="{CEA5E9FE-AFF8-4AD3-84AE-DE0857B9865C}"/>
              </a:ext>
            </a:extLst>
          </p:cNvPr>
          <p:cNvSpPr/>
          <p:nvPr/>
        </p:nvSpPr>
        <p:spPr>
          <a:xfrm>
            <a:off x="8363524" y="4761348"/>
            <a:ext cx="794327" cy="193964"/>
          </a:xfrm>
          <a:prstGeom prst="rightArrow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Arrow: Right 25">
            <a:hlinkClick r:id="rId6" action="ppaction://hlinksldjump"/>
            <a:extLst>
              <a:ext uri="{FF2B5EF4-FFF2-40B4-BE49-F238E27FC236}">
                <a16:creationId xmlns:a16="http://schemas.microsoft.com/office/drawing/2014/main" id="{E84D619C-E4D8-4D80-8787-120DE3914BB6}"/>
              </a:ext>
            </a:extLst>
          </p:cNvPr>
          <p:cNvSpPr/>
          <p:nvPr/>
        </p:nvSpPr>
        <p:spPr>
          <a:xfrm rot="5400000">
            <a:off x="919019" y="3459019"/>
            <a:ext cx="1145308" cy="19396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Arrow: Right 27">
            <a:hlinkClick r:id="rId4" action="ppaction://hlinksldjump"/>
            <a:extLst>
              <a:ext uri="{FF2B5EF4-FFF2-40B4-BE49-F238E27FC236}">
                <a16:creationId xmlns:a16="http://schemas.microsoft.com/office/drawing/2014/main" id="{A95AB804-4B4E-4791-B630-85909E6688D4}"/>
              </a:ext>
            </a:extLst>
          </p:cNvPr>
          <p:cNvSpPr/>
          <p:nvPr/>
        </p:nvSpPr>
        <p:spPr>
          <a:xfrm>
            <a:off x="2572327" y="4752112"/>
            <a:ext cx="794327" cy="193964"/>
          </a:xfrm>
          <a:prstGeom prst="rightArrow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Arrow: Right 28">
            <a:hlinkClick r:id="rId7" action="ppaction://hlinksldjump"/>
            <a:extLst>
              <a:ext uri="{FF2B5EF4-FFF2-40B4-BE49-F238E27FC236}">
                <a16:creationId xmlns:a16="http://schemas.microsoft.com/office/drawing/2014/main" id="{28BF5B87-76E9-45DD-AEC1-8DADAD9DB887}"/>
              </a:ext>
            </a:extLst>
          </p:cNvPr>
          <p:cNvSpPr/>
          <p:nvPr/>
        </p:nvSpPr>
        <p:spPr>
          <a:xfrm rot="5400000">
            <a:off x="10104798" y="5791494"/>
            <a:ext cx="660466" cy="216548"/>
          </a:xfrm>
          <a:prstGeom prst="rightArrow">
            <a:avLst/>
          </a:prstGeom>
          <a:solidFill>
            <a:schemeClr val="accent6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714E6CF-12C4-4AD9-9095-ED09462960BE}"/>
              </a:ext>
            </a:extLst>
          </p:cNvPr>
          <p:cNvSpPr txBox="1"/>
          <p:nvPr/>
        </p:nvSpPr>
        <p:spPr>
          <a:xfrm>
            <a:off x="7230533" y="6229999"/>
            <a:ext cx="49187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Application: const.-round quantum MPC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7617432-A285-3AB2-C093-7863CE43ABD6}"/>
              </a:ext>
            </a:extLst>
          </p:cNvPr>
          <p:cNvSpPr txBox="1"/>
          <p:nvPr/>
        </p:nvSpPr>
        <p:spPr>
          <a:xfrm>
            <a:off x="10504451" y="5636558"/>
            <a:ext cx="13180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[</a:t>
            </a:r>
            <a:r>
              <a:rPr lang="en-US" dirty="0">
                <a:solidFill>
                  <a:schemeClr val="accent1"/>
                </a:solidFill>
              </a:rPr>
              <a:t>ABGKM21</a:t>
            </a:r>
            <a:r>
              <a:rPr lang="en-US" dirty="0"/>
              <a:t>]</a:t>
            </a:r>
          </a:p>
        </p:txBody>
      </p: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22FA5127-10F9-8D7B-B722-68568A0D02A3}"/>
              </a:ext>
            </a:extLst>
          </p:cNvPr>
          <p:cNvCxnSpPr>
            <a:cxnSpLocks/>
          </p:cNvCxnSpPr>
          <p:nvPr/>
        </p:nvCxnSpPr>
        <p:spPr>
          <a:xfrm flipH="1">
            <a:off x="1676400" y="3607904"/>
            <a:ext cx="61783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8D92B05-019C-E323-2983-97FACE73DF3A}"/>
              </a:ext>
            </a:extLst>
          </p:cNvPr>
          <p:cNvSpPr txBox="1"/>
          <p:nvPr/>
        </p:nvSpPr>
        <p:spPr>
          <a:xfrm>
            <a:off x="2374649" y="3407849"/>
            <a:ext cx="16498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>
                <a:solidFill>
                  <a:schemeClr val="accent1"/>
                </a:solidFill>
              </a:rPr>
              <a:t>By our design</a:t>
            </a: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F23ED5B0-71EE-78F9-798A-9F859B6DF086}"/>
              </a:ext>
            </a:extLst>
          </p:cNvPr>
          <p:cNvCxnSpPr>
            <a:cxnSpLocks/>
          </p:cNvCxnSpPr>
          <p:nvPr/>
        </p:nvCxnSpPr>
        <p:spPr>
          <a:xfrm>
            <a:off x="5753728" y="4128655"/>
            <a:ext cx="0" cy="62345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EFDDA00B-FEF1-07EB-3034-F5319F610ECA}"/>
              </a:ext>
            </a:extLst>
          </p:cNvPr>
          <p:cNvSpPr txBox="1"/>
          <p:nvPr/>
        </p:nvSpPr>
        <p:spPr>
          <a:xfrm>
            <a:off x="4741957" y="3631873"/>
            <a:ext cx="27253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2000" dirty="0">
                <a:solidFill>
                  <a:schemeClr val="accent1"/>
                </a:solidFill>
              </a:rPr>
              <a:t>By scheduling analysis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77635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2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8.4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_1$&#10;\end{document}"/>
  <p:tag name="IGUANATEXSIZE" val="20"/>
  <p:tag name="IGUANATEXCURSOR" val="58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225"/>
  <p:tag name="ORIGINALWIDTH" val="2.24248"/>
  <p:tag name="EMFCHILD" val="Tru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18752"/>
  <p:tag name="EMFCHILD" val="True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4.75"/>
  <p:tag name="EMFCHILD" val="True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5.875"/>
  <p:tag name="EMFCHILD" val="True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"/>
  <p:tag name="EMFCHILD" val="True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"/>
  <p:tag name="EMFCHILD" val="True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5"/>
  <p:tag name="EMFCHILD" val="True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"/>
  <p:tag name="EMFCHILD" val="True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4.375"/>
  <p:tag name="EMFCHILD" val="Tru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31252"/>
  <p:tag name="EMFCHILD" val="True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25"/>
  <p:tag name="EMFCHILD" val="True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.68752"/>
  <p:tag name="EMFCHILD" val="True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56252"/>
  <p:tag name="EMFCHILD" val="True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.68752"/>
  <p:tag name="EMFCHILD" val="True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1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or any $\msf{pref}$ s.t.\ $p_{\msf{pref}} \ge \epsilon(\secpar)$,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18752"/>
  <p:tag name="EMFCHILD" val="True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25"/>
  <p:tag name="EMFCHILD" val="True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625"/>
  <p:tag name="EMFCHILD" val="Tru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5"/>
  <p:tag name="EMFCHILD" val="True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2.875"/>
  <p:tag name="EMFCHILD" val="True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75"/>
  <p:tag name="EMFCHILD" val="True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2.68752"/>
  <p:tag name="EMFCHILD" val="True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2.31252"/>
  <p:tag name="EMFCHILD" val="True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375"/>
  <p:tag name="EMFCHILD" val="True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2.18752"/>
  <p:tag name="EMFCHILD" val="True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75"/>
  <p:tag name="EMFCHILD" val="Tru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125"/>
  <p:tag name="EMFCHILD" val="True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31252"/>
  <p:tag name="EMFCHILD" val="True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2.06252"/>
  <p:tag name="EMFCHILD" val="True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1.68752"/>
  <p:tag name="EMFCHILD" val="True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1252"/>
  <p:tag name="EMFCHILD" val="True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56252"/>
  <p:tag name="EMFCHILD" val="True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25"/>
  <p:tag name="EMFCHILD" val="True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125197"/>
  <p:tag name="EMFCHILD" val="Tru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7.7353"/>
  <p:tag name="ORIGINALWIDTH" val="83.2396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/>
  <p:tag name="IGUANATEXSIZE" val="20"/>
  <p:tag name="IGUANATEXCURSOR" val="2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1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ix any noticeable $\epsilon(\secpar)$.&#10;&#10;&#10;\end{document}"/>
  <p:tag name="IGUANATEXSIZE" val="20"/>
  <p:tag name="IGUANATEXCURSOR" val="37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"/>
  <p:tag name="EMFCHILD" val="True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625"/>
  <p:tag name="EMFCHILD" val="True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25"/>
  <p:tag name="EMFCHILD" val="True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18752"/>
  <p:tag name="EMFCHILD" val="True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25"/>
  <p:tag name="EMFCHILD" val="True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6252"/>
  <p:tag name="EMFCHILD" val="Tru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81252"/>
  <p:tag name="EMFCHILD" val="True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25"/>
  <p:tag name="EMFCHILD" val="True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1.56252"/>
  <p:tag name="EMFCHILD" val="True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375"/>
  <p:tag name="EMFCHILD" val="True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25"/>
  <p:tag name="EMFCHILD" val="True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EMFCHILD" val="Tru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"/>
  <p:tag name="EMFCHILD" val="True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06252"/>
  <p:tag name="EMFCHILD" val="True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2.56252"/>
  <p:tag name="EMFCHILD" val="True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04"/>
  <p:tag name="ORIGINALWIDTH" val="21.8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iew}_{\mcal{M}}$&#10;&#10;&#10;\end{document}"/>
  <p:tag name="IGUANATEXSIZE" val="20"/>
  <p:tag name="IGUANATEXCURSOR" val="35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0836"/>
  <p:tag name="ORIGINALWIDTH" val="29.7485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d\in \{0,1\}$&#10;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\tilde{\tau}$&#10;&#10;\end{document}"/>
  <p:tag name="IGUANATEXSIZE" val="20"/>
  <p:tag name="IGUANATEXCURSOR" val="34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32.43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al}_d(\tilde{\tau}) :=$&#10;&#10;&#10;\end{document}"/>
  <p:tag name="IGUANATEXSIZE" val="20"/>
  <p:tag name="IGUANATEXCURSOR" val="36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83756"/>
  <p:tag name="ORIGINALWIDTH" val="57.7198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tilde{m}$ stat-bound in $\tilde{\tau}$&#10;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3.93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1$&#10;&#10;&#10;\end{document}"/>
  <p:tag name="IGUANATEXSIZE" val="20"/>
  <p:tag name="IGUANATEXCURSOR" val="34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92345"/>
  <p:tag name="ORIGINALWIDTH" val="23.7476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0$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5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bot$&#10;&#10;&#10;\end{document}"/>
  <p:tag name="IGUANATEXSIZE" val="20"/>
  <p:tag name="IGUANATEXCURSOR" val="34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2117"/>
  <p:tag name="ORIGINALWIDTH" val="57.33834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2774"/>
  <p:tag name="ORIGINALWIDTH" val="36.215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\msf{View}_{\mcal{M}}, \tilde{m})$&#10;&#10;\end{document}"/>
  <p:tag name="IGUANATEXSIZE" val="20"/>
  <p:tag name="IGUANATEXCURSOR" val="37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52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$\big(\mathsf{View}_{\mathcal{M}}, \mathsf{Val}_d(\tilde{\tau})\big)$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5.68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$\equiv$&#10;\end{document}"/>
  <p:tag name="IGUANATEXSIZE" val="20"/>
  <p:tag name="IGUANATEXCURSOR" val="94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8.000039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:=$&#10;\end{document}"/>
  <p:tag name="IGUANATEXSIZE" val="20"/>
  <p:tag name="IGUANATEXCURSOR" val="10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0.9375197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:=$&#10;\end{document}"/>
  <p:tag name="IGUANATEXSIZE" val="20"/>
  <p:tag name="IGUANATEXCURSOR" val="100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5.81252"/>
  <p:tag name="EMFCHILD" val="Tru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7.7353"/>
  <p:tag name="ORIGINALWIDTH" val="83.2396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/>
  <p:tag name="IGUANATEXSIZE" val="20"/>
  <p:tag name="IGUANATEXCURSOR" val="2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1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$\big(\mathsf{View}_{\mathcal{M}}, \mathsf{Val}_d(\tilde{\tau})\big)$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625"/>
  <p:tag name="EMFCHILD" val="True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0.625"/>
  <p:tag name="EMFCHILD" val="True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75"/>
  <p:tag name="EMFCHILD" val="True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4.68752"/>
  <p:tag name="EMFCHILD" val="True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6.125"/>
  <p:tag name="EMFCHILD" val="True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0.875"/>
  <p:tag name="EMFCHILD" val="True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625"/>
  <p:tag name="EMFCHILD" val="True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56252"/>
  <p:tag name="EMFCHILD" val="True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0.5625197"/>
  <p:tag name="EMFCHILD" val="Tru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Leftarrow$&#10;\end{document}"/>
  <p:tag name="IGUANATEXSIZE" val="20"/>
  <p:tag name="IGUANATEXCURSOR" val="1011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625"/>
  <p:tag name="EMFCHILD" val="True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1.625"/>
  <p:tag name="EMFCHILD" val="True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3.5"/>
  <p:tag name="EMFCHILD" val="True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1.68752"/>
  <p:tag name="EMFCHILD" val="True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1.93752"/>
  <p:tag name="EMFCHILD" val="True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2774"/>
  <p:tag name="ORIGINALWIDTH" val="1.69461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\msf{View}_{\mcal{M}}, \tilde{m})$&#10;&#10;\end{document}"/>
  <p:tag name="IGUANATEXSIZE" val="20"/>
  <p:tag name="IGUANATEXCURSOR" val="37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0051"/>
  <p:tag name="ORIGINALWIDTH" val="4.64804"/>
  <p:tag name="EMFCHILD" val="True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4815"/>
  <p:tag name="ORIGINALWIDTH" val="0.6294373"/>
  <p:tag name="EMFCHILD" val="True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0201"/>
  <p:tag name="ORIGINALWIDTH" val="2.808191"/>
  <p:tag name="EMFCHILD" val="Tru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67892"/>
  <p:tag name="ORIGINALWIDTH" val="4.759518"/>
  <p:tag name="EMFCHILD" val="Tru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60545"/>
  <p:tag name="ORIGINALWIDTH" val="83.16788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if $\tilde{v}_b = \tilde{m}_b$ with good prob.&#10;\end{document}"/>
  <p:tag name="IGUANATEXSIZE" val="20"/>
  <p:tag name="IGUANATEXCURSOR" val="1029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131"/>
  <p:tag name="ORIGINALWIDTH" val="4.793306"/>
  <p:tag name="EMFCHILD" val="True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57538"/>
  <p:tag name="ORIGINALWIDTH" val="6.148984"/>
  <p:tag name="EMFCHILD" val="True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7689"/>
  <p:tag name="ORIGINALWIDTH" val="0.8231056"/>
  <p:tag name="EMFCHILD" val="True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199399"/>
  <p:tag name="ORIGINALWIDTH" val="4.067035"/>
  <p:tag name="EMFCHILD" val="True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6533"/>
  <p:tag name="ORIGINALWIDTH" val="6.003718"/>
  <p:tag name="EMFCHILD" val="True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2774"/>
  <p:tag name="ORIGINALWIDTH" val="1.743015"/>
  <p:tag name="EMFCHILD" val="True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3061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0604"/>
  <p:tag name="ORIGINALWIDTH" val="0.5993763"/>
  <p:tag name="EMFCHILD" val="True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9.4788"/>
  <p:tag name="ORIGINALWIDTH" val="1743.532"/>
  <p:tag name="LATEXADDIN" val="\documentclass{article}&#10;\usepackage{amsmath}&#10;\pagestyle{empty}&#10;\newcommand{\msf}{\mathsf}&#10;\newcommand{\mcal}{\mathcal}&#10;\newcommand{\secpar}{\lambda}&#10;\renewcommand{\tilde}{\widetilde}&#10;\begin{document}&#10;&#10;$\msf{mim}^{\mcal{M}}_{\langle C, R \rangle}(\secpar, m_b) :=(\msf{View}^b_{\mcal{M}}, \tilde{m}_b)$&#10;&#10;\end{document}"/>
  <p:tag name="IGUANATEXSIZE" val="20"/>
  <p:tag name="IGUANATEXCURSOR" val="27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0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95276"/>
  <p:tag name="ORIGINALWIDTH" val="5.993553"/>
  <p:tag name="EMFCHILD" val="True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265327"/>
  <p:tag name="EMFCHILD" val="True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62086"/>
  <p:tag name="ORIGINALWIDTH" val="3.862512"/>
  <p:tag name="EMFCHILD" val="True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98089"/>
  <p:tag name="ORIGINALWIDTH" val="0.5993763"/>
  <p:tag name="EMFCHILD" val="True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3.929128"/>
  <p:tag name="EMFCHILD" val="True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198711"/>
  <p:tag name="EMFCHILD" val="True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6984"/>
  <p:tag name="ORIGINALWIDTH" val="3.529558"/>
  <p:tag name="EMFCHILD" val="True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0614"/>
  <p:tag name="ORIGINALWIDTH" val="0.8657564"/>
  <p:tag name="EMFCHILD" val="True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5.860363"/>
  <p:tag name="EMFCHILD" val="Tru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48.4814"/>
  <p:tag name="ORIGINALWIDTH" val="622.4222"/>
  <p:tag name="LATEXADDIN" val="\documentclass{article}&#10;\usepackage{amsmath}&#10;\pagestyle{empty}&#10;\newcommand{\msf}{\mathsf}&#10;\newcommand{\mcal}{\mathcal}&#10;\newcommand{\secpar}{\lambda}&#10;\renewcommand{\tilde}{\widetilde}&#10;\begin{document}&#10;&#10;$(\msf{View}^0_{\mcal{M}}, \tilde{v}_0)$&#10;&#10;\end{document}"/>
  <p:tag name="IGUANATEXSIZE" val="20"/>
  <p:tag name="IGUANATEXCURSOR" val="21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0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97227"/>
  <p:tag name="EMFCHILD" val="True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2.730417"/>
  <p:tag name="EMFCHILD" val="True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30556"/>
  <p:tag name="ORIGINALWIDTH" val="1.5831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0$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8064"/>
  <p:tag name="ORIGINALWIDTH" val="2.451365"/>
  <p:tag name="EMFCHILD" val="True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88064"/>
  <p:tag name="ORIGINALWIDTH" val="3.574908"/>
  <p:tag name="EMFCHILD" val="True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96032"/>
  <p:tag name="ORIGINALWIDTH" val="4.953817"/>
  <p:tag name="EMFCHILD" val="True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4837"/>
  <p:tag name="ORIGINALWIDTH" val="3.115293"/>
  <p:tag name="EMFCHILD" val="True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1.6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1$&#10;&#10;&#10;\end{document}"/>
  <p:tag name="IGUANATEXSIZE" val="20"/>
  <p:tag name="IGUANATEXCURSOR" val="34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2.43752"/>
  <p:tag name="EMFCHILD" val="Tru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48.4814"/>
  <p:tag name="ORIGINALWIDTH" val="622.4222"/>
  <p:tag name="LATEXADDIN" val="\documentclass{article}&#10;\usepackage{amsmath}&#10;\pagestyle{empty}&#10;\newcommand{\msf}{\mathsf}&#10;\newcommand{\mcal}{\mathcal}&#10;\newcommand{\secpar}{\lambda}&#10;\renewcommand{\tilde}{\widetilde}&#10;\begin{document}&#10;&#10;$(\msf{View}^1_{\mcal{M}}, \tilde{v}_1)$&#10;&#10;\end{document}"/>
  <p:tag name="IGUANATEXSIZE" val="20"/>
  <p:tag name="IGUANATEXCURSOR" val="215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0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3.625"/>
  <p:tag name="EMFCHILD" val="True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25"/>
  <p:tag name="ORIGINALWIDTH" val="5.06252"/>
  <p:tag name="EMFCHILD" val="True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2.5"/>
  <p:tag name="EMFCHILD" val="True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3763"/>
  <p:tag name="ORIGINALWIDTH" val="3.97748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tilde{m}$ stat-bound in $\tilde{\tau}$&#10;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4995"/>
  <p:tag name="ORIGINALWIDTH" val="5.873748"/>
  <p:tag name="EMFCHILD" val="True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7495"/>
  <p:tag name="ORIGINALWIDTH" val="2.358758"/>
  <p:tag name="EMFCHILD" val="True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9992"/>
  <p:tag name="ORIGINALWIDTH" val="2.266258"/>
  <p:tag name="EMFCHILD" val="True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7495"/>
  <p:tag name="ORIGINALWIDTH" val="3.283755"/>
  <p:tag name="EMFCHILD" val="True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9992"/>
  <p:tag name="ORIGINALWIDTH" val="2.219994"/>
  <p:tag name="EMFCHILD" val="True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549993"/>
  <p:tag name="ORIGINALWIDTH" val="1.896259"/>
  <p:tag name="EMFCHILD" val="Tru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{m}_0)\}_{\secpar}$&#10;&#10;\end{document}"/>
  <p:tag name="IGUANATEXSIZE" val="20"/>
  <p:tag name="IGUANATEXCURSOR" val="30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59992"/>
  <p:tag name="ORIGINALWIDTH" val="3.561255"/>
  <p:tag name="EMFCHILD" val="True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7495"/>
  <p:tag name="ORIGINALWIDTH" val="3.191256"/>
  <p:tag name="EMFCHILD" val="True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4995"/>
  <p:tag name="ORIGINALWIDTH" val="3.60749"/>
  <p:tag name="EMFCHILD" val="True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62495"/>
  <p:tag name="ORIGINALWIDTH" val="3.653754"/>
  <p:tag name="EMFCHILD" val="True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59992"/>
  <p:tag name="ORIGINALWIDTH" val="3.51499"/>
  <p:tag name="EMFCHILD" val="True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36257"/>
  <p:tag name="ORIGINALWIDTH" val="1.52626"/>
  <p:tag name="EMFCHILD" val="True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62495"/>
  <p:tag name="ORIGINALWIDTH" val="3.653754"/>
  <p:tag name="EMFCHILD" val="True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3763"/>
  <p:tag name="ORIGINALWIDTH" val="4.023753"/>
  <p:tag name="EMFCHILD" val="True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08759"/>
  <p:tag name="ORIGINALWIDTH" val="3.468755"/>
  <p:tag name="EMFCHILD" val="True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8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al}_d(\tilde{\tau}) :=$&#10;&#10;&#10;\end{document}"/>
  <p:tag name="IGUANATEXSIZE" val="20"/>
  <p:tag name="IGUANATEXCURSOR" val="36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{m}_1)\}_{\secpar}$&#10;&#10;\end{document}"/>
  <p:tag name="IGUANATEXSIZE" val="20"/>
  <p:tag name="IGUANATEXCURSOR" val="30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56252"/>
  <p:tag name="EMFCHILD" val="True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0.5625197"/>
  <p:tag name="EMFCHILD" val="True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2.625"/>
  <p:tag name="EMFCHILD" val="True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75"/>
  <p:tag name="EMFCHILD" val="True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.125"/>
  <p:tag name="EMFCHILD" val="True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56252"/>
  <p:tag name="EMFCHILD" val="True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EMFCHILD" val="True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0.75"/>
  <p:tag name="EMFCHILD" val="True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"/>
  <p:tag name="ORIGINALWIDTH" val="4.875"/>
  <p:tag name="EMFCHILD" val="True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\tilde{\tau}$&#10;&#10;\end{document}"/>
  <p:tag name="IGUANATEXSIZE" val="20"/>
  <p:tag name="IGUANATEXCURSOR" val="34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59961"/>
  <p:tag name="ORIGINALWIDTH" val="1.519259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if $\tilde{v}_b = \tilde{m}_b$ with good prob.&#10;\end{document}"/>
  <p:tag name="IGUANATEXSIZE" val="20"/>
  <p:tag name="IGUANATEXCURSOR" val="1029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18752"/>
  <p:tag name="EMFCHILD" val="True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07156"/>
  <p:tag name="ORIGINALWIDTH" val="3.45911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d\in \{0,1\}$&#10;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96007"/>
  <p:tag name="ORIGINALWIDTH" val="3.671987"/>
  <p:tag name="EMFCHILD" val="True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0836"/>
  <p:tag name="ORIGINALWIDTH" val="2.607638"/>
  <p:tag name="EMFCHILD" val="True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00721"/>
  <p:tag name="ORIGINALWIDTH" val="3.033378"/>
  <p:tag name="EMFCHILD" val="True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1238"/>
  <p:tag name="ORIGINALWIDTH" val="0.9046798"/>
  <p:tag name="EMFCHILD" val="True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7851"/>
  <p:tag name="ORIGINALWIDTH" val="2.394768"/>
  <p:tag name="EMFCHILD" val="True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0836"/>
  <p:tag name="ORIGINALWIDTH" val="2.607638"/>
  <p:tag name="EMFCHILD" val="True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iew}_{\mcal{M}}$&#10;&#10;&#10;\end{document}"/>
  <p:tag name="IGUANATEXSIZE" val="20"/>
  <p:tag name="IGUANATEXCURSOR" val="35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0.6875197"/>
  <p:tag name="EMFCHILD" val="Tru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3796"/>
  <p:tag name="ORIGINALWIDTH" val="2.343979"/>
  <p:tag name="EMFCHILD" val="True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875"/>
  <p:tag name="EMFCHILD" val="True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4.93752"/>
  <p:tag name="EMFCHILD" val="True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6.375"/>
  <p:tag name="EMFCHILD" val="True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\tilde{\tau}$&#10;&#10;\end{document}"/>
  <p:tag name="IGUANATEXSIZE" val="20"/>
  <p:tag name="IGUANATEXCURSOR" val="34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04"/>
  <p:tag name="ORIGINALWIDTH" val="21.8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iew}_{\mcal{M}}$&#10;&#10;&#10;\end{document}"/>
  <p:tag name="IGUANATEXSIZE" val="20"/>
  <p:tag name="IGUANATEXCURSOR" val="35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0836"/>
  <p:tag name="ORIGINALWIDTH" val="29.7485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d\in \{0,1\}$&#10;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56.375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d)$ in real&#10;&#10;&#10;&#10;\end{document}"/>
  <p:tag name="IGUANATEXSIZE" val="20"/>
  <p:tag name="IGUANATEXCURSOR" val="37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1383"/>
  <p:tag name="ORIGINALWIDTH" val="51.2315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d)$ in $\mcal{G}_1$&#10;&#10;&#10;&#10;\end{document}"/>
  <p:tag name="IGUANATEXSIZE" val="20"/>
  <p:tag name="IGUANATEXCURSOR" val="38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039"/>
  <p:tag name="ORIGINALWIDTH" val="5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983749"/>
  <p:tag name="ORIGINALWIDTH" val="3.950052"/>
  <p:tag name="EMFCHILD" val="True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69.9280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/>
  <p:tag name="IGUANATEXSIZE" val="20"/>
  <p:tag name="IGUANATEXCURSOR" val="38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74.295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real&#10;&#10;&#10;&#10;\end{document}"/>
  <p:tag name="IGUANATEXSIZE" val="20"/>
  <p:tag name="IGUANATEXCURSOR" val="39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039"/>
  <p:tag name="ORIGINALWIDTH" val="5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5.75"/>
  <p:tag name="EMFCHILD" val="True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real&#10;&#10;&#10;&#10;\end{document}"/>
  <p:tag name="IGUANATEXSIZE" val="20"/>
  <p:tag name="IGUANATEXCURSOR" val="39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563743"/>
  <p:tag name="EMFCHILD" val="True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2389"/>
  <p:tag name="ORIGINALWIDTH" val="0.6379558"/>
  <p:tag name="EMFCHILD" val="True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698994"/>
  <p:tag name="EMFCHILD" val="Tru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93445"/>
  <p:tag name="ORIGINALWIDTH" val="3.168726"/>
  <p:tag name="EMFCHILD" val="True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4.661887"/>
  <p:tag name="EMFCHILD" val="True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509"/>
  <p:tag name="ORIGINALWIDTH" val="6.035913"/>
  <p:tag name="EMFCHILD" val="True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2704"/>
  <p:tag name="ORIGINALWIDTH" val="0.8342451"/>
  <p:tag name="EMFCHILD" val="True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563743"/>
  <p:tag name="EMFCHILD" val="True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551761"/>
  <p:tag name="EMFCHILD" val="True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0.588868"/>
  <p:tag name="EMFCHILD" val="True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2075"/>
  <p:tag name="ORIGINALWIDTH" val="2.551761"/>
  <p:tag name="EMFCHILD" val="True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23896"/>
  <p:tag name="ORIGINALWIDTH" val="3.925787"/>
  <p:tag name="EMFCHILD" val="True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484151"/>
  <p:tag name="EMFCHILD" val="Tru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49397"/>
  <p:tag name="ORIGINALWIDTH" val="3.752697"/>
  <p:tag name="EMFCHILD" val="Tru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7308"/>
  <p:tag name="ORIGINALWIDTH" val="1.996723"/>
  <p:tag name="EMFCHILD" val="True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4244"/>
  <p:tag name="ORIGINALWIDTH" val="1.521258"/>
  <p:tag name="EMFCHILD" val="True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582296"/>
  <p:tag name="EMFCHILD" val="True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2.40456"/>
  <p:tag name="EMFCHILD" val="True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6729"/>
  <p:tag name="ORIGINALWIDTH" val="2.748051"/>
  <p:tag name="EMFCHILD" val="True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6729"/>
  <p:tag name="ORIGINALWIDTH" val="3.238774"/>
  <p:tag name="EMFCHILD" val="True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1.570315"/>
  <p:tag name="EMFCHILD" val="True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/>
  <p:tag name="IGUANATEXSIZE" val="20"/>
  <p:tag name="IGUANATEXCURSOR" val="38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6128"/>
  <p:tag name="EMFCHILD" val="Tru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83537"/>
  <p:tag name="ORIGINALWIDTH" val="4.774772"/>
  <p:tag name="EMFCHILD" val="True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2389"/>
  <p:tag name="ORIGINALWIDTH" val="0.6379249"/>
  <p:tag name="EMFCHILD" val="True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698963"/>
  <p:tag name="EMFCHILD" val="True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4.710944"/>
  <p:tag name="EMFCHILD" val="True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509"/>
  <p:tag name="ORIGINALWIDTH" val="6.035882"/>
  <p:tag name="EMFCHILD" val="True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2704"/>
  <p:tag name="ORIGINALWIDTH" val="0.8342143"/>
  <p:tag name="EMFCHILD" val="True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563712"/>
  <p:tag name="EMFCHILD" val="True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551761"/>
  <p:tag name="EMFCHILD" val="True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0.5397803"/>
  <p:tag name="EMFCHILD" val="True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2075"/>
  <p:tag name="ORIGINALWIDTH" val="2.551761"/>
  <p:tag name="EMFCHILD" val="True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983749"/>
  <p:tag name="ORIGINALWIDTH" val="3.993446"/>
  <p:tag name="EMFCHILD" val="True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23896"/>
  <p:tag name="ORIGINALWIDTH" val="3.974844"/>
  <p:tag name="EMFCHILD" val="True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48412"/>
  <p:tag name="EMFCHILD" val="True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4244"/>
  <p:tag name="ORIGINALWIDTH" val="1.570315"/>
  <p:tag name="EMFCHILD" val="True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582265"/>
  <p:tag name="EMFCHILD" val="True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0125"/>
  <p:tag name="ORIGINALWIDTH" val="3.974844"/>
  <p:tag name="EMFCHILD" val="True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6729"/>
  <p:tag name="ORIGINALWIDTH" val="1.815661"/>
  <p:tag name="EMFCHILD" val="True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5.75"/>
  <p:tag name="EMFCHILD" val="Tru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93445"/>
  <p:tag name="ORIGINALWIDTH" val="5.859962"/>
  <p:tag name="EMFCHILD" val="True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1383"/>
  <p:tag name="ORIGINALWIDTH" val="1.66845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d)$ in $\mcal{G}_1$&#10;&#10;&#10;&#10;\end{document}"/>
  <p:tag name="IGUANATEXSIZE" val="20"/>
  <p:tag name="IGUANATEXCURSOR" val="38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88679"/>
  <p:tag name="ORIGINALWIDTH" val="4.563743"/>
  <p:tag name="EMFCHILD" val="True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41477"/>
  <p:tag name="ORIGINALWIDTH" val="0.6379558"/>
  <p:tag name="EMFCHILD" val="True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25786"/>
  <p:tag name="ORIGINALWIDTH" val="2.748051"/>
  <p:tag name="EMFCHILD" val="True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8584"/>
  <p:tag name="ORIGINALWIDTH" val="4.710944"/>
  <p:tag name="EMFCHILD" val="True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509"/>
  <p:tag name="ORIGINALWIDTH" val="6.08497"/>
  <p:tag name="EMFCHILD" val="True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51761"/>
  <p:tag name="ORIGINALWIDTH" val="0.883302"/>
  <p:tag name="EMFCHILD" val="True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767"/>
  <p:tag name="ORIGINALWIDTH" val="3.435064"/>
  <p:tag name="EMFCHILD" val="True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1383"/>
  <p:tag name="ORIGINALWIDTH" val="1.668459"/>
  <p:tag name="EMFCHILD" val="True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43333"/>
  <p:tag name="ORIGINALWIDTH" val="1.521258"/>
  <p:tag name="EMFCHILD" val="Tru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97308"/>
  <p:tag name="ORIGINALWIDTH" val="2.040144"/>
  <p:tag name="EMFCHILD" val="True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7"/>
  <p:tag name="ORIGINALWIDTH" val="3.631353"/>
  <p:tag name="EMFCHILD" val="True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19214"/>
  <p:tag name="ORIGINALWIDTH" val="3.974874"/>
  <p:tag name="EMFCHILD" val="True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6729"/>
  <p:tag name="ORIGINALWIDTH" val="1.815692"/>
  <p:tag name="EMFCHILD" val="True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d)$ in real&#10;&#10;&#10;&#10;\end{document}"/>
  <p:tag name="IGUANATEXSIZE" val="20"/>
  <p:tag name="IGUANATEXCURSOR" val="37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625"/>
  <p:tag name="EMFCHILD" val="True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0.625"/>
  <p:tag name="EMFCHILD" val="True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75"/>
  <p:tag name="EMFCHILD" val="True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6.125"/>
  <p:tag name="EMFCHILD" val="True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75"/>
  <p:tag name="EMFCHILD" val="Tru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6631"/>
  <p:tag name="ORIGINALWIDTH" val="4.861586"/>
  <p:tag name="EMFCHILD" val="True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"/>
  <p:tag name="EMFCHILD" val="True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EMFCHILD" val="True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6252"/>
  <p:tag name="EMFCHILD" val="True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43752"/>
  <p:tag name="EMFCHILD" val="True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81252"/>
  <p:tag name="EMFCHILD" val="True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25"/>
  <p:tag name="EMFCHILD" val="True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1.56252"/>
  <p:tag name="EMFCHILD" val="True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07156"/>
  <p:tag name="ORIGINALWIDTH" val="3.45911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d\in \{0,1\}$&#10;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96007"/>
  <p:tag name="ORIGINALWIDTH" val="3.671987"/>
  <p:tag name="EMFCHILD" val="Tru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59961"/>
  <p:tag name="ORIGINALWIDTH" val="1.519259"/>
  <p:tag name="EMFCHILD" val="True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0836"/>
  <p:tag name="ORIGINALWIDTH" val="2.607638"/>
  <p:tag name="EMFCHILD" val="True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00721"/>
  <p:tag name="ORIGINALWIDTH" val="3.033378"/>
  <p:tag name="EMFCHILD" val="True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1238"/>
  <p:tag name="ORIGINALWIDTH" val="0.9046798"/>
  <p:tag name="EMFCHILD" val="True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7851"/>
  <p:tag name="ORIGINALWIDTH" val="2.394768"/>
  <p:tag name="EMFCHILD" val="True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0836"/>
  <p:tag name="ORIGINALWIDTH" val="2.607638"/>
  <p:tag name="EMFCHILD" val="True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iew}_{\mcal{M}}$&#10;&#10;&#10;\end{document}"/>
  <p:tag name="IGUANATEXSIZE" val="20"/>
  <p:tag name="IGUANATEXCURSOR" val="35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0.6875197"/>
  <p:tag name="EMFCHILD" val="True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875"/>
  <p:tag name="EMFCHILD" val="True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4.93752"/>
  <p:tag name="EMFCHILD" val="True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6.375"/>
  <p:tag name="EMFCHILD" val="Tru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12704"/>
  <p:tag name="ORIGINALWIDTH" val="2.257165"/>
  <p:tag name="EMFCHILD" val="True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\tilde{\tau}$&#10;&#10;\end{document}"/>
  <p:tag name="IGUANATEXSIZE" val="20"/>
  <p:tag name="IGUANATEXCURSOR" val="34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18752"/>
  <p:tag name="EMFCHILD" val="True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04"/>
  <p:tag name="ORIGINALWIDTH" val="21.8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iew}_{\mcal{M}}$&#10;&#10;&#10;\end{document}"/>
  <p:tag name="IGUANATEXSIZE" val="20"/>
  <p:tag name="IGUANATEXCURSOR" val="35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0836"/>
  <p:tag name="ORIGINALWIDTH" val="29.7485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d\in \{0,1\}$&#10;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2295"/>
  <p:tag name="ORIGINALWIDTH" val="61.3611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Machine $G(\secpar, m, \epsilon)$:&#10;&#10;&#10;\end{document}"/>
  <p:tag name="IGUANATEXSIZE" val="20"/>
  <p:tag name="IGUANATEXCURSOR" val="36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67.375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Run $(\msf{View}_{\mcal{M}}, d) \leftarrow \mcal{G}_1$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6.18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0$:&#10;&#10;&#10;\end{document}"/>
  <p:tag name="IGUANATEXSIZE" val="20"/>
  <p:tag name="IGUANATEXCURSOR" val="34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10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halt and output $\big(\msf{View}_{\mcal{M}}, \tilde{v}:=\bot\big)$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96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wind $\mcal{M}$ to the end of Step-2&#10;&#10;&#10;\end{document}"/>
  <p:tag name="IGUANATEXSIZE" val="20"/>
  <p:tag name="IGUANATEXCURSOR" val="37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69.3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pick at random $i \leftarrow [\tilde{t}]$&#10;&#10;&#10;\end{document}"/>
  <p:tag name="IGUANATEXSIZE" val="20"/>
  <p:tag name="IGUANATEXCURSOR" val="37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76982"/>
  <p:tag name="ORIGINALWIDTH" val="3.602796"/>
  <p:tag name="EMFCHILD" val="True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7.0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i, \tilde{x}_i)$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4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continue as $\mcal{G}_i$ with $\mcal{WE}$&#10;&#10;&#10;\end{document}"/>
  <p:tag name="IGUANATEXSIZE" val="20"/>
  <p:tag name="IGUANATEXCURSOR" val="36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315"/>
  <p:tag name="ORIGINALWIDTH" val="123.398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check if $\tilde{v}$ is $\tilde{m}$; if so, output $(\msf{View}_{\mcal{M}}, \tilde{v})$&#10;&#10;\end{document}"/>
  <p:tag name="IGUANATEXSIZE" val="20"/>
  <p:tag name="IGUANATEXCURSOR" val="42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36.000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$\msf{Fail}$&#10;&#10;&#10;\end{document}"/>
  <p:tag name="IGUANATEXSIZE" val="20"/>
  <p:tag name="IGUANATEXCURSOR" val="35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1837"/>
  <p:tag name="ORIGINALWIDTH" val="39.5614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Else ($d=1$):&#10;&#10;&#10;\end{document}"/>
  <p:tag name="IGUANATEXSIZE" val="20"/>
  <p:tag name="IGUANATEXCURSOR" val="35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69.9280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/>
  <p:tag name="IGUANATEXSIZE" val="20"/>
  <p:tag name="IGUANATEXCURSOR" val="38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7314"/>
  <p:tag name="ORIGINALWIDTH" val="63.8708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of  $G(\secpar, m, \epsilon)$&#10;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3147"/>
  <p:tag name="ORIGINALWIDTH" val="3.298934"/>
  <p:tag name="EMFCHILD" val="True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123.3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Pr\big[G(\secpar, m, \epsilon)~\text{output}~\msf{Fail}\big] \le \epsilon +\negl(\secpar)$&#10;&#10;\end{document}"/>
  <p:tag name="IGUANATEXSIZE" val="20"/>
  <p:tag name="IGUANATEXCURSOR" val="106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46134"/>
  <p:tag name="ORIGINALWIDTH" val="72.3191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peat for $N(\epsilon,\tilde{t})$ times&#10;&#10;&#10;\end{document}"/>
  <p:tag name="IGUANATEXSIZE" val="20"/>
  <p:tag name="IGUANATEXCURSOR" val="36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19011"/>
  <p:tag name="ORIGINALWIDTH" val="8.69853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ind}{\stackrel{\text{s}}{\approx}}&#10;\newcommand{\secpar}{\lambda}&#10;\newcommand{\poly}{\msf{poly}}&#10;\renewcommand{\tilde}{\widetilde}&#10;\begin{document}&#10;$\sind_\epsilon$&#10;&#10;\end{document}"/>
  <p:tag name="IGUANATEXSIZE" val="20"/>
  <p:tag name="IGUANATEXCURSOR" val="4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72212"/>
  <p:tag name="ORIGINALWIDTH" val="2.19751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ind}{\stackrel{\text{s}}{\approx}}&#10;\newcommand{\secpar}{\lambda}&#10;\newcommand{\poly}{\msf{poly}}&#10;\renewcommand{\tilde}{\widetilde}&#10;\begin{document}&#10;$\sind_\epsilon$&#10;&#10;\end{document}"/>
  <p:tag name="IGUANATEXSIZE" val="20"/>
  <p:tag name="IGUANATEXCURSOR" val="4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2079"/>
  <p:tag name="ORIGINALWIDTH" val="5.676922"/>
  <p:tag name="EMFCHILD" val="True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6445"/>
  <p:tag name="ORIGINALWIDTH" val="2.151751"/>
  <p:tag name="EMFCHILD" val="True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927"/>
  <p:tag name="ORIGINALWIDTH" val="2.38578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peat for $N(\epsilon,\tilde{t})$ times&#10;&#10;&#10;\end{document}"/>
  <p:tag name="IGUANATEXSIZE" val="20"/>
  <p:tag name="IGUANATEXCURSOR" val="36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8397"/>
  <p:tag name="ORIGINALWIDTH" val="2.783417"/>
  <p:tag name="EMFCHILD" val="True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70386"/>
  <p:tag name="ORIGINALWIDTH" val="3.52899"/>
  <p:tag name="EMFCHILD" val="Tru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5755"/>
  <p:tag name="ORIGINALWIDTH" val="3.157771"/>
  <p:tag name="EMFCHILD" val="Tru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6866"/>
  <p:tag name="ORIGINALWIDTH" val="3.168726"/>
  <p:tag name="EMFCHILD" val="True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8397"/>
  <p:tag name="ORIGINALWIDTH" val="2.783417"/>
  <p:tag name="EMFCHILD" val="True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8397"/>
  <p:tag name="ORIGINALWIDTH" val="3.230767"/>
  <p:tag name="EMFCHILD" val="True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0698"/>
  <p:tag name="ORIGINALWIDTH" val="2.23669"/>
  <p:tag name="EMFCHILD" val="True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17144"/>
  <p:tag name="ORIGINALWIDTH" val="2.336097"/>
  <p:tag name="EMFCHILD" val="True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8397"/>
  <p:tag name="ORIGINALWIDTH" val="3.181047"/>
  <p:tag name="EMFCHILD" val="True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927"/>
  <p:tag name="ORIGINALWIDTH" val="2.385786"/>
  <p:tag name="EMFCHILD" val="True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8328"/>
  <p:tag name="ORIGINALWIDTH" val="6.014183"/>
  <p:tag name="EMFCHILD" val="True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03522"/>
  <p:tag name="ORIGINALWIDTH" val="1.689931"/>
  <p:tag name="EMFCHILD" val="True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927"/>
  <p:tag name="ORIGINALWIDTH" val="2.336097"/>
  <p:tag name="EMFCHILD" val="True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36097"/>
  <p:tag name="ORIGINALWIDTH" val="0.8449814"/>
  <p:tag name="EMFCHILD" val="Tru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6866"/>
  <p:tag name="ORIGINALWIDTH" val="3.168726"/>
  <p:tag name="EMFCHILD" val="True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946695"/>
  <p:tag name="ORIGINALWIDTH" val="3.926621"/>
  <p:tag name="EMFCHILD" val="True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20105"/>
  <p:tag name="ORIGINALWIDTH" val="2.18697"/>
  <p:tag name="EMFCHILD" val="True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03522"/>
  <p:tag name="ORIGINALWIDTH" val="1.640243"/>
  <p:tag name="EMFCHILD" val="True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20698"/>
  <p:tag name="ORIGINALWIDTH" val="2.23669"/>
  <p:tag name="EMFCHILD" val="True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18921"/>
  <p:tag name="ORIGINALWIDTH" val="1.491116"/>
  <p:tag name="EMFCHILD" val="True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927"/>
  <p:tag name="ORIGINALWIDTH" val="5.616552"/>
  <p:tag name="EMFCHILD" val="True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8397"/>
  <p:tag name="ORIGINALWIDTH" val="2.783417"/>
  <p:tag name="EMFCHILD" val="True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8397"/>
  <p:tag name="ORIGINALWIDTH" val="2.336097"/>
  <p:tag name="EMFCHILD" val="True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4.187519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Pr\big[G(\secpar, m, \epsilon)~\text{output}~\msf{Fail}\big] \le \epsilon +\negl(\secpar)$&#10;&#10;\end{document}"/>
  <p:tag name="IGUANATEXSIZE" val="20"/>
  <p:tag name="IGUANATEXCURSOR" val="106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375"/>
  <p:tag name="EMFCHILD" val="True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07217"/>
  <p:tag name="ORIGINALWIDTH" val="3.515982"/>
  <p:tag name="EMFCHILD" val="True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1.375"/>
  <p:tag name="EMFCHILD" val="True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5.062518"/>
  <p:tag name="EMFCHILD" val="True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1.687519"/>
  <p:tag name="EMFCHILD" val="True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499999"/>
  <p:tag name="EMFCHILD" val="True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0.8125195"/>
  <p:tag name="EMFCHILD" val="True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5.812518"/>
  <p:tag name="EMFCHILD" val="True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0.8749998"/>
  <p:tag name="EMFCHILD" val="True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2.375"/>
  <p:tag name="EMFCHILD" val="True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1.625"/>
  <p:tag name="EMFCHILD" val="True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19"/>
  <p:tag name="EMFCHILD" val="Tru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9519"/>
  <p:tag name="ORIGINALWIDTH" val="3.515982"/>
  <p:tag name="EMFCHILD" val="True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624999"/>
  <p:tag name="EMFCHILD" val="True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25"/>
  <p:tag name="EMFCHILD" val="True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499999"/>
  <p:tag name="EMFCHILD" val="True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562519"/>
  <p:tag name="EMFCHILD" val="True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25"/>
  <p:tag name="EMFCHILD" val="True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3.062519"/>
  <p:tag name="EMFCHILD" val="True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5"/>
  <p:tag name="EMFCHILD" val="True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0.6249999"/>
  <p:tag name="EMFCHILD" val="True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0.4999999"/>
  <p:tag name="EMFCHILD" val="True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1.375"/>
  <p:tag name="EMFCHILD" val="Tru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63238"/>
  <p:tag name="ORIGINALWIDTH" val="2.3874"/>
  <p:tag name="EMFCHILD" val="True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4.312519"/>
  <p:tag name="EMFCHILD" val="True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2.312519"/>
  <p:tag name="EMFCHILD" val="True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749999"/>
  <p:tag name="EMFCHILD" val="True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562519"/>
  <p:tag name="EMFCHILD" val="True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687519"/>
  <p:tag name="EMFCHILD" val="True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3.249999"/>
  <p:tag name="EMFCHILD" val="True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0.5625196"/>
  <p:tag name="EMFCHILD" val="True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1.687519"/>
  <p:tag name="EMFCHILD" val="True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562519"/>
  <p:tag name="EMFCHILD" val="True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1.625"/>
  <p:tag name="EMFCHILD" val="Tru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6866"/>
  <p:tag name="ORIGINALWIDTH" val="3.168726"/>
  <p:tag name="EMFCHILD" val="True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1385"/>
  <p:tag name="ORIGINALWIDTH" val="4.793931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of  $G(\secpar, m, \epsilon)$&#10;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5487"/>
  <p:tag name="ORIGINALWIDTH" val="3.631763"/>
  <p:tag name="EMFCHILD" val="True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8197"/>
  <p:tag name="ORIGINALWIDTH" val="2.275899"/>
  <p:tag name="EMFCHILD" val="True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26606"/>
  <p:tag name="ORIGINALWIDTH" val="3.583354"/>
  <p:tag name="EMFCHILD" val="True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5487"/>
  <p:tag name="ORIGINALWIDTH" val="3.631763"/>
  <p:tag name="EMFCHILD" val="True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8197"/>
  <p:tag name="ORIGINALWIDTH" val="2.22749"/>
  <p:tag name="EMFCHILD" val="True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3895"/>
  <p:tag name="ORIGINALWIDTH" val="3.195965"/>
  <p:tag name="EMFCHILD" val="True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07691"/>
  <p:tag name="ORIGINALWIDTH" val="2.324338"/>
  <p:tag name="EMFCHILD" val="True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1385"/>
  <p:tag name="ORIGINALWIDTH" val="5.132913"/>
  <p:tag name="EMFCHILD" val="True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7314"/>
  <p:tag name="ORIGINALWIDTH" val="1.646406"/>
  <p:tag name="EMFCHILD" val="Tru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07217"/>
  <p:tag name="ORIGINALWIDTH" val="3.515982"/>
  <p:tag name="EMFCHILD" val="True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56129"/>
  <p:tag name="ORIGINALWIDTH" val="3.583354"/>
  <p:tag name="EMFCHILD" val="True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9624"/>
  <p:tag name="ORIGINALWIDTH" val="0.8231877"/>
  <p:tag name="EMFCHILD" val="True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5487"/>
  <p:tag name="ORIGINALWIDTH" val="5.907692"/>
  <p:tag name="EMFCHILD" val="True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9624"/>
  <p:tag name="ORIGINALWIDTH" val="0.8231877"/>
  <p:tag name="EMFCHILD" val="True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639"/>
  <p:tag name="ORIGINALWIDTH" val="2.372746"/>
  <p:tag name="EMFCHILD" val="True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7314"/>
  <p:tag name="ORIGINALWIDTH" val="1.646406"/>
  <p:tag name="EMFCHILD" val="True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/>
  <p:tag name="IGUANATEXSIZE" val="20"/>
  <p:tag name="IGUANATEXCURSOR" val="38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6128"/>
  <p:tag name="EMFCHILD" val="True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2389"/>
  <p:tag name="ORIGINALWIDTH" val="0.6379249"/>
  <p:tag name="EMFCHILD" val="True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698963"/>
  <p:tag name="EMFCHILD" val="Tru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11561"/>
  <p:tag name="ORIGINALWIDTH" val="0.737933"/>
  <p:tag name="EMFCHILD" val="True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4.710944"/>
  <p:tag name="EMFCHILD" val="True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509"/>
  <p:tag name="ORIGINALWIDTH" val="6.035882"/>
  <p:tag name="EMFCHILD" val="True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2704"/>
  <p:tag name="ORIGINALWIDTH" val="0.8342143"/>
  <p:tag name="EMFCHILD" val="True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563712"/>
  <p:tag name="EMFCHILD" val="True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551761"/>
  <p:tag name="EMFCHILD" val="True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0.5397803"/>
  <p:tag name="EMFCHILD" val="True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2075"/>
  <p:tag name="ORIGINALWIDTH" val="2.551761"/>
  <p:tag name="EMFCHILD" val="True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23896"/>
  <p:tag name="ORIGINALWIDTH" val="3.974844"/>
  <p:tag name="EMFCHILD" val="True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48412"/>
  <p:tag name="EMFCHILD" val="Tru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4244"/>
  <p:tag name="ORIGINALWIDTH" val="1.570315"/>
  <p:tag name="EMFCHILD" val="True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582265"/>
  <p:tag name="EMFCHILD" val="True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0125"/>
  <p:tag name="ORIGINALWIDTH" val="3.974844"/>
  <p:tag name="EMFCHILD" val="True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6729"/>
  <p:tag name="ORIGINALWIDTH" val="1.815661"/>
  <p:tag name="EMFCHILD" val="True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3542"/>
  <p:tag name="ORIGINALWIDTH" val="4.53469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Else ($d=1$):&#10;&#10;&#10;\end{document}"/>
  <p:tag name="IGUANATEXSIZE" val="20"/>
  <p:tag name="IGUANATEXCURSOR" val="35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7788"/>
  <p:tag name="ORIGINALWIDTH" val="1.615801"/>
  <p:tag name="EMFCHILD" val="True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711"/>
  <p:tag name="ORIGINALWIDTH" val="2.397664"/>
  <p:tag name="EMFCHILD" val="True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711"/>
  <p:tag name="ORIGINALWIDTH" val="2.814649"/>
  <p:tag name="EMFCHILD" val="Tru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1837"/>
  <p:tag name="ORIGINALWIDTH" val="1.720047"/>
  <p:tag name="EMFCHILD" val="True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42034"/>
  <p:tag name="ORIGINALWIDTH" val="3.440126"/>
  <p:tag name="EMFCHILD" val="True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28571"/>
  <p:tag name="ORIGINALWIDTH" val="4.847435"/>
  <p:tag name="EMFCHILD" val="True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9296"/>
  <p:tag name="ORIGINALWIDTH" val="2.397664"/>
  <p:tag name="EMFCHILD" val="True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1837"/>
  <p:tag name="ORIGINALWIDTH" val="1.720047"/>
  <p:tag name="EMFCHILD" val="True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8618"/>
  <p:tag name="ORIGINALWIDTH" val="0.7818305"/>
  <p:tag name="EMFCHILD" val="True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4.8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$\msf{Fail}$&#10;&#10;&#10;\end{document}"/>
  <p:tag name="IGUANATEXSIZE" val="20"/>
  <p:tag name="IGUANATEXCURSOR" val="35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68752"/>
  <p:tag name="EMFCHILD" val="True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31252"/>
  <p:tag name="EMFCHILD" val="True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6252"/>
  <p:tag name="EMFCHILD" val="Tru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8475"/>
  <p:tag name="ORIGINALWIDTH" val="4.530709"/>
  <p:tag name="EMFCHILD" val="Tru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68752"/>
  <p:tag name="EMFCHILD" val="True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3.18752"/>
  <p:tag name="EMFCHILD" val="True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2.56252"/>
  <p:tag name="EMFCHILD" val="True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0.625"/>
  <p:tag name="EMFCHILD" val="True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0.5625197"/>
  <p:tag name="EMFCHILD" val="True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70529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check if $\tilde{v}$ is $\tilde{m}$; if so, output $(\msf{View}_{\mcal{M}}, \tilde{v})$&#10;&#10;\end{document}"/>
  <p:tag name="IGUANATEXSIZE" val="20"/>
  <p:tag name="IGUANATEXCURSOR" val="42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7728"/>
  <p:tag name="ORIGINALWIDTH" val="3.607042"/>
  <p:tag name="EMFCHILD" val="True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752743"/>
  <p:tag name="EMFCHILD" val="True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705297"/>
  <p:tag name="EMFCHILD" val="Tru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7728"/>
  <p:tag name="ORIGINALWIDTH" val="3.417197"/>
  <p:tag name="EMFCHILD" val="True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47883"/>
  <p:tag name="ORIGINALWIDTH" val="1.518754"/>
  <p:tag name="EMFCHILD" val="True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265"/>
  <p:tag name="ORIGINALWIDTH" val="2.325608"/>
  <p:tag name="EMFCHILD" val="True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92216"/>
  <p:tag name="ORIGINALWIDTH" val="3.939284"/>
  <p:tag name="EMFCHILD" val="True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3.132431"/>
  <p:tag name="EMFCHILD" val="True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47883"/>
  <p:tag name="ORIGINALWIDTH" val="1.518754"/>
  <p:tag name="EMFCHILD" val="True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325608"/>
  <p:tag name="EMFCHILD" val="True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92216"/>
  <p:tag name="ORIGINALWIDTH" val="3.986731"/>
  <p:tag name="EMFCHILD" val="True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5.837728"/>
  <p:tag name="EMFCHILD" val="True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68195"/>
  <p:tag name="ORIGINALWIDTH" val="0.7593772"/>
  <p:tag name="EMFCHILD" val="Tru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47883"/>
  <p:tag name="ORIGINALWIDTH" val="1.518754"/>
  <p:tag name="EMFCHILD" val="True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265"/>
  <p:tag name="ORIGINALWIDTH" val="2.325608"/>
  <p:tag name="EMFCHILD" val="True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373054"/>
  <p:tag name="EMFCHILD" val="True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3.179907"/>
  <p:tag name="EMFCHILD" val="True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5452"/>
  <p:tag name="ORIGINALWIDTH" val="0.8068532"/>
  <p:tag name="EMFCHILD" val="True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3.132431"/>
  <p:tag name="EMFCHILD" val="True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3.607042"/>
  <p:tag name="EMFCHILD" val="True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20719"/>
  <p:tag name="ORIGINALWIDTH" val="2.230686"/>
  <p:tag name="EMFCHILD" val="True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63117"/>
  <p:tag name="ORIGINALWIDTH" val="3.51212"/>
  <p:tag name="EMFCHILD" val="True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3.559596"/>
  <p:tag name="EMFCHILD" val="Tru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00039"/>
  <p:tag name="ORIGINALWIDTH" val="21.43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t~ &lt; ~\tilde{t}$&#10;&#10;\end{document}"/>
  <p:tag name="IGUANATEXSIZE" val="20"/>
  <p:tag name="IGUANATEXCURSOR" val="31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20719"/>
  <p:tag name="ORIGINALWIDTH" val="2.278132"/>
  <p:tag name="EMFCHILD" val="True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315"/>
  <p:tag name="ORIGINALWIDTH" val="1.661153"/>
  <p:tag name="EMFCHILD" val="True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7728"/>
  <p:tag name="ORIGINALWIDTH" val="4.556263"/>
  <p:tag name="EMFCHILD" val="True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42806"/>
  <p:tag name="ORIGINALWIDTH" val="0.6170089"/>
  <p:tag name="EMFCHILD" val="True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9285"/>
  <p:tag name="ORIGINALWIDTH" val="2.705297"/>
  <p:tag name="EMFCHILD" val="True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944"/>
  <p:tag name="ORIGINALWIDTH" val="4.698661"/>
  <p:tag name="EMFCHILD" val="True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3896"/>
  <p:tag name="ORIGINALWIDTH" val="6.027572"/>
  <p:tag name="EMFCHILD" val="True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5452"/>
  <p:tag name="ORIGINALWIDTH" val="0.8068532"/>
  <p:tag name="EMFCHILD" val="True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92216"/>
  <p:tag name="ORIGINALWIDTH" val="3.986731"/>
  <p:tag name="EMFCHILD" val="True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3.132431"/>
  <p:tag name="EMFCHILD" val="Tru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315"/>
  <p:tag name="ORIGINALWIDTH" val="1.613677"/>
  <p:tag name="EMFCHILD" val="True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continue as $\mcal{G}_i$ with $\mcal{WE}$&#10;&#10;&#10;\end{document}"/>
  <p:tag name="IGUANATEXSIZE" val="20"/>
  <p:tag name="IGUANATEXCURSOR" val="36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625"/>
  <p:tag name="EMFCHILD" val="Tru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5"/>
  <p:tag name="EMFCHILD" val="True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56252"/>
  <p:tag name="EMFCHILD" val="True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75"/>
  <p:tag name="EMFCHILD" val="True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25"/>
  <p:tag name="EMFCHILD" val="True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375"/>
  <p:tag name="EMFCHILD" val="True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"/>
  <p:tag name="EMFCHILD" val="True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"/>
  <p:tag name="EMFCHILD" val="True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4.93752"/>
  <p:tag name="EMFCHILD" val="Tru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5"/>
  <p:tag name="EMFCHILD" val="True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3.625"/>
  <p:tag name="EMFCHILD" val="True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7.18752"/>
  <p:tag name="EMFCHILD" val="True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875"/>
  <p:tag name="EMFCHILD" val="True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i, \tilde{x}_i)$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2"/>
  <p:tag name="EMFCHILD" val="True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75"/>
  <p:tag name="EMFCHILD" val="True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.18752"/>
  <p:tag name="EMFCHILD" val="True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75"/>
  <p:tag name="EMFCHILD" val="Tru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3.81252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t$&#10;&#10;\end{document}"/>
  <p:tag name="IGUANATEXSIZE" val="20"/>
  <p:tag name="IGUANATEXCURSOR" val="253"/>
  <p:tag name="TRANSPARENCY" val="True"/>
  <p:tag name="LATEXENGINEID" val="0"/>
  <p:tag name="TEMPFOLDER" val="C:\Users\xiao-\OneDrive\Desktop\temp\"/>
  <p:tag name="LATEXFORMHEIGHT" val="312"/>
  <p:tag name="LATEXFORMWIDTH" val="384"/>
  <p:tag name="LATEXFORMWRAP" val="True"/>
  <p:tag name="BITMAPVECTOR" val="1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1.56252"/>
  <p:tag name="EMFCHILD" val="True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75"/>
  <p:tag name="EMFCHILD" val="True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3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pick at random $i \leftarrow [\tilde{t}]$&#10;&#10;&#10;\end{document}"/>
  <p:tag name="IGUANATEXSIZE" val="20"/>
  <p:tag name="IGUANATEXCURSOR" val="37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1.56252"/>
  <p:tag name="EMFCHILD" val="True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75"/>
  <p:tag name="EMFCHILD" val="True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43752"/>
  <p:tag name="EMFCHILD" val="True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25"/>
  <p:tag name="EMFCHILD" val="True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43752"/>
  <p:tag name="EMFCHILD" val="True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18752"/>
  <p:tag name="EMFCHILD" val="Tru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0039"/>
  <p:tag name="ORIGINALWIDTH" val="4.81252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tilde{t}$&#10;&#10;\end{document}"/>
  <p:tag name="IGUANATEXSIZE" val="20"/>
  <p:tag name="IGUANATEXCURSOR" val="26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3.56252"/>
  <p:tag name="EMFCHILD" val="True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5"/>
  <p:tag name="EMFCHILD" val="True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125"/>
  <p:tag name="EMFCHILD" val="True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5.56252"/>
  <p:tag name="EMFCHILD" val="True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1.875"/>
  <p:tag name="EMFCHILD" val="True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6.375"/>
  <p:tag name="EMFCHILD" val="True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0.9375197"/>
  <p:tag name="EMFCHILD" val="True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4"/>
  <p:tag name="EMFCHILD" val="True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18752"/>
  <p:tag name="EMFCHILD" val="True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0.9375197"/>
  <p:tag name="EMFCHILD" val="Tru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24537"/>
  <p:tag name="ORIGINALWIDTH" val="44.17041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t,\tilde{t} \in \big[\msf{poly}(\secpar)\big]$&#10;&#10;\end{document}"/>
  <p:tag name="IGUANATEXSIZE" val="20"/>
  <p:tag name="IGUANATEXCURSOR" val="32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43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wind $\mcal{M}$ to the end of Step-2&#10;&#10;&#10;\end{document}"/>
  <p:tag name="IGUANATEXSIZE" val="20"/>
  <p:tag name="IGUANATEXCURSOR" val="37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875"/>
  <p:tag name="EMFCHILD" val="True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"/>
  <p:tag name="EMFCHILD" val="True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7.81252"/>
  <p:tag name="EMFCHILD" val="True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29155"/>
  <p:tag name="ORIGINALWIDTH" val="1.693304"/>
  <p:tag name="EMFCHILD" val="Tru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24537"/>
  <p:tag name="ORIGINALWIDTH" val="40.2649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t,\tilde{t} \in \big[O(2^\secpar)\big]$&#10;&#10;\end{document}"/>
  <p:tag name="IGUANATEXSIZE" val="20"/>
  <p:tag name="IGUANATEXCURSOR" val="32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81252"/>
  <p:tag name="EMFCHILD" val="True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6252"/>
  <p:tag name="EMFCHILD" val="True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25"/>
  <p:tag name="EMFCHILD" val="True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2.375"/>
  <p:tag name="EMFCHILD" val="True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3.18752"/>
  <p:tag name="EMFCHILD" val="True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81252"/>
  <p:tag name="EMFCHILD" val="Tru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991"/>
  <p:tag name="ORIGINALWIDTH" val="2.226107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t,\tilde{t} \in \big[O(2^\secpar)\big]$&#10;&#10;\end{document}"/>
  <p:tag name="IGUANATEXSIZE" val="20"/>
  <p:tag name="IGUANATEXCURSOR" val="32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6252"/>
  <p:tag name="EMFCHILD" val="True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"/>
  <p:tag name="ORIGINALWIDTH" val="1.875"/>
  <p:tag name="EMFCHILD" val="True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81252"/>
  <p:tag name="EMFCHILD" val="True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3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halt and output $\big(\msf{View}_{\mcal{M}}, \tilde{v}:=\bot\big)$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25"/>
  <p:tag name="EMFCHILD" val="True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625"/>
  <p:tag name="EMFCHILD" val="True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.56252"/>
  <p:tag name="EMFCHILD" val="Tru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259"/>
  <p:tag name="ORIGINALWIDTH" val="0.8591943"/>
  <p:tag name="EMFCHILD" val="True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5"/>
  <p:tag name="EMFCHILD" val="True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18752"/>
  <p:tag name="EMFCHILD" val="True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1.81252"/>
  <p:tag name="EMFCHILD" val="True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56252"/>
  <p:tag name="EMFCHILD" val="True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0.6875197"/>
  <p:tag name="EMFCHILD" val="True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591949"/>
  <p:tag name="ORIGINALWIDTH" val="3.983537"/>
  <p:tag name="EMFCHILD" val="True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4.68752"/>
  <p:tag name="EMFCHILD" val="True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6"/>
  <p:tag name="EMFCHILD" val="True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0.8125197"/>
  <p:tag name="EMFCHILD" val="True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0.75"/>
  <p:tag name="EMFCHILD" val="True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4.81252"/>
  <p:tag name="EMFCHILD" val="True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4.81252"/>
  <p:tag name="EMFCHILD" val="True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1.875"/>
  <p:tag name="EMFCHILD" val="True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2.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0$:&#10;&#10;&#10;\end{document}"/>
  <p:tag name="IGUANATEXSIZE" val="20"/>
  <p:tag name="IGUANATEXCURSOR" val="34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991"/>
  <p:tag name="ORIGINALWIDTH" val="2.18704"/>
  <p:tag name="EMFCHILD" val="True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375"/>
  <p:tag name="EMFCHILD" val="True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3.5"/>
  <p:tag name="EMFCHILD" val="True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2"/>
  <p:tag name="ORIGINALWIDTH" val="5"/>
  <p:tag name="EMFCHILD" val="True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3.125"/>
  <p:tag name="EMFCHILD" val="True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0.8125197"/>
  <p:tag name="EMFCHILD" val="True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Run $(\msf{View}_{\mcal{M}}, d) \leftarrow \mcal{G}_1$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625"/>
  <p:tag name="EMFCHILD" val="True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EMFCHILD" val="True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56252"/>
  <p:tag name="EMFCHILD" val="Tru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1258"/>
  <p:tag name="ORIGINALWIDTH" val="3.632061"/>
  <p:tag name="EMFCHILD" val="True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0.625"/>
  <p:tag name="EMFCHILD" val="True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68752"/>
  <p:tag name="EMFCHILD" val="True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6"/>
  <p:tag name="EMFCHILD" val="True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75"/>
  <p:tag name="EMFCHILD" val="True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43752"/>
  <p:tag name="EMFCHILD" val="True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EMFCHILD" val="True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6.31252"/>
  <p:tag name="EMFCHILD" val="True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"/>
  <p:tag name="EMFCHILD" val="True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81252"/>
  <p:tag name="EMFCHILD" val="True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94927"/>
  <p:tag name="ORIGINALWIDTH" val="1.366912"/>
  <p:tag name="EMFCHILD" val="True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60784"/>
  <p:tag name="ORIGINALWIDTH" val="6.1099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Machine $G(\secpar, m, \epsilon)$:&#10;&#10;&#10;\end{document}"/>
  <p:tag name="IGUANATEXSIZE" val="20"/>
  <p:tag name="IGUANATEXCURSOR" val="36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4151"/>
  <p:tag name="ORIGINALWIDTH" val="3.273188"/>
  <p:tag name="EMFCHILD" val="True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4151"/>
  <p:tag name="ORIGINALWIDTH" val="2.74948"/>
  <p:tag name="EMFCHILD" val="True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1696"/>
  <p:tag name="ORIGINALWIDTH" val="3.665955"/>
  <p:tag name="EMFCHILD" val="True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3499"/>
  <p:tag name="ORIGINALWIDTH" val="1.571123"/>
  <p:tag name="EMFCHILD" val="True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3238"/>
  <p:tag name="ORIGINALWIDTH" val="3.665955"/>
  <p:tag name="EMFCHILD" val="True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4151"/>
  <p:tag name="ORIGINALWIDTH" val="2.793108"/>
  <p:tag name="EMFCHILD" val="True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9922"/>
  <p:tag name="ORIGINALWIDTH" val="5.106165"/>
  <p:tag name="EMFCHILD" val="True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2295"/>
  <p:tag name="ORIGINALWIDTH" val="1.702064"/>
  <p:tag name="EMFCHILD" val="True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78981"/>
  <p:tag name="ORIGINALWIDTH" val="3.57867"/>
  <p:tag name="EMFCHILD" val="Tru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2888"/>
  <p:tag name="ORIGINALWIDTH" val="4.998949"/>
  <p:tag name="EMFCHILD" val="True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53"/>
  <p:tag name="ORIGINALWIDTH" val="0.8292178"/>
  <p:tag name="EMFCHILD" val="True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0522"/>
  <p:tag name="ORIGINALWIDTH" val="5.935355"/>
  <p:tag name="EMFCHILD" val="True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53"/>
  <p:tag name="ORIGINALWIDTH" val="0.8292178"/>
  <p:tag name="EMFCHILD" val="True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3238"/>
  <p:tag name="ORIGINALWIDTH" val="2.356685"/>
  <p:tag name="EMFCHILD" val="True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2295"/>
  <p:tag name="ORIGINALWIDTH" val="1.658408"/>
  <p:tag name="EMFCHILD" val="True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5953"/>
  <p:tag name="ORIGINALWIDTH" val="0.7855617"/>
  <p:tag name="EMFCHILD" val="True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07156"/>
  <p:tag name="ORIGINALWIDTH" val="3.45911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d\in \{0,1\}$&#10;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96007"/>
  <p:tag name="ORIGINALWIDTH" val="3.671987"/>
  <p:tag name="EMFCHILD" val="True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0836"/>
  <p:tag name="ORIGINALWIDTH" val="2.607638"/>
  <p:tag name="EMFCHILD" val="True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00721"/>
  <p:tag name="ORIGINALWIDTH" val="3.033378"/>
  <p:tag name="EMFCHILD" val="Tru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32754"/>
  <p:tag name="ORIGINALWIDTH" val="1.679347"/>
  <p:tag name="EMFCHILD" val="True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1238"/>
  <p:tag name="ORIGINALWIDTH" val="0.9046798"/>
  <p:tag name="EMFCHILD" val="True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7851"/>
  <p:tag name="ORIGINALWIDTH" val="2.394768"/>
  <p:tag name="EMFCHILD" val="True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0836"/>
  <p:tag name="ORIGINALWIDTH" val="2.607638"/>
  <p:tag name="EMFCHILD" val="True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msf{View}_{\mcal{M}}$&#10;&#10;&#10;\end{document}"/>
  <p:tag name="IGUANATEXSIZE" val="20"/>
  <p:tag name="IGUANATEXCURSOR" val="35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0.6875197"/>
  <p:tag name="EMFCHILD" val="True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875"/>
  <p:tag name="EMFCHILD" val="True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4.93752"/>
  <p:tag name="EMFCHILD" val="True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6.375"/>
  <p:tag name="EMFCHILD" val="True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85.765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{(\msf{View}_{\mcal{M}}, \tilde{v}) \leftarrow G(\secpar, m, \epsilon)\}_\secpar$&#10;&#10;&#10;\end{document}"/>
  <p:tag name="IGUANATEXSIZE" val="20"/>
  <p:tag name="IGUANATEXCURSOR" val="4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"/>
  <p:tag name="ORIGINALWIDTH" val="8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55169"/>
  <p:tag name="ORIGINALWIDTH" val="2.890017"/>
  <p:tag name="EMFCHILD" val="True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2117"/>
  <p:tag name="ORIGINALWIDTH" val="57.33834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004"/>
  <p:tag name="ORIGINALWIDTH" val="92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Build a hybrid machine G s.t.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72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1. It is (expected) PPT&#10;&#10;\end{document}"/>
  <p:tag name="IGUANATEXSIZE" val="20"/>
  <p:tag name="IGUANATEXCURSOR" val="88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004"/>
  <p:tag name="ORIGINALWIDTH" val="97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2. It doesn’t rewind Step 1 \&amp; 2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69.9280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/>
  <p:tag name="IGUANATEXSIZE" val="20"/>
  <p:tag name="IGUANATEXCURSOR" val="38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74.295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real&#10;&#10;&#10;&#10;\end{document}"/>
  <p:tag name="IGUANATEXSIZE" val="20"/>
  <p:tag name="IGUANATEXCURSOR" val="39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039"/>
  <p:tag name="ORIGINALWIDTH" val="5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69.9280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/>
  <p:tag name="IGUANATEXSIZE" val="20"/>
  <p:tag name="IGUANATEXCURSOR" val="38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7314"/>
  <p:tag name="ORIGINALWIDTH" val="63.8708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of  $G(\secpar, m, \epsilon)$&#10;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2117"/>
  <p:tag name="ORIGINALWIDTH" val="57.33834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27409"/>
  <p:tag name="ORIGINALWIDTH" val="2.791655"/>
  <p:tag name="EMFCHILD" val="Tru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7323"/>
  <p:tag name="ORIGINALWIDTH" val="2.772867"/>
  <p:tag name="EMFCHILD" val="True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2774"/>
  <p:tag name="ORIGINALWIDTH" val="36.215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\msf{View}_{\mcal{M}}, \tilde{m})$&#10;&#10;\end{document}"/>
  <p:tag name="IGUANATEXSIZE" val="20"/>
  <p:tag name="IGUANATEXCURSOR" val="37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52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$\big(\mathsf{View}_{\mathcal{M}}, \mathsf{Val}_d(\tilde{\tau})\big)$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5.68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$\equiv$&#10;\end{document}"/>
  <p:tag name="IGUANATEXSIZE" val="20"/>
  <p:tag name="IGUANATEXCURSOR" val="94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2117"/>
  <p:tag name="ORIGINALWIDTH" val="57.33834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19011"/>
  <p:tag name="ORIGINALWIDTH" val="8.74427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7314"/>
  <p:tag name="ORIGINALWIDTH" val="63.8708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of  $G(\secpar, m, \epsilon)$&#10;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8.000039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:=$&#10;\end{document}"/>
  <p:tag name="IGUANATEXSIZE" val="20"/>
  <p:tag name="IGUANATEXCURSOR" val="100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19011"/>
  <p:tag name="ORIGINALWIDTH" val="8.69853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ind}{\stackrel{\text{s}}{\approx}}&#10;\newcommand{\secpar}{\lambda}&#10;\newcommand{\poly}{\msf{poly}}&#10;\renewcommand{\tilde}{\widetilde}&#10;\begin{document}&#10;$\sind_\epsilon$&#10;&#10;\end{document}"/>
  <p:tag name="IGUANATEXSIZE" val="20"/>
  <p:tag name="IGUANATEXCURSOR" val="4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47334"/>
  <p:tag name="ORIGINALWIDTH" val="98.5016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3. It doesn’t use $m$ after Step 2&#10;&#10;\end{document}"/>
  <p:tag name="IGUANATEXSIZE" val="20"/>
  <p:tag name="IGUANATEXCURSOR" val="878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32754"/>
  <p:tag name="ORIGINALWIDTH" val="1.679347"/>
  <p:tag name="EMFCHILD" val="True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724"/>
  <p:tag name="ORIGINALWIDTH" val="102.764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4. For any $m$ and noticeable $\epsilon(\secpar)$&#10;&#10;\end{document}"/>
  <p:tag name="IGUANATEXSIZE" val="20"/>
  <p:tag name="IGUANATEXCURSOR" val="34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0487"/>
  <p:tag name="ORIGINALWIDTH" val="3.1561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4. For any $m$ and noticeable $\epsilon(\secpar)$&#10;&#10;\end{document}"/>
  <p:tag name="IGUANATEXSIZE" val="20"/>
  <p:tag name="IGUANATEXCURSOR" val="34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559226"/>
  <p:tag name="ORIGINALWIDTH" val="0.7489322"/>
  <p:tag name="EMFCHILD" val="True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0487"/>
  <p:tag name="ORIGINALWIDTH" val="4.119111"/>
  <p:tag name="EMFCHILD" val="True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156198"/>
  <p:tag name="EMFCHILD" val="True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2.407265"/>
  <p:tag name="EMFCHILD" val="True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20971"/>
  <p:tag name="EMFCHILD" val="True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3.584159"/>
  <p:tag name="EMFCHILD" val="True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96004"/>
  <p:tag name="ORIGINALWIDTH" val="3.477169"/>
  <p:tag name="EMFCHILD" val="True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814"/>
  <p:tag name="ORIGINALWIDTH" val="5.884468"/>
  <p:tag name="EMFCHILD" val="Tru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94927"/>
  <p:tag name="ORIGINALWIDTH" val="1.366912"/>
  <p:tag name="EMFCHILD" val="True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20971"/>
  <p:tag name="EMFCHILD" val="True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3.584159"/>
  <p:tag name="EMFCHILD" val="True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84468"/>
  <p:tag name="ORIGINALWIDTH" val="3.530681"/>
  <p:tag name="EMFCHILD" val="True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3.584159"/>
  <p:tag name="EMFCHILD" val="True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156198"/>
  <p:tag name="EMFCHILD" val="True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42526"/>
  <p:tag name="ORIGINALWIDTH" val="2.193285"/>
  <p:tag name="EMFCHILD" val="True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3497"/>
  <p:tag name="ORIGINALWIDTH" val="1.551343"/>
  <p:tag name="EMFCHILD" val="True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2.674758"/>
  <p:tag name="EMFCHILD" val="True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2.728236"/>
  <p:tag name="EMFCHILD" val="True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20971"/>
  <p:tag name="EMFCHILD" val="Tru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991"/>
  <p:tag name="ORIGINALWIDTH" val="2.226107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t,\tilde{t} \in \big[\msf{poly}(\secpar)\big]$&#10;&#10;\end{document}"/>
  <p:tag name="IGUANATEXSIZE" val="20"/>
  <p:tag name="IGUANATEXCURSOR" val="32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84468"/>
  <p:tag name="ORIGINALWIDTH" val="3.530681"/>
  <p:tag name="EMFCHILD" val="True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7477"/>
  <p:tag name="ORIGINALWIDTH" val="1.604855"/>
  <p:tag name="EMFCHILD" val="True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2.728236"/>
  <p:tag name="EMFCHILD" val="True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2.353787"/>
  <p:tag name="EMFCHILD" val="True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724"/>
  <p:tag name="ORIGINALWIDTH" val="1.658333"/>
  <p:tag name="EMFCHILD" val="True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946"/>
  <p:tag name="ORIGINALWIDTH" val="3.530681"/>
  <p:tag name="EMFCHILD" val="True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724"/>
  <p:tag name="ORIGINALWIDTH" val="1.658333"/>
  <p:tag name="EMFCHILD" val="True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8165"/>
  <p:tag name="ORIGINALWIDTH" val="2.96760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3. It doesn’t use $m$ after Step 2&#10;&#10;\end{document}"/>
  <p:tag name="IGUANATEXSIZE" val="20"/>
  <p:tag name="IGUANATEXCURSOR" val="878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131102"/>
  <p:tag name="ORIGINALWIDTH" val="0.7419194"/>
  <p:tag name="EMFCHILD" val="True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21077"/>
  <p:tag name="ORIGINALWIDTH" val="2.168635"/>
  <p:tag name="EMFCHILD" val="Tru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43259"/>
  <p:tag name="ORIGINALWIDTH" val="0.8591943"/>
  <p:tag name="EMFCHILD" val="True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2303"/>
  <p:tag name="ORIGINALWIDTH" val="3.481248"/>
  <p:tag name="EMFCHILD" val="True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3.138832"/>
  <p:tag name="EMFCHILD" val="True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339861"/>
  <p:tag name="EMFCHILD" val="True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6579"/>
  <p:tag name="ORIGINALWIDTH" val="3.595387"/>
  <p:tag name="EMFCHILD" val="True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8141"/>
  <p:tag name="ORIGINALWIDTH" val="0.8560581"/>
  <p:tag name="EMFCHILD" val="True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3667"/>
  <p:tag name="ORIGINALWIDTH" val="3.595387"/>
  <p:tag name="EMFCHILD" val="True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339861"/>
  <p:tag name="EMFCHILD" val="Tru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591949"/>
  <p:tag name="ORIGINALWIDTH" val="4.022604"/>
  <p:tag name="EMFCHILD" val="True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3667"/>
  <p:tag name="ORIGINALWIDTH" val="5.87816"/>
  <p:tag name="EMFCHILD" val="True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3.195883"/>
  <p:tag name="EMFCHILD" val="True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2303"/>
  <p:tag name="ORIGINALWIDTH" val="2.339861"/>
  <p:tag name="EMFCHILD" val="True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6579"/>
  <p:tag name="ORIGINALWIDTH" val="2.454"/>
  <p:tag name="EMFCHILD" val="True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3494"/>
  <p:tag name="ORIGINALWIDTH" val="3.138832"/>
  <p:tag name="EMFCHILD" val="True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991"/>
  <p:tag name="ORIGINALWIDTH" val="2.226107"/>
  <p:tag name="EMFCHILD" val="True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21609"/>
  <p:tag name="ORIGINALWIDTH" val="3.538299"/>
  <p:tag name="EMFCHILD" val="True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06939"/>
  <p:tag name="ORIGINALWIDTH" val="2.853467"/>
  <p:tag name="EMFCHILD" val="True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72212"/>
  <p:tag name="ORIGINALWIDTH" val="2.19751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ind}{\stackrel{\text{s}}{\approx}}&#10;\newcommand{\secpar}{\lambda}&#10;\newcommand{\poly}{\msf{poly}}&#10;\renewcommand{\tilde}{\widetilde}&#10;\begin{document}&#10;$\sind_\epsilon$&#10;&#10;\end{document}"/>
  <p:tag name="IGUANATEXSIZE" val="20"/>
  <p:tag name="IGUANATEXCURSOR" val="4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2079"/>
  <p:tag name="ORIGINALWIDTH" val="5.676922"/>
  <p:tag name="EMFCHILD" val="True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6445"/>
  <p:tag name="ORIGINALWIDTH" val="2.151751"/>
  <p:tag name="EMFCHILD" val="True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0.9375197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:=$&#10;\end{document}"/>
  <p:tag name="IGUANATEXSIZE" val="20"/>
  <p:tag name="IGUANATEXCURSOR" val="100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5.81252"/>
  <p:tag name="EMFCHILD" val="True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1385"/>
  <p:tag name="ORIGINALWIDTH" val="4.793931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of  $G(\secpar, m, \epsilon)$&#10;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5487"/>
  <p:tag name="ORIGINALWIDTH" val="3.631763"/>
  <p:tag name="EMFCHILD" val="True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8197"/>
  <p:tag name="ORIGINALWIDTH" val="2.275899"/>
  <p:tag name="EMFCHILD" val="Tru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91258"/>
  <p:tag name="ORIGINALWIDTH" val="3.632061"/>
  <p:tag name="EMFCHILD" val="True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26606"/>
  <p:tag name="ORIGINALWIDTH" val="3.583354"/>
  <p:tag name="EMFCHILD" val="True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5487"/>
  <p:tag name="ORIGINALWIDTH" val="3.631763"/>
  <p:tag name="EMFCHILD" val="True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8197"/>
  <p:tag name="ORIGINALWIDTH" val="2.22749"/>
  <p:tag name="EMFCHILD" val="True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3895"/>
  <p:tag name="ORIGINALWIDTH" val="3.195965"/>
  <p:tag name="EMFCHILD" val="True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07691"/>
  <p:tag name="ORIGINALWIDTH" val="2.324338"/>
  <p:tag name="EMFCHILD" val="True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1385"/>
  <p:tag name="ORIGINALWIDTH" val="5.132913"/>
  <p:tag name="EMFCHILD" val="True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7314"/>
  <p:tag name="ORIGINALWIDTH" val="1.646406"/>
  <p:tag name="EMFCHILD" val="True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56129"/>
  <p:tag name="ORIGINALWIDTH" val="3.583354"/>
  <p:tag name="EMFCHILD" val="True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9624"/>
  <p:tag name="ORIGINALWIDTH" val="0.8231877"/>
  <p:tag name="EMFCHILD" val="True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5487"/>
  <p:tag name="ORIGINALWIDTH" val="5.907692"/>
  <p:tag name="EMFCHILD" val="Tru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94927"/>
  <p:tag name="ORIGINALWIDTH" val="1.366912"/>
  <p:tag name="EMFCHILD" val="True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9624"/>
  <p:tag name="ORIGINALWIDTH" val="0.8231877"/>
  <p:tag name="EMFCHILD" val="True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639"/>
  <p:tag name="ORIGINALWIDTH" val="2.372746"/>
  <p:tag name="EMFCHILD" val="True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7314"/>
  <p:tag name="ORIGINALWIDTH" val="1.646406"/>
  <p:tag name="EMFCHILD" val="True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008"/>
  <p:tag name="ORIGINALWIDTH" val="2.5179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42079"/>
  <p:tag name="ORIGINALWIDTH" val="5.72269"/>
  <p:tag name="EMFCHILD" val="True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26445"/>
  <p:tag name="ORIGINALWIDTH" val="2.151722"/>
  <p:tag name="EMFCHILD" val="True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3061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0604"/>
  <p:tag name="ORIGINALWIDTH" val="0.5993763"/>
  <p:tag name="EMFCHILD" val="True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8019"/>
  <p:tag name="ORIGINALWIDTH" val="2.890017"/>
  <p:tag name="EMFCHILD" val="True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95276"/>
  <p:tag name="ORIGINALWIDTH" val="5.993553"/>
  <p:tag name="EMFCHILD" val="True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265327"/>
  <p:tag name="EMFCHILD" val="True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62086"/>
  <p:tag name="ORIGINALWIDTH" val="3.862512"/>
  <p:tag name="EMFCHILD" val="True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98089"/>
  <p:tag name="ORIGINALWIDTH" val="0.5993763"/>
  <p:tag name="EMFCHILD" val="True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3.929128"/>
  <p:tag name="EMFCHILD" val="True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198711"/>
  <p:tag name="EMFCHILD" val="True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6984"/>
  <p:tag name="ORIGINALWIDTH" val="3.529558"/>
  <p:tag name="EMFCHILD" val="True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0614"/>
  <p:tag name="ORIGINALWIDTH" val="0.8657564"/>
  <p:tag name="EMFCHILD" val="True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5.860363"/>
  <p:tag name="EMFCHILD" val="Tru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37529"/>
  <p:tag name="ORIGINALWIDTH" val="2.379759"/>
  <p:tag name="EMFCHILD" val="Tru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1106"/>
  <p:tag name="ORIGINALWIDTH" val="3.202452"/>
  <p:tag name="EMFCHILD" val="True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97227"/>
  <p:tag name="EMFCHILD" val="True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2.730417"/>
  <p:tag name="EMFCHILD" val="True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1.8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$\big(\mathsf{View}_{\mathcal{M}}, \mathsf{Val}_d(\tilde{\tau})\big)$&#10;\end{document}"/>
  <p:tag name="IGUANATEXSIZE" val="20"/>
  <p:tag name="IGUANATEXCURSOR" val="86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625"/>
  <p:tag name="EMFCHILD" val="True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0.625"/>
  <p:tag name="EMFCHILD" val="True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75"/>
  <p:tag name="EMFCHILD" val="True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4.68752"/>
  <p:tag name="EMFCHILD" val="True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6.125"/>
  <p:tag name="EMFCHILD" val="True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0.875"/>
  <p:tag name="EMFCHILD" val="Tru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89495"/>
  <p:tag name="ORIGINALWIDTH" val="0.5858266"/>
  <p:tag name="EMFCHILD" val="True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625"/>
  <p:tag name="EMFCHILD" val="True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56252"/>
  <p:tag name="EMFCHILD" val="True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0.5625197"/>
  <p:tag name="EMFCHILD" val="True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625"/>
  <p:tag name="EMFCHILD" val="True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1.625"/>
  <p:tag name="EMFCHILD" val="True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3.5"/>
  <p:tag name="EMFCHILD" val="True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25"/>
  <p:tag name="ORIGINALWIDTH" val="1.68752"/>
  <p:tag name="EMFCHILD" val="True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"/>
  <p:tag name="ORIGINALWIDTH" val="1.93752"/>
  <p:tag name="EMFCHILD" val="True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2774"/>
  <p:tag name="ORIGINALWIDTH" val="1.69461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\msf{View}_{\mcal{M}}, \tilde{m})$&#10;&#10;\end{document}"/>
  <p:tag name="IGUANATEXSIZE" val="20"/>
  <p:tag name="IGUANATEXCURSOR" val="37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38019"/>
  <p:tag name="ORIGINALWIDTH" val="3.124343"/>
  <p:tag name="EMFCHILD" val="True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0051"/>
  <p:tag name="ORIGINALWIDTH" val="4.64804"/>
  <p:tag name="EMFCHILD" val="True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4815"/>
  <p:tag name="ORIGINALWIDTH" val="0.6294373"/>
  <p:tag name="EMFCHILD" val="True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0201"/>
  <p:tag name="ORIGINALWIDTH" val="2.808191"/>
  <p:tag name="EMFCHILD" val="True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131"/>
  <p:tag name="ORIGINALWIDTH" val="4.793306"/>
  <p:tag name="EMFCHILD" val="True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57538"/>
  <p:tag name="ORIGINALWIDTH" val="6.148984"/>
  <p:tag name="EMFCHILD" val="True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7689"/>
  <p:tag name="ORIGINALWIDTH" val="0.8231056"/>
  <p:tag name="EMFCHILD" val="True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199399"/>
  <p:tag name="ORIGINALWIDTH" val="4.067035"/>
  <p:tag name="EMFCHILD" val="True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6533"/>
  <p:tag name="ORIGINALWIDTH" val="6.003718"/>
  <p:tag name="EMFCHILD" val="True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2774"/>
  <p:tag name="ORIGINALWIDTH" val="1.743015"/>
  <p:tag name="EMFCHILD" val="True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3061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32754"/>
  <p:tag name="ORIGINALWIDTH" val="1.718389"/>
  <p:tag name="EMFCHILD" val="True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0604"/>
  <p:tag name="ORIGINALWIDTH" val="0.5993763"/>
  <p:tag name="EMFCHILD" val="True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95276"/>
  <p:tag name="ORIGINALWIDTH" val="5.993553"/>
  <p:tag name="EMFCHILD" val="True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265327"/>
  <p:tag name="EMFCHILD" val="True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62086"/>
  <p:tag name="ORIGINALWIDTH" val="3.862512"/>
  <p:tag name="EMFCHILD" val="True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98089"/>
  <p:tag name="ORIGINALWIDTH" val="0.5993763"/>
  <p:tag name="EMFCHILD" val="True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3.929128"/>
  <p:tag name="EMFCHILD" val="True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198711"/>
  <p:tag name="EMFCHILD" val="True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67604"/>
  <p:tag name="ORIGINALWIDTH" val="3.592994"/>
  <p:tag name="EMFCHILD" val="True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6984"/>
  <p:tag name="ORIGINALWIDTH" val="3.529558"/>
  <p:tag name="EMFCHILD" val="True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0614"/>
  <p:tag name="ORIGINALWIDTH" val="0.8657564"/>
  <p:tag name="EMFCHILD" val="True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5.860363"/>
  <p:tag name="EMFCHILD" val="True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97227"/>
  <p:tag name="EMFCHILD" val="True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2.730417"/>
  <p:tag name="EMFCHILD" val="True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1385"/>
  <p:tag name="ORIGINALWIDTH" val="4.793931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of  $G(\secpar, m, \epsilon)$&#10;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5487"/>
  <p:tag name="ORIGINALWIDTH" val="3.631763"/>
  <p:tag name="EMFCHILD" val="True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8197"/>
  <p:tag name="ORIGINALWIDTH" val="2.275899"/>
  <p:tag name="EMFCHILD" val="True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26606"/>
  <p:tag name="ORIGINALWIDTH" val="3.583354"/>
  <p:tag name="EMFCHILD" val="Tru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32754"/>
  <p:tag name="ORIGINALWIDTH" val="1.64028"/>
  <p:tag name="EMFCHILD" val="True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5487"/>
  <p:tag name="ORIGINALWIDTH" val="3.631763"/>
  <p:tag name="EMFCHILD" val="True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78197"/>
  <p:tag name="ORIGINALWIDTH" val="2.22749"/>
  <p:tag name="EMFCHILD" val="True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3895"/>
  <p:tag name="ORIGINALWIDTH" val="3.195965"/>
  <p:tag name="EMFCHILD" val="True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07691"/>
  <p:tag name="ORIGINALWIDTH" val="2.324338"/>
  <p:tag name="EMFCHILD" val="True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1385"/>
  <p:tag name="ORIGINALWIDTH" val="5.132913"/>
  <p:tag name="EMFCHILD" val="True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7314"/>
  <p:tag name="ORIGINALWIDTH" val="1.646406"/>
  <p:tag name="EMFCHILD" val="True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56129"/>
  <p:tag name="ORIGINALWIDTH" val="3.583354"/>
  <p:tag name="EMFCHILD" val="True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9624"/>
  <p:tag name="ORIGINALWIDTH" val="0.8231877"/>
  <p:tag name="EMFCHILD" val="True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5487"/>
  <p:tag name="ORIGINALWIDTH" val="5.907692"/>
  <p:tag name="EMFCHILD" val="True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9624"/>
  <p:tag name="ORIGINALWIDTH" val="0.8231877"/>
  <p:tag name="EMFCHILD" val="Tru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94927"/>
  <p:tag name="ORIGINALWIDTH" val="1.405954"/>
  <p:tag name="EMFCHILD" val="True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639"/>
  <p:tag name="ORIGINALWIDTH" val="2.372746"/>
  <p:tag name="EMFCHILD" val="True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7314"/>
  <p:tag name="ORIGINALWIDTH" val="1.646406"/>
  <p:tag name="EMFCHILD" val="True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/>
  <p:tag name="IGUANATEXSIZE" val="20"/>
  <p:tag name="IGUANATEXCURSOR" val="38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6128"/>
  <p:tag name="EMFCHILD" val="True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2389"/>
  <p:tag name="ORIGINALWIDTH" val="0.6379249"/>
  <p:tag name="EMFCHILD" val="True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698963"/>
  <p:tag name="EMFCHILD" val="True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4.710944"/>
  <p:tag name="EMFCHILD" val="True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509"/>
  <p:tag name="ORIGINALWIDTH" val="6.035882"/>
  <p:tag name="EMFCHILD" val="True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2704"/>
  <p:tag name="ORIGINALWIDTH" val="0.8342143"/>
  <p:tag name="EMFCHILD" val="True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563712"/>
  <p:tag name="EMFCHILD" val="Tru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81252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tilde{t}$&#10;&#10;\end{document}"/>
  <p:tag name="IGUANATEXSIZE" val="20"/>
  <p:tag name="IGUANATEXCURSOR" val="26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551761"/>
  <p:tag name="EMFCHILD" val="True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0.5397803"/>
  <p:tag name="EMFCHILD" val="True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2075"/>
  <p:tag name="ORIGINALWIDTH" val="2.551761"/>
  <p:tag name="EMFCHILD" val="True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23896"/>
  <p:tag name="ORIGINALWIDTH" val="3.974844"/>
  <p:tag name="EMFCHILD" val="True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48412"/>
  <p:tag name="EMFCHILD" val="True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4244"/>
  <p:tag name="ORIGINALWIDTH" val="1.570315"/>
  <p:tag name="EMFCHILD" val="True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582265"/>
  <p:tag name="EMFCHILD" val="Tru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2.68752"/>
  <p:tag name="EMFCHILD" val="True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0125"/>
  <p:tag name="ORIGINALWIDTH" val="3.974844"/>
  <p:tag name="EMFCHILD" val="True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6729"/>
  <p:tag name="ORIGINALWIDTH" val="1.815661"/>
  <p:tag name="EMFCHILD" val="True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5.75"/>
  <p:tag name="EMFCHILD" val="True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real&#10;&#10;&#10;&#10;\end{document}"/>
  <p:tag name="IGUANATEXSIZE" val="20"/>
  <p:tag name="IGUANATEXCURSOR" val="39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563743"/>
  <p:tag name="EMFCHILD" val="True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2389"/>
  <p:tag name="ORIGINALWIDTH" val="0.6379558"/>
  <p:tag name="EMFCHILD" val="True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698994"/>
  <p:tag name="EMFCHILD" val="True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4.661887"/>
  <p:tag name="EMFCHILD" val="True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509"/>
  <p:tag name="ORIGINALWIDTH" val="6.035913"/>
  <p:tag name="EMFCHILD" val="Tru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2.3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t~ &lt; ~\tilde{t}$&#10;&#10;\end{document}"/>
  <p:tag name="IGUANATEXSIZE" val="20"/>
  <p:tag name="IGUANATEXCURSOR" val="31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2704"/>
  <p:tag name="ORIGINALWIDTH" val="0.8342451"/>
  <p:tag name="EMFCHILD" val="True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563743"/>
  <p:tag name="EMFCHILD" val="True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551761"/>
  <p:tag name="EMFCHILD" val="True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0.588868"/>
  <p:tag name="EMFCHILD" val="True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2075"/>
  <p:tag name="ORIGINALWIDTH" val="2.551761"/>
  <p:tag name="EMFCHILD" val="True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23896"/>
  <p:tag name="ORIGINALWIDTH" val="3.925787"/>
  <p:tag name="EMFCHILD" val="True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484151"/>
  <p:tag name="EMFCHILD" val="True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20588"/>
  <p:tag name="ORIGINALWIDTH" val="3.020463"/>
  <p:tag name="EMFCHILD" val="Tru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4.5"/>
  <p:tag name="EMFCHILD" val="True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4244"/>
  <p:tag name="ORIGINALWIDTH" val="1.521258"/>
  <p:tag name="EMFCHILD" val="True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582296"/>
  <p:tag name="EMFCHILD" val="True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2.40456"/>
  <p:tag name="EMFCHILD" val="True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6729"/>
  <p:tag name="ORIGINALWIDTH" val="2.748051"/>
  <p:tag name="EMFCHILD" val="True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6729"/>
  <p:tag name="ORIGINALWIDTH" val="3.238774"/>
  <p:tag name="EMFCHILD" val="True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1.570315"/>
  <p:tag name="EMFCHILD" val="True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(\msf{View}_{\mcal{M}}, \msf{Val}_d(\tilde{\tau}))$ in $\mcal{G}_1$&#10;&#10;&#10;&#10;\end{document}"/>
  <p:tag name="IGUANATEXSIZE" val="20"/>
  <p:tag name="IGUANATEXCURSOR" val="38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6128"/>
  <p:tag name="EMFCHILD" val="True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2389"/>
  <p:tag name="ORIGINALWIDTH" val="0.6379249"/>
  <p:tag name="EMFCHILD" val="True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698963"/>
  <p:tag name="EMFCHILD" val="Tru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125"/>
  <p:tag name="EMFCHILD" val="True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4.710944"/>
  <p:tag name="EMFCHILD" val="True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6509"/>
  <p:tag name="ORIGINALWIDTH" val="6.035882"/>
  <p:tag name="EMFCHILD" val="True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2704"/>
  <p:tag name="ORIGINALWIDTH" val="0.8342143"/>
  <p:tag name="EMFCHILD" val="True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4.563712"/>
  <p:tag name="EMFCHILD" val="True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4873"/>
  <p:tag name="ORIGINALWIDTH" val="2.551761"/>
  <p:tag name="EMFCHILD" val="True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9622"/>
  <p:tag name="ORIGINALWIDTH" val="0.5397803"/>
  <p:tag name="EMFCHILD" val="True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2075"/>
  <p:tag name="ORIGINALWIDTH" val="2.551761"/>
  <p:tag name="EMFCHILD" val="True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23896"/>
  <p:tag name="ORIGINALWIDTH" val="3.974844"/>
  <p:tag name="EMFCHILD" val="True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48412"/>
  <p:tag name="EMFCHILD" val="Tru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2.31252"/>
  <p:tag name="EMFCHILD" val="True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2295"/>
  <p:tag name="ORIGINALWIDTH" val="1.668459"/>
  <p:tag name="EMFCHILD" val="True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4244"/>
  <p:tag name="ORIGINALWIDTH" val="1.570315"/>
  <p:tag name="EMFCHILD" val="True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9496"/>
  <p:tag name="ORIGINALWIDTH" val="3.582265"/>
  <p:tag name="EMFCHILD" val="True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70125"/>
  <p:tag name="ORIGINALWIDTH" val="3.974844"/>
  <p:tag name="EMFCHILD" val="True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6729"/>
  <p:tag name="ORIGINALWIDTH" val="1.815661"/>
  <p:tag name="EMFCHILD" val="True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2. It doesn’t rewind Step 1 \&amp; 2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2.125"/>
  <p:tag name="EMFCHILD" val="True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18752"/>
  <p:tag name="EMFCHILD" val="Tru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5"/>
  <p:tag name="EMFCHILD" val="True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31252"/>
  <p:tag name="EMFCHILD" val="True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56252"/>
  <p:tag name="EMFCHILD" val="True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75"/>
  <p:tag name="EMFCHILD" val="True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875"/>
  <p:tag name="EMFCHILD" val="Tru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1.5"/>
  <p:tag name="EMFCHILD" val="True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625"/>
  <p:tag name="EMFCHILD" val="True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5"/>
  <p:tag name="EMFCHILD" val="True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3.125"/>
  <p:tag name="EMFCHILD" val="True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18752"/>
  <p:tag name="EMFCHILD" val="True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"/>
  <p:tag name="EMFCHILD" val="True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375"/>
  <p:tag name="EMFCHILD" val="True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4.875"/>
  <p:tag name="EMFCHILD" val="True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875"/>
  <p:tag name="EMFCHILD" val="Tru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2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1. It is (expected) PPT&#10;&#10;\end{document}"/>
  <p:tag name="IGUANATEXSIZE" val="20"/>
  <p:tag name="IGUANATEXCURSOR" val="88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18752"/>
  <p:tag name="EMFCHILD" val="True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18752"/>
  <p:tag name="EMFCHILD" val="True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1.5"/>
  <p:tag name="EMFCHILD" val="True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1252"/>
  <p:tag name="EMFCHILD" val="True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25"/>
  <p:tag name="EMFCHILD" val="True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56252"/>
  <p:tag name="EMFCHILD" val="True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25"/>
  <p:tag name="EMFCHILD" val="True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"/>
  <p:tag name="EMFCHILD" val="True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25"/>
  <p:tag name="EMFCHILD" val="True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18752"/>
  <p:tag name="EMFCHILD" val="True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18752"/>
  <p:tag name="EMFCHILD" val="True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625"/>
  <p:tag name="EMFCHILD" val="True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Build a hybrid machine G s.t.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56252"/>
  <p:tag name="EMFCHILD" val="True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1.56252"/>
  <p:tag name="EMFCHILD" val="True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"/>
  <p:tag name="EMFCHILD" val="True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"/>
  <p:tag name="EMFCHILD" val="True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6252"/>
  <p:tag name="EMFCHILD" val="True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375"/>
  <p:tag name="EMFCHILD" val="True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"/>
  <p:tag name="EMFCHILD" val="Tru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15.87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"/>
  <p:tag name="EMFCHILD" val="True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5.56252"/>
  <p:tag name="EMFCHILD" val="True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68752"/>
  <p:tag name="EMFCHILD" val="True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4.81252"/>
  <p:tag name="EMFCHILD" val="True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31252"/>
  <p:tag name="EMFCHILD" val="Tru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83346"/>
  <p:tag name="ORIGINALWIDTH" val="17.4486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3061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0604"/>
  <p:tag name="ORIGINALWIDTH" val="0.5993763"/>
  <p:tag name="EMFCHILD" val="True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95276"/>
  <p:tag name="ORIGINALWIDTH" val="5.993553"/>
  <p:tag name="EMFCHILD" val="True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265327"/>
  <p:tag name="EMFCHILD" val="True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62086"/>
  <p:tag name="ORIGINALWIDTH" val="3.862512"/>
  <p:tag name="EMFCHILD" val="Tru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37529"/>
  <p:tag name="ORIGINALWIDTH" val="2.379759"/>
  <p:tag name="EMFCHILD" val="Tru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98089"/>
  <p:tag name="ORIGINALWIDTH" val="0.5993763"/>
  <p:tag name="EMFCHILD" val="True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3.929128"/>
  <p:tag name="EMFCHILD" val="True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198711"/>
  <p:tag name="EMFCHILD" val="True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6984"/>
  <p:tag name="ORIGINALWIDTH" val="3.529558"/>
  <p:tag name="EMFCHILD" val="True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0614"/>
  <p:tag name="ORIGINALWIDTH" val="0.8657564"/>
  <p:tag name="EMFCHILD" val="True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5.860363"/>
  <p:tag name="EMFCHILD" val="True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97227"/>
  <p:tag name="EMFCHILD" val="True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2.730417"/>
  <p:tag name="EMFCHILD" val="Tru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5.75"/>
  <p:tag name="EMFCHILD" val="True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125"/>
  <p:tag name="EMFCHILD" val="True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2.5188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{(\msf{View}_{\mcal{M}}, \tilde{v}) \leftarrow G(\secpar, m, \epsilon)\}_\secpar$&#10;&#10;&#10;\end{document}"/>
  <p:tag name="IGUANATEXSIZE" val="20"/>
  <p:tag name="IGUANATEXCURSOR" val="4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56197"/>
  <p:tag name="ORIGINALWIDTH" val="4.596836"/>
  <p:tag name="EMFCHILD" val="True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0257"/>
  <p:tag name="ORIGINALWIDTH" val="0.6297009"/>
  <p:tag name="EMFCHILD" val="True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4145"/>
  <p:tag name="ORIGINALWIDTH" val="2.707734"/>
  <p:tag name="EMFCHILD" val="True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5214"/>
  <p:tag name="ORIGINALWIDTH" val="4.659786"/>
  <p:tag name="EMFCHILD" val="True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56"/>
  <p:tag name="ORIGINALWIDTH" val="6.045128"/>
  <p:tag name="EMFCHILD" val="Tru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5.296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/>
  <p:tag name="IGUANATEXSIZE" val="20"/>
  <p:tag name="IGUANATEXCURSOR" val="31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803"/>
  <p:tag name="ORIGINALWIDTH" val="0.8815812"/>
  <p:tag name="EMFCHILD" val="True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45313"/>
  <p:tag name="ORIGINALWIDTH" val="3.967135"/>
  <p:tag name="EMFCHILD" val="True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8204"/>
  <p:tag name="ORIGINALWIDTH" val="3.148504"/>
  <p:tag name="EMFCHILD" val="True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4915"/>
  <p:tag name="ORIGINALWIDTH" val="6.359999"/>
  <p:tag name="EMFCHILD" val="True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8078"/>
  <p:tag name="ORIGINALWIDTH" val="5.100597"/>
  <p:tag name="EMFCHILD" val="True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82138"/>
  <p:tag name="ORIGINALWIDTH" val="3.526325"/>
  <p:tag name="EMFCHILD" val="True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803"/>
  <p:tag name="ORIGINALWIDTH" val="0.8186309"/>
  <p:tag name="EMFCHILD" val="True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8204"/>
  <p:tag name="ORIGINALWIDTH" val="5.856238"/>
  <p:tag name="EMFCHILD" val="Tru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803"/>
  <p:tag name="ORIGINALWIDTH" val="0.8815812"/>
  <p:tag name="EMFCHILD" val="True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2264"/>
  <p:tag name="ORIGINALWIDTH" val="2.392863"/>
  <p:tag name="EMFCHILD" val="True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2.581794"/>
  <p:tag name="EMFCHILD" val="True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6025"/>
  <p:tag name="ORIGINALWIDTH" val="2.707734"/>
  <p:tag name="EMFCHILD" val="True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12.56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73.93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ix any noticeable $\epsilon(\secpar)$.&#10;&#10;&#10;\end{document}"/>
  <p:tag name="IGUANATEXSIZE" val="20"/>
  <p:tag name="IGUANATEXCURSOR" val="37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0039"/>
  <p:tag name="ORIGINALWIDTH" val="88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or any $\msf{pref}$ s.t.\ $p_{\msf{pref}} \ge \epsilon(\secpar)$,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00039"/>
  <p:tag name="ORIGINALWIDTH" val="72.000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\ge \epsilon'(\secpar)$&#10;&#10;&#10;\end{document}"/>
  <p:tag name="IGUANATEXSIZE" val="20"/>
  <p:tag name="IGUANATEXCURSOR" val="36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40033"/>
  <p:tag name="ORIGINALWIDTH" val="174.425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there exists some $i \in [\tilde{t}]$ and another noticeable $\epsilon'(\secpar)$ s.t.&#10;&#10;&#10;\end{document}"/>
  <p:tag name="IGUANATEXSIZE" val="20"/>
  <p:tag name="IGUANATEXCURSOR" val="39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13.93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p_{\msf{pref}}$&#10;&#10;\end{document}"/>
  <p:tag name="IGUANATEXSIZE" val="20"/>
  <p:tag name="IGUANATEXCURSOR" val="32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1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p_{\msf{pref}}$&#10;&#10;\end{document}"/>
  <p:tag name="IGUANATEXSIZE" val="20"/>
  <p:tag name="IGUANATEXCURSOR" val="32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2.43752"/>
  <p:tag name="EMFCHILD" val="True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1.43752"/>
  <p:tag name="EMFCHILD" val="True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2.25"/>
  <p:tag name="EMFCHILD" val="True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1.93752"/>
  <p:tag name="EMFCHILD" val="True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there exists some $i \in [\tilde{t}]$ and another noticeable $\epsilon'(\secpar)$ s.t.&#10;&#10;&#10;\end{document}"/>
  <p:tag name="IGUANATEXSIZE" val="20"/>
  <p:tag name="IGUANATEXCURSOR" val="39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3016"/>
  <p:tag name="ORIGINALWIDTH" val="3.556967"/>
  <p:tag name="EMFCHILD" val="True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2.386325"/>
  <p:tag name="EMFCHILD" val="Tru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6.2354"/>
  <p:tag name="ORIGINALWIDTH" val="632.9208"/>
  <p:tag name="LATEXADDIN" val="\documentclass{article}&#10;\usepackage{amsmath}&#10;\pagestyle{empty}&#10;\newcommand{\msf}{\mathsf}&#10;\newcommand{\mcal}{\mathcal}&#10;\newcommand{\secpar}{\lambda}&#10;\renewcommand{\tilde}{\widetilde}&#10;\begin{document}&#10;&#10;$\forall~m_0 \ne m_1$,&#10;&#10;\end{document}"/>
  <p:tag name="IGUANATEXSIZE" val="20"/>
  <p:tag name="IGUANATEXCURSOR" val="22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1879"/>
  <p:tag name="ORIGINALWIDTH" val="3.556967"/>
  <p:tag name="EMFCHILD" val="True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67907"/>
  <p:tag name="ORIGINALWIDTH" val="1.530841"/>
  <p:tag name="EMFCHILD" val="True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296275"/>
  <p:tag name="EMFCHILD" val="True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EMFCHILD" val="True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341286"/>
  <p:tag name="EMFCHILD" val="True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296275"/>
  <p:tag name="EMFCHILD" val="True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51731"/>
  <p:tag name="EMFCHILD" val="True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5.538055"/>
  <p:tag name="EMFCHILD" val="Tru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7.7353"/>
  <p:tag name="ORIGINALWIDTH" val="83.2396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/>
  <p:tag name="IGUANATEXSIZE" val="20"/>
  <p:tag name="IGUANATEXCURSOR" val="2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917"/>
  <p:tag name="ORIGINALWIDTH" val="1.891038"/>
  <p:tag name="EMFCHILD" val="True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2522"/>
  <p:tag name="ORIGINALWIDTH" val="3.511928"/>
  <p:tag name="EMFCHILD" val="True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0.9455333"/>
  <p:tag name="EMFCHILD" val="True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004945"/>
  <p:tag name="ORIGINALWIDTH" val="3.917165"/>
  <p:tag name="EMFCHILD" val="True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42769"/>
  <p:tag name="ORIGINALWIDTH" val="2.206226"/>
  <p:tag name="EMFCHILD" val="True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0.9905439"/>
  <p:tag name="EMFCHILD" val="True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96769"/>
  <p:tag name="EMFCHILD" val="True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3.556967"/>
  <p:tag name="EMFCHILD" val="True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066"/>
  <p:tag name="ORIGINALWIDTH" val="3.466918"/>
  <p:tag name="EMFCHILD" val="Tru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0)\}_{\secpar}$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96769"/>
  <p:tag name="EMFCHILD" val="True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3.556967"/>
  <p:tag name="EMFCHILD" val="True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51731"/>
  <p:tag name="EMFCHILD" val="True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EMFCHILD" val="True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3016"/>
  <p:tag name="ORIGINALWIDTH" val="3.556967"/>
  <p:tag name="EMFCHILD" val="True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2.341286"/>
  <p:tag name="EMFCHILD" val="True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3.601978"/>
  <p:tag name="EMFCHILD" val="True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51731"/>
  <p:tag name="EMFCHILD" val="True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51236"/>
  <p:tag name="EMFCHILD" val="Tru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1)\}_{\secpar}$&#10;&#10;\end{document}"/>
  <p:tag name="IGUANATEXSIZE" val="20"/>
  <p:tag name="IGUANATEXCURSOR" val="3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67907"/>
  <p:tag name="ORIGINALWIDTH" val="1.530841"/>
  <p:tag name="EMFCHILD" val="True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01483"/>
  <p:tag name="EMFCHILD" val="True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96769"/>
  <p:tag name="EMFCHILD" val="True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066"/>
  <p:tag name="ORIGINALWIDTH" val="3.511928"/>
  <p:tag name="EMFCHILD" val="True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3016"/>
  <p:tag name="ORIGINALWIDTH" val="1.57588"/>
  <p:tag name="EMFCHILD" val="True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1928"/>
  <p:tag name="ORIGINALWIDTH" val="2.296275"/>
  <p:tag name="EMFCHILD" val="True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36572"/>
  <p:tag name="ORIGINALWIDTH" val="1.215682"/>
  <p:tag name="EMFCHILD" val="True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1.62089"/>
  <p:tag name="EMFCHILD" val="True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34.43752"/>
  <p:tag name="LATEXADDIN" val="\documentclass{article}&#10;\usepackage{amsmath}&#10;\pagestyle{empty}&#10;\newcommand{\msf}{\mathsf}&#10;\newcommand{\mcal}{\mathcal}&#10;\newcommand{\secpar}{\lambda}&#10;\renewcommand{\tilde}{\widetilde}&#10;\begin{document}&#10;&#10;$\forall$ PPT $\mcal{M}$,&#10;&#10;\end{document}"/>
  <p:tag name="IGUANATEXSIZE" val="20"/>
  <p:tag name="IGUANATEXCURSOR" val="22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066"/>
  <p:tag name="ORIGINALWIDTH" val="3.511928"/>
  <p:tag name="EMFCHILD" val="True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1.665929"/>
  <p:tag name="EMFCHILD" val="True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341286"/>
  <p:tag name="EMFCHILD" val="True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0445"/>
  <p:tag name="ORIGINALWIDTH" val="0.7654344"/>
  <p:tag name="EMFCHILD" val="True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EMFCHILD" val="True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0445"/>
  <p:tag name="ORIGINALWIDTH" val="0.7654344"/>
  <p:tag name="EMFCHILD" val="True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\ge \epsilon'(\secpar)$&#10;&#10;&#10;\end{document}"/>
  <p:tag name="IGUANATEXSIZE" val="20"/>
  <p:tag name="IGUANATEXCURSOR" val="36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43752"/>
  <p:tag name="EMFCHILD" val="True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0.9375197"/>
  <p:tag name="EMFCHILD" val="True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8.43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_1$&#10;\end{document}"/>
  <p:tag name="IGUANATEXSIZE" val="20"/>
  <p:tag name="IGUANATEXCURSOR" val="58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29155"/>
  <p:tag name="ORIGINALWIDTH" val="1.647525"/>
  <p:tag name="EMFCHILD" val="Tru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48.4814"/>
  <p:tag name="ORIGINALWIDTH" val="671.1661"/>
  <p:tag name="LATEXADDIN" val="\documentclass{article}&#10;\usepackage{amsmath}&#10;\pagestyle{empty}&#10;\newcommand{\msf}{\mathsf}&#10;\newcommand{\mcal}{\mathcal}&#10;\newcommand{\secpar}{\lambda}&#10;\renewcommand{\tilde}{\widetilde}&#10;\begin{document}&#10;&#10;$(\msf{View}^0_{\mcal{M}}, \tilde{m}^0)$&#10;&#10;\end{document}"/>
  <p:tag name="IGUANATEXSIZE" val="20"/>
  <p:tag name="IGUANATEXCURSOR" val="2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18752"/>
  <p:tag name="EMFCHILD" val="True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4.75"/>
  <p:tag name="EMFCHILD" val="True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5.875"/>
  <p:tag name="EMFCHILD" val="True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"/>
  <p:tag name="EMFCHILD" val="True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"/>
  <p:tag name="EMFCHILD" val="True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5"/>
  <p:tag name="EMFCHILD" val="True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"/>
  <p:tag name="EMFCHILD" val="True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4.375"/>
  <p:tag name="EMFCHILD" val="Tru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48.4814"/>
  <p:tag name="ORIGINALWIDTH" val="671.1661"/>
  <p:tag name="LATEXADDIN" val="\documentclass{article}&#10;\usepackage{amsmath}&#10;\pagestyle{empty}&#10;\newcommand{\msf}{\mathsf}&#10;\newcommand{\mcal}{\mathcal}&#10;\newcommand{\secpar}{\lambda}&#10;\renewcommand{\tilde}{\widetilde}&#10;\begin{document}&#10;&#10;$(\msf{View}^1_{\mcal{M}}, \tilde{m}^1)$&#10;&#10;\end{document}"/>
  <p:tag name="IGUANATEXSIZE" val="20"/>
  <p:tag name="IGUANATEXCURSOR" val="2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31252"/>
  <p:tag name="EMFCHILD" val="True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25"/>
  <p:tag name="EMFCHILD" val="True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.68752"/>
  <p:tag name="EMFCHILD" val="True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56252"/>
  <p:tag name="EMFCHILD" val="True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.68752"/>
  <p:tag name="EMFCHILD" val="True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1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or any $\msf{pref}$ s.t.\ $p_{\msf{pref}} \ge \epsilon(\secpar)$,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18752"/>
  <p:tag name="EMFCHILD" val="True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25"/>
  <p:tag name="EMFCHILD" val="True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625"/>
  <p:tag name="EMFCHILD" val="Tru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8146"/>
  <p:tag name="ORIGINALWIDTH" val="35.2268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)$ &#10;\end{document}"/>
  <p:tag name="IGUANATEXSIZE" val="20"/>
  <p:tag name="IGUANATEXCURSOR" val="29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5"/>
  <p:tag name="EMFCHILD" val="True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2.875"/>
  <p:tag name="EMFCHILD" val="True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75"/>
  <p:tag name="EMFCHILD" val="True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2.68752"/>
  <p:tag name="EMFCHILD" val="True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2.31252"/>
  <p:tag name="EMFCHILD" val="True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375"/>
  <p:tag name="EMFCHILD" val="True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2.18752"/>
  <p:tag name="EMFCHILD" val="True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75"/>
  <p:tag name="EMFCHILD" val="Tru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35.2268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125"/>
  <p:tag name="EMFCHILD" val="True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31252"/>
  <p:tag name="EMFCHILD" val="True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2.06252"/>
  <p:tag name="EMFCHILD" val="True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1.68752"/>
  <p:tag name="EMFCHILD" val="True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1252"/>
  <p:tag name="EMFCHILD" val="True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56252"/>
  <p:tag name="EMFCHILD" val="True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25"/>
  <p:tag name="EMFCHILD" val="True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125197"/>
  <p:tag name="EMFCHILD" val="Tru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3.25708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1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ix any noticeable $\epsilon(\secpar)$.&#10;&#10;&#10;\end{document}"/>
  <p:tag name="IGUANATEXSIZE" val="20"/>
  <p:tag name="IGUANATEXCURSOR" val="37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"/>
  <p:tag name="EMFCHILD" val="True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625"/>
  <p:tag name="EMFCHILD" val="True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25"/>
  <p:tag name="EMFCHILD" val="True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18752"/>
  <p:tag name="EMFCHILD" val="True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25"/>
  <p:tag name="EMFCHILD" val="True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6252"/>
  <p:tag name="EMFCHILD" val="Tru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12461"/>
  <p:tag name="ORIGINALWIDTH" val="4.509837"/>
  <p:tag name="EMFCHILD" val="True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81252"/>
  <p:tag name="EMFCHILD" val="True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25"/>
  <p:tag name="EMFCHILD" val="True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1.56252"/>
  <p:tag name="EMFCHILD" val="True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375"/>
  <p:tag name="EMFCHILD" val="True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25"/>
  <p:tag name="EMFCHILD" val="True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EMFCHILD" val="Tru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4.459712"/>
  <p:tag name="EMFCHILD" val="True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"/>
  <p:tag name="EMFCHILD" val="True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06252"/>
  <p:tag name="EMFCHILD" val="True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2.56252"/>
  <p:tag name="EMFCHILD" val="True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9.93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exists \epsilon^*(\secpar)$ &#10;\end{document}"/>
  <p:tag name="IGUANATEXSIZE" val="20"/>
  <p:tag name="IGUANATEXCURSOR" val="10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1"/>
  <p:tag name="ORIGINALWIDTH" val="67.75004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exists \msf{pref}^*$ with $p_{\msf{pref}^*} \ge \epsilon^*$&#10;\end{document}"/>
  <p:tag name="IGUANATEXSIZE" val="20"/>
  <p:tag name="IGUANATEXCURSOR" val="106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78.890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&lt; \negl(\secpar)$&#10;&#10;&#10;\end{document}"/>
  <p:tag name="IGUANATEXSIZE" val="20"/>
  <p:tag name="IGUANATEXCURSOR" val="405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44216"/>
  <p:tag name="ORIGINALWIDTH" val="22.21544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forall i \in [\tilde{t}]$ &#10;\end{document}"/>
  <p:tag name="IGUANATEXSIZE" val="20"/>
  <p:tag name="IGUANATEXCURSOR" val="10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73.93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ix any noticeable $\epsilon(\secpar)$.&#10;&#10;&#10;\end{document}"/>
  <p:tag name="IGUANATEXSIZE" val="20"/>
  <p:tag name="IGUANATEXCURSOR" val="37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8401"/>
  <p:tag name="ORIGINALWIDTH" val="3.206995"/>
  <p:tag name="EMFCHILD" val="True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0039"/>
  <p:tag name="ORIGINALWIDTH" val="88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or any $\msf{pref}$ s.t.\ $p_{\msf{pref}} \ge \epsilon(\secpar)$,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00039"/>
  <p:tag name="ORIGINALWIDTH" val="72.000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\ge \epsilon'(\secpar)$&#10;&#10;&#10;\end{document}"/>
  <p:tag name="IGUANATEXSIZE" val="20"/>
  <p:tag name="IGUANATEXCURSOR" val="36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40033"/>
  <p:tag name="ORIGINALWIDTH" val="174.425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there exists some $i \in [\tilde{t}]$ and another noticeable $\epsilon'(\secpar)$ s.t.&#10;&#10;&#10;\end{document}"/>
  <p:tag name="IGUANATEXSIZE" val="20"/>
  <p:tag name="IGUANATEXCURSOR" val="39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7.3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tilde{m}$&#10;\end{document}"/>
  <p:tag name="IGUANATEXSIZE" val="20"/>
  <p:tag name="IGUANATEXCURSOR" val="1011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004"/>
  <p:tag name="ORIGINALWIDTH" val="6.93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mathcal{G}_i$&#10;\end{document}"/>
  <p:tag name="IGUANATEXSIZE" val="20"/>
  <p:tag name="IGUANATEXCURSOR" val="1014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8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mathcal{G}_i$&#10;\end{document}"/>
  <p:tag name="IGUANATEXSIZE" val="20"/>
  <p:tag name="IGUANATEXCURSOR" val="1014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1.81252"/>
  <p:tag name="EMFCHILD" val="True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25"/>
  <p:tag name="ORIGINALWIDTH" val="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tilde{m}$&#10;\end{document}"/>
  <p:tag name="IGUANATEXSIZE" val="20"/>
  <p:tag name="IGUANATEXCURSOR" val="1011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7.375"/>
  <p:tag name="EMFCHILD" val="True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there exists some $i \in [\tilde{t}]$ and another noticeable $\epsilon'(\secpar)$ s.t.&#10;&#10;&#10;\end{document}"/>
  <p:tag name="IGUANATEXSIZE" val="20"/>
  <p:tag name="IGUANATEXCURSOR" val="39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8089"/>
  <p:tag name="ORIGINALWIDTH" val="5.71246"/>
  <p:tag name="EMFCHILD" val="True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3016"/>
  <p:tag name="ORIGINALWIDTH" val="3.556967"/>
  <p:tag name="EMFCHILD" val="True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2.386325"/>
  <p:tag name="EMFCHILD" val="True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1879"/>
  <p:tag name="ORIGINALWIDTH" val="3.556967"/>
  <p:tag name="EMFCHILD" val="True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67907"/>
  <p:tag name="ORIGINALWIDTH" val="1.530841"/>
  <p:tag name="EMFCHILD" val="True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296275"/>
  <p:tag name="EMFCHILD" val="True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EMFCHILD" val="True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341286"/>
  <p:tag name="EMFCHILD" val="Tru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296275"/>
  <p:tag name="EMFCHILD" val="True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51731"/>
  <p:tag name="EMFCHILD" val="True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5.538055"/>
  <p:tag name="EMFCHILD" val="True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917"/>
  <p:tag name="ORIGINALWIDTH" val="1.891038"/>
  <p:tag name="EMFCHILD" val="True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2522"/>
  <p:tag name="ORIGINALWIDTH" val="3.511928"/>
  <p:tag name="EMFCHILD" val="True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0.9455333"/>
  <p:tag name="EMFCHILD" val="True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004945"/>
  <p:tag name="ORIGINALWIDTH" val="3.917165"/>
  <p:tag name="EMFCHILD" val="True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42769"/>
  <p:tag name="ORIGINALWIDTH" val="2.206226"/>
  <p:tag name="EMFCHILD" val="True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0.9905439"/>
  <p:tag name="EMFCHILD" val="Tru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62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decom \$101&#10;\end{document}"/>
  <p:tag name="IGUANATEXSIZE" val="20"/>
  <p:tag name="IGUANATEXCURSOR" val="101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20611"/>
  <p:tag name="ORIGINALWIDTH" val="4.108963"/>
  <p:tag name="EMFCHILD" val="True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96769"/>
  <p:tag name="EMFCHILD" val="True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3.556967"/>
  <p:tag name="EMFCHILD" val="True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066"/>
  <p:tag name="ORIGINALWIDTH" val="3.466918"/>
  <p:tag name="EMFCHILD" val="True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96769"/>
  <p:tag name="EMFCHILD" val="True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3.556967"/>
  <p:tag name="EMFCHILD" val="True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51731"/>
  <p:tag name="EMFCHILD" val="True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EMFCHILD" val="True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3016"/>
  <p:tag name="ORIGINALWIDTH" val="3.556967"/>
  <p:tag name="EMFCHILD" val="True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2.341286"/>
  <p:tag name="EMFCHILD" val="Tru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8308"/>
  <p:tag name="ORIGINALWIDTH" val="6.013116"/>
  <p:tag name="EMFCHILD" val="True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3.601978"/>
  <p:tag name="EMFCHILD" val="True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51731"/>
  <p:tag name="EMFCHILD" val="True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51236"/>
  <p:tag name="EMFCHILD" val="True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67907"/>
  <p:tag name="ORIGINALWIDTH" val="1.530841"/>
  <p:tag name="EMFCHILD" val="True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01483"/>
  <p:tag name="EMFCHILD" val="True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96769"/>
  <p:tag name="EMFCHILD" val="True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066"/>
  <p:tag name="ORIGINALWIDTH" val="3.511928"/>
  <p:tag name="EMFCHILD" val="True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3016"/>
  <p:tag name="ORIGINALWIDTH" val="1.57588"/>
  <p:tag name="EMFCHILD" val="True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1928"/>
  <p:tag name="ORIGINALWIDTH" val="2.296275"/>
  <p:tag name="EMFCHILD" val="True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36572"/>
  <p:tag name="ORIGINALWIDTH" val="1.215682"/>
  <p:tag name="EMFCHILD" val="True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1.62089"/>
  <p:tag name="EMFCHILD" val="True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066"/>
  <p:tag name="ORIGINALWIDTH" val="3.511928"/>
  <p:tag name="EMFCHILD" val="True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1.665929"/>
  <p:tag name="EMFCHILD" val="True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341286"/>
  <p:tag name="EMFCHILD" val="True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0445"/>
  <p:tag name="ORIGINALWIDTH" val="0.7654344"/>
  <p:tag name="EMFCHILD" val="True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EMFCHILD" val="True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0445"/>
  <p:tag name="ORIGINALWIDTH" val="0.7654344"/>
  <p:tag name="EMFCHILD" val="True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\ge \epsilon'(\secpar)$&#10;&#10;&#10;\end{document}"/>
  <p:tag name="IGUANATEXSIZE" val="20"/>
  <p:tag name="IGUANATEXCURSOR" val="36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3242"/>
  <p:tag name="ORIGINALWIDTH" val="3.25708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)$ &#10;\end{document}"/>
  <p:tag name="IGUANATEXSIZE" val="20"/>
  <p:tag name="IGUANATEXCURSOR" val="29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43752"/>
  <p:tag name="EMFCHILD" val="True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0.9375197"/>
  <p:tag name="EMFCHILD" val="True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18752"/>
  <p:tag name="EMFCHILD" val="True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4.75"/>
  <p:tag name="EMFCHILD" val="True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5.875"/>
  <p:tag name="EMFCHILD" val="True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"/>
  <p:tag name="EMFCHILD" val="True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"/>
  <p:tag name="EMFCHILD" val="Tru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2368"/>
  <p:tag name="ORIGINALWIDTH" val="4.509837"/>
  <p:tag name="EMFCHILD" val="True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5"/>
  <p:tag name="EMFCHILD" val="True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"/>
  <p:tag name="EMFCHILD" val="True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"/>
  <p:tag name="ORIGINALWIDTH" val="4.375"/>
  <p:tag name="EMFCHILD" val="True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31252"/>
  <p:tag name="EMFCHILD" val="True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1.25"/>
  <p:tag name="EMFCHILD" val="True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.68752"/>
  <p:tag name="EMFCHILD" val="True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56252"/>
  <p:tag name="EMFCHILD" val="True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.68752"/>
  <p:tag name="EMFCHILD" val="True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1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or any $\msf{pref}$ s.t.\ $p_{\msf{pref}} \ge \epsilon(\secpar)$,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18752"/>
  <p:tag name="EMFCHILD" val="Tru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3242"/>
  <p:tag name="ORIGINALWIDTH" val="4.459712"/>
  <p:tag name="EMFCHILD" val="True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25"/>
  <p:tag name="EMFCHILD" val="True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625"/>
  <p:tag name="EMFCHILD" val="True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5"/>
  <p:tag name="EMFCHILD" val="True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2.875"/>
  <p:tag name="EMFCHILD" val="True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75"/>
  <p:tag name="EMFCHILD" val="True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2.68752"/>
  <p:tag name="EMFCHILD" val="True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2.31252"/>
  <p:tag name="EMFCHILD" val="True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375"/>
  <p:tag name="EMFCHILD" val="True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8125197"/>
  <p:tag name="EMFCHILD" val="Tru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8308"/>
  <p:tag name="ORIGINALWIDTH" val="3.206995"/>
  <p:tag name="EMFCHILD" val="True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2.18752"/>
  <p:tag name="EMFCHILD" val="True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75"/>
  <p:tag name="EMFCHILD" val="True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125"/>
  <p:tag name="EMFCHILD" val="True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31252"/>
  <p:tag name="EMFCHILD" val="True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2.06252"/>
  <p:tag name="EMFCHILD" val="True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1.68752"/>
  <p:tag name="EMFCHILD" val="True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752"/>
  <p:tag name="ORIGINALWIDTH" val="4.375"/>
  <p:tag name="EMFCHILD" val="True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1252"/>
  <p:tag name="EMFCHILD" val="True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7995"/>
  <p:tag name="ORIGINALWIDTH" val="5.71246"/>
  <p:tag name="EMFCHILD" val="True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56252"/>
  <p:tag name="EMFCHILD" val="True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25"/>
  <p:tag name="EMFCHILD" val="True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125197"/>
  <p:tag name="EMFCHILD" val="True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1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ix any noticeable $\epsilon(\secpar)$.&#10;&#10;&#10;\end{document}"/>
  <p:tag name="IGUANATEXSIZE" val="20"/>
  <p:tag name="IGUANATEXCURSOR" val="37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"/>
  <p:tag name="EMFCHILD" val="True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625"/>
  <p:tag name="EMFCHILD" val="True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25"/>
  <p:tag name="EMFCHILD" val="True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8146"/>
  <p:tag name="ORIGINALWIDTH" val="1.703716"/>
  <p:tag name="EMFCHILD" val="True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18752"/>
  <p:tag name="EMFCHILD" val="True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25"/>
  <p:tag name="EMFCHILD" val="True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56252"/>
  <p:tag name="EMFCHILD" val="True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81252"/>
  <p:tag name="EMFCHILD" val="True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25"/>
  <p:tag name="EMFCHILD" val="True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1.56252"/>
  <p:tag name="EMFCHILD" val="True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375"/>
  <p:tag name="EMFCHILD" val="Tru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8214"/>
  <p:tag name="ORIGINALWIDTH" val="6.013116"/>
  <p:tag name="EMFCHILD" val="True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25"/>
  <p:tag name="EMFCHILD" val="True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EMFCHILD" val="True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75817"/>
  <p:tag name="ORIGINALWIDTH" val="4.214781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forall i \in [\tilde{t}]$ &#10;\end{document}"/>
  <p:tag name="IGUANATEXSIZE" val="20"/>
  <p:tag name="IGUANATEXCURSOR" val="101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24586"/>
  <p:tag name="ORIGINALWIDTH" val="2.019583"/>
  <p:tag name="EMFCHILD" val="True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6012"/>
  <p:tag name="ORIGINALWIDTH" val="3.775742"/>
  <p:tag name="EMFCHILD" val="True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4906"/>
  <p:tag name="ORIGINALWIDTH" val="1.009805"/>
  <p:tag name="EMFCHILD" val="True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19971"/>
  <p:tag name="ORIGINALWIDTH" val="4.170891"/>
  <p:tag name="EMFCHILD" val="True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1162"/>
  <p:tag name="ORIGINALWIDTH" val="2.326924"/>
  <p:tag name="EMFCHILD" val="Tru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81252"/>
  <p:tag name="EMFCHILD" val="Tru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8146"/>
  <p:tag name="ORIGINALWIDTH" val="1.703716"/>
  <p:tag name="EMFCHILD" val="True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4906"/>
  <p:tag name="ORIGINALWIDTH" val="1.009805"/>
  <p:tag name="EMFCHILD" val="True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6693"/>
  <p:tag name="ORIGINALWIDTH" val="4.20576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&lt; \negl(\secpar)$&#10;&#10;&#10;\end{document}"/>
  <p:tag name="IGUANATEXSIZE" val="20"/>
  <p:tag name="IGUANATEXCURSOR" val="405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451"/>
  <p:tag name="ORIGINALWIDTH" val="2.434921"/>
  <p:tag name="EMFCHILD" val="True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0.9739627"/>
  <p:tag name="EMFCHILD" val="True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739628"/>
  <p:tag name="ORIGINALWIDTH" val="3.940136"/>
  <p:tag name="EMFCHILD" val="True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7309"/>
  <p:tag name="ORIGINALWIDTH" val="3.098972"/>
  <p:tag name="EMFCHILD" val="True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7926"/>
  <p:tag name="ORIGINALWIDTH" val="4.737014"/>
  <p:tag name="EMFCHILD" val="True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739628"/>
  <p:tag name="ORIGINALWIDTH" val="3.940136"/>
  <p:tag name="EMFCHILD" val="True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7309"/>
  <p:tag name="ORIGINALWIDTH" val="5.843777"/>
  <p:tag name="EMFCHILD" val="True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78151"/>
  <p:tag name="ORIGINALWIDTH" val="1.505215"/>
  <p:tag name="EMFCHILD" val="Tru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4.062519"/>
  <p:tag name="LATEXADDIN" val="\documentclass{article}&#10;\usepackage{amsmath}&#10;\pagestyle{empty}&#10;\newcommand{\msf}{\mathsf}&#10;\newcommand{\mcal}{\mathcal}&#10;\newcommand{\secpar}{\lambda}&#10;\renewcommand{\tilde}{\widetilde}&#10;\begin{document}&#10;&#10;$\forall$ PPT $\mcal{M}$,&#10;&#10;\end{document}"/>
  <p:tag name="IGUANATEXSIZE" val="20"/>
  <p:tag name="IGUANATEXCURSOR" val="22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451"/>
  <p:tag name="ORIGINALWIDTH" val="3.630225"/>
  <p:tag name="EMFCHILD" val="True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6282"/>
  <p:tag name="ORIGINALWIDTH" val="3.984393"/>
  <p:tag name="EMFCHILD" val="True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40136"/>
  <p:tag name="ORIGINALWIDTH" val="1.505215"/>
  <p:tag name="EMFCHILD" val="True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0.9739627"/>
  <p:tag name="EMFCHILD" val="True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69814"/>
  <p:tag name="ORIGINALWIDTH" val="4.382846"/>
  <p:tag name="EMFCHILD" val="True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7309"/>
  <p:tag name="ORIGINALWIDTH" val="2.523463"/>
  <p:tag name="EMFCHILD" val="True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84393"/>
  <p:tag name="ORIGINALWIDTH" val="2.700547"/>
  <p:tag name="EMFCHILD" val="True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33894"/>
  <p:tag name="ORIGINALWIDTH" val="3.276057"/>
  <p:tag name="EMFCHILD" val="True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43777"/>
  <p:tag name="ORIGINALWIDTH" val="0.5312524"/>
  <p:tag name="EMFCHILD" val="True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1.682299"/>
  <p:tag name="EMFCHILD" val="Tru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312519"/>
  <p:tag name="EMFCHILD" val="True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2319"/>
  <p:tag name="ORIGINALWIDTH" val="3.541683"/>
  <p:tag name="EMFCHILD" val="True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1.682299"/>
  <p:tag name="EMFCHILD" val="True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18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exists \msf{pref}^*$ with $p_{\msf{pref}^*} \ge \epsilon^*$&#10;\end{document}"/>
  <p:tag name="IGUANATEXSIZE" val="20"/>
  <p:tag name="IGUANATEXCURSOR" val="106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81252"/>
  <p:tag name="EMFCHILD" val="True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1.75"/>
  <p:tag name="EMFCHILD" val="True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68752"/>
  <p:tag name="EMFCHILD" val="True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2.25"/>
  <p:tag name="EMFCHILD" val="True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06252"/>
  <p:tag name="EMFCHILD" val="True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4.875"/>
  <p:tag name="EMFCHILD" val="True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1.5"/>
  <p:tag name="EMFCHILD" val="Tru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312519"/>
  <p:tag name="EMFCHILD" val="True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2.25"/>
  <p:tag name="EMFCHILD" val="True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56252"/>
  <p:tag name="EMFCHILD" val="True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3.68752"/>
  <p:tag name="EMFCHILD" val="True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125"/>
  <p:tag name="EMFCHILD" val="True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1.31252"/>
  <p:tag name="EMFCHILD" val="True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2"/>
  <p:tag name="EMFCHILD" val="True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68752"/>
  <p:tag name="EMFCHILD" val="True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2"/>
  <p:tag name="ORIGINALWIDTH" val="1.68752"/>
  <p:tag name="EMFCHILD" val="True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4.375"/>
  <p:tag name="EMFCHILD" val="True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2.375"/>
  <p:tag name="EMFCHILD" val="Tru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75"/>
  <p:tag name="EMFCHILD" val="True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2.06252"/>
  <p:tag name="EMFCHILD" val="True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.3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exists \epsilon^*(\secpar)$ &#10;\end{document}"/>
  <p:tag name="IGUANATEXSIZE" val="20"/>
  <p:tag name="IGUANATEXCURSOR" val="103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5"/>
  <p:tag name="EMFCHILD" val="True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125"/>
  <p:tag name="EMFCHILD" val="True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EMFCHILD" val="True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81252"/>
  <p:tag name="EMFCHILD" val="True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EMFCHILD" val="True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16.43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\msf{pref}$&#10;&#10;&#10;\end{document}"/>
  <p:tag name="IGUANATEXSIZE" val="20"/>
  <p:tag name="IGUANATEXCURSOR" val="3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22.3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/>
  <p:tag name="IGUANATEXSIZE" val="20"/>
  <p:tag name="IGUANATEXCURSOR" val="35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7.999999"/>
  <p:tag name="EMFCHILD" val="True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0039"/>
  <p:tag name="ORIGINALWIDTH" val="50.625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} \pm \negl(\secpar)$&#10;&#10;&#10;\end{document}"/>
  <p:tag name="IGUANATEXSIZE" val="20"/>
  <p:tag name="IGUANATEXCURSOR" val="37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12.56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0039"/>
  <p:tag name="ORIGINALWIDTH" val="50.625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} \pm \negl(\secpar)$&#10;&#10;&#10;\end{document}"/>
  <p:tag name="IGUANATEXSIZE" val="20"/>
  <p:tag name="IGUANATEXCURSOR" val="37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22.3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/>
  <p:tag name="IGUANATEXSIZE" val="20"/>
  <p:tag name="IGUANATEXCURSOR" val="35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1326"/>
  <p:tag name="ORIGINALWIDTH" val="18.772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exists \msf{pref}^*$&#10;&#10;&#10;\end{document}"/>
  <p:tag name="IGUANATEXSIZE" val="20"/>
  <p:tag name="IGUANATEXCURSOR" val="346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0068"/>
  <p:tag name="ORIGINALWIDTH" val="52.7940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^*} \pm \negl(\secpar)$&#10;&#10;&#10;\end{document}"/>
  <p:tag name="IGUANATEXSIZE" val="20"/>
  <p:tag name="IGUANATEXCURSOR" val="356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125196"/>
  <p:tag name="EMFCHILD" val="True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78.890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&lt; \negl(\secpar)$&#10;&#10;&#10;\end{document}"/>
  <p:tag name="IGUANATEXSIZE" val="20"/>
  <p:tag name="IGUANATEXCURSOR" val="405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6261"/>
  <p:tag name="ORIGINALWIDTH" val="78.835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~\text{is a valid witness}~\mcal{G}_i]$&#10;&#10;&#10;\end{document}"/>
  <p:tag name="IGUANATEXSIZE" val="20"/>
  <p:tag name="IGUANATEXCURSOR" val="36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6585"/>
  <p:tag name="ORIGINALWIDTH" val="69.8836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(\tilde{m} \vee \tilde{x}_i) ~\text{in}~ \mathcal{G}_i\big]$&#10;&#10;&#10;\end{document}"/>
  <p:tag name="IGUANATEXSIZE" val="20"/>
  <p:tag name="IGUANATEXCURSOR" val="3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6585"/>
  <p:tag name="ORIGINALWIDTH" val="50.769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}_i~\text{in}~\mcal{G}_i\big]$&#10;&#10;&#10;\end{document}"/>
  <p:tag name="IGUANATEXSIZE" val="20"/>
  <p:tag name="IGUANATEXCURSOR" val="37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78594"/>
  <p:tag name="ORIGINALWIDTH" val="4.28124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}_i~\text{in}~\mcal{G}_i\big]$&#10;&#10;&#10;\end{document}"/>
  <p:tag name="IGUANATEXSIZE" val="20"/>
  <p:tag name="IGUANATEXCURSOR" val="37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564"/>
  <p:tag name="ORIGINALWIDTH" val="2.421709"/>
  <p:tag name="EMFCHILD" val="True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6585"/>
  <p:tag name="ORIGINALWIDTH" val="1.383834"/>
  <p:tag name="EMFCHILD" val="True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13857"/>
  <p:tag name="ORIGINALWIDTH" val="4.02178"/>
  <p:tag name="EMFCHILD" val="True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053"/>
  <p:tag name="ORIGINALWIDTH" val="3.200116"/>
  <p:tag name="EMFCHILD" val="True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603"/>
  <p:tag name="ORIGINALWIDTH" val="4.800187"/>
  <p:tag name="EMFCHILD" val="Tru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13857"/>
  <p:tag name="ORIGINALWIDTH" val="4.02178"/>
  <p:tag name="EMFCHILD" val="True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053"/>
  <p:tag name="ORIGINALWIDTH" val="3.632564"/>
  <p:tag name="EMFCHILD" val="True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1.556813"/>
  <p:tag name="EMFCHILD" val="True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2104"/>
  <p:tag name="ORIGINALWIDTH" val="1.556813"/>
  <p:tag name="EMFCHILD" val="True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564"/>
  <p:tag name="ORIGINALWIDTH" val="3.632564"/>
  <p:tag name="EMFCHILD" val="True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9448"/>
  <p:tag name="ORIGINALWIDTH" val="4.02178"/>
  <p:tag name="EMFCHILD" val="True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1.513582"/>
  <p:tag name="EMFCHILD" val="True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6585"/>
  <p:tag name="ORIGINALWIDTH" val="1.383834"/>
  <p:tag name="EMFCHILD" val="True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78594"/>
  <p:tag name="ORIGINALWIDTH" val="4.23799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(\tilde{m} \vee \tilde{x}_i) ~\text{in}~ \mathcal{G}_i\big]$&#10;&#10;&#10;\end{document}"/>
  <p:tag name="IGUANATEXSIZE" val="20"/>
  <p:tag name="IGUANATEXCURSOR" val="38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564"/>
  <p:tag name="ORIGINALWIDTH" val="2.42171"/>
  <p:tag name="EMFCHILD" val="Tru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6585"/>
  <p:tag name="ORIGINALWIDTH" val="1.383834"/>
  <p:tag name="EMFCHILD" val="True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13857"/>
  <p:tag name="ORIGINALWIDTH" val="3.978523"/>
  <p:tag name="EMFCHILD" val="True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053"/>
  <p:tag name="ORIGINALWIDTH" val="3.113627"/>
  <p:tag name="EMFCHILD" val="True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603"/>
  <p:tag name="ORIGINALWIDTH" val="4.75693"/>
  <p:tag name="EMFCHILD" val="True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73282"/>
  <p:tag name="ORIGINALWIDTH" val="1.686561"/>
  <p:tag name="EMFCHILD" val="True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13857"/>
  <p:tag name="ORIGINALWIDTH" val="3.935292"/>
  <p:tag name="EMFCHILD" val="True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053"/>
  <p:tag name="ORIGINALWIDTH" val="5.838064"/>
  <p:tag name="EMFCHILD" val="True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59656"/>
  <p:tag name="ORIGINALWIDTH" val="3.978523"/>
  <p:tag name="EMFCHILD" val="True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13857"/>
  <p:tag name="ORIGINALWIDTH" val="3.935292"/>
  <p:tag name="EMFCHILD" val="True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053"/>
  <p:tag name="ORIGINALWIDTH" val="3.546075"/>
  <p:tag name="EMFCHILD" val="Tru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1.556813"/>
  <p:tag name="EMFCHILD" val="True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73282"/>
  <p:tag name="ORIGINALWIDTH" val="1.686561"/>
  <p:tag name="EMFCHILD" val="True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2104"/>
  <p:tag name="ORIGINALWIDTH" val="1.513582"/>
  <p:tag name="EMFCHILD" val="True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564"/>
  <p:tag name="ORIGINALWIDTH" val="3.546075"/>
  <p:tag name="EMFCHILD" val="True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89448"/>
  <p:tag name="ORIGINALWIDTH" val="3.978523"/>
  <p:tag name="EMFCHILD" val="True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1.513582"/>
  <p:tag name="EMFCHILD" val="True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6585"/>
  <p:tag name="ORIGINALWIDTH" val="1.340603"/>
  <p:tag name="EMFCHILD" val="True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08314"/>
  <p:tag name="ORIGINALWIDTH" val="4.237991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~\text{is a valid witness}~\mcal{G}_i]$&#10;&#10;&#10;\end{document}"/>
  <p:tag name="IGUANATEXSIZE" val="20"/>
  <p:tag name="IGUANATEXCURSOR" val="364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053"/>
  <p:tag name="ORIGINALWIDTH" val="2.421709"/>
  <p:tag name="EMFCHILD" val="True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6261"/>
  <p:tag name="ORIGINALWIDTH" val="0.9946442"/>
  <p:tag name="EMFCHILD" val="Tru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75"/>
  <p:tag name="EMFCHILD" val="Tru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13857"/>
  <p:tag name="ORIGINALWIDTH" val="3.978523"/>
  <p:tag name="EMFCHILD" val="True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5543"/>
  <p:tag name="ORIGINALWIDTH" val="3.156885"/>
  <p:tag name="EMFCHILD" val="True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78594"/>
  <p:tag name="ORIGINALWIDTH" val="1.556813"/>
  <p:tag name="EMFCHILD" val="True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2.33522"/>
  <p:tag name="EMFCHILD" val="True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3.243374"/>
  <p:tag name="EMFCHILD" val="True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053"/>
  <p:tag name="ORIGINALWIDTH" val="3.502843"/>
  <p:tag name="EMFCHILD" val="True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3.200116"/>
  <p:tag name="EMFCHILD" val="True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8063"/>
  <p:tag name="ORIGINALWIDTH" val="1.600072"/>
  <p:tag name="EMFCHILD" val="True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78594"/>
  <p:tag name="ORIGINALWIDTH" val="1.513582"/>
  <p:tag name="EMFCHILD" val="True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4552"/>
  <p:tag name="ORIGINALWIDTH" val="3.546074"/>
  <p:tag name="EMFCHILD" val="Tru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053"/>
  <p:tag name="ORIGINALWIDTH" val="4.929908"/>
  <p:tag name="EMFCHILD" val="True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78594"/>
  <p:tag name="ORIGINALWIDTH" val="1.556813"/>
  <p:tag name="EMFCHILD" val="True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32635"/>
  <p:tag name="ORIGINALWIDTH" val="2.24873"/>
  <p:tag name="EMFCHILD" val="True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053"/>
  <p:tag name="ORIGINALWIDTH" val="3.632564"/>
  <p:tag name="EMFCHILD" val="True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2.767668"/>
  <p:tag name="EMFCHILD" val="True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2.33522"/>
  <p:tag name="EMFCHILD" val="True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8801"/>
  <p:tag name="ORIGINALWIDTH" val="2.33522"/>
  <p:tag name="EMFCHILD" val="True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32679"/>
  <p:tag name="ORIGINALWIDTH" val="3.978523"/>
  <p:tag name="EMFCHILD" val="True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5291"/>
  <p:tag name="ORIGINALWIDTH" val="1.513582"/>
  <p:tag name="EMFCHILD" val="True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6261"/>
  <p:tag name="ORIGINALWIDTH" val="0.9946442"/>
  <p:tag name="EMFCHILD" val="Tru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6693"/>
  <p:tag name="ORIGINALWIDTH" val="4.20576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&lt; \negl(\secpar)$&#10;&#10;&#10;\end{document}"/>
  <p:tag name="IGUANATEXSIZE" val="20"/>
  <p:tag name="IGUANATEXCURSOR" val="405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451"/>
  <p:tag name="ORIGINALWIDTH" val="2.434921"/>
  <p:tag name="EMFCHILD" val="True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0.9739627"/>
  <p:tag name="EMFCHILD" val="True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739628"/>
  <p:tag name="ORIGINALWIDTH" val="3.940136"/>
  <p:tag name="EMFCHILD" val="True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7309"/>
  <p:tag name="ORIGINALWIDTH" val="3.098972"/>
  <p:tag name="EMFCHILD" val="True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7926"/>
  <p:tag name="ORIGINALWIDTH" val="4.737014"/>
  <p:tag name="EMFCHILD" val="True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739628"/>
  <p:tag name="ORIGINALWIDTH" val="3.940136"/>
  <p:tag name="EMFCHILD" val="True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7309"/>
  <p:tag name="ORIGINALWIDTH" val="5.843777"/>
  <p:tag name="EMFCHILD" val="True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78151"/>
  <p:tag name="ORIGINALWIDTH" val="1.505215"/>
  <p:tag name="EMFCHILD" val="True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451"/>
  <p:tag name="ORIGINALWIDTH" val="3.630225"/>
  <p:tag name="EMFCHILD" val="Tru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06282"/>
  <p:tag name="ORIGINALWIDTH" val="3.984393"/>
  <p:tag name="EMFCHILD" val="True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40136"/>
  <p:tag name="ORIGINALWIDTH" val="1.505215"/>
  <p:tag name="EMFCHILD" val="True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0.9739627"/>
  <p:tag name="EMFCHILD" val="True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69814"/>
  <p:tag name="ORIGINALWIDTH" val="4.382846"/>
  <p:tag name="EMFCHILD" val="True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7309"/>
  <p:tag name="ORIGINALWIDTH" val="2.523463"/>
  <p:tag name="EMFCHILD" val="True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84393"/>
  <p:tag name="ORIGINALWIDTH" val="2.700547"/>
  <p:tag name="EMFCHILD" val="True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33894"/>
  <p:tag name="ORIGINALWIDTH" val="3.276057"/>
  <p:tag name="EMFCHILD" val="True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43777"/>
  <p:tag name="ORIGINALWIDTH" val="0.5312524"/>
  <p:tag name="EMFCHILD" val="True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1.682299"/>
  <p:tag name="EMFCHILD" val="True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2319"/>
  <p:tag name="ORIGINALWIDTH" val="3.541683"/>
  <p:tag name="EMFCHILD" val="Tru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724"/>
  <p:tag name="ORIGINALWIDTH" val="1.682299"/>
  <p:tag name="EMFCHILD" val="True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41246"/>
  <p:tag name="ORIGINALWIDTH" val="4.77838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^*} \pm \negl(\secpar)$&#10;&#10;&#10;\end{document}"/>
  <p:tag name="IGUANATEXSIZE" val="20"/>
  <p:tag name="IGUANATEXCURSOR" val="356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20657"/>
  <p:tag name="ORIGINALWIDTH" val="3.757763"/>
  <p:tag name="EMFCHILD" val="True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43331"/>
  <p:tag name="ORIGINALWIDTH" val="2.13403"/>
  <p:tag name="EMFCHILD" val="True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83517"/>
  <p:tag name="ORIGINALWIDTH" val="1.298975"/>
  <p:tag name="EMFCHILD" val="True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6301"/>
  <p:tag name="ORIGINALWIDTH" val="2.041246"/>
  <p:tag name="EMFCHILD" val="True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4466"/>
  <p:tag name="ORIGINALWIDTH" val="1.670111"/>
  <p:tag name="EMFCHILD" val="True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02085"/>
  <p:tag name="ORIGINALWIDTH" val="1.670111"/>
  <p:tag name="EMFCHILD" val="True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45386"/>
  <p:tag name="ORIGINALWIDTH" val="4.778387"/>
  <p:tag name="EMFCHILD" val="True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89708"/>
  <p:tag name="ORIGINALWIDTH" val="2.551573"/>
  <p:tag name="EMFCHILD" val="Tru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2492"/>
  <p:tag name="ORIGINALWIDTH" val="2.73714"/>
  <p:tag name="EMFCHILD" val="True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2602"/>
  <p:tag name="ORIGINALWIDTH" val="3.247437"/>
  <p:tag name="EMFCHILD" val="True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77361"/>
  <p:tag name="ORIGINALWIDTH" val="0.5567036"/>
  <p:tag name="EMFCHILD" val="True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21687"/>
  <p:tag name="ORIGINALWIDTH" val="1.670111"/>
  <p:tag name="EMFCHILD" val="True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145"/>
  <p:tag name="ORIGINALWIDTH" val="3.525789"/>
  <p:tag name="EMFCHILD" val="True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21687"/>
  <p:tag name="ORIGINALWIDTH" val="1.670111"/>
  <p:tag name="EMFCHILD" val="True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5513"/>
  <p:tag name="ORIGINALWIDTH" val="3.3596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exists \msf{pref}^*$&#10;&#10;&#10;\end{document}"/>
  <p:tag name="IGUANATEXSIZE" val="20"/>
  <p:tag name="IGUANATEXCURSOR" val="346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49542"/>
  <p:tag name="ORIGINALWIDTH" val="2.981719"/>
  <p:tag name="EMFCHILD" val="True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3686"/>
  <p:tag name="ORIGINALWIDTH" val="1.847834"/>
  <p:tag name="EMFCHILD" val="True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9661"/>
  <p:tag name="ORIGINALWIDTH" val="2.855743"/>
  <p:tag name="EMFCHILD" val="True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9505"/>
  <p:tag name="ORIGINALWIDTH" val="2.393771"/>
  <p:tag name="EMFCHILD" val="True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5781"/>
  <p:tag name="ORIGINALWIDTH" val="2.141794"/>
  <p:tag name="EMFCHILD" val="True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4.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/>
  <p:tag name="IGUANATEXSIZE" val="20"/>
  <p:tag name="IGUANATEXCURSOR" val="35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2"/>
  <p:tag name="EMFCHILD" val="True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81252"/>
  <p:tag name="EMFCHILD" val="True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1.06252"/>
  <p:tag name="EMFCHILD" val="True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4.25"/>
  <p:tag name="EMFCHILD" val="True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31252"/>
  <p:tag name="EMFCHILD" val="True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1.06252"/>
  <p:tag name="EMFCHILD" val="True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6252"/>
  <p:tag name="ORIGINALWIDTH" val="4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} \pm \negl(\secpar)$&#10;&#10;&#10;\end{document}"/>
  <p:tag name="IGUANATEXSIZE" val="20"/>
  <p:tag name="IGUANATEXCURSOR" val="37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75"/>
  <p:tag name="EMFCHILD" val="True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125"/>
  <p:tag name="EMFCHILD" val="True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31252"/>
  <p:tag name="EMFCHILD" val="True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2.06252"/>
  <p:tag name="EMFCHILD" val="True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1.75"/>
  <p:tag name="EMFCHILD" val="True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81252"/>
  <p:tag name="EMFCHILD" val="True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56252"/>
  <p:tag name="EMFCHILD" val="True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2.75"/>
  <p:tag name="EMFCHILD" val="True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31252"/>
  <p:tag name="EMFCHILD" val="True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0.5625197"/>
  <p:tag name="EMFCHILD" val="Tru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56252"/>
  <p:tag name="EMFCHILD" val="True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"/>
  <p:tag name="EMFCHILD" val="True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06252"/>
  <p:tag name="EMFCHILD" val="Tru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2.56252"/>
  <p:tag name="EMFCHILD" val="True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6252"/>
  <p:tag name="ORIGINALWIDTH" val="4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} \pm \negl(\secpar)$&#10;&#10;&#10;\end{document}"/>
  <p:tag name="IGUANATEXSIZE" val="20"/>
  <p:tag name="IGUANATEXCURSOR" val="37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75"/>
  <p:tag name="EMFCHILD" val="True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125"/>
  <p:tag name="EMFCHILD" val="True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1.31252"/>
  <p:tag name="EMFCHILD" val="True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5"/>
  <p:tag name="ORIGINALWIDTH" val="2.06252"/>
  <p:tag name="EMFCHILD" val="True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1.75"/>
  <p:tag name="EMFCHILD" val="True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81252"/>
  <p:tag name="EMFCHILD" val="True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56252"/>
  <p:tag name="EMFCHILD" val="True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2.75"/>
  <p:tag name="EMFCHILD" val="Tru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25"/>
  <p:tag name="EMFCHILD" val="Tru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31252"/>
  <p:tag name="EMFCHILD" val="True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0.5625197"/>
  <p:tag name="EMFCHILD" val="True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56252"/>
  <p:tag name="EMFCHILD" val="True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4.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/>
  <p:tag name="IGUANATEXSIZE" val="20"/>
  <p:tag name="IGUANATEXCURSOR" val="35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2"/>
  <p:tag name="EMFCHILD" val="True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81252"/>
  <p:tag name="EMFCHILD" val="True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1.06252"/>
  <p:tag name="EMFCHILD" val="True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4.25"/>
  <p:tag name="EMFCHILD" val="True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.76354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/>
  <p:tag name="IGUANATEXSIZE" val="20"/>
  <p:tag name="IGUANATEXCURSOR" val="31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31252"/>
  <p:tag name="EMFCHILD" val="True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1.06252"/>
  <p:tag name="EMFCHILD" val="True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4.18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\msf{pref}$&#10;&#10;&#10;\end{document}"/>
  <p:tag name="IGUANATEXSIZE" val="20"/>
  <p:tag name="IGUANATEXCURSOR" val="3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"/>
  <p:tag name="EMFCHILD" val="True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875"/>
  <p:tag name="EMFCHILD" val="True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2.875"/>
  <p:tag name="EMFCHILD" val="True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2.375"/>
  <p:tag name="EMFCHILD" val="True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68914"/>
  <p:tag name="ORIGINALWIDTH" val="4.677215"/>
  <p:tag name="EMFCHILD" val="True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0068"/>
  <p:tag name="ORIGINALWIDTH" val="52.7940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^*} \pm \negl(\secpar)$&#10;&#10;&#10;\end{document}"/>
  <p:tag name="IGUANATEXSIZE" val="20"/>
  <p:tag name="IGUANATEXCURSOR" val="356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20039"/>
  <p:tag name="ORIGINALWIDTH" val="51.4613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_i}~\text{in}~\widehat{\mcal{K}}_i\big]$&#10;&#10;&#10;\end{document}"/>
  <p:tag name="IGUANATEXSIZE" val="20"/>
  <p:tag name="IGUANATEXCURSOR" val="39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17957"/>
  <p:tag name="ORIGINALWIDTH" val="52.3980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_i}~\text{in}~\widehat{\mcal{K}}_1\big]$&#10;&#10;&#10;\end{document}"/>
  <p:tag name="IGUANATEXSIZE" val="20"/>
  <p:tag name="IGUANATEXCURSOR" val="401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22.3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/>
  <p:tag name="IGUANATEXSIZE" val="20"/>
  <p:tag name="IGUANATEXCURSOR" val="35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27907"/>
  <p:tag name="ORIGINALWIDTH" val="62.3044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\frac{1}{t} \cdot p_{\msf{pref}^*} - \negl(\secpar)$&#10;&#10;&#10;\end{document}"/>
  <p:tag name="IGUANATEXSIZE" val="20"/>
  <p:tag name="IGUANATEXCURSOR" val="37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27907"/>
  <p:tag name="ORIGINALWIDTH" val="62.3044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\frac{1}{t} \cdot p_{\msf{pref}^*} - \negl(\secpar)$&#10;&#10;&#10;\end{document}"/>
  <p:tag name="IGUANATEXSIZE" val="20"/>
  <p:tag name="IGUANATEXCURSOR" val="37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99463"/>
  <p:tag name="ORIGINALWIDTH" val="50.8137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}_i~\text{in}~\mcal{G}_i\big]$&#10;&#10;&#10;\end{document}"/>
  <p:tag name="IGUANATEXSIZE" val="20"/>
  <p:tag name="IGUANATEXCURSOR" val="37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67294"/>
  <p:tag name="ORIGINALWIDTH" val="2.338619"/>
  <p:tag name="EMFCHILD" val="True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2871"/>
  <p:tag name="ORIGINALWIDTH" val="4.25441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}_i~\text{in}~\mcal{G}_i\big]$&#10;&#10;&#10;\end{document}"/>
  <p:tag name="IGUANATEXSIZE" val="20"/>
  <p:tag name="IGUANATEXCURSOR" val="37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966"/>
  <p:tag name="ORIGINALWIDTH" val="2.437928"/>
  <p:tag name="EMFCHILD" val="True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99463"/>
  <p:tag name="ORIGINALWIDTH" val="1.386279"/>
  <p:tag name="EMFCHILD" val="True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082565"/>
  <p:tag name="ORIGINALWIDTH" val="4.015386"/>
  <p:tag name="EMFCHILD" val="True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57"/>
  <p:tag name="ORIGINALWIDTH" val="3.154946"/>
  <p:tag name="EMFCHILD" val="True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12087"/>
  <p:tag name="ORIGINALWIDTH" val="4.828038"/>
  <p:tag name="EMFCHILD" val="True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082565"/>
  <p:tag name="ORIGINALWIDTH" val="4.015386"/>
  <p:tag name="EMFCHILD" val="True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57"/>
  <p:tag name="ORIGINALWIDTH" val="3.632968"/>
  <p:tag name="EMFCHILD" val="True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1992"/>
  <p:tag name="ORIGINALWIDTH" val="1.529671"/>
  <p:tag name="EMFCHILD" val="True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49449"/>
  <p:tag name="ORIGINALWIDTH" val="1.577488"/>
  <p:tag name="EMFCHILD" val="Tru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.80189"/>
  <p:tag name="EMFCHILD" val="True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966"/>
  <p:tag name="ORIGINALWIDTH" val="3.632968"/>
  <p:tag name="EMFCHILD" val="True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92306"/>
  <p:tag name="ORIGINALWIDTH" val="4.063203"/>
  <p:tag name="EMFCHILD" val="True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1992"/>
  <p:tag name="ORIGINALWIDTH" val="1.529671"/>
  <p:tag name="EMFCHILD" val="True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99463"/>
  <p:tag name="ORIGINALWIDTH" val="1.434066"/>
  <p:tag name="EMFCHILD" val="True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55712"/>
  <p:tag name="ORIGINALWIDTH" val="4.36084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\frac{1}{t} \cdot p_{\msf{pref}^*} - \negl(\secpar)$&#10;&#10;&#10;\end{document}"/>
  <p:tag name="IGUANATEXSIZE" val="20"/>
  <p:tag name="IGUANATEXCURSOR" val="37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414"/>
  <p:tag name="ORIGINALWIDTH" val="1.809301"/>
  <p:tag name="EMFCHILD" val="True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47583"/>
  <p:tag name="ORIGINALWIDTH" val="2.876302"/>
  <p:tag name="EMFCHILD" val="True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4979"/>
  <p:tag name="ORIGINALWIDTH" val="1.716517"/>
  <p:tag name="EMFCHILD" val="True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814617"/>
  <p:tag name="ORIGINALWIDTH" val="0.7422714"/>
  <p:tag name="EMFCHILD" val="True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42305"/>
  <p:tag name="ORIGINALWIDTH" val="3.757763"/>
  <p:tag name="EMFCHILD" val="Tru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17647"/>
  <p:tag name="ORIGINALWIDTH" val="2.43941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1356"/>
  <p:tag name="ORIGINALWIDTH" val="2.13403"/>
  <p:tag name="EMFCHILD" val="True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795"/>
  <p:tag name="ORIGINALWIDTH" val="1.298975"/>
  <p:tag name="EMFCHILD" val="True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0733"/>
  <p:tag name="ORIGINALWIDTH" val="1.994869"/>
  <p:tag name="EMFCHILD" val="True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6115"/>
  <p:tag name="ORIGINALWIDTH" val="1.716517"/>
  <p:tag name="EMFCHILD" val="True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62894"/>
  <p:tag name="ORIGINALWIDTH" val="1.623733"/>
  <p:tag name="EMFCHILD" val="True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47583"/>
  <p:tag name="ORIGINALWIDTH" val="4.360845"/>
  <p:tag name="EMFCHILD" val="True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7763"/>
  <p:tag name="ORIGINALWIDTH" val="2.505166"/>
  <p:tag name="EMFCHILD" val="True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0547"/>
  <p:tag name="ORIGINALWIDTH" val="2.73714"/>
  <p:tag name="EMFCHILD" val="True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27873"/>
  <p:tag name="ORIGINALWIDTH" val="3.247437"/>
  <p:tag name="EMFCHILD" val="True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2602"/>
  <p:tag name="ORIGINALWIDTH" val="0.5103262"/>
  <p:tag name="EMFCHILD" val="Tru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544"/>
  <p:tag name="ORIGINALWIDTH" val="3.523603"/>
  <p:tag name="EMFCHILD" val="True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139"/>
  <p:tag name="ORIGINALWIDTH" val="1.670111"/>
  <p:tag name="EMFCHILD" val="True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99009"/>
  <p:tag name="ORIGINALWIDTH" val="3.525789"/>
  <p:tag name="EMFCHILD" val="True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139"/>
  <p:tag name="ORIGINALWIDTH" val="1.670111"/>
  <p:tag name="EMFCHILD" val="True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55712"/>
  <p:tag name="ORIGINALWIDTH" val="4.36084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\frac{1}{t} \cdot p_{\msf{pref}^*} - \negl(\secpar)$&#10;&#10;&#10;\end{document}"/>
  <p:tag name="IGUANATEXSIZE" val="20"/>
  <p:tag name="IGUANATEXCURSOR" val="37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414"/>
  <p:tag name="ORIGINALWIDTH" val="1.809301"/>
  <p:tag name="EMFCHILD" val="True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47583"/>
  <p:tag name="ORIGINALWIDTH" val="2.876302"/>
  <p:tag name="EMFCHILD" val="True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4979"/>
  <p:tag name="ORIGINALWIDTH" val="1.716517"/>
  <p:tag name="EMFCHILD" val="True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814617"/>
  <p:tag name="ORIGINALWIDTH" val="0.7422714"/>
  <p:tag name="EMFCHILD" val="True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42305"/>
  <p:tag name="ORIGINALWIDTH" val="3.757763"/>
  <p:tag name="EMFCHILD" val="True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1356"/>
  <p:tag name="ORIGINALWIDTH" val="2.13403"/>
  <p:tag name="EMFCHILD" val="Tru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88694"/>
  <p:tag name="ORIGINALWIDTH" val="3.557495"/>
  <p:tag name="EMFCHILD" val="True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795"/>
  <p:tag name="ORIGINALWIDTH" val="1.298975"/>
  <p:tag name="EMFCHILD" val="True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0733"/>
  <p:tag name="ORIGINALWIDTH" val="1.994869"/>
  <p:tag name="EMFCHILD" val="True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6115"/>
  <p:tag name="ORIGINALWIDTH" val="1.716517"/>
  <p:tag name="EMFCHILD" val="True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62894"/>
  <p:tag name="ORIGINALWIDTH" val="1.623733"/>
  <p:tag name="EMFCHILD" val="True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47583"/>
  <p:tag name="ORIGINALWIDTH" val="4.360845"/>
  <p:tag name="EMFCHILD" val="True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7763"/>
  <p:tag name="ORIGINALWIDTH" val="2.505166"/>
  <p:tag name="EMFCHILD" val="True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0547"/>
  <p:tag name="ORIGINALWIDTH" val="2.73714"/>
  <p:tag name="EMFCHILD" val="True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27873"/>
  <p:tag name="ORIGINALWIDTH" val="3.247437"/>
  <p:tag name="EMFCHILD" val="True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2602"/>
  <p:tag name="ORIGINALWIDTH" val="0.5103262"/>
  <p:tag name="EMFCHILD" val="True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139"/>
  <p:tag name="ORIGINALWIDTH" val="1.670111"/>
  <p:tag name="EMFCHILD" val="Tru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86631"/>
  <p:tag name="ORIGINALWIDTH" val="4.336743"/>
  <p:tag name="EMFCHILD" val="True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99009"/>
  <p:tag name="ORIGINALWIDTH" val="3.525789"/>
  <p:tag name="EMFCHILD" val="True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139"/>
  <p:tag name="ORIGINALWIDTH" val="1.670111"/>
  <p:tag name="EMFCHILD" val="True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4.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/>
  <p:tag name="IGUANATEXSIZE" val="20"/>
  <p:tag name="IGUANATEXCURSOR" val="35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2"/>
  <p:tag name="EMFCHILD" val="True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81252"/>
  <p:tag name="EMFCHILD" val="True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1.06252"/>
  <p:tag name="EMFCHILD" val="True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4.25"/>
  <p:tag name="EMFCHILD" val="True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31252"/>
  <p:tag name="EMFCHILD" val="True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1.06252"/>
  <p:tag name="EMFCHILD" val="True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6998"/>
  <p:tag name="ORIGINALWIDTH" val="4.2287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_i}~\text{in}~\widehat{\mcal{K}}_1\big]$&#10;&#10;&#10;\end{document}"/>
  <p:tag name="IGUANATEXSIZE" val="20"/>
  <p:tag name="IGUANATEXCURSOR" val="401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93"/>
  <p:tag name="ORIGINALWIDTH" val="2.405548"/>
  <p:tag name="EMFCHILD" val="True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5517"/>
  <p:tag name="ORIGINALWIDTH" val="2.430335"/>
  <p:tag name="EMFCHILD" val="True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4387"/>
  <p:tag name="ORIGINALWIDTH" val="1.40961"/>
  <p:tag name="EMFCHILD" val="True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4"/>
  <p:tag name="ORIGINALWIDTH" val="4.034372"/>
  <p:tag name="EMFCHILD" val="True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"/>
  <p:tag name="ORIGINALWIDTH" val="3.159451"/>
  <p:tag name="EMFCHILD" val="True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4268"/>
  <p:tag name="ORIGINALWIDTH" val="4.763457"/>
  <p:tag name="EMFCHILD" val="True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4"/>
  <p:tag name="ORIGINALWIDTH" val="3.98575"/>
  <p:tag name="EMFCHILD" val="True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"/>
  <p:tag name="ORIGINALWIDTH" val="3.596896"/>
  <p:tag name="EMFCHILD" val="True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8535"/>
  <p:tag name="ORIGINALWIDTH" val="1.506823"/>
  <p:tag name="EMFCHILD" val="True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41163"/>
  <p:tag name="ORIGINALWIDTH" val="1.555415"/>
  <p:tag name="EMFCHILD" val="True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5517"/>
  <p:tag name="ORIGINALWIDTH" val="3.645518"/>
  <p:tag name="EMFCHILD" val="Tru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5.68752"/>
  <p:tag name="EMFCHILD" val="Tru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06823"/>
  <p:tag name="ORIGINALWIDTH" val="4.082963"/>
  <p:tag name="EMFCHILD" val="True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2723"/>
  <p:tag name="ORIGINALWIDTH" val="5.055097"/>
  <p:tag name="EMFCHILD" val="True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8535"/>
  <p:tag name="ORIGINALWIDTH" val="1.847055"/>
  <p:tag name="EMFCHILD" val="True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4387"/>
  <p:tag name="ORIGINALWIDTH" val="1.360988"/>
  <p:tag name="EMFCHILD" val="True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5056"/>
  <p:tag name="ORIGINALWIDTH" val="4.237991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_i}~\text{in}~\widehat{\mcal{K}}_i\big]$&#10;&#10;&#10;\end{document}"/>
  <p:tag name="IGUANATEXSIZE" val="20"/>
  <p:tag name="IGUANATEXCURSOR" val="39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564"/>
  <p:tag name="ORIGINALWIDTH" val="2.421709"/>
  <p:tag name="EMFCHILD" val="True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89536"/>
  <p:tag name="ORIGINALWIDTH" val="1.383834"/>
  <p:tag name="EMFCHILD" val="True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081273"/>
  <p:tag name="ORIGINALWIDTH" val="3.978522"/>
  <p:tag name="EMFCHILD" val="True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2285"/>
  <p:tag name="ORIGINALWIDTH" val="3.156884"/>
  <p:tag name="EMFCHILD" val="True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6003"/>
  <p:tag name="ORIGINALWIDTH" val="4.756928"/>
  <p:tag name="EMFCHILD" val="Tru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5"/>
  <p:tag name="EMFCHILD" val="True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081273"/>
  <p:tag name="ORIGINALWIDTH" val="3.935291"/>
  <p:tag name="EMFCHILD" val="True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2285"/>
  <p:tag name="ORIGINALWIDTH" val="3.589332"/>
  <p:tag name="EMFCHILD" val="True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5264"/>
  <p:tag name="ORIGINALWIDTH" val="1.513582"/>
  <p:tag name="EMFCHILD" val="True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35335"/>
  <p:tag name="ORIGINALWIDTH" val="1.513582"/>
  <p:tag name="EMFCHILD" val="True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2564"/>
  <p:tag name="ORIGINALWIDTH" val="3.589332"/>
  <p:tag name="EMFCHILD" val="True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13554"/>
  <p:tag name="ORIGINALWIDTH" val="4.02178"/>
  <p:tag name="EMFCHILD" val="True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54273"/>
  <p:tag name="ORIGINALWIDTH" val="5.016397"/>
  <p:tag name="EMFCHILD" val="True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5264"/>
  <p:tag name="ORIGINALWIDTH" val="1.556813"/>
  <p:tag name="EMFCHILD" val="True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89536"/>
  <p:tag name="ORIGINALWIDTH" val="1.340603"/>
  <p:tag name="EMFCHILD" val="True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41246"/>
  <p:tag name="ORIGINALWIDTH" val="4.77838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= p_{\msf{pref}^*} \pm \negl(\secpar)$&#10;&#10;&#10;\end{document}"/>
  <p:tag name="IGUANATEXSIZE" val="20"/>
  <p:tag name="IGUANATEXCURSOR" val="356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20657"/>
  <p:tag name="ORIGINALWIDTH" val="3.757763"/>
  <p:tag name="EMFCHILD" val="True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43331"/>
  <p:tag name="ORIGINALWIDTH" val="2.13403"/>
  <p:tag name="EMFCHILD" val="True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83517"/>
  <p:tag name="ORIGINALWIDTH" val="1.298975"/>
  <p:tag name="EMFCHILD" val="True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76301"/>
  <p:tag name="ORIGINALWIDTH" val="2.041246"/>
  <p:tag name="EMFCHILD" val="True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4466"/>
  <p:tag name="ORIGINALWIDTH" val="1.670111"/>
  <p:tag name="EMFCHILD" val="True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02085"/>
  <p:tag name="ORIGINALWIDTH" val="1.670111"/>
  <p:tag name="EMFCHILD" val="True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45386"/>
  <p:tag name="ORIGINALWIDTH" val="4.778387"/>
  <p:tag name="EMFCHILD" val="True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89708"/>
  <p:tag name="ORIGINALWIDTH" val="2.551573"/>
  <p:tag name="EMFCHILD" val="True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2492"/>
  <p:tag name="ORIGINALWIDTH" val="2.73714"/>
  <p:tag name="EMFCHILD" val="True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2602"/>
  <p:tag name="ORIGINALWIDTH" val="3.247437"/>
  <p:tag name="EMFCHILD" val="True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2.43752"/>
  <p:tag name="EMFCHILD" val="True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77361"/>
  <p:tag name="ORIGINALWIDTH" val="0.5567036"/>
  <p:tag name="EMFCHILD" val="True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21687"/>
  <p:tag name="ORIGINALWIDTH" val="1.670111"/>
  <p:tag name="EMFCHILD" val="True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145"/>
  <p:tag name="ORIGINALWIDTH" val="3.525789"/>
  <p:tag name="EMFCHILD" val="True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21687"/>
  <p:tag name="ORIGINALWIDTH" val="1.670111"/>
  <p:tag name="EMFCHILD" val="True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17957"/>
  <p:tag name="ORIGINALWIDTH" val="52.3980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_i}~\text{in}~\widehat{\mcal{K}}_1\big]$&#10;&#10;&#10;\end{document}"/>
  <p:tag name="IGUANATEXSIZE" val="20"/>
  <p:tag name="IGUANATEXCURSOR" val="401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22.3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/>
  <p:tag name="IGUANATEXSIZE" val="20"/>
  <p:tag name="IGUANATEXCURSOR" val="35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0931"/>
  <p:tag name="ORIGINALWIDTH" val="61.6549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\frac{\tilde{t}}{t} \cdot p_{\msf{pref}^*} - \negl(\secpar)$&#10;&#10;&#10;\end{document}"/>
  <p:tag name="IGUANATEXSIZE" val="20"/>
  <p:tag name="IGUANATEXCURSOR" val="387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15.93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tilde{t}&gt;t$&#10;\end{document}"/>
  <p:tag name="IGUANATEXSIZE" val="20"/>
  <p:tag name="IGUANATEXCURSOR" val="101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994136"/>
  <p:tag name="ORIGINALWIDTH" val="53.0984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le p_{\msf{pref}^*} + \negl(\secpar)$&#10;&#10;&#10;\end{document}"/>
  <p:tag name="IGUANATEXSIZE" val="20"/>
  <p:tag name="IGUANATEXCURSOR" val="34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17957"/>
  <p:tag name="ORIGINALWIDTH" val="88.7558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(\tilde{x}_1 \vee \ldots \vee \tilde{x}_{\tilde{t}})~\text{in}~\widehat{\mcal{K}}_1\big]$&#10;&#10;&#10;\end{document}"/>
  <p:tag name="IGUANATEXSIZE" val="20"/>
  <p:tag name="IGUANATEXCURSOR" val="388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17957"/>
  <p:tag name="ORIGINALWIDTH" val="88.7558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(\tilde{x}_1 \vee \ldots \vee \tilde{x}_{\tilde{t}})~\text{in}~\widehat{\mcal{K}}_1\big]$&#10;&#10;&#10;\end{document}"/>
  <p:tag name="IGUANATEXSIZE" val="20"/>
  <p:tag name="IGUANATEXCURSOR" val="388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50039"/>
  <p:tag name="ORIGINALWIDTH" val="84.31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Similarity btw.\ $\widehat{\mcal{K}}_1$ and real&#10;\end{document}"/>
  <p:tag name="IGUANATEXSIZE" val="20"/>
  <p:tag name="IGUANATEXCURSOR" val="103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27907"/>
  <p:tag name="ORIGINALWIDTH" val="62.3044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\frac{1}{t} \cdot p_{\msf{pref}^*} - \negl(\secpar)$&#10;&#10;&#10;\end{document}"/>
  <p:tag name="IGUANATEXSIZE" val="20"/>
  <p:tag name="IGUANATEXCURSOR" val="37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0181"/>
  <p:tag name="ORIGINALWIDTH" val="76.0376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p_{\msf{pref}^*} + \frac{p_{\msf{pref}^*}}{t}  - \negl(\secpar)$&#10;&#10;&#10;\end{document}"/>
  <p:tag name="IGUANATEXSIZE" val="20"/>
  <p:tag name="IGUANATEXCURSOR" val="342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53662"/>
  <p:tag name="ORIGINALWIDTH" val="4.41454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p_{\msf{pref}^*} + \frac{p_{\msf{pref}^*}}{t}  - \negl(\secpar)$&#10;&#10;&#10;\end{document}"/>
  <p:tag name="IGUANATEXSIZE" val="20"/>
  <p:tag name="IGUANATEXCURSOR" val="342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39721"/>
  <p:tag name="ORIGINALWIDTH" val="3.754424"/>
  <p:tag name="EMFCHILD" val="True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3179"/>
  <p:tag name="ORIGINALWIDTH" val="2.145392"/>
  <p:tag name="EMFCHILD" val="True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9238"/>
  <p:tag name="ORIGINALWIDTH" val="1.320241"/>
  <p:tag name="EMFCHILD" val="True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1753"/>
  <p:tag name="ORIGINALWIDTH" val="2.021607"/>
  <p:tag name="EMFCHILD" val="Tru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43239"/>
  <p:tag name="ORIGINALWIDTH" val="1.691546"/>
  <p:tag name="EMFCHILD" val="True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74087"/>
  <p:tag name="ORIGINALWIDTH" val="1.650302"/>
  <p:tag name="EMFCHILD" val="True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87266"/>
  <p:tag name="ORIGINALWIDTH" val="4.785875"/>
  <p:tag name="EMFCHILD" val="True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0664"/>
  <p:tag name="ORIGINALWIDTH" val="2.764243"/>
  <p:tag name="EMFCHILD" val="True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40483"/>
  <p:tag name="ORIGINALWIDTH" val="1.526516"/>
  <p:tag name="EMFCHILD" val="True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56602"/>
  <p:tag name="ORIGINALWIDTH" val="0.9489105"/>
  <p:tag name="EMFCHILD" val="True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97847"/>
  <p:tag name="ORIGINALWIDTH" val="1.485272"/>
  <p:tag name="EMFCHILD" val="True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88028"/>
  <p:tag name="ORIGINALWIDTH" val="1.196456"/>
  <p:tag name="EMFCHILD" val="True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32817"/>
  <p:tag name="ORIGINALWIDTH" val="1.650302"/>
  <p:tag name="EMFCHILD" val="True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00603"/>
  <p:tag name="ORIGINALWIDTH" val="12.62481"/>
  <p:tag name="EMFCHILD" val="Tru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30664"/>
  <p:tag name="ORIGINALWIDTH" val="1.732817"/>
  <p:tag name="EMFCHILD" val="True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300603"/>
  <p:tag name="ORIGINALWIDTH" val="4.414544"/>
  <p:tag name="EMFCHILD" val="True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3179"/>
  <p:tag name="ORIGINALWIDTH" val="2.557968"/>
  <p:tag name="EMFCHILD" val="True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8209"/>
  <p:tag name="ORIGINALWIDTH" val="2.722998"/>
  <p:tag name="EMFCHILD" val="True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04751"/>
  <p:tag name="ORIGINALWIDTH" val="3.300604"/>
  <p:tag name="EMFCHILD" val="True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93541"/>
  <p:tag name="ORIGINALWIDTH" val="0.5776056"/>
  <p:tag name="EMFCHILD" val="True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1508"/>
  <p:tag name="ORIGINALWIDTH" val="1.691546"/>
  <p:tag name="EMFCHILD" val="True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7327"/>
  <p:tag name="ORIGINALWIDTH" val="3.548149"/>
  <p:tag name="EMFCHILD" val="True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51508"/>
  <p:tag name="ORIGINALWIDTH" val="1.650302"/>
  <p:tag name="EMFCHILD" val="True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55712"/>
  <p:tag name="ORIGINALWIDTH" val="4.36084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\frac{1}{t} \cdot p_{\msf{pref}^*} - \negl(\secpar)$&#10;&#10;&#10;\end{document}"/>
  <p:tag name="IGUANATEXSIZE" val="20"/>
  <p:tag name="IGUANATEXCURSOR" val="379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414"/>
  <p:tag name="ORIGINALWIDTH" val="1.809301"/>
  <p:tag name="EMFCHILD" val="True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47583"/>
  <p:tag name="ORIGINALWIDTH" val="2.876302"/>
  <p:tag name="EMFCHILD" val="True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4979"/>
  <p:tag name="ORIGINALWIDTH" val="1.716517"/>
  <p:tag name="EMFCHILD" val="True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814617"/>
  <p:tag name="ORIGINALWIDTH" val="0.7422714"/>
  <p:tag name="EMFCHILD" val="True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42305"/>
  <p:tag name="ORIGINALWIDTH" val="3.757763"/>
  <p:tag name="EMFCHILD" val="True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1356"/>
  <p:tag name="ORIGINALWIDTH" val="2.13403"/>
  <p:tag name="EMFCHILD" val="True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795"/>
  <p:tag name="ORIGINALWIDTH" val="1.298975"/>
  <p:tag name="EMFCHILD" val="True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90733"/>
  <p:tag name="ORIGINALWIDTH" val="1.994869"/>
  <p:tag name="EMFCHILD" val="True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6115"/>
  <p:tag name="ORIGINALWIDTH" val="1.716517"/>
  <p:tag name="EMFCHILD" val="True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62894"/>
  <p:tag name="ORIGINALWIDTH" val="1.623733"/>
  <p:tag name="EMFCHILD" val="True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47583"/>
  <p:tag name="ORIGINALWIDTH" val="4.360845"/>
  <p:tag name="EMFCHILD" val="True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7763"/>
  <p:tag name="ORIGINALWIDTH" val="2.505166"/>
  <p:tag name="EMFCHILD" val="True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0547"/>
  <p:tag name="ORIGINALWIDTH" val="2.73714"/>
  <p:tag name="EMFCHILD" val="True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27873"/>
  <p:tag name="ORIGINALWIDTH" val="3.247437"/>
  <p:tag name="EMFCHILD" val="True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2602"/>
  <p:tag name="ORIGINALWIDTH" val="0.5103262"/>
  <p:tag name="EMFCHILD" val="True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139"/>
  <p:tag name="ORIGINALWIDTH" val="1.670111"/>
  <p:tag name="EMFCHILD" val="True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99009"/>
  <p:tag name="ORIGINALWIDTH" val="3.525789"/>
  <p:tag name="EMFCHILD" val="True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1139"/>
  <p:tag name="ORIGINALWIDTH" val="1.670111"/>
  <p:tag name="EMFCHILD" val="True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3.18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Similarity btw.\ $\widehat{\mcal{K}}_1$ and real&#10;\end{document}"/>
  <p:tag name="IGUANATEXSIZE" val="20"/>
  <p:tag name="IGUANATEXCURSOR" val="103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1.5"/>
  <p:tag name="EMFCHILD" val="Tru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481"/>
  <p:tag name="ORIGINALWIDTH" val="2.81252"/>
  <p:tag name="EMFCHILD" val="Tru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5.56252"/>
  <p:tag name="EMFCHILD" val="True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1.5"/>
  <p:tag name="EMFCHILD" val="True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625"/>
  <p:tag name="EMFCHILD" val="True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375"/>
  <p:tag name="EMFCHILD" val="True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1.56252"/>
  <p:tag name="EMFCHILD" val="True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3.5"/>
  <p:tag name="EMFCHILD" val="True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5"/>
  <p:tag name="EMFCHILD" val="True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18752"/>
  <p:tag name="EMFCHILD" val="True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4.875"/>
  <p:tag name="EMFCHILD" val="True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"/>
  <p:tag name="ORIGINALWIDTH" val="4.06252"/>
  <p:tag name="EMFCHILD" val="True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93752"/>
  <p:tag name="EMFCHILD" val="True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1.81252"/>
  <p:tag name="EMFCHILD" val="True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56252"/>
  <p:tag name="EMFCHILD" val="True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5"/>
  <p:tag name="EMFCHILD" val="True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375"/>
  <p:tag name="EMFCHILD" val="True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75"/>
  <p:tag name="EMFCHILD" val="Tru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6998"/>
  <p:tag name="ORIGINALWIDTH" val="4.18017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(\tilde{x}_1 \vee \ldots \vee \tilde{x}_{\tilde{t}})~\text{in}~\widehat{\mcal{K}}_1\big]$&#10;&#10;&#10;\end{document}"/>
  <p:tag name="IGUANATEXSIZE" val="20"/>
  <p:tag name="IGUANATEXCURSOR" val="388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5517"/>
  <p:tag name="ORIGINALWIDTH" val="2.381744"/>
  <p:tag name="EMFCHILD" val="True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4388"/>
  <p:tag name="ORIGINALWIDTH" val="1.360988"/>
  <p:tag name="EMFCHILD" val="True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5"/>
  <p:tag name="ORIGINALWIDTH" val="3.937158"/>
  <p:tag name="EMFCHILD" val="True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1"/>
  <p:tag name="ORIGINALWIDTH" val="3.110829"/>
  <p:tag name="EMFCHILD" val="True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4268"/>
  <p:tag name="ORIGINALWIDTH" val="4.714865"/>
  <p:tag name="EMFCHILD" val="True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1761"/>
  <p:tag name="ORIGINALWIDTH" val="1.652628"/>
  <p:tag name="EMFCHILD" val="True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5"/>
  <p:tag name="ORIGINALWIDTH" val="3.937158"/>
  <p:tag name="EMFCHILD" val="Tru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1"/>
  <p:tag name="ORIGINALWIDTH" val="3.548304"/>
  <p:tag name="EMFCHILD" val="True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8535"/>
  <p:tag name="ORIGINALWIDTH" val="1.847055"/>
  <p:tag name="EMFCHILD" val="True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5231"/>
  <p:tag name="ORIGINALWIDTH" val="3.985749"/>
  <p:tag name="EMFCHILD" val="True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49205"/>
  <p:tag name="ORIGINALWIDTH" val="0.7291158"/>
  <p:tag name="EMFCHILD" val="True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49205"/>
  <p:tag name="ORIGINALWIDTH" val="0.7291158"/>
  <p:tag name="EMFCHILD" val="True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49205"/>
  <p:tag name="ORIGINALWIDTH" val="0.7777072"/>
  <p:tag name="EMFCHILD" val="True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5231"/>
  <p:tag name="ORIGINALWIDTH" val="3.937158"/>
  <p:tag name="EMFCHILD" val="True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5"/>
  <p:tag name="ORIGINALWIDTH" val="3.937158"/>
  <p:tag name="EMFCHILD" val="True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1"/>
  <p:tag name="ORIGINALWIDTH" val="3.548304"/>
  <p:tag name="EMFCHILD" val="True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804937"/>
  <p:tag name="ORIGINALWIDTH" val="3.062238"/>
  <p:tag name="EMFCHILD" val="Tru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4109"/>
  <p:tag name="ORIGINALWIDTH" val="1.70125"/>
  <p:tag name="EMFCHILD" val="True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1761"/>
  <p:tag name="ORIGINALWIDTH" val="1.652628"/>
  <p:tag name="EMFCHILD" val="True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41163"/>
  <p:tag name="ORIGINALWIDTH" val="1.506823"/>
  <p:tag name="EMFCHILD" val="True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5517"/>
  <p:tag name="ORIGINALWIDTH" val="3.596896"/>
  <p:tag name="EMFCHILD" val="True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06823"/>
  <p:tag name="ORIGINALWIDTH" val="3.985749"/>
  <p:tag name="EMFCHILD" val="True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2723"/>
  <p:tag name="ORIGINALWIDTH" val="4.957883"/>
  <p:tag name="EMFCHILD" val="True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8535"/>
  <p:tag name="ORIGINALWIDTH" val="1.798463"/>
  <p:tag name="EMFCHILD" val="True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4388"/>
  <p:tag name="ORIGINALWIDTH" val="1.360988"/>
  <p:tag name="EMFCHILD" val="True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6998"/>
  <p:tag name="ORIGINALWIDTH" val="4.18017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(\tilde{x}_1 \vee \ldots \vee \tilde{x}_{\tilde{t}})~\text{in}~\widehat{\mcal{K}}_1\big]$&#10;&#10;&#10;\end{document}"/>
  <p:tag name="IGUANATEXSIZE" val="20"/>
  <p:tag name="IGUANATEXCURSOR" val="388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5517"/>
  <p:tag name="ORIGINALWIDTH" val="2.381744"/>
  <p:tag name="EMFCHILD" val="Tru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4388"/>
  <p:tag name="ORIGINALWIDTH" val="1.360988"/>
  <p:tag name="EMFCHILD" val="True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5"/>
  <p:tag name="ORIGINALWIDTH" val="3.937158"/>
  <p:tag name="EMFCHILD" val="True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1"/>
  <p:tag name="ORIGINALWIDTH" val="3.110829"/>
  <p:tag name="EMFCHILD" val="True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4268"/>
  <p:tag name="ORIGINALWIDTH" val="4.714865"/>
  <p:tag name="EMFCHILD" val="True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1761"/>
  <p:tag name="ORIGINALWIDTH" val="1.652628"/>
  <p:tag name="EMFCHILD" val="True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5"/>
  <p:tag name="ORIGINALWIDTH" val="3.937158"/>
  <p:tag name="EMFCHILD" val="True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1"/>
  <p:tag name="ORIGINALWIDTH" val="3.548304"/>
  <p:tag name="EMFCHILD" val="True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8535"/>
  <p:tag name="ORIGINALWIDTH" val="1.847055"/>
  <p:tag name="EMFCHILD" val="True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5231"/>
  <p:tag name="ORIGINALWIDTH" val="3.985749"/>
  <p:tag name="EMFCHILD" val="True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49205"/>
  <p:tag name="ORIGINALWIDTH" val="0.7291158"/>
  <p:tag name="EMFCHILD" val="Tru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49205"/>
  <p:tag name="ORIGINALWIDTH" val="0.7291158"/>
  <p:tag name="EMFCHILD" val="True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49205"/>
  <p:tag name="ORIGINALWIDTH" val="0.7777072"/>
  <p:tag name="EMFCHILD" val="True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5231"/>
  <p:tag name="ORIGINALWIDTH" val="3.937158"/>
  <p:tag name="EMFCHILD" val="True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5"/>
  <p:tag name="ORIGINALWIDTH" val="3.937158"/>
  <p:tag name="EMFCHILD" val="True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1"/>
  <p:tag name="ORIGINALWIDTH" val="3.548304"/>
  <p:tag name="EMFCHILD" val="True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804937"/>
  <p:tag name="ORIGINALWIDTH" val="3.062238"/>
  <p:tag name="EMFCHILD" val="True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4109"/>
  <p:tag name="ORIGINALWIDTH" val="1.70125"/>
  <p:tag name="EMFCHILD" val="True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1761"/>
  <p:tag name="ORIGINALWIDTH" val="1.652628"/>
  <p:tag name="EMFCHILD" val="True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41163"/>
  <p:tag name="ORIGINALWIDTH" val="1.506823"/>
  <p:tag name="EMFCHILD" val="True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5517"/>
  <p:tag name="ORIGINALWIDTH" val="3.596896"/>
  <p:tag name="EMFCHILD" val="Tru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06823"/>
  <p:tag name="ORIGINALWIDTH" val="3.985749"/>
  <p:tag name="EMFCHILD" val="True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2723"/>
  <p:tag name="ORIGINALWIDTH" val="4.957883"/>
  <p:tag name="EMFCHILD" val="True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8535"/>
  <p:tag name="ORIGINALWIDTH" val="1.798463"/>
  <p:tag name="EMFCHILD" val="True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4388"/>
  <p:tag name="ORIGINALWIDTH" val="1.360988"/>
  <p:tag name="EMFCHILD" val="True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683716"/>
  <p:tag name="ORIGINALWIDTH" val="4.41456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le p_{\msf{pref}^*} + \negl(\secpar)$&#10;&#10;&#10;\end{document}"/>
  <p:tag name="IGUANATEXSIZE" val="20"/>
  <p:tag name="IGUANATEXCURSOR" val="34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28506"/>
  <p:tag name="ORIGINALWIDTH" val="3.795692"/>
  <p:tag name="EMFCHILD" val="True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0721"/>
  <p:tag name="ORIGINALWIDTH" val="2.145391"/>
  <p:tag name="EMFCHILD" val="True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64266"/>
  <p:tag name="ORIGINALWIDTH" val="1.320241"/>
  <p:tag name="EMFCHILD" val="True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88025"/>
  <p:tag name="ORIGINALWIDTH" val="2.062876"/>
  <p:tag name="EMFCHILD" val="True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49536"/>
  <p:tag name="ORIGINALWIDTH" val="1.691571"/>
  <p:tag name="EMFCHILD" val="Tru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56601"/>
  <p:tag name="ORIGINALWIDTH" val="1.650301"/>
  <p:tag name="EMFCHILD" val="True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6051"/>
  <p:tag name="ORIGINALWIDTH" val="4.785872"/>
  <p:tag name="EMFCHILD" val="True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0721"/>
  <p:tag name="ORIGINALWIDTH" val="2.557966"/>
  <p:tag name="EMFCHILD" val="True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4506"/>
  <p:tag name="ORIGINALWIDTH" val="2.764267"/>
  <p:tag name="EMFCHILD" val="True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4807"/>
  <p:tag name="ORIGINALWIDTH" val="3.300601"/>
  <p:tag name="EMFCHILD" val="True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4867"/>
  <p:tag name="ORIGINALWIDTH" val="0.5363607"/>
  <p:tag name="EMFCHILD" val="True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64076"/>
  <p:tag name="ORIGINALWIDTH" val="1.650301"/>
  <p:tag name="EMFCHILD" val="True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47381"/>
  <p:tag name="ORIGINALWIDTH" val="3.548146"/>
  <p:tag name="EMFCHILD" val="True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64076"/>
  <p:tag name="ORIGINALWIDTH" val="1.691571"/>
  <p:tag name="EMFCHILD" val="True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3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tilde{t}&gt;t$&#10;\end{document}"/>
  <p:tag name="IGUANATEXSIZE" val="20"/>
  <p:tag name="IGUANATEXCURSOR" val="101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375"/>
  <p:tag name="EMFCHILD" val="True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4.75"/>
  <p:tag name="EMFCHILD" val="True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375"/>
  <p:tag name="EMFCHILD" val="True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77331"/>
  <p:tag name="ORIGINALWIDTH" val="4.36084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ge \frac{\tilde{t}}{t} \cdot p_{\msf{pref}^*} - \negl(\secpar)$&#10;&#10;&#10;\end{document}"/>
  <p:tag name="IGUANATEXSIZE" val="20"/>
  <p:tag name="IGUANATEXCURSOR" val="387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494874"/>
  <p:tag name="ORIGINALWIDTH" val="3.108247"/>
  <p:tag name="EMFCHILD" val="True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9382"/>
  <p:tag name="ORIGINALWIDTH" val="1.716488"/>
  <p:tag name="EMFCHILD" val="True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47291"/>
  <p:tag name="ORIGINALWIDTH" val="2.180408"/>
  <p:tag name="EMFCHILD" val="True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79382"/>
  <p:tag name="ORIGINALWIDTH" val="1.716488"/>
  <p:tag name="EMFCHILD" val="True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350552"/>
  <p:tag name="ORIGINALWIDTH" val="0.7886488"/>
  <p:tag name="EMFCHILD" val="True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63924"/>
  <p:tag name="ORIGINALWIDTH" val="3.757735"/>
  <p:tag name="EMFCHILD" val="Tru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481"/>
  <p:tag name="ORIGINALWIDTH" val="2.375"/>
  <p:tag name="EMFCHILD" val="Tru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72166"/>
  <p:tag name="ORIGINALWIDTH" val="2.13403"/>
  <p:tag name="EMFCHILD" val="True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05166"/>
  <p:tag name="ORIGINALWIDTH" val="1.298975"/>
  <p:tag name="EMFCHILD" val="True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9795"/>
  <p:tag name="ORIGINALWIDTH" val="1.99484"/>
  <p:tag name="EMFCHILD" val="True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0518"/>
  <p:tag name="ORIGINALWIDTH" val="1.670111"/>
  <p:tag name="EMFCHILD" val="True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16488"/>
  <p:tag name="ORIGINALWIDTH" val="1.623704"/>
  <p:tag name="EMFCHILD" val="True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3247291"/>
  <p:tag name="ORIGINALWIDTH" val="4.360845"/>
  <p:tag name="EMFCHILD" val="True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72166"/>
  <p:tag name="ORIGINALWIDTH" val="2.551543"/>
  <p:tag name="EMFCHILD" val="True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1356"/>
  <p:tag name="ORIGINALWIDTH" val="2.690734"/>
  <p:tag name="EMFCHILD" val="True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95899"/>
  <p:tag name="ORIGINALWIDTH" val="3.293815"/>
  <p:tag name="EMFCHILD" val="True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74251"/>
  <p:tag name="ORIGINALWIDTH" val="0.5567036"/>
  <p:tag name="EMFCHILD" val="Tru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86632"/>
  <p:tag name="ORIGINALWIDTH" val="1.670111"/>
  <p:tag name="EMFCHILD" val="True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7035"/>
  <p:tag name="ORIGINALWIDTH" val="3.525789"/>
  <p:tag name="EMFCHILD" val="True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86632"/>
  <p:tag name="ORIGINALWIDTH" val="1.670111"/>
  <p:tag name="EMFCHILD" val="True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4.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forall i \in [\tilde{t}]$&#10;&#10;&#10;\end{document}"/>
  <p:tag name="IGUANATEXSIZE" val="20"/>
  <p:tag name="IGUANATEXCURSOR" val="35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2"/>
  <p:tag name="EMFCHILD" val="True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3.81252"/>
  <p:tag name="EMFCHILD" val="Tru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1.06252"/>
  <p:tag name="EMFCHILD" val="True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4.25"/>
  <p:tag name="EMFCHILD" val="True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31252"/>
  <p:tag name="EMFCHILD" val="True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1.06252"/>
  <p:tag name="EMFCHILD" val="True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6998"/>
  <p:tag name="ORIGINALWIDTH" val="4.2287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\big[\tilde{v} = \tilde{x_i}~\text{in}~\widehat{\mcal{K}}_1\big]$&#10;&#10;&#10;\end{document}"/>
  <p:tag name="IGUANATEXSIZE" val="20"/>
  <p:tag name="IGUANATEXCURSOR" val="401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5517"/>
  <p:tag name="ORIGINALWIDTH" val="2.430335"/>
  <p:tag name="EMFCHILD" val="True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4387"/>
  <p:tag name="ORIGINALWIDTH" val="1.40961"/>
  <p:tag name="EMFCHILD" val="True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4"/>
  <p:tag name="ORIGINALWIDTH" val="4.034372"/>
  <p:tag name="EMFCHILD" val="True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"/>
  <p:tag name="ORIGINALWIDTH" val="3.159451"/>
  <p:tag name="EMFCHILD" val="True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44268"/>
  <p:tag name="ORIGINALWIDTH" val="4.763457"/>
  <p:tag name="EMFCHILD" val="Tru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35424"/>
  <p:tag name="ORIGINALWIDTH" val="3.98575"/>
  <p:tag name="EMFCHILD" val="True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273"/>
  <p:tag name="ORIGINALWIDTH" val="3.596896"/>
  <p:tag name="EMFCHILD" val="True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8535"/>
  <p:tag name="ORIGINALWIDTH" val="1.506823"/>
  <p:tag name="EMFCHILD" val="True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41163"/>
  <p:tag name="ORIGINALWIDTH" val="1.555415"/>
  <p:tag name="EMFCHILD" val="True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5517"/>
  <p:tag name="ORIGINALWIDTH" val="3.645518"/>
  <p:tag name="EMFCHILD" val="True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506823"/>
  <p:tag name="ORIGINALWIDTH" val="4.082963"/>
  <p:tag name="EMFCHILD" val="True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2723"/>
  <p:tag name="ORIGINALWIDTH" val="5.055097"/>
  <p:tag name="EMFCHILD" val="True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8535"/>
  <p:tag name="ORIGINALWIDTH" val="1.847055"/>
  <p:tag name="EMFCHILD" val="True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964387"/>
  <p:tag name="ORIGINALWIDTH" val="1.360988"/>
  <p:tag name="EMFCHILD" val="True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2295"/>
  <p:tag name="ORIGINALWIDTH" val="61.3611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Machine $G(\secpar, m, \epsilon)$:&#10;&#10;&#10;\end{document}"/>
  <p:tag name="IGUANATEXSIZE" val="20"/>
  <p:tag name="IGUANATEXCURSOR" val="36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35.2268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67.375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Run $(\msf{View}_{\mcal{M}}, d) \leftarrow \mcal{G}_1$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6.18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0$:&#10;&#10;&#10;\end{document}"/>
  <p:tag name="IGUANATEXSIZE" val="20"/>
  <p:tag name="IGUANATEXCURSOR" val="34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10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halt and output $\big(\msf{View}_{\mcal{M}}, \tilde{v}:=\bot\big)$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9968"/>
  <p:tag name="ORIGINALWIDTH" val="66.9014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peat for $N(\epsilon)$ times&#10;&#10;&#10;\end{document}"/>
  <p:tag name="IGUANATEXSIZE" val="20"/>
  <p:tag name="IGUANATEXCURSOR" val="36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96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wind $\mcal{M}$ to the end of Step-2&#10;&#10;&#10;\end{document}"/>
  <p:tag name="IGUANATEXSIZE" val="20"/>
  <p:tag name="IGUANATEXCURSOR" val="37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"/>
  <p:tag name="ORIGINALWIDTH" val="69.3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pick at random $i \leftarrow [\tilde{t}]$&#10;&#10;&#10;\end{document}"/>
  <p:tag name="IGUANATEXSIZE" val="20"/>
  <p:tag name="IGUANATEXCURSOR" val="37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7.0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i, \tilde{x}_i)$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74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continue as $\mcal{G}_i$ with $\mcal{WE}$&#10;&#10;&#10;\end{document}"/>
  <p:tag name="IGUANATEXSIZE" val="20"/>
  <p:tag name="IGUANATEXCURSOR" val="36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315"/>
  <p:tag name="ORIGINALWIDTH" val="123.398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check if $\tilde{v}$ is $\tilde{m}$; if so, output $(\msf{View}_{\mcal{M}}, \tilde{v})$&#10;&#10;\end{document}"/>
  <p:tag name="IGUANATEXSIZE" val="20"/>
  <p:tag name="IGUANATEXCURSOR" val="42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341.207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_0)$&#10;\end{document}"/>
  <p:tag name="IGUANATEXSIZE" val="20"/>
  <p:tag name="IGUANATEXCURSOR" val="827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36.000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$\msf{Fail}$&#10;&#10;&#10;\end{document}"/>
  <p:tag name="IGUANATEXSIZE" val="20"/>
  <p:tag name="IGUANATEXCURSOR" val="35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1837"/>
  <p:tag name="ORIGINALWIDTH" val="39.5614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Else ($d=1$):&#10;&#10;&#10;\end{document}"/>
  <p:tag name="IGUANATEXSIZE" val="20"/>
  <p:tag name="IGUANATEXCURSOR" val="35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29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Com(a_{10})$&#10;\end{document}"/>
  <p:tag name="IGUANATEXSIZE" val="20"/>
  <p:tag name="IGUANATEXCURSOR" val="101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29.06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Com(a_{11})$&#10;\end{document}"/>
  <p:tag name="IGUANATEXSIZE" val="20"/>
  <p:tag name="IGUANATEXCURSOR" val="101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29.56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Com(a_{n0})$&#10;\end{document}"/>
  <p:tag name="IGUANATEXSIZE" val="20"/>
  <p:tag name="IGUANATEXCURSOR" val="101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29.56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Com(a_{n1})$&#10;\end{document}"/>
  <p:tag name="IGUANATEXSIZE" val="20"/>
  <p:tag name="IGUANATEXCURSOR" val="101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2504"/>
  <p:tag name="ORIGINALWIDTH" val="42.37504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a_{i0} \oplus a_{i1} = m$&#10;\end{document}"/>
  <p:tag name="IGUANATEXSIZE" val="20"/>
  <p:tag name="IGUANATEXCURSOR" val="101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23.12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forall i \in  [n]$&#10;\end{document}"/>
  <p:tag name="IGUANATEXSIZE" val="20"/>
  <p:tag name="IGUANATEXCURSOR" val="102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20.87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C(m_1)$&#10;&#10;\end{document}"/>
  <p:tag name="IGUANATEXSIZE" val="20"/>
  <p:tag name="IGUANATEXCURSOR" val="31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43752"/>
  <p:tag name="ORIGINALWIDTH" val="37.93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b_1, b_2, \ldots, b_n$&#10;\end{document}"/>
  <p:tag name="IGUANATEXSIZE" val="20"/>
  <p:tag name="IGUANATEXCURSOR" val="101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67402"/>
  <p:tag name="ORIGINALWIDTH" val="101.169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decom to $\big(a_{1 b_1},~ a_{2 b_2},~ \ldots,~ a_{n b_n}\big)$&#10;\end{document}"/>
  <p:tag name="IGUANATEXSIZE" val="20"/>
  <p:tag name="IGUANATEXCURSOR" val="10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Rightarrow$&#10;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1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G(\secpar, m, \epsilon)$ works against quantum $\mcal{M}$&#10;\end{document}"/>
  <p:tag name="IGUANATEXSIZE" val="20"/>
  <p:tag name="IGUANATEXCURSOR" val="104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06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G(\secpar, m, \epsilon)$ works against quantum $\mcal{M}$&#10;\end{document}"/>
  <p:tag name="IGUANATEXSIZE" val="20"/>
  <p:tag name="IGUANATEXCURSOR" val="104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25"/>
  <p:tag name="EMFCHILD" val="True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"/>
  <p:tag name="EMFCHILD" val="True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125197"/>
  <p:tag name="EMFCHILD" val="True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5.75"/>
  <p:tag name="EMFCHILD" val="True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125197"/>
  <p:tag name="EMFCHILD" val="Tru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48.4814"/>
  <p:tag name="ORIGINALWIDTH" val="626.9216"/>
  <p:tag name="LATEXADDIN" val="\documentclass{article}&#10;\usepackage{amsmath}&#10;\pagestyle{empty}&#10;\newcommand{\msf}{\mathsf}&#10;\newcommand{\mcal}{\mathcal}&#10;\newcommand{\secpar}{\lambda}&#10;\renewcommand{\tilde}{\widetilde}&#10;\begin{document}&#10;&#10;$(\msf{View}^0_{\mcal{M}}, \tilde{v}^0)$&#10;&#10;\end{document}"/>
  <p:tag name="IGUANATEXSIZE" val="20"/>
  <p:tag name="IGUANATEXCURSOR" val="23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31252"/>
  <p:tag name="EMFCHILD" val="True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25"/>
  <p:tag name="EMFCHILD" val="True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875"/>
  <p:tag name="EMFCHILD" val="True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125"/>
  <p:tag name="EMFCHILD" val="True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2.375"/>
  <p:tag name="EMFCHILD" val="True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.43752"/>
  <p:tag name="EMFCHILD" val="True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75"/>
  <p:tag name="EMFCHILD" val="True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18752"/>
  <p:tag name="EMFCHILD" val="True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25"/>
  <p:tag name="EMFCHILD" val="True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18752"/>
  <p:tag name="EMFCHILD" val="True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48.4814"/>
  <p:tag name="ORIGINALWIDTH" val="626.9216"/>
  <p:tag name="LATEXADDIN" val="\documentclass{article}&#10;\usepackage{amsmath}&#10;\pagestyle{empty}&#10;\newcommand{\msf}{\mathsf}&#10;\newcommand{\mcal}{\mathcal}&#10;\newcommand{\secpar}{\lambda}&#10;\renewcommand{\tilde}{\widetilde}&#10;\begin{document}&#10;&#10;$(\msf{View}^1_{\mcal{M}}, \tilde{v}^1)$&#10;&#10;\end{document}"/>
  <p:tag name="IGUANATEXSIZE" val="20"/>
  <p:tag name="IGUANATEXCURSOR" val="23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1.5"/>
  <p:tag name="EMFCHILD" val="True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56252"/>
  <p:tag name="EMFCHILD" val="True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1252"/>
  <p:tag name="EMFCHILD" val="True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25"/>
  <p:tag name="EMFCHILD" val="True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56252"/>
  <p:tag name="EMFCHILD" val="True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18752"/>
  <p:tag name="EMFCHILD" val="True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56252"/>
  <p:tag name="EMFCHILD" val="True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18752"/>
  <p:tag name="EMFCHILD" val="True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56252"/>
  <p:tag name="EMFCHILD" val="Tru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Leftarrow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5.56252"/>
  <p:tag name="EMFCHILD" val="True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7.68752"/>
  <p:tag name="EMFCHILD" val="True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45531"/>
  <p:tag name="ORIGINALWIDTH" val="3.49521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decom to $\big(a_{1 b_1},~ a_{2 b_2},~ \ldots,~ a_{n b_n}\big)$&#10;\end{document}"/>
  <p:tag name="IGUANATEXSIZE" val="20"/>
  <p:tag name="IGUANATEXCURSOR" val="105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4595"/>
  <p:tag name="ORIGINALWIDTH" val="2.777005"/>
  <p:tag name="EMFCHILD" val="True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4595"/>
  <p:tag name="ORIGINALWIDTH" val="2.681247"/>
  <p:tag name="EMFCHILD" val="True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4595"/>
  <p:tag name="ORIGINALWIDTH" val="3.160041"/>
  <p:tag name="EMFCHILD" val="True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90972"/>
  <p:tag name="ORIGINALWIDTH" val="5.554011"/>
  <p:tag name="EMFCHILD" val="True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75219"/>
  <p:tag name="ORIGINALWIDTH" val="2.202453"/>
  <p:tag name="EMFCHILD" val="True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4595"/>
  <p:tag name="ORIGINALWIDTH" val="3.160041"/>
  <p:tag name="EMFCHILD" val="True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67402"/>
  <p:tag name="ORIGINALWIDTH" val="1.867312"/>
  <p:tag name="EMFCHILD" val="Tru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06252"/>
  <p:tag name="EMFCHILD" val="Tru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004"/>
  <p:tag name="ORIGINALWIDTH" val="26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^b = \tilde{m}^b$&#10;&#10;\end{document}"/>
  <p:tag name="IGUANATEXSIZE" val="20"/>
  <p:tag name="IGUANATEXCURSOR" val="33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673"/>
  <p:tag name="ORIGINALWIDTH" val="3.2558"/>
  <p:tag name="EMFCHILD" val="True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2489"/>
  <p:tag name="ORIGINALWIDTH" val="1.819417"/>
  <p:tag name="EMFCHILD" val="True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21872"/>
  <p:tag name="ORIGINALWIDTH" val="2.010935"/>
  <p:tag name="EMFCHILD" val="True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9142"/>
  <p:tag name="ORIGINALWIDTH" val="1.484277"/>
  <p:tag name="EMFCHILD" val="True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41866"/>
  <p:tag name="ORIGINALWIDTH" val="0.813965"/>
  <p:tag name="EMFCHILD" val="True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673"/>
  <p:tag name="ORIGINALWIDTH" val="3.303694"/>
  <p:tag name="EMFCHILD" val="True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82489"/>
  <p:tag name="ORIGINALWIDTH" val="2.154588"/>
  <p:tag name="EMFCHILD" val="True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21872"/>
  <p:tag name="ORIGINALWIDTH" val="2.010935"/>
  <p:tag name="EMFCHILD" val="True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29142"/>
  <p:tag name="ORIGINALWIDTH" val="1.771553"/>
  <p:tag name="EMFCHILD" val="True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41866"/>
  <p:tag name="ORIGINALWIDTH" val="0.8618293"/>
  <p:tag name="EMFCHILD" val="Tru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7.7353"/>
  <p:tag name="ORIGINALWIDTH" val="83.2396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/>
  <p:tag name="IGUANATEXSIZE" val="20"/>
  <p:tag name="IGUANATEXCURSOR" val="2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618296"/>
  <p:tag name="ORIGINALWIDTH" val="0.7182061"/>
  <p:tag name="EMFCHILD" val="True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618296"/>
  <p:tag name="ORIGINALWIDTH" val="0.7660705"/>
  <p:tag name="EMFCHILD" val="True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618296"/>
  <p:tag name="ORIGINALWIDTH" val="0.7660705"/>
  <p:tag name="EMFCHILD" val="True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41866"/>
  <p:tag name="ORIGINALWIDTH" val="0.813965"/>
  <p:tag name="EMFCHILD" val="True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673"/>
  <p:tag name="ORIGINALWIDTH" val="3.2558"/>
  <p:tag name="EMFCHILD" val="True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85489"/>
  <p:tag name="ORIGINALWIDTH" val="3.016418"/>
  <p:tag name="EMFCHILD" val="True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21872"/>
  <p:tag name="ORIGINALWIDTH" val="2.010935"/>
  <p:tag name="EMFCHILD" val="True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67313"/>
  <p:tag name="ORIGINALWIDTH" val="2.489729"/>
  <p:tag name="EMFCHILD" val="True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67402"/>
  <p:tag name="ORIGINALWIDTH" val="1.867312"/>
  <p:tag name="EMFCHILD" val="True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2.68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b_1, b_2, \ldots, b_n$&#10;\end{document}"/>
  <p:tag name="IGUANATEXSIZE" val="20"/>
  <p:tag name="IGUANATEXCURSOR" val="101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7.7353"/>
  <p:tag name="ORIGINALWIDTH" val="83.2396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/>
  <p:tag name="IGUANATEXSIZE" val="20"/>
  <p:tag name="IGUANATEXCURSOR" val="2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81252"/>
  <p:tag name="EMFCHILD" val="True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125197"/>
  <p:tag name="EMFCHILD" val="True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2.68752"/>
  <p:tag name="EMFCHILD" val="True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18752"/>
  <p:tag name="EMFCHILD" val="True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75"/>
  <p:tag name="EMFCHILD" val="True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75"/>
  <p:tag name="EMFCHILD" val="True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2.625"/>
  <p:tag name="EMFCHILD" val="Tru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3.06252"/>
  <p:tag name="EMFCHILD" val="True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06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forall i \in  [n]$&#10;\end{document}"/>
  <p:tag name="IGUANATEXSIZE" val="20"/>
  <p:tag name="IGUANATEXCURSOR" val="102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1.93752"/>
  <p:tag name="EMFCHILD" val="True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3.68752"/>
  <p:tag name="EMFCHILD" val="True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"/>
  <p:tag name="EMFCHILD" val="True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4"/>
  <p:tag name="EMFCHILD" val="True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"/>
  <p:tag name="EMFCHILD" val="True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3.31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a_{i0} \oplus a_{i1} = m$&#10;\end{document}"/>
  <p:tag name="IGUANATEXSIZE" val="20"/>
  <p:tag name="IGUANATEXCURSOR" val="101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1.56252"/>
  <p:tag name="EMFCHILD" val="True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2.375"/>
  <p:tag name="EMFCHILD" val="True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4.75"/>
  <p:tag name="EMFCHILD" val="True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3.31252"/>
  <p:tag name="EMFCHILD" val="True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1.56252"/>
  <p:tag name="EMFCHILD" val="True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3752"/>
  <p:tag name="ORIGINALWIDTH" val="1.81252"/>
  <p:tag name="EMFCHILD" val="True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25"/>
  <p:tag name="ORIGINALWIDTH" val="4.81252"/>
  <p:tag name="EMFCHILD" val="True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5.93752"/>
  <p:tag name="EMFCHILD" val="True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81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Com(a_{n1})$&#10;\end{document}"/>
  <p:tag name="IGUANATEXSIZE" val="20"/>
  <p:tag name="IGUANATEXCURSOR" val="101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18752"/>
  <p:tag name="EMFCHILD" val="True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4.68752"/>
  <p:tag name="EMFCHILD" val="True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EMFCHILD" val="Tru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375"/>
  <p:tag name="EMFCHILD" val="True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3.125"/>
  <p:tag name="EMFCHILD" val="True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875"/>
  <p:tag name="EMFCHILD" val="True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8752"/>
  <p:tag name="EMFCHILD" val="True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81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Com(a_{n0})$&#10;\end{document}"/>
  <p:tag name="IGUANATEXSIZE" val="20"/>
  <p:tag name="IGUANATEXCURSOR" val="1010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18752"/>
  <p:tag name="EMFCHILD" val="True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4.68752"/>
  <p:tag name="EMFCHILD" val="True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EMFCHILD" val="True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375"/>
  <p:tag name="EMFCHILD" val="True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3.125"/>
  <p:tag name="EMFCHILD" val="Tru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x$&#10;\end{document}"/>
  <p:tag name="IGUANATEXSIZE" val="20"/>
  <p:tag name="IGUANATEXCURSOR" val="1002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43752"/>
  <p:tag name="EMFCHILD" val="True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8752"/>
  <p:tag name="EMFCHILD" val="True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8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Com(a_{11})$&#10;\end{document}"/>
  <p:tag name="IGUANATEXSIZE" val="20"/>
  <p:tag name="IGUANATEXCURSOR" val="101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25"/>
  <p:tag name="EMFCHILD" val="True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4.625"/>
  <p:tag name="EMFCHILD" val="True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8752"/>
  <p:tag name="EMFCHILD" val="True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375"/>
  <p:tag name="EMFCHILD" val="True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875"/>
  <p:tag name="EMFCHILD" val="True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875"/>
  <p:tag name="EMFCHILD" val="True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EMFCHILD" val="Tru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51.16114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_0/m_1)$ &#10;\end{document}"/>
  <p:tag name="IGUANATEXSIZE" val="20"/>
  <p:tag name="IGUANATEXCURSOR" val="29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81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Com(a_{10})$&#10;\end{document}"/>
  <p:tag name="IGUANATEXSIZE" val="20"/>
  <p:tag name="IGUANATEXCURSOR" val="101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25"/>
  <p:tag name="EMFCHILD" val="True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4.68752"/>
  <p:tag name="EMFCHILD" val="True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EMFCHILD" val="True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43752"/>
  <p:tag name="EMFCHILD" val="True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875"/>
  <p:tag name="EMFCHILD" val="True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375"/>
  <p:tag name="EMFCHILD" val="True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EMFCHILD" val="True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3542"/>
  <p:tag name="ORIGINALWIDTH" val="4.53469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Else ($d=1$):&#10;&#10;&#10;\end{document}"/>
  <p:tag name="IGUANATEXSIZE" val="20"/>
  <p:tag name="IGUANATEXCURSOR" val="35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7788"/>
  <p:tag name="ORIGINALWIDTH" val="1.615801"/>
  <p:tag name="EMFCHILD" val="Tru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22.56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m_0/m_1$&#10;\end{document}"/>
  <p:tag name="IGUANATEXSIZE" val="20"/>
  <p:tag name="IGUANATEXCURSOR" val="1008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711"/>
  <p:tag name="ORIGINALWIDTH" val="2.397664"/>
  <p:tag name="EMFCHILD" val="True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711"/>
  <p:tag name="ORIGINALWIDTH" val="2.814649"/>
  <p:tag name="EMFCHILD" val="True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1837"/>
  <p:tag name="ORIGINALWIDTH" val="1.720047"/>
  <p:tag name="EMFCHILD" val="True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42034"/>
  <p:tag name="ORIGINALWIDTH" val="3.440126"/>
  <p:tag name="EMFCHILD" val="True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28571"/>
  <p:tag name="ORIGINALWIDTH" val="4.847435"/>
  <p:tag name="EMFCHILD" val="True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9296"/>
  <p:tag name="ORIGINALWIDTH" val="2.397664"/>
  <p:tag name="EMFCHILD" val="True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1837"/>
  <p:tag name="ORIGINALWIDTH" val="1.720047"/>
  <p:tag name="EMFCHILD" val="True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8618"/>
  <p:tag name="ORIGINALWIDTH" val="0.7818305"/>
  <p:tag name="EMFCHILD" val="True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4.8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Output $\msf{Fail}$&#10;&#10;&#10;\end{document}"/>
  <p:tag name="IGUANATEXSIZE" val="20"/>
  <p:tag name="IGUANATEXCURSOR" val="35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68752"/>
  <p:tag name="EMFCHILD" val="Tru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48.4814"/>
  <p:tag name="ORIGINALWIDTH" val="671.1661"/>
  <p:tag name="LATEXADDIN" val="\documentclass{article}&#10;\usepackage{amsmath}&#10;\pagestyle{empty}&#10;\newcommand{\msf}{\mathsf}&#10;\newcommand{\mcal}{\mathcal}&#10;\newcommand{\secpar}{\lambda}&#10;\renewcommand{\tilde}{\widetilde}&#10;\begin{document}&#10;&#10;$(\msf{View}^0_{\mcal{M}}, \tilde{m}^0)$&#10;&#10;\end{document}"/>
  <p:tag name="IGUANATEXSIZE" val="20"/>
  <p:tag name="IGUANATEXCURSOR" val="2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31252"/>
  <p:tag name="EMFCHILD" val="True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6252"/>
  <p:tag name="EMFCHILD" val="True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68752"/>
  <p:tag name="EMFCHILD" val="True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3.18752"/>
  <p:tag name="EMFCHILD" val="True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2.56252"/>
  <p:tag name="EMFCHILD" val="True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0.625"/>
  <p:tag name="EMFCHILD" val="True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0.5625197"/>
  <p:tag name="EMFCHILD" val="True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70529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check if $\tilde{v}$ is $\tilde{m}$; if so, output $(\msf{View}_{\mcal{M}}, \tilde{v})$&#10;&#10;\end{document}"/>
  <p:tag name="IGUANATEXSIZE" val="20"/>
  <p:tag name="IGUANATEXCURSOR" val="42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7728"/>
  <p:tag name="ORIGINALWIDTH" val="3.607042"/>
  <p:tag name="EMFCHILD" val="Tru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481"/>
  <p:tag name="ORIGINALWIDTH" val="2.375"/>
  <p:tag name="EMFCHILD" val="Tru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48.4814"/>
  <p:tag name="ORIGINALWIDTH" val="671.1661"/>
  <p:tag name="LATEXADDIN" val="\documentclass{article}&#10;\usepackage{amsmath}&#10;\pagestyle{empty}&#10;\newcommand{\msf}{\mathsf}&#10;\newcommand{\mcal}{\mathcal}&#10;\newcommand{\secpar}{\lambda}&#10;\renewcommand{\tilde}{\widetilde}&#10;\begin{document}&#10;&#10;$(\msf{View}^1_{\mcal{M}}, \tilde{m}^1)$&#10;&#10;\end{document}"/>
  <p:tag name="IGUANATEXSIZE" val="20"/>
  <p:tag name="IGUANATEXCURSOR" val="2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752743"/>
  <p:tag name="EMFCHILD" val="True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705297"/>
  <p:tag name="EMFCHILD" val="True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7728"/>
  <p:tag name="ORIGINALWIDTH" val="3.417197"/>
  <p:tag name="EMFCHILD" val="True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47883"/>
  <p:tag name="ORIGINALWIDTH" val="1.518754"/>
  <p:tag name="EMFCHILD" val="True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265"/>
  <p:tag name="ORIGINALWIDTH" val="2.325608"/>
  <p:tag name="EMFCHILD" val="True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92216"/>
  <p:tag name="ORIGINALWIDTH" val="3.939284"/>
  <p:tag name="EMFCHILD" val="True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3.132431"/>
  <p:tag name="EMFCHILD" val="True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47883"/>
  <p:tag name="ORIGINALWIDTH" val="1.518754"/>
  <p:tag name="EMFCHILD" val="True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325608"/>
  <p:tag name="EMFCHILD" val="True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92216"/>
  <p:tag name="ORIGINALWIDTH" val="3.986731"/>
  <p:tag name="EMFCHILD" val="Tru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6.12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m_0/m_1$&#10;\end{document}"/>
  <p:tag name="IGUANATEXSIZE" val="20"/>
  <p:tag name="IGUANATEXCURSOR" val="1008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5.837728"/>
  <p:tag name="EMFCHILD" val="True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68195"/>
  <p:tag name="ORIGINALWIDTH" val="0.7593772"/>
  <p:tag name="EMFCHILD" val="True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47883"/>
  <p:tag name="ORIGINALWIDTH" val="1.518754"/>
  <p:tag name="EMFCHILD" val="True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265"/>
  <p:tag name="ORIGINALWIDTH" val="2.325608"/>
  <p:tag name="EMFCHILD" val="True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2.373054"/>
  <p:tag name="EMFCHILD" val="True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3.179907"/>
  <p:tag name="EMFCHILD" val="True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5452"/>
  <p:tag name="ORIGINALWIDTH" val="0.8068532"/>
  <p:tag name="EMFCHILD" val="True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4362"/>
  <p:tag name="ORIGINALWIDTH" val="3.132431"/>
  <p:tag name="EMFCHILD" val="True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3.607042"/>
  <p:tag name="EMFCHILD" val="True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20719"/>
  <p:tag name="ORIGINALWIDTH" val="2.230686"/>
  <p:tag name="EMFCHILD" val="True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43752"/>
  <p:tag name="EMFCHILD" val="True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63117"/>
  <p:tag name="ORIGINALWIDTH" val="3.51212"/>
  <p:tag name="EMFCHILD" val="True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3.559596"/>
  <p:tag name="EMFCHILD" val="True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20719"/>
  <p:tag name="ORIGINALWIDTH" val="2.278132"/>
  <p:tag name="EMFCHILD" val="True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315"/>
  <p:tag name="ORIGINALWIDTH" val="1.661153"/>
  <p:tag name="EMFCHILD" val="True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7728"/>
  <p:tag name="ORIGINALWIDTH" val="4.556263"/>
  <p:tag name="EMFCHILD" val="True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42806"/>
  <p:tag name="ORIGINALWIDTH" val="0.6170089"/>
  <p:tag name="EMFCHILD" val="True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9285"/>
  <p:tag name="ORIGINALWIDTH" val="2.705297"/>
  <p:tag name="EMFCHILD" val="True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4944"/>
  <p:tag name="ORIGINALWIDTH" val="4.698661"/>
  <p:tag name="EMFCHILD" val="True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13896"/>
  <p:tag name="ORIGINALWIDTH" val="6.027572"/>
  <p:tag name="EMFCHILD" val="True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5452"/>
  <p:tag name="ORIGINALWIDTH" val="0.8068532"/>
  <p:tag name="EMFCHILD" val="Tru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2.93752"/>
  <p:tag name="EMFCHILD" val="True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92216"/>
  <p:tag name="ORIGINALWIDTH" val="3.986731"/>
  <p:tag name="EMFCHILD" val="True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6886"/>
  <p:tag name="ORIGINALWIDTH" val="3.132431"/>
  <p:tag name="EMFCHILD" val="True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315"/>
  <p:tag name="ORIGINALWIDTH" val="1.613677"/>
  <p:tag name="EMFCHILD" val="True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continue as $\mcal{G}_i$ with $\mcal{WE}$&#10;&#10;&#10;\end{document}"/>
  <p:tag name="IGUANATEXSIZE" val="20"/>
  <p:tag name="IGUANATEXCURSOR" val="36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625"/>
  <p:tag name="EMFCHILD" val="True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5"/>
  <p:tag name="EMFCHILD" val="Tru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6.125"/>
  <p:tag name="EMFCHILD" val="True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56252"/>
  <p:tag name="EMFCHILD" val="True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75"/>
  <p:tag name="EMFCHILD" val="True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25"/>
  <p:tag name="EMFCHILD" val="True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375"/>
  <p:tag name="EMFCHILD" val="True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"/>
  <p:tag name="EMFCHILD" val="True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5"/>
  <p:tag name="EMFCHILD" val="True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4.93752"/>
  <p:tag name="EMFCHILD" val="True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5"/>
  <p:tag name="EMFCHILD" val="True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93752"/>
  <p:tag name="EMFCHILD" val="True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3.625"/>
  <p:tag name="EMFCHILD" val="True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7.18752"/>
  <p:tag name="EMFCHILD" val="True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875"/>
  <p:tag name="EMFCHILD" val="True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(i, \tilde{x}_i)$&#10;&#10;\end{document}"/>
  <p:tag name="IGUANATEXSIZE" val="20"/>
  <p:tag name="IGUANATEXCURSOR" val="34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5"/>
  <p:tag name="ORIGINALWIDTH" val="2"/>
  <p:tag name="EMFCHILD" val="True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75"/>
  <p:tag name="EMFCHILD" val="True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.18752"/>
  <p:tag name="EMFCHILD" val="True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75"/>
  <p:tag name="EMFCHILD" val="True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1.56252"/>
  <p:tag name="EMFCHILD" val="True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75"/>
  <p:tag name="EMFCHILD" val="Tru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3752"/>
  <p:tag name="ORIGINALWIDTH" val="3.205447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_0/m_1)$ &#10;\end{document}"/>
  <p:tag name="IGUANATEXSIZE" val="20"/>
  <p:tag name="IGUANATEXCURSOR" val="29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"/>
  <p:tag name="ORIGINALWIDTH" val="3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pick at random $i \leftarrow [\tilde{t}]$&#10;&#10;&#10;\end{document}"/>
  <p:tag name="IGUANATEXSIZE" val="20"/>
  <p:tag name="IGUANATEXCURSOR" val="37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1.56252"/>
  <p:tag name="EMFCHILD" val="True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2.75"/>
  <p:tag name="EMFCHILD" val="True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3.43752"/>
  <p:tag name="EMFCHILD" val="True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25"/>
  <p:tag name="EMFCHILD" val="True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2.25"/>
  <p:tag name="EMFCHILD" val="True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2.43752"/>
  <p:tag name="EMFCHILD" val="True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18752"/>
  <p:tag name="EMFCHILD" val="True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3.56252"/>
  <p:tag name="EMFCHILD" val="True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5"/>
  <p:tag name="EMFCHILD" val="Tru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19475"/>
  <p:tag name="ORIGINALWIDTH" val="4.462477"/>
  <p:tag name="EMFCHILD" val="True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125"/>
  <p:tag name="EMFCHILD" val="True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5.56252"/>
  <p:tag name="EMFCHILD" val="True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1.875"/>
  <p:tag name="EMFCHILD" val="True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6.375"/>
  <p:tag name="EMFCHILD" val="True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0.9375197"/>
  <p:tag name="EMFCHILD" val="True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4"/>
  <p:tag name="EMFCHILD" val="True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6252"/>
  <p:tag name="ORIGINALWIDTH" val="2.18752"/>
  <p:tag name="EMFCHILD" val="True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0.9375197"/>
  <p:tag name="EMFCHILD" val="True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43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wind $\mcal{M}$ to the end of Step-2&#10;&#10;&#10;\end{document}"/>
  <p:tag name="IGUANATEXSIZE" val="20"/>
  <p:tag name="IGUANATEXCURSOR" val="37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3752"/>
  <p:tag name="ORIGINALWIDTH" val="4.399606"/>
  <p:tag name="EMFCHILD" val="True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875"/>
  <p:tag name="EMFCHILD" val="True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"/>
  <p:tag name="EMFCHILD" val="True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7.81252"/>
  <p:tag name="EMFCHILD" val="True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927"/>
  <p:tag name="ORIGINALWIDTH" val="3.205447"/>
  <p:tag name="EMFCHILD" val="True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81252"/>
  <p:tag name="EMFCHILD" val="True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6252"/>
  <p:tag name="EMFCHILD" val="True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25"/>
  <p:tag name="EMFCHILD" val="True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2.375"/>
  <p:tag name="EMFCHILD" val="True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3.18752"/>
  <p:tag name="EMFCHILD" val="True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81252"/>
  <p:tag name="EMFCHILD" val="True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6252"/>
  <p:tag name="EMFCHILD" val="True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5"/>
  <p:tag name="ORIGINALWIDTH" val="1.875"/>
  <p:tag name="EMFCHILD" val="Tru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36.81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decom \$100&#10;\end{document}"/>
  <p:tag name="IGUANATEXSIZE" val="20"/>
  <p:tag name="IGUANATEXCURSOR" val="100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481"/>
  <p:tag name="ORIGINALWIDTH" val="3.7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^*_2$&#10;\end{document}"/>
  <p:tag name="IGUANATEXSIZE" val="20"/>
  <p:tag name="IGUANATEXCURSOR" val="58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8224"/>
  <p:tag name="ORIGINALWIDTH" val="5.593805"/>
  <p:tag name="EMFCHILD" val="True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81252"/>
  <p:tag name="EMFCHILD" val="True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7805"/>
  <p:tag name="ORIGINALWIDTH" val="2.43550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repeat for $N(\epsilon)$ times&#10;&#10;&#10;\end{document}"/>
  <p:tag name="IGUANATEXSIZE" val="20"/>
  <p:tag name="IGUANATEXCURSOR" val="36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7213"/>
  <p:tag name="ORIGINALWIDTH" val="2.783416"/>
  <p:tag name="EMFCHILD" val="True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8328"/>
  <p:tag name="ORIGINALWIDTH" val="3.52899"/>
  <p:tag name="EMFCHILD" val="True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7213"/>
  <p:tag name="ORIGINALWIDTH" val="2.783416"/>
  <p:tag name="EMFCHILD" val="True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7213"/>
  <p:tag name="ORIGINALWIDTH" val="3.280455"/>
  <p:tag name="EMFCHILD" val="True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18921"/>
  <p:tag name="ORIGINALWIDTH" val="2.286378"/>
  <p:tag name="EMFCHILD" val="True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64463"/>
  <p:tag name="ORIGINALWIDTH" val="2.336097"/>
  <p:tag name="EMFCHILD" val="True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7213"/>
  <p:tag name="ORIGINALWIDTH" val="3.181047"/>
  <p:tag name="EMFCHILD" val="True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7805"/>
  <p:tag name="ORIGINALWIDTH" val="2.435505"/>
  <p:tag name="EMFCHILD" val="True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1.697011"/>
  <p:tag name="EMFCHILD" val="True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65648"/>
  <p:tag name="ORIGINALWIDTH" val="6.063871"/>
  <p:tag name="EMFCHILD" val="True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9968"/>
  <p:tag name="ORIGINALWIDTH" val="1.640243"/>
  <p:tag name="EMFCHILD" val="True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8086"/>
  <p:tag name="ORIGINALWIDTH" val="2.385785"/>
  <p:tag name="EMFCHILD" val="True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9968"/>
  <p:tag name="ORIGINALWIDTH" val="1.640243"/>
  <p:tag name="EMFCHILD" val="True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18921"/>
  <p:tag name="ORIGINALWIDTH" val="2.286378"/>
  <p:tag name="EMFCHILD" val="True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16552"/>
  <p:tag name="ORIGINALWIDTH" val="1.540835"/>
  <p:tag name="EMFCHILD" val="True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7805"/>
  <p:tag name="ORIGINALWIDTH" val="5.566833"/>
  <p:tag name="EMFCHILD" val="True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7213"/>
  <p:tag name="ORIGINALWIDTH" val="2.783416"/>
  <p:tag name="EMFCHILD" val="True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7213"/>
  <p:tag name="ORIGINALWIDTH" val="2.336097"/>
  <p:tag name="EMFCHILD" val="True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3.56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halt and output $\big(\msf{View}_{\mcal{M}}, \tilde{v}:=\bot\big)$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1095"/>
  <p:tag name="ORIGINALWIDTH" val="5.908042"/>
  <p:tag name="EMFCHILD" val="True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25"/>
  <p:tag name="EMFCHILD" val="True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625"/>
  <p:tag name="EMFCHILD" val="True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.56252"/>
  <p:tag name="EMFCHILD" val="True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25"/>
  <p:tag name="EMFCHILD" val="True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3.5"/>
  <p:tag name="EMFCHILD" val="Tru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5963"/>
  <p:tag name="ORIGINALWIDTH" val="2.325526"/>
  <p:tag name="EMFCHILD" val="True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25"/>
  <p:tag name="EMFCHILD" val="True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18752"/>
  <p:tag name="EMFCHILD" val="True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1.81252"/>
  <p:tag name="EMFCHILD" val="True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56252"/>
  <p:tag name="EMFCHILD" val="True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0.6875197"/>
  <p:tag name="EMFCHILD" val="True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4.68752"/>
  <p:tag name="EMFCHILD" val="True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6"/>
  <p:tag name="EMFCHILD" val="True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0.8125197"/>
  <p:tag name="EMFCHILD" val="True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2.828338"/>
  <p:tag name="EMFCHILD" val="True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18752"/>
  <p:tag name="EMFCHILD" val="True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"/>
  <p:tag name="ORIGINALWIDTH" val="0.75"/>
  <p:tag name="EMFCHILD" val="True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4.81252"/>
  <p:tag name="EMFCHILD" val="True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4.81252"/>
  <p:tag name="EMFCHILD" val="True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1.875"/>
  <p:tag name="EMFCHILD" val="True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2.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If $d=0$:&#10;&#10;&#10;\end{document}"/>
  <p:tag name="IGUANATEXSIZE" val="20"/>
  <p:tag name="IGUANATEXCURSOR" val="34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2.375"/>
  <p:tag name="EMFCHILD" val="True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252"/>
  <p:tag name="ORIGINALWIDTH" val="3.5"/>
  <p:tag name="EMFCHILD" val="True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8752"/>
  <p:tag name="ORIGINALWIDTH" val="5"/>
  <p:tag name="EMFCHILD" val="True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3.125"/>
  <p:tag name="EMFCHILD" val="Tru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1095"/>
  <p:tag name="ORIGINALWIDTH" val="5.908042"/>
  <p:tag name="EMFCHILD" val="True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0.8125197"/>
  <p:tag name="EMFCHILD" val="True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Run $(\msf{View}_{\mcal{M}}, d) \leftarrow \mcal{G}_1$&#10;&#10;\end{document}"/>
  <p:tag name="IGUANATEXSIZE" val="20"/>
  <p:tag name="IGUANATEXCURSOR" val="33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625"/>
  <p:tag name="EMFCHILD" val="True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EMFCHILD" val="True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56252"/>
  <p:tag name="EMFCHILD" val="True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0.625"/>
  <p:tag name="EMFCHILD" val="True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68752"/>
  <p:tag name="EMFCHILD" val="True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6"/>
  <p:tag name="EMFCHILD" val="Tru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96799"/>
  <p:tag name="ORIGINALWIDTH" val="1.885545"/>
  <p:tag name="EMFCHILD" val="True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0.875"/>
  <p:tag name="EMFCHILD" val="True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43752"/>
  <p:tag name="EMFCHILD" val="True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8752"/>
  <p:tag name="EMFCHILD" val="True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75"/>
  <p:tag name="ORIGINALWIDTH" val="6.31252"/>
  <p:tag name="EMFCHILD" val="True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"/>
  <p:tag name="EMFCHILD" val="True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81252"/>
  <p:tag name="EMFCHILD" val="True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60784"/>
  <p:tag name="ORIGINALWIDTH" val="6.1099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Machine $G(\secpar, m, \epsilon)$:&#10;&#10;&#10;\end{document}"/>
  <p:tag name="IGUANATEXSIZE" val="20"/>
  <p:tag name="IGUANATEXCURSOR" val="36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4151"/>
  <p:tag name="ORIGINALWIDTH" val="3.273188"/>
  <p:tag name="EMFCHILD" val="True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4151"/>
  <p:tag name="ORIGINALWIDTH" val="2.74948"/>
  <p:tag name="EMFCHILD" val="True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1696"/>
  <p:tag name="ORIGINALWIDTH" val="3.665955"/>
  <p:tag name="EMFCHILD" val="Tru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1.634139"/>
  <p:tag name="EMFCHILD" val="True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3499"/>
  <p:tag name="ORIGINALWIDTH" val="1.571123"/>
  <p:tag name="EMFCHILD" val="True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3238"/>
  <p:tag name="ORIGINALWIDTH" val="3.665955"/>
  <p:tag name="EMFCHILD" val="True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4151"/>
  <p:tag name="ORIGINALWIDTH" val="2.793108"/>
  <p:tag name="EMFCHILD" val="True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9922"/>
  <p:tag name="ORIGINALWIDTH" val="5.106165"/>
  <p:tag name="EMFCHILD" val="True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2295"/>
  <p:tag name="ORIGINALWIDTH" val="1.702064"/>
  <p:tag name="EMFCHILD" val="True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78981"/>
  <p:tag name="ORIGINALWIDTH" val="3.57867"/>
  <p:tag name="EMFCHILD" val="True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53"/>
  <p:tag name="ORIGINALWIDTH" val="0.8292178"/>
  <p:tag name="EMFCHILD" val="True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0522"/>
  <p:tag name="ORIGINALWIDTH" val="5.935355"/>
  <p:tag name="EMFCHILD" val="True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1253"/>
  <p:tag name="ORIGINALWIDTH" val="0.8292178"/>
  <p:tag name="EMFCHILD" val="True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3238"/>
  <p:tag name="ORIGINALWIDTH" val="2.356685"/>
  <p:tag name="EMFCHILD" val="True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2295"/>
  <p:tag name="ORIGINALWIDTH" val="1.658408"/>
  <p:tag name="EMFCHILD" val="True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65953"/>
  <p:tag name="ORIGINALWIDTH" val="0.7855617"/>
  <p:tag name="EMFCHILD" val="True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15.87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83346"/>
  <p:tag name="ORIGINALWIDTH" val="17.4486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1.6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$ to $m$&#10;&#10;\end{document}"/>
  <p:tag name="IGUANATEXSIZE" val="20"/>
  <p:tag name="IGUANATEXCURSOR" val="29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165615"/>
  <p:tag name="ORIGINALWIDTH" val="41.5907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$ to $\tilde{m}$&#10;&#10;\end{document}"/>
  <p:tag name="IGUANATEXSIZE" val="20"/>
  <p:tag name="IGUANATEXCURSOR" val="3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8748"/>
  <p:tag name="ORIGINALWIDTH" val="2.75"/>
  <p:tag name="EMFCHILD" val="True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15304"/>
  <p:tag name="ORIGINALWIDTH" val="3.2571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$ to $\tilde{m}$&#10;&#10;\end{document}"/>
  <p:tag name="IGUANATEXSIZE" val="20"/>
  <p:tag name="IGUANATEXCURSOR" val="3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564303"/>
  <p:tag name="ORIGINALWIDTH" val="4.509837"/>
  <p:tag name="EMFCHILD" val="True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15304"/>
  <p:tag name="ORIGINALWIDTH" val="4.459743"/>
  <p:tag name="EMFCHILD" val="True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9619"/>
  <p:tag name="ORIGINALWIDTH" val="3.25712"/>
  <p:tag name="EMFCHILD" val="True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9276"/>
  <p:tag name="ORIGINALWIDTH" val="5.762585"/>
  <p:tag name="EMFCHILD" val="True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13117"/>
  <p:tag name="ORIGINALWIDTH" val="2.305028"/>
  <p:tag name="EMFCHILD" val="True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09619"/>
  <p:tag name="ORIGINALWIDTH" val="3.206995"/>
  <p:tag name="EMFCHILD" val="True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102405"/>
  <p:tag name="ORIGINALWIDTH" val="4.108963"/>
  <p:tag name="EMFCHILD" val="True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59494"/>
  <p:tag name="ORIGINALWIDTH" val="6.013116"/>
  <p:tag name="EMFCHILD" val="True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3.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$ to $m$&#10;&#10;\end{document}"/>
  <p:tag name="IGUANATEXSIZE" val="20"/>
  <p:tag name="IGUANATEXCURSOR" val="29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4.5"/>
  <p:tag name="EMFCHILD" val="True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4.5"/>
  <p:tag name="EMFCHILD" val="True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25"/>
  <p:tag name="EMFCHILD" val="True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5.75"/>
  <p:tag name="EMFCHILD" val="True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2.31252"/>
  <p:tag name="EMFCHILD" val="True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31252"/>
  <p:tag name="EMFCHILD" val="True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6"/>
  <p:tag name="EMFCHILD" val="Tru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4.1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^b = \tilde{m}^b$&#10;&#10;\end{document}"/>
  <p:tag name="IGUANATEXSIZE" val="20"/>
  <p:tag name="IGUANATEXCURSOR" val="33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17647"/>
  <p:tag name="ORIGINALWIDTH" val="2.43941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544"/>
  <p:tag name="ORIGINALWIDTH" val="3.523603"/>
  <p:tag name="EMFCHILD" val="True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88694"/>
  <p:tag name="ORIGINALWIDTH" val="3.557495"/>
  <p:tag name="EMFCHILD" val="True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86631"/>
  <p:tag name="ORIGINALWIDTH" val="4.336743"/>
  <p:tag name="EMFCHILD" val="True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93"/>
  <p:tag name="ORIGINALWIDTH" val="2.405548"/>
  <p:tag name="EMFCHILD" val="True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5"/>
  <p:tag name="EMFCHILD" val="True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2.43752"/>
  <p:tag name="EMFCHILD" val="True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31252"/>
  <p:tag name="EMFCHILD" val="True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125"/>
  <p:tag name="EMFCHILD" val="True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0039"/>
  <p:tag name="ORIGINALWIDTH" val="8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widehat{\mcal{K}}_i$&#10;\end{document}"/>
  <p:tag name="IGUANATEXSIZE" val="20"/>
  <p:tag name="IGUANATEXCURSOR" val="10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75"/>
  <p:tag name="ORIGINALWIDTH" val="4.62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widehat{\mcal{K}}_i$&#10;\end{document}"/>
  <p:tag name="IGUANATEXSIZE" val="20"/>
  <p:tag name="IGUANATEXCURSOR" val="10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5.75"/>
  <p:tag name="EMFCHILD" val="True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1.75"/>
  <p:tag name="EMFCHILD" val="True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0039"/>
  <p:tag name="ORIGINALWIDTH" val="8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widehat{\mcal{K}}_i$&#10;\end{document}"/>
  <p:tag name="IGUANATEXSIZE" val="20"/>
  <p:tag name="IGUANATEXCURSOR" val="10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35.25004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msf{ExtCom}(m)$&#10;\end{document}"/>
  <p:tag name="IGUANATEXSIZE" val="20"/>
  <p:tag name="IGUANATEXCURSOR" val="101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35.25004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msf{ExtCom}(\tilde{m})$&#10;\end{document}"/>
  <p:tag name="IGUANATEXSIZE" val="20"/>
  <p:tag name="IGUANATEXCURSOR" val="10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5"/>
  <p:tag name="EMFCHILD" val="True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3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msf{ExtCom}(\tilde{m})$&#10;\end{document}"/>
  <p:tag name="IGUANATEXSIZE" val="20"/>
  <p:tag name="IGUANATEXCURSOR" val="10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375"/>
  <p:tag name="EMFCHILD" val="True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875"/>
  <p:tag name="EMFCHILD" val="True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18752"/>
  <p:tag name="EMFCHILD" val="True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4.625"/>
  <p:tag name="EMFCHILD" val="True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EMFCHILD" val="True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.06252"/>
  <p:tag name="EMFCHILD" val="True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6"/>
  <p:tag name="EMFCHILD" val="True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8752"/>
  <p:tag name="EMFCHILD" val="Tru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4.18752"/>
  <p:tag name="EMFCHILD" val="True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3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msf{ExtCom}(m)$&#10;\end{document}"/>
  <p:tag name="IGUANATEXSIZE" val="20"/>
  <p:tag name="IGUANATEXCURSOR" val="101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3.375"/>
  <p:tag name="EMFCHILD" val="True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75"/>
  <p:tag name="ORIGINALWIDTH" val="2.25"/>
  <p:tag name="EMFCHILD" val="True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875"/>
  <p:tag name="EMFCHILD" val="True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18752"/>
  <p:tag name="EMFCHILD" val="True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4.625"/>
  <p:tag name="EMFCHILD" val="True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75"/>
  <p:tag name="EMFCHILD" val="True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6"/>
  <p:tag name="EMFCHILD" val="True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8752"/>
  <p:tag name="EMFCHILD" val="True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375"/>
  <p:tag name="ORIGINALWIDTH" val="4.62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\widehat{\mcal{K}}_i$&#10;\end{document}"/>
  <p:tag name="IGUANATEXSIZE" val="20"/>
  <p:tag name="IGUANATEXCURSOR" val="102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6.18752"/>
  <p:tag name="EMFCHILD" val="True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5.75"/>
  <p:tag name="EMFCHILD" val="True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752"/>
  <p:tag name="ORIGINALWIDTH" val="1.75"/>
  <p:tag name="EMFCHILD" val="True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50039"/>
  <p:tag name="ORIGINALWIDTH" val="87.06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\msf{OUT_{P*}}, \msf{OUT_{V}}, w) \leftarrow \mcal{WE}^{P*}$&#10;&#10;\end{document}"/>
  <p:tag name="IGUANATEXSIZE" val="20"/>
  <p:tag name="IGUANATEXCURSOR" val="33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1252"/>
  <p:tag name="ORIGINALWIDTH" val="191.7466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{(\msf{OUT}_{P^*}, \msf{OUT}_{V}): (\msf{OUT}_{P^*}, \msf{OUT}_{V}, w) \leftarrow \mcal{WE}^{P^*(x, z;r)}(x)\}_{x, z, r}$&#10;&#10;\end{document}"/>
  <p:tag name="IGUANATEXSIZE" val="20"/>
  <p:tag name="IGUANATEXCURSOR" val="37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"/>
  <p:tag name="ORIGINALWIDTH" val="193.06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{(\msf{OUT}_{P^*},\msf{OUT}_{V}):(\msf{OUT}_{P^*}, \msf{OUT}_{V}) \leftarrow \langle P^*(x, z;r), V(x)\rangle \}_{x, z, r}$&#10;&#10;\end{document}"/>
  <p:tag name="IGUANATEXSIZE" val="20"/>
  <p:tag name="IGUANATEXCURSOR" val="3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3752"/>
  <p:tag name="ORIGINALWIDTH" val="5.7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quiv$&#10;&#10;\end{document}"/>
  <p:tag name="IGUANATEXSIZE" val="20"/>
  <p:tag name="IGUANATEXCURSOR" val="31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80172"/>
  <p:tag name="ORIGINALWIDTH" val="104.066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If $P^*$ convinces V w.p.\ $\delta(\secpar)$, then&#10;&#10;\end{document}"/>
  <p:tag name="IGUANATEXSIZE" val="20"/>
  <p:tag name="IGUANATEXCURSOR" val="35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.85776"/>
  <p:tag name="ORIGINALWIDTH" val="232.838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\Pr\big[w~\text{is valid for}~x: (\msf{OUT}_{P^*}, \msf{OUT}_{V}, w) \leftarrow \mcal{WE}^{P^*(x, z;r)}(x)\big] = \delta(\secpar) \pm \negl(\secpar)$&#10;&#10;\end{document}"/>
  <p:tag name="IGUANATEXSIZE" val="20"/>
  <p:tag name="IGUANATEXCURSOR" val="45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9951"/>
  <p:tag name="ORIGINALWIDTH" val="4.17221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$\Pr\big[w~\text{is valid for}~x: (\msf{OUT}_{P^*}, \msf{OUT}_{V}, w) \leftarrow \mcal{WE}^{P^*(x, z;r)}(x)\big] = \delta(\secpar) \pm \negl(\secpar)$&#10;&#10;\end{document}"/>
  <p:tag name="IGUANATEXSIZE" val="20"/>
  <p:tag name="IGUANATEXCURSOR" val="45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9254"/>
  <p:tag name="ORIGINALWIDTH" val="2.362584"/>
  <p:tag name="EMFCHILD" val="Tru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3"/>
  <p:tag name="EMFCHILD" val="Tru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125"/>
  <p:tag name="EMFCHILD" val="True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52415"/>
  <p:tag name="ORIGINALWIDTH" val="1.357236"/>
  <p:tag name="EMFCHILD" val="True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789"/>
  <p:tag name="ORIGINALWIDTH" val="4.674884"/>
  <p:tag name="EMFCHILD" val="True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79165"/>
  <p:tag name="ORIGINALWIDTH" val="1.508022"/>
  <p:tag name="EMFCHILD" val="True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0072"/>
  <p:tag name="ORIGINALWIDTH" val="2.3123"/>
  <p:tag name="EMFCHILD" val="True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9254"/>
  <p:tag name="ORIGINALWIDTH" val="3.418183"/>
  <p:tag name="EMFCHILD" val="True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0072"/>
  <p:tag name="ORIGINALWIDTH" val="3.217113"/>
  <p:tag name="EMFCHILD" val="True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0234"/>
  <p:tag name="ORIGINALWIDTH" val="1.608557"/>
  <p:tag name="EMFCHILD" val="True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79165"/>
  <p:tag name="ORIGINALWIDTH" val="1.508022"/>
  <p:tag name="EMFCHILD" val="True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80769"/>
  <p:tag name="ORIGINALWIDTH" val="3.468466"/>
  <p:tag name="EMFCHILD" val="True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80769"/>
  <p:tag name="ORIGINALWIDTH" val="2.3123"/>
  <p:tag name="EMFCHILD" val="True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5.37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C(m_1)$&#10;&#10;\end{document}"/>
  <p:tag name="IGUANATEXSIZE" val="20"/>
  <p:tag name="IGUANATEXCURSOR" val="31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0072"/>
  <p:tag name="ORIGINALWIDTH" val="3.166862"/>
  <p:tag name="EMFCHILD" val="True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9254"/>
  <p:tag name="ORIGINALWIDTH" val="2.362584"/>
  <p:tag name="EMFCHILD" val="True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789"/>
  <p:tag name="ORIGINALWIDTH" val="3.518718"/>
  <p:tag name="EMFCHILD" val="True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8719"/>
  <p:tag name="ORIGINALWIDTH" val="0.7540268"/>
  <p:tag name="EMFCHILD" val="True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43857"/>
  <p:tag name="ORIGINALWIDTH" val="1.65884"/>
  <p:tag name="EMFCHILD" val="True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2374"/>
  <p:tag name="ORIGINALWIDTH" val="4.373279"/>
  <p:tag name="EMFCHILD" val="True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81304"/>
  <p:tag name="ORIGINALWIDTH" val="3.518718"/>
  <p:tag name="EMFCHILD" val="True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9951"/>
  <p:tag name="ORIGINALWIDTH" val="4.272745"/>
  <p:tag name="EMFCHILD" val="True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71142"/>
  <p:tag name="ORIGINALWIDTH" val="3.820322"/>
  <p:tag name="EMFCHILD" val="True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9376"/>
  <p:tag name="ORIGINALWIDTH" val="1.608557"/>
  <p:tag name="EMFCHILD" val="True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75"/>
  <p:tag name="EMFCHILD" val="True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312"/>
  <p:tag name="ORIGINALWIDTH" val="0.8545616"/>
  <p:tag name="EMFCHILD" val="True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82374"/>
  <p:tag name="ORIGINALWIDTH" val="4.423531"/>
  <p:tag name="EMFCHILD" val="True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81304"/>
  <p:tag name="ORIGINALWIDTH" val="3.518718"/>
  <p:tag name="EMFCHILD" val="True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29951"/>
  <p:tag name="ORIGINALWIDTH" val="4.272745"/>
  <p:tag name="EMFCHILD" val="True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71677"/>
  <p:tag name="ORIGINALWIDTH" val="3.870605"/>
  <p:tag name="EMFCHILD" val="True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312"/>
  <p:tag name="ORIGINALWIDTH" val="0.8042784"/>
  <p:tag name="EMFCHILD" val="True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789"/>
  <p:tag name="ORIGINALWIDTH" val="4.725135"/>
  <p:tag name="EMFCHILD" val="True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43857"/>
  <p:tag name="ORIGINALWIDTH" val="1.608557"/>
  <p:tag name="EMFCHILD" val="True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72747"/>
  <p:tag name="ORIGINALWIDTH" val="6.283441"/>
  <p:tag name="EMFCHILD" val="True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2091"/>
  <p:tag name="ORIGINALWIDTH" val="7.087719"/>
  <p:tag name="EMFCHILD" val="Tru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6.25"/>
  <p:tag name="EMFCHILD" val="True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81839"/>
  <p:tag name="ORIGINALWIDTH" val="3.770071"/>
  <p:tag name="EMFCHILD" val="True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20859"/>
  <p:tag name="ORIGINALWIDTH" val="3.820322"/>
  <p:tag name="EMFCHILD" val="True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9376"/>
  <p:tag name="ORIGINALWIDTH" val="1.608557"/>
  <p:tag name="EMFCHILD" val="True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0486"/>
  <p:tag name="ORIGINALWIDTH" val="1.256701"/>
  <p:tag name="EMFCHILD" val="True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3906"/>
  <p:tag name="ORIGINALWIDTH" val="2.664188"/>
  <p:tag name="EMFCHILD" val="True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59376"/>
  <p:tag name="ORIGINALWIDTH" val="0.6032088"/>
  <p:tag name="EMFCHILD" val="True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3906"/>
  <p:tag name="ORIGINALWIDTH" val="2.262049"/>
  <p:tag name="EMFCHILD" val="True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9254"/>
  <p:tag name="ORIGINALWIDTH" val="0.6032088"/>
  <p:tag name="EMFCHILD" val="True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13906"/>
  <p:tag name="ORIGINALWIDTH" val="2.3123"/>
  <p:tag name="EMFCHILD" val="True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0486"/>
  <p:tag name="ORIGINALWIDTH" val="1.306952"/>
  <p:tag name="EMFCHILD" val="Tru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93752"/>
  <p:tag name="EMFCHILD" val="True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43857"/>
  <p:tag name="ORIGINALWIDTH" val="1.65884"/>
  <p:tag name="EMFCHILD" val="True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789"/>
  <p:tag name="ORIGINALWIDTH" val="3.518718"/>
  <p:tag name="EMFCHILD" val="True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43857"/>
  <p:tag name="ORIGINALWIDTH" val="1.65884"/>
  <p:tag name="EMFCHILD" val="True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852415"/>
  <p:tag name="ORIGINALWIDTH" val="1.357236"/>
  <p:tag name="EMFCHILD" val="True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60445"/>
  <p:tag name="ORIGINALWIDTH" val="4.725135"/>
  <p:tag name="EMFCHILD" val="True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1556"/>
  <p:tag name="ORIGINALWIDTH" val="2.915509"/>
  <p:tag name="EMFCHILD" val="True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43857"/>
  <p:tag name="ORIGINALWIDTH" val="1.65884"/>
  <p:tag name="EMFCHILD" val="True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1021"/>
  <p:tag name="ORIGINALWIDTH" val="3.518718"/>
  <p:tag name="EMFCHILD" val="True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43857"/>
  <p:tag name="ORIGINALWIDTH" val="1.65884"/>
  <p:tag name="EMFCHILD" val="True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79165"/>
  <p:tag name="ORIGINALWIDTH" val="4.725135"/>
  <p:tag name="EMFCHILD" val="True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75"/>
  <p:tag name="EMFCHILD" val="True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9789"/>
  <p:tag name="ORIGINALWIDTH" val="2.51337"/>
  <p:tag name="EMFCHILD" val="True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0607"/>
  <p:tag name="ORIGINALWIDTH" val="2.714439"/>
  <p:tag name="EMFCHILD" val="True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28882"/>
  <p:tag name="ORIGINALWIDTH" val="3.267396"/>
  <p:tag name="EMFCHILD" val="True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0486"/>
  <p:tag name="ORIGINALWIDTH" val="0.5529572"/>
  <p:tag name="EMFCHILD" val="True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43857"/>
  <p:tag name="ORIGINALWIDTH" val="1.65884"/>
  <p:tag name="EMFCHILD" val="True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1021"/>
  <p:tag name="ORIGINALWIDTH" val="3.468466"/>
  <p:tag name="EMFCHILD" val="True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43857"/>
  <p:tag name="ORIGINALWIDTH" val="1.65884"/>
  <p:tag name="EMFCHILD" val="True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9152"/>
  <p:tag name="ORIGINALWIDTH" val="2.18393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If $P^*$ convinces V w.p.\ $\delta(\secpar)$, then&#10;&#10;\end{document}"/>
  <p:tag name="IGUANATEXSIZE" val="20"/>
  <p:tag name="IGUANATEXCURSOR" val="35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42307"/>
  <p:tag name="ORIGINALWIDTH" val="2.336285"/>
  <p:tag name="EMFCHILD" val="True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9152"/>
  <p:tag name="ORIGINALWIDTH" val="5.078881"/>
  <p:tag name="EMFCHILD" val="True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3.25708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9441"/>
  <p:tag name="ORIGINALWIDTH" val="2.031552"/>
  <p:tag name="EMFCHILD" val="True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9177"/>
  <p:tag name="ORIGINALWIDTH" val="2.691823"/>
  <p:tag name="EMFCHILD" val="True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9177"/>
  <p:tag name="ORIGINALWIDTH" val="3.148906"/>
  <p:tag name="EMFCHILD" val="True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76"/>
  <p:tag name="ORIGINALWIDTH" val="3.555217"/>
  <p:tag name="EMFCHILD" val="True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795"/>
  <p:tag name="ORIGINALWIDTH" val="3.453639"/>
  <p:tag name="EMFCHILD" val="True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37575"/>
  <p:tag name="ORIGINALWIDTH" val="1.574469"/>
  <p:tag name="EMFCHILD" val="True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76"/>
  <p:tag name="ORIGINALWIDTH" val="3.606021"/>
  <p:tag name="EMFCHILD" val="True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9177"/>
  <p:tag name="ORIGINALWIDTH" val="2.742596"/>
  <p:tag name="EMFCHILD" val="True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9177"/>
  <p:tag name="ORIGINALWIDTH" val="2.742596"/>
  <p:tag name="EMFCHILD" val="True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9177"/>
  <p:tag name="ORIGINALWIDTH" val="2.336285"/>
  <p:tag name="EMFCHILD" val="Tru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12461"/>
  <p:tag name="ORIGINALWIDTH" val="4.509837"/>
  <p:tag name="EMFCHILD" val="True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91503"/>
  <p:tag name="ORIGINALWIDTH" val="5.028108"/>
  <p:tag name="EMFCHILD" val="True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6795"/>
  <p:tag name="ORIGINALWIDTH" val="4.875726"/>
  <p:tag name="EMFCHILD" val="True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141988"/>
  <p:tag name="ORIGINALWIDTH" val="0.7618481"/>
  <p:tag name="EMFCHILD" val="True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82037"/>
  <p:tag name="ORIGINALWIDTH" val="3.504444"/>
  <p:tag name="EMFCHILD" val="True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141988"/>
  <p:tag name="ORIGINALWIDTH" val="0.7618481"/>
  <p:tag name="EMFCHILD" val="True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94658"/>
  <p:tag name="ORIGINALWIDTH" val="2.945751"/>
  <p:tag name="EMFCHILD" val="True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80172"/>
  <p:tag name="ORIGINALWIDTH" val="1.625242"/>
  <p:tag name="EMFCHILD" val="True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42307"/>
  <p:tag name="ORIGINALWIDTH" val="3.504444"/>
  <p:tag name="EMFCHILD" val="True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80172"/>
  <p:tag name="ORIGINALWIDTH" val="1.676047"/>
  <p:tag name="EMFCHILD" val="True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88668"/>
  <p:tag name="ORIGINALWIDTH" val="0.8126209"/>
  <p:tag name="EMFCHILD" val="True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4.459712"/>
  <p:tag name="EMFCHILD" val="True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31264"/>
  <p:tag name="ORIGINALWIDTH" val="2.234708"/>
  <p:tag name="EMFCHILD" val="True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4073"/>
  <p:tag name="ORIGINALWIDTH" val="3.606021"/>
  <p:tag name="EMFCHILD" val="True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9177"/>
  <p:tag name="ORIGINALWIDTH" val="2.742596"/>
  <p:tag name="EMFCHILD" val="True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76"/>
  <p:tag name="ORIGINALWIDTH" val="3.606021"/>
  <p:tag name="EMFCHILD" val="True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2.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{(\msf{OUT}_{P^*},\msf{OUT}_{V}):(\msf{OUT}_{P^*}, \msf{OUT}_{V}) \leftarrow \langle P^*(x, z;r), V(x)\rangle \}_{x, z, r}$&#10;&#10;\end{document}"/>
  <p:tag name="IGUANATEXSIZE" val="20"/>
  <p:tag name="IGUANATEXCURSOR" val="3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25"/>
  <p:tag name="EMFCHILD" val="True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4.375"/>
  <p:tag name="EMFCHILD" val="True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3.56252"/>
  <p:tag name="EMFCHILD" val="True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31252"/>
  <p:tag name="EMFCHILD" val="True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3.81252"/>
  <p:tag name="EMFCHILD" val="True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8401"/>
  <p:tag name="ORIGINALWIDTH" val="3.206995"/>
  <p:tag name="EMFCHILD" val="True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"/>
  <p:tag name="ORIGINALWIDTH" val="1.625"/>
  <p:tag name="EMFCHILD" val="True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125197"/>
  <p:tag name="EMFCHILD" val="True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4.43752"/>
  <p:tag name="EMFCHILD" val="True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3.5"/>
  <p:tag name="EMFCHILD" val="True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31252"/>
  <p:tag name="EMFCHILD" val="True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3.875"/>
  <p:tag name="EMFCHILD" val="True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0.75"/>
  <p:tag name="EMFCHILD" val="True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4.43752"/>
  <p:tag name="EMFCHILD" val="Tru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81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_1 = \mathsf{Com}(\$100)$&#10;\end{document}"/>
  <p:tag name="IGUANATEXSIZE" val="20"/>
  <p:tag name="IGUANATEXCURSOR" val="58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8089"/>
  <p:tag name="ORIGINALWIDTH" val="5.71246"/>
  <p:tag name="EMFCHILD" val="True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3.56252"/>
  <p:tag name="EMFCHILD" val="True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31252"/>
  <p:tag name="EMFCHILD" val="True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3.75"/>
  <p:tag name="EMFCHILD" val="True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"/>
  <p:tag name="ORIGINALWIDTH" val="1.625"/>
  <p:tag name="EMFCHILD" val="True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125197"/>
  <p:tag name="EMFCHILD" val="True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4.43752"/>
  <p:tag name="EMFCHILD" val="True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3.5"/>
  <p:tag name="EMFCHILD" val="True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4.31252"/>
  <p:tag name="EMFCHILD" val="True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3.875"/>
  <p:tag name="EMFCHILD" val="True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25"/>
  <p:tag name="EMFCHILD" val="True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6252"/>
  <p:tag name="ORIGINALWIDTH" val="6.31252"/>
  <p:tag name="EMFCHILD" val="True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56252"/>
  <p:tag name="EMFCHILD" val="True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5.06252"/>
  <p:tag name="EMFCHILD" val="True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2"/>
  <p:tag name="EMFCHILD" val="True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8752"/>
  <p:tag name="EMFCHILD" val="True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56252"/>
  <p:tag name="EMFCHILD" val="True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125197"/>
  <p:tag name="EMFCHILD" val="True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"/>
  <p:tag name="EMFCHILD" val="True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0.75"/>
  <p:tag name="EMFCHILD" val="True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93752"/>
  <p:tag name="EMFCHILD" val="True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20611"/>
  <p:tag name="ORIGINALWIDTH" val="4.108963"/>
  <p:tag name="EMFCHILD" val="True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25"/>
  <p:tag name="EMFCHILD" val="True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125197"/>
  <p:tag name="EMFCHILD" val="True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5.06252"/>
  <p:tag name="EMFCHILD" val="True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25"/>
  <p:tag name="EMFCHILD" val="True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56252"/>
  <p:tag name="EMFCHILD" val="True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625"/>
  <p:tag name="EMFCHILD" val="True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1.56252"/>
  <p:tag name="EMFCHILD" val="True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2.5"/>
  <p:tag name="EMFCHILD" val="True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2.68752"/>
  <p:tag name="EMFCHILD" val="True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"/>
  <p:tag name="ORIGINALWIDTH" val="0.625"/>
  <p:tag name="EMFCHILD" val="True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8308"/>
  <p:tag name="ORIGINALWIDTH" val="6.013116"/>
  <p:tag name="EMFCHILD" val="True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2.31252"/>
  <p:tag name="EMFCHILD" val="True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875"/>
  <p:tag name="ORIGINALWIDTH" val="0.625"/>
  <p:tag name="EMFCHILD" val="True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75"/>
  <p:tag name="ORIGINALWIDTH" val="2.31252"/>
  <p:tag name="EMFCHILD" val="True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2.556646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{(\msf{OUT}_{P^*}, \msf{OUT}_{V}): (\msf{OUT}_{P^*}, \msf{OUT}_{V}, w) \leftarrow \mcal{WE}^{P^*(x, z;r)}(x)\}_{x, z, r}$&#10;&#10;\end{document}"/>
  <p:tag name="IGUANATEXSIZE" val="20"/>
  <p:tag name="IGUANATEXCURSOR" val="37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1.626965"/>
  <p:tag name="EMFCHILD" val="True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416007"/>
  <p:tag name="EMFCHILD" val="True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563776"/>
  <p:tag name="EMFCHILD" val="True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338509"/>
  <p:tag name="EMFCHILD" val="True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79622"/>
  <p:tag name="EMFCHILD" val="True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2"/>
  <p:tag name="ORIGINALWIDTH" val="1.626965"/>
  <p:tag name="EMFCHILD" val="True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0.8522316"/>
  <p:tag name="EMFCHILD" val="True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416007"/>
  <p:tag name="EMFCHILD" val="True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563776"/>
  <p:tag name="EMFCHILD" val="True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338509"/>
  <p:tag name="EMFCHILD" val="True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873669"/>
  <p:tag name="EMFCHILD" val="True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1.626965"/>
  <p:tag name="EMFCHILD" val="True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0.7747338"/>
  <p:tag name="EMFCHILD" val="True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1.626965"/>
  <p:tag name="EMFCHILD" val="True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416007"/>
  <p:tag name="EMFCHILD" val="True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486327"/>
  <p:tag name="EMFCHILD" val="True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338509"/>
  <p:tag name="EMFCHILD" val="True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79622"/>
  <p:tag name="EMFCHILD" val="True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2"/>
  <p:tag name="ORIGINALWIDTH" val="1.549468"/>
  <p:tag name="EMFCHILD" val="True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0.8522316"/>
  <p:tag name="EMFCHILD" val="True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416007"/>
  <p:tag name="EMFCHILD" val="True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486327"/>
  <p:tag name="EMFCHILD" val="True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4.338509"/>
  <p:tag name="EMFCHILD" val="True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873669"/>
  <p:tag name="EMFCHILD" val="True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0.8522316"/>
  <p:tag name="EMFCHILD" val="True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4.648403"/>
  <p:tag name="EMFCHILD" val="Tru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1.626965"/>
  <p:tag name="EMFCHILD" val="True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6.275368"/>
  <p:tag name="EMFCHILD" val="True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7.050102"/>
  <p:tag name="EMFCHILD" val="True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3.79622"/>
  <p:tag name="EMFCHILD" val="True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79622"/>
  <p:tag name="EMFCHILD" val="True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2"/>
  <p:tag name="ORIGINALWIDTH" val="1.626965"/>
  <p:tag name="EMFCHILD" val="True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1.239574"/>
  <p:tag name="EMFCHILD" val="True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634095"/>
  <p:tag name="EMFCHILD" val="True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2"/>
  <p:tag name="ORIGINALWIDTH" val="0.6972848"/>
  <p:tag name="EMFCHILD" val="True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246752"/>
  <p:tag name="EMFCHILD" val="True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3752"/>
  <p:tag name="ORIGINALWIDTH" val="0.619787"/>
  <p:tag name="EMFCHILD" val="True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324201"/>
  <p:tag name="EMFCHILD" val="True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1.239574"/>
  <p:tag name="EMFCHILD" val="True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1.704414"/>
  <p:tag name="EMFCHILD" val="True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3.563776"/>
  <p:tag name="EMFCHILD" val="True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1.626965"/>
  <p:tag name="EMFCHILD" val="True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1252"/>
  <p:tag name="ORIGINALWIDTH" val="2.556646"/>
  <p:tag name="EMFCHILD" val="True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634095"/>
  <p:tag name="EMFCHILD" val="True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2"/>
  <p:tag name="ORIGINALWIDTH" val="0.619787"/>
  <p:tag name="EMFCHILD" val="True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324201"/>
  <p:tag name="EMFCHILD" val="True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68752"/>
  <p:tag name="ORIGINALWIDTH" val="0.619787"/>
  <p:tag name="EMFCHILD" val="True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246752"/>
  <p:tag name="EMFCHILD" val="True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1.6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\msf{OUT_{P*}}, \msf{OUT_{V}}, w) \leftarrow \mcal{WE}^{P*}$&#10;&#10;\end{document}"/>
  <p:tag name="IGUANATEXSIZE" val="20"/>
  <p:tag name="IGUANATEXCURSOR" val="33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43752"/>
  <p:tag name="EMFCHILD" val="True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3.56252"/>
  <p:tag name="EMFCHILD" val="True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4.375"/>
  <p:tag name="EMFCHILD" val="True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56252"/>
  <p:tag name="EMFCHILD" val="True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2.06252"/>
  <p:tag name="EMFCHILD" val="True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0.8125197"/>
  <p:tag name="EMFCHILD" val="True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4.43752"/>
  <p:tag name="EMFCHILD" val="True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3.56252"/>
  <p:tag name="EMFCHILD" val="True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4.31252"/>
  <p:tag name="EMFCHILD" val="True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375"/>
  <p:tag name="EMFCHILD" val="True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375"/>
  <p:tag name="ORIGINALWIDTH" val="0.8125197"/>
  <p:tag name="EMFCHILD" val="True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6252"/>
  <p:tag name="ORIGINALWIDTH" val="4.68752"/>
  <p:tag name="EMFCHILD" val="True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3752"/>
  <p:tag name="ORIGINALWIDTH" val="1.625"/>
  <p:tag name="EMFCHILD" val="True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6.31252"/>
  <p:tag name="EMFCHILD" val="True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7.125"/>
  <p:tag name="EMFCHILD" val="True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.875"/>
  <p:tag name="EMFCHILD" val="True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81252"/>
  <p:tag name="EMFCHILD" val="Tru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1.81252"/>
  <p:tag name="EMFCHILD" val="Tru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"/>
  <p:tag name="EMFCHILD" val="True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15.87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83346"/>
  <p:tag name="ORIGINALWIDTH" val="17.4486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5.296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/>
  <p:tag name="IGUANATEXSIZE" val="20"/>
  <p:tag name="IGUANATEXCURSOR" val="31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341.207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_0)$&#10;\end{document}"/>
  <p:tag name="IGUANATEXSIZE" val="20"/>
  <p:tag name="IGUANATEXCURSOR" val="827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20.87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C(m_1)$&#10;&#10;\end{document}"/>
  <p:tag name="IGUANATEXSIZE" val="20"/>
  <p:tag name="IGUANATEXCURSOR" val="31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8815"/>
  <p:tag name="ORIGINALWIDTH" val="7.25563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28857"/>
  <p:tag name="ORIGINALWIDTH" val="7.9554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0004"/>
  <p:tag name="ORIGINALWIDTH" val="7.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35066"/>
  <p:tag name="ORIGINALWIDTH" val="7.10831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26.87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\tilde{x}_i \ne \tilde{x}_j$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49802"/>
  <p:tag name="ORIGINALWIDTH" val="11.4441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x_k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10.1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s.t.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04"/>
  <p:tag name="ORIGINALWIDTH" val="6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i$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5968"/>
  <p:tag name="ORIGINALWIDTH" val="6.85511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j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2924"/>
  <p:tag name="ORIGINALWIDTH" val="8.430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8752"/>
  <p:tag name="ORIGINALWIDTH" val="52.1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i$ in right:&#10;&#10;\end{document}"/>
  <p:tag name="IGUANATEXSIZE" val="20"/>
  <p:tag name="IGUANATEXCURSOR" val="33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28.6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28505"/>
  <p:tag name="ORIGINALWIDTH" val="53.46751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j$ in right:&#10;&#10;\end{document}"/>
  <p:tag name="IGUANATEXSIZE" val="20"/>
  <p:tag name="IGUANATEXCURSOR" val="32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28.6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Leftarrow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04418"/>
  <p:tag name="ORIGINALWIDTH" val="37.0647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i$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1838"/>
  <p:tag name="ORIGINALWIDTH" val="37.98306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j$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8775"/>
  <p:tag name="ORIGINALWIDTH" val="20.11851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8146"/>
  <p:tag name="ORIGINALWIDTH" val="35.2268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)$ &#10;\end{document}"/>
  <p:tag name="IGUANATEXSIZE" val="20"/>
  <p:tag name="IGUANATEXCURSOR" val="29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35.2268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039"/>
  <p:tag name="ORIGINALWIDTH" val="32.68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(x_k, \tilde{x}_i, \tilde{x}_j)$&#10;\end{document}"/>
  <p:tag name="IGUANATEXSIZE" val="20"/>
  <p:tag name="IGUANATEXCURSOR" val="103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(x_k, \tilde{x}_i, \tilde{x}_j)$&#10;\end{document}"/>
  <p:tag name="IGUANATEXSIZE" val="20"/>
  <p:tag name="IGUANATEXCURSOR" val="103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68752"/>
  <p:tag name="EMFCHILD" val="True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2.56252"/>
  <p:tag name="EMFCHILD" val="True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0.875"/>
  <p:tag name="EMFCHILD" val="True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06252"/>
  <p:tag name="EMFCHILD" val="True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68752"/>
  <p:tag name="EMFCHILD" val="True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1.56252"/>
  <p:tag name="EMFCHILD" val="True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0.875"/>
  <p:tag name="EMFCHILD" val="True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06252"/>
  <p:tag name="EMFCHILD" val="True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68752"/>
  <p:tag name="EMFCHILD" val="True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2.25"/>
  <p:tag name="EMFCHILD" val="True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EMFCHILD" val="True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3.25708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12461"/>
  <p:tag name="ORIGINALWIDTH" val="4.509837"/>
  <p:tag name="EMFCHILD" val="True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4.459712"/>
  <p:tag name="EMFCHILD" val="True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8401"/>
  <p:tag name="ORIGINALWIDTH" val="3.206995"/>
  <p:tag name="EMFCHILD" val="True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8089"/>
  <p:tag name="ORIGINALWIDTH" val="5.71246"/>
  <p:tag name="EMFCHILD" val="True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20611"/>
  <p:tag name="ORIGINALWIDTH" val="4.108963"/>
  <p:tag name="EMFCHILD" val="True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8308"/>
  <p:tag name="ORIGINALWIDTH" val="6.013116"/>
  <p:tag name="EMFCHILD" val="True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3242"/>
  <p:tag name="ORIGINALWIDTH" val="3.25708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)$ &#10;\end{document}"/>
  <p:tag name="IGUANATEXSIZE" val="20"/>
  <p:tag name="IGUANATEXCURSOR" val="29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2368"/>
  <p:tag name="ORIGINALWIDTH" val="4.509837"/>
  <p:tag name="EMFCHILD" val="True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3242"/>
  <p:tag name="ORIGINALWIDTH" val="4.459712"/>
  <p:tag name="EMFCHILD" val="True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8308"/>
  <p:tag name="ORIGINALWIDTH" val="3.206995"/>
  <p:tag name="EMFCHILD" val="True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7995"/>
  <p:tag name="ORIGINALWIDTH" val="5.71246"/>
  <p:tag name="EMFCHILD" val="True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8146"/>
  <p:tag name="ORIGINALWIDTH" val="1.703716"/>
  <p:tag name="EMFCHILD" val="True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8214"/>
  <p:tag name="ORIGINALWIDTH" val="6.013116"/>
  <p:tag name="EMFCHILD" val="True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8146"/>
  <p:tag name="ORIGINALWIDTH" val="1.703716"/>
  <p:tag name="EMFCHILD" val="True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8523"/>
  <p:tag name="ORIGINALWIDTH" val="4.13223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744"/>
  <p:tag name="ORIGINALWIDTH" val="3.297441"/>
  <p:tag name="EMFCHILD" val="True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046"/>
  <p:tag name="ORIGINALWIDTH" val="4.967024"/>
  <p:tag name="EMFCHILD" val="True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8523"/>
  <p:tag name="ORIGINALWIDTH" val="4.173959"/>
  <p:tag name="EMFCHILD" val="True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744"/>
  <p:tag name="ORIGINALWIDTH" val="6.135733"/>
  <p:tag name="EMFCHILD" val="True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00241"/>
  <p:tag name="ORIGINALWIDTH" val="4.0904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j$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0044"/>
  <p:tag name="ORIGINALWIDTH" val="3.255688"/>
  <p:tag name="EMFCHILD" val="True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3501"/>
  <p:tag name="ORIGINALWIDTH" val="4.883545"/>
  <p:tag name="EMFCHILD" val="True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00241"/>
  <p:tag name="ORIGINALWIDTH" val="4.09048"/>
  <p:tag name="EMFCHILD" val="True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0044"/>
  <p:tag name="ORIGINALWIDTH" val="6.052254"/>
  <p:tag name="EMFCHILD" val="True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23523"/>
  <p:tag name="ORIGINALWIDTH" val="3.255688"/>
  <p:tag name="EMFCHILD" val="True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564"/>
  <p:tag name="ORIGINALWIDTH" val="2.462649"/>
  <p:tag name="EMFCHILD" val="True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00241"/>
  <p:tag name="ORIGINALWIDTH" val="4.09048"/>
  <p:tag name="EMFCHILD" val="True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0044"/>
  <p:tag name="ORIGINALWIDTH" val="3.673084"/>
  <p:tag name="EMFCHILD" val="True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75711"/>
  <p:tag name="ORIGINALWIDTH" val="2.295691"/>
  <p:tag name="EMFCHILD" val="Tru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78"/>
  <p:tag name="ORIGINALWIDTH" val="4.04875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i$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565"/>
  <p:tag name="ORIGINALWIDTH" val="3.213961"/>
  <p:tag name="EMFCHILD" val="True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20022"/>
  <p:tag name="ORIGINALWIDTH" val="4.841792"/>
  <p:tag name="EMFCHILD" val="True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78"/>
  <p:tag name="ORIGINALWIDTH" val="4.048753"/>
  <p:tag name="EMFCHILD" val="True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565"/>
  <p:tag name="ORIGINALWIDTH" val="5.968774"/>
  <p:tag name="EMFCHILD" val="True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8291"/>
  <p:tag name="ORIGINALWIDTH" val="3.255688"/>
  <p:tag name="EMFCHILD" val="True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3085"/>
  <p:tag name="ORIGINALWIDTH" val="2.462649"/>
  <p:tag name="EMFCHILD" val="True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78"/>
  <p:tag name="ORIGINALWIDTH" val="4.048753"/>
  <p:tag name="EMFCHILD" val="True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565"/>
  <p:tag name="ORIGINALWIDTH" val="3.631357"/>
  <p:tag name="EMFCHILD" val="True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23523"/>
  <p:tag name="ORIGINALWIDTH" val="1.544378"/>
  <p:tag name="EMFCHILD" val="True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2.56252"/>
  <p:tag name="EMFCHILD" val="True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56252"/>
  <p:tag name="EMFCHILD" val="True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68752"/>
  <p:tag name="EMFCHILD" val="True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68752"/>
  <p:tag name="EMFCHILD" val="True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2"/>
  <p:tag name="EMFCHILD" val="True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2.43752"/>
  <p:tag name="EMFCHILD" val="True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31252"/>
  <p:tag name="EMFCHILD" val="True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2112"/>
  <p:tag name="ORIGINALWIDTH" val="4.95639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j$ in right:&#10;&#10;\end{document}"/>
  <p:tag name="IGUANATEXSIZE" val="20"/>
  <p:tag name="IGUANATEXCURSOR" val="32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1352"/>
  <p:tag name="ORIGINALWIDTH" val="3.64054"/>
  <p:tag name="EMFCHILD" val="Tru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3752"/>
  <p:tag name="ORIGINALWIDTH" val="4.75"/>
  <p:tag name="EMFCHILD" val="Tru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3711"/>
  <p:tag name="ORIGINALWIDTH" val="2.807153"/>
  <p:tag name="EMFCHILD" val="True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2112"/>
  <p:tag name="ORIGINALWIDTH" val="3.64054"/>
  <p:tag name="EMFCHILD" val="True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49588"/>
  <p:tag name="ORIGINALWIDTH" val="4.035283"/>
  <p:tag name="EMFCHILD" val="True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9835"/>
  <p:tag name="ORIGINALWIDTH" val="3.596665"/>
  <p:tag name="EMFCHILD" val="True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19563"/>
  <p:tag name="ORIGINALWIDTH" val="2.236964"/>
  <p:tag name="EMFCHILD" val="True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02029"/>
  <p:tag name="ORIGINALWIDTH" val="1.535176"/>
  <p:tag name="EMFCHILD" val="True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2112"/>
  <p:tag name="ORIGINALWIDTH" val="3.64054"/>
  <p:tag name="EMFCHILD" val="True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2112"/>
  <p:tag name="ORIGINALWIDTH" val="2.456259"/>
  <p:tag name="EMFCHILD" val="True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02029"/>
  <p:tag name="ORIGINALWIDTH" val="1.579024"/>
  <p:tag name="EMFCHILD" val="True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58182"/>
  <p:tag name="ORIGINALWIDTH" val="3.333494"/>
  <p:tag name="EMFCHILD" val="True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1352"/>
  <p:tag name="ORIGINALWIDTH" val="3.64054"/>
  <p:tag name="EMFCHILD" val="True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51135"/>
  <p:tag name="ORIGINALWIDTH" val="2.236964"/>
  <p:tag name="EMFCHILD" val="True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84388"/>
  <p:tag name="ORIGINALWIDTH" val="0.7895118"/>
  <p:tag name="EMFCHILD" val="True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6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2.56252"/>
  <p:tag name="EMFCHILD" val="True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1.56252"/>
  <p:tag name="EMFCHILD" val="True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68752"/>
  <p:tag name="EMFCHILD" val="True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68752"/>
  <p:tag name="EMFCHILD" val="True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81252"/>
  <p:tag name="EMFCHILD" val="True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2.43752"/>
  <p:tag name="EMFCHILD" val="True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25"/>
  <p:tag name="ORIGINALWIDTH" val="2.31252"/>
  <p:tag name="EMFCHILD" val="True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4.93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i$ in right:&#10;&#10;\end{document}"/>
  <p:tag name="IGUANATEXSIZE" val="20"/>
  <p:tag name="IGUANATEXCURSOR" val="33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56252"/>
  <p:tag name="EMFCHILD" val="True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75"/>
  <p:tag name="EMFCHILD" val="True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625"/>
  <p:tag name="EMFCHILD" val="True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"/>
  <p:tag name="EMFCHILD" val="True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56252"/>
  <p:tag name="EMFCHILD" val="True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5"/>
  <p:tag name="ORIGINALWIDTH" val="1.56252"/>
  <p:tag name="EMFCHILD" val="True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1.5"/>
  <p:tag name="EMFCHILD" val="True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56252"/>
  <p:tag name="EMFCHILD" val="True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43752"/>
  <p:tag name="EMFCHILD" val="True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1.5"/>
  <p:tag name="EMFCHILD" val="True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.25"/>
  <p:tag name="EMFCHILD" val="True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625"/>
  <p:tag name="EMFCHILD" val="True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"/>
  <p:tag name="ORIGINALWIDTH" val="2.25"/>
  <p:tag name="EMFCHILD" val="True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0.75"/>
  <p:tag name="EMFCHILD" val="True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00419"/>
  <p:tag name="ORIGINALWIDTH" val="4.47072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1046"/>
  <p:tag name="ORIGINALWIDTH" val="3.108226"/>
  <p:tag name="EMFCHILD" val="True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793138"/>
  <p:tag name="ORIGINALWIDTH" val="4.47072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j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4637"/>
  <p:tag name="ORIGINALWIDTH" val="4.044947"/>
  <p:tag name="EMFCHILD" val="Tru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9455"/>
  <p:tag name="ORIGINALWIDTH" val="2.469538"/>
  <p:tag name="EMFCHILD" val="True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.7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i$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31252"/>
  <p:tag name="EMFCHILD" val="True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875"/>
  <p:tag name="EMFCHILD" val="True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2.6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s.t.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2.625"/>
  <p:tag name="EMFCHILD" val="True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875"/>
  <p:tag name="EMFCHILD" val="True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6768"/>
  <p:tag name="ORIGINALWIDTH" val="3.466667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x_k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5489"/>
  <p:tag name="ORIGINALWIDTH" val="3.884336"/>
  <p:tag name="EMFCHILD" val="True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7871"/>
  <p:tag name="ORIGINALWIDTH" val="2.673082"/>
  <p:tag name="EMFCHILD" val="True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3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\tilde{x}_i \ne \tilde{x}_j$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125"/>
  <p:tag name="EMFCHILD" val="True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68752"/>
  <p:tag name="EMFCHILD" val="True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1.56252"/>
  <p:tag name="EMFCHILD" val="True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3.68752"/>
  <p:tag name="EMFCHILD" val="True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"/>
  <p:tag name="ORIGINALWIDTH" val="4.93752"/>
  <p:tag name="EMFCHILD" val="True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125"/>
  <p:tag name="EMFCHILD" val="True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75"/>
  <p:tag name="EMFCHILD" val="True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25"/>
  <p:tag name="EMFCHILD" val="True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72346"/>
  <p:tag name="ORIGINALWIDTH" val="4.3828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61843"/>
  <p:tag name="ORIGINALWIDTH" val="2.062513"/>
  <p:tag name="EMFCHILD" val="True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1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2.125"/>
  <p:tag name="EMFCHILD" val="True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94437"/>
  <p:tag name="ORIGINALWIDTH" val="4.56699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4041"/>
  <p:tag name="ORIGINALWIDTH" val="4.088207"/>
  <p:tag name="EMFCHILD" val="True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997924"/>
  <p:tag name="ORIGINALWIDTH" val="3.498917"/>
  <p:tag name="EMFCHILD" val="True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356"/>
  <p:tag name="ORIGINALWIDTH" val="1.91519"/>
  <p:tag name="EMFCHILD" val="True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75949"/>
  <p:tag name="ORIGINALWIDTH" val="4.60383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718"/>
  <p:tag name="ORIGINALWIDTH" val="4.125026"/>
  <p:tag name="EMFCHILD" val="True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67222"/>
  <p:tag name="ORIGINALWIDTH" val="2.136174"/>
  <p:tag name="EMFCHILD" val="True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5.37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C(m_1)$&#10;&#10;\end{document}"/>
  <p:tag name="IGUANATEXSIZE" val="20"/>
  <p:tag name="IGUANATEXCURSOR" val="31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75"/>
  <p:tag name="EMFCHILD" val="True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6.25"/>
  <p:tag name="EMFCHILD" val="True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93752"/>
  <p:tag name="EMFCHILD" val="True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75"/>
  <p:tag name="EMFCHILD" val="True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.76354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/>
  <p:tag name="IGUANATEXSIZE" val="20"/>
  <p:tag name="IGUANATEXCURSOR" val="31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68914"/>
  <p:tag name="ORIGINALWIDTH" val="4.677215"/>
  <p:tag name="EMFCHILD" val="True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67294"/>
  <p:tag name="ORIGINALWIDTH" val="2.338619"/>
  <p:tag name="EMFCHILD" val="True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.80189"/>
  <p:tag name="EMFCHILD" val="True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17647"/>
  <p:tag name="ORIGINALWIDTH" val="2.43941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544"/>
  <p:tag name="ORIGINALWIDTH" val="3.523603"/>
  <p:tag name="EMFCHILD" val="Tru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75"/>
  <p:tag name="EMFCHILD" val="True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88694"/>
  <p:tag name="ORIGINALWIDTH" val="3.557495"/>
  <p:tag name="EMFCHILD" val="True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86631"/>
  <p:tag name="ORIGINALWIDTH" val="4.336743"/>
  <p:tag name="EMFCHILD" val="True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93"/>
  <p:tag name="ORIGINALWIDTH" val="2.405548"/>
  <p:tag name="EMFCHILD" val="True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5"/>
  <p:tag name="EMFCHILD" val="True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2.43752"/>
  <p:tag name="EMFCHILD" val="True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0004"/>
  <p:tag name="ORIGINALWIDTH" val="7.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35066"/>
  <p:tag name="ORIGINALWIDTH" val="7.10831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8815"/>
  <p:tag name="ORIGINALWIDTH" val="7.25563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28857"/>
  <p:tag name="ORIGINALWIDTH" val="7.9554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039"/>
  <p:tag name="ORIGINALWIDTH" val="32.68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(x_k, \tilde{x}_i, \tilde{x}_j)$&#10;\end{document}"/>
  <p:tag name="IGUANATEXSIZE" val="20"/>
  <p:tag name="IGUANATEXCURSOR" val="103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2924"/>
  <p:tag name="ORIGINALWIDTH" val="8.430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00419"/>
  <p:tag name="ORIGINALWIDTH" val="4.47072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1046"/>
  <p:tag name="ORIGINALWIDTH" val="3.108226"/>
  <p:tag name="EMFCHILD" val="True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(x_k, \tilde{x}_i, \tilde{x}_j)$&#10;\end{document}"/>
  <p:tag name="IGUANATEXSIZE" val="20"/>
  <p:tag name="IGUANATEXCURSOR" val="103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68752"/>
  <p:tag name="EMFCHILD" val="True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2.56252"/>
  <p:tag name="EMFCHILD" val="True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0.875"/>
  <p:tag name="EMFCHILD" val="True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06252"/>
  <p:tag name="EMFCHILD" val="True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68752"/>
  <p:tag name="EMFCHILD" val="True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1.56252"/>
  <p:tag name="EMFCHILD" val="True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0.875"/>
  <p:tag name="EMFCHILD" val="True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06252"/>
  <p:tag name="EMFCHILD" val="True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68752"/>
  <p:tag name="EMFCHILD" val="True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2.25"/>
  <p:tag name="EMFCHILD" val="True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EMFCHILD" val="True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94437"/>
  <p:tag name="ORIGINALWIDTH" val="4.56699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4041"/>
  <p:tag name="ORIGINALWIDTH" val="4.088207"/>
  <p:tag name="EMFCHILD" val="True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997924"/>
  <p:tag name="ORIGINALWIDTH" val="3.498917"/>
  <p:tag name="EMFCHILD" val="True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356"/>
  <p:tag name="ORIGINALWIDTH" val="1.91519"/>
  <p:tag name="EMFCHILD" val="True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75949"/>
  <p:tag name="ORIGINALWIDTH" val="4.60383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718"/>
  <p:tag name="ORIGINALWIDTH" val="4.125026"/>
  <p:tag name="EMFCHILD" val="True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67222"/>
  <p:tag name="ORIGINALWIDTH" val="2.136174"/>
  <p:tag name="EMFCHILD" val="True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72346"/>
  <p:tag name="ORIGINALWIDTH" val="4.3828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61843"/>
  <p:tag name="ORIGINALWIDTH" val="2.062513"/>
  <p:tag name="EMFCHILD" val="True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1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2.125"/>
  <p:tag name="EMFCHILD" val="True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15.87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83346"/>
  <p:tag name="ORIGINALWIDTH" val="17.4486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7.7353"/>
  <p:tag name="ORIGINALWIDTH" val="83.2396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/>
  <p:tag name="IGUANATEXSIZE" val="20"/>
  <p:tag name="IGUANATEXCURSOR" val="2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0)\}_{\secpar}$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1)\}_{\secpar}$&#10;&#10;\end{document}"/>
  <p:tag name="IGUANATEXSIZE" val="20"/>
  <p:tag name="IGUANATEXCURSOR" val="3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85.765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{(\msf{View}_{\mcal{M}}, \tilde{v}) \leftarrow G(\secpar, m, \epsilon)\}_\secpar$&#10;&#10;&#10;\end{document}"/>
  <p:tag name="IGUANATEXSIZE" val="20"/>
  <p:tag name="IGUANATEXCURSOR" val="4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"/>
  <p:tag name="ORIGINALWIDTH" val="8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2117"/>
  <p:tag name="ORIGINALWIDTH" val="57.33834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125"/>
  <p:tag name="EMFCHILD" val="True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5.296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/>
  <p:tag name="IGUANATEXSIZE" val="20"/>
  <p:tag name="IGUANATEXCURSOR" val="31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004"/>
  <p:tag name="ORIGINALWIDTH" val="92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Build a hybrid machine G s.t.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72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1. It is (expected) PPT&#10;&#10;\end{document}"/>
  <p:tag name="IGUANATEXSIZE" val="20"/>
  <p:tag name="IGUANATEXCURSOR" val="88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004"/>
  <p:tag name="ORIGINALWIDTH" val="97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2. It doesn’t rewind Step 1 \&amp; 2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39006"/>
  <p:tag name="ORIGINALWIDTH" val="33.8000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G(\secpar, m_0, \epsilon)$&#10;&#10;&#10;\end{document}"/>
  <p:tag name="IGUANATEXSIZE" val="20"/>
  <p:tag name="IGUANATEXCURSOR" val="36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"/>
  <p:tag name="ORIGINALWIDTH" val="8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"/>
  <p:tag name="ORIGINALWIDTH" val="8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3276"/>
  <p:tag name="ORIGINALWIDTH" val="33.8471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G(\secpar, m_1, \epsilon)$&#10;&#10;&#10;\end{document}"/>
  <p:tag name="IGUANATEXSIZE" val="20"/>
  <p:tag name="IGUANATEXCURSOR" val="353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83185"/>
  <p:tag name="ORIGINALWIDTH" val="5.6821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47334"/>
  <p:tag name="ORIGINALWIDTH" val="98.5016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3. It doesn’t use $m$ after Step 2&#10;&#10;\end{document}"/>
  <p:tag name="IGUANATEXSIZE" val="20"/>
  <p:tag name="IGUANATEXCURSOR" val="878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724"/>
  <p:tag name="ORIGINALWIDTH" val="102.764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4. For any $m$ and noticeable $\epsilon(\secpar)$&#10;&#10;\end{document}"/>
  <p:tag name="IGUANATEXSIZE" val="20"/>
  <p:tag name="IGUANATEXCURSOR" val="34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0487"/>
  <p:tag name="ORIGINALWIDTH" val="3.1561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4. For any $m$ and noticeable $\epsilon(\secpar)$&#10;&#10;\end{document}"/>
  <p:tag name="IGUANATEXSIZE" val="20"/>
  <p:tag name="IGUANATEXCURSOR" val="34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559226"/>
  <p:tag name="ORIGINALWIDTH" val="0.7489322"/>
  <p:tag name="EMFCHILD" val="True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0487"/>
  <p:tag name="ORIGINALWIDTH" val="4.119111"/>
  <p:tag name="EMFCHILD" val="True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156198"/>
  <p:tag name="EMFCHILD" val="True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2.407265"/>
  <p:tag name="EMFCHILD" val="True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20971"/>
  <p:tag name="EMFCHILD" val="True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3.584159"/>
  <p:tag name="EMFCHILD" val="True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96004"/>
  <p:tag name="ORIGINALWIDTH" val="3.477169"/>
  <p:tag name="EMFCHILD" val="True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814"/>
  <p:tag name="ORIGINALWIDTH" val="5.884468"/>
  <p:tag name="EMFCHILD" val="True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20971"/>
  <p:tag name="EMFCHILD" val="Tru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3.584159"/>
  <p:tag name="EMFCHILD" val="True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84468"/>
  <p:tag name="ORIGINALWIDTH" val="3.530681"/>
  <p:tag name="EMFCHILD" val="True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3.584159"/>
  <p:tag name="EMFCHILD" val="True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156198"/>
  <p:tag name="EMFCHILD" val="True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42526"/>
  <p:tag name="ORIGINALWIDTH" val="2.193285"/>
  <p:tag name="EMFCHILD" val="True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3497"/>
  <p:tag name="ORIGINALWIDTH" val="1.551343"/>
  <p:tag name="EMFCHILD" val="True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2.674758"/>
  <p:tag name="EMFCHILD" val="True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2.728236"/>
  <p:tag name="EMFCHILD" val="True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20971"/>
  <p:tag name="EMFCHILD" val="True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84468"/>
  <p:tag name="ORIGINALWIDTH" val="3.530681"/>
  <p:tag name="EMFCHILD" val="True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7477"/>
  <p:tag name="ORIGINALWIDTH" val="1.604855"/>
  <p:tag name="EMFCHILD" val="True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2.728236"/>
  <p:tag name="EMFCHILD" val="True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2.353787"/>
  <p:tag name="EMFCHILD" val="True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724"/>
  <p:tag name="ORIGINALWIDTH" val="1.658333"/>
  <p:tag name="EMFCHILD" val="True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946"/>
  <p:tag name="ORIGINALWIDTH" val="3.530681"/>
  <p:tag name="EMFCHILD" val="True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724"/>
  <p:tag name="ORIGINALWIDTH" val="1.658333"/>
  <p:tag name="EMFCHILD" val="True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8165"/>
  <p:tag name="ORIGINALWIDTH" val="2.96760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3. It doesn’t use $m$ after Step 2&#10;&#10;\end{document}"/>
  <p:tag name="IGUANATEXSIZE" val="20"/>
  <p:tag name="IGUANATEXCURSOR" val="878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131102"/>
  <p:tag name="ORIGINALWIDTH" val="0.7419194"/>
  <p:tag name="EMFCHILD" val="True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21077"/>
  <p:tag name="ORIGINALWIDTH" val="2.168635"/>
  <p:tag name="EMFCHILD" val="True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2303"/>
  <p:tag name="ORIGINALWIDTH" val="3.481248"/>
  <p:tag name="EMFCHILD" val="True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3.138832"/>
  <p:tag name="EMFCHILD" val="True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339861"/>
  <p:tag name="EMFCHILD" val="True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6579"/>
  <p:tag name="ORIGINALWIDTH" val="3.595387"/>
  <p:tag name="EMFCHILD" val="True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8141"/>
  <p:tag name="ORIGINALWIDTH" val="0.8560581"/>
  <p:tag name="EMFCHILD" val="True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3667"/>
  <p:tag name="ORIGINALWIDTH" val="3.595387"/>
  <p:tag name="EMFCHILD" val="True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339861"/>
  <p:tag name="EMFCHILD" val="True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8815"/>
  <p:tag name="ORIGINALWIDTH" val="7.25563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3667"/>
  <p:tag name="ORIGINALWIDTH" val="5.87816"/>
  <p:tag name="EMFCHILD" val="True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3.195883"/>
  <p:tag name="EMFCHILD" val="True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2303"/>
  <p:tag name="ORIGINALWIDTH" val="2.339861"/>
  <p:tag name="EMFCHILD" val="True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6579"/>
  <p:tag name="ORIGINALWIDTH" val="2.454"/>
  <p:tag name="EMFCHILD" val="True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3494"/>
  <p:tag name="ORIGINALWIDTH" val="3.138832"/>
  <p:tag name="EMFCHILD" val="True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21609"/>
  <p:tag name="ORIGINALWIDTH" val="3.538299"/>
  <p:tag name="EMFCHILD" val="True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28857"/>
  <p:tag name="ORIGINALWIDTH" val="7.9554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06939"/>
  <p:tag name="ORIGINALWIDTH" val="2.853467"/>
  <p:tag name="EMFCHILD" val="True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01073"/>
  <p:tag name="ORIGINALWIDTH" val="2.52097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1441"/>
  <p:tag name="ORIGINALWIDTH" val="5.68217"/>
  <p:tag name="EMFCHILD" val="True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7837"/>
  <p:tag name="ORIGINALWIDTH" val="5.21454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G(\secpar, m_1, \epsilon)$&#10;&#10;&#10;\end{document}"/>
  <p:tag name="IGUANATEXSIZE" val="20"/>
  <p:tag name="IGUANATEXCURSOR" val="353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3276"/>
  <p:tag name="ORIGINALWIDTH" val="1.706578"/>
  <p:tag name="EMFCHILD" val="True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8217"/>
  <p:tag name="ORIGINALWIDTH" val="3.650196"/>
  <p:tag name="EMFCHILD" val="True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2479"/>
  <p:tag name="ORIGINALWIDTH" val="0.8532891"/>
  <p:tag name="EMFCHILD" val="True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2398"/>
  <p:tag name="ORIGINALWIDTH" val="6.020443"/>
  <p:tag name="EMFCHILD" val="True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7208"/>
  <p:tag name="ORIGINALWIDTH" val="1.896198"/>
  <p:tag name="EMFCHILD" val="True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2479"/>
  <p:tag name="ORIGINALWIDTH" val="0.8532891"/>
  <p:tag name="EMFCHILD" val="True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0004"/>
  <p:tag name="ORIGINALWIDTH" val="7.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7588"/>
  <p:tag name="ORIGINALWIDTH" val="2.417667"/>
  <p:tag name="EMFCHILD" val="True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3276"/>
  <p:tag name="ORIGINALWIDTH" val="1.706578"/>
  <p:tag name="EMFCHILD" val="True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5.75"/>
  <p:tag name="EMFCHILD" val="True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125"/>
  <p:tag name="EMFCHILD" val="True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5.75"/>
  <p:tag name="EMFCHILD" val="True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125"/>
  <p:tag name="EMFCHILD" val="True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222"/>
  <p:tag name="ORIGINALWIDTH" val="5.18104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G(\secpar, m_0, \epsilon)$&#10;&#10;&#10;\end{document}"/>
  <p:tag name="IGUANATEXSIZE" val="20"/>
  <p:tag name="IGUANATEXCURSOR" val="36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39006"/>
  <p:tag name="ORIGINALWIDTH" val="1.677667"/>
  <p:tag name="EMFCHILD" val="Tru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35066"/>
  <p:tag name="ORIGINALWIDTH" val="7.10831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1177"/>
  <p:tag name="ORIGINALWIDTH" val="3.602065"/>
  <p:tag name="EMFCHILD" val="True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7157"/>
  <p:tag name="ORIGINALWIDTH" val="0.8388491"/>
  <p:tag name="EMFCHILD" val="True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9437"/>
  <p:tag name="ORIGINALWIDTH" val="5.970537"/>
  <p:tag name="EMFCHILD" val="True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46138"/>
  <p:tag name="ORIGINALWIDTH" val="2.368471"/>
  <p:tag name="EMFCHILD" val="True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7157"/>
  <p:tag name="ORIGINALWIDTH" val="0.8388491"/>
  <p:tag name="EMFCHILD" val="True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0751"/>
  <p:tag name="ORIGINALWIDTH" val="2.41783"/>
  <p:tag name="EMFCHILD" val="True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39006"/>
  <p:tag name="ORIGINALWIDTH" val="1.677667"/>
  <p:tag name="EMFCHILD" val="True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2. It doesn’t rewind Step 1 \&amp; 2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2.125"/>
  <p:tag name="EMFCHILD" val="True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752"/>
  <p:tag name="ORIGINALWIDTH" val="26.87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\tilde{x}_i \ne \tilde{x}_j$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18752"/>
  <p:tag name="EMFCHILD" val="True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5"/>
  <p:tag name="EMFCHILD" val="True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31252"/>
  <p:tag name="EMFCHILD" val="True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56252"/>
  <p:tag name="EMFCHILD" val="True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75"/>
  <p:tag name="EMFCHILD" val="True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4.56252"/>
  <p:tag name="EMFCHILD" val="True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49802"/>
  <p:tag name="ORIGINALWIDTH" val="11.4441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x_k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875"/>
  <p:tag name="EMFCHILD" val="True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1.5"/>
  <p:tag name="EMFCHILD" val="True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625"/>
  <p:tag name="EMFCHILD" val="True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5"/>
  <p:tag name="EMFCHILD" val="True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3.125"/>
  <p:tag name="EMFCHILD" val="True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18752"/>
  <p:tag name="EMFCHILD" val="True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"/>
  <p:tag name="EMFCHILD" val="True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375"/>
  <p:tag name="EMFCHILD" val="True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4.875"/>
  <p:tag name="EMFCHILD" val="True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10.1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s.t.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875"/>
  <p:tag name="EMFCHILD" val="True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2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1. It is (expected) PPT&#10;&#10;\end{document}"/>
  <p:tag name="IGUANATEXSIZE" val="20"/>
  <p:tag name="IGUANATEXCURSOR" val="88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18752"/>
  <p:tag name="EMFCHILD" val="True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18752"/>
  <p:tag name="EMFCHILD" val="True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1.5"/>
  <p:tag name="EMFCHILD" val="True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1252"/>
  <p:tag name="EMFCHILD" val="True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25"/>
  <p:tag name="EMFCHILD" val="True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56252"/>
  <p:tag name="EMFCHILD" val="True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7504"/>
  <p:tag name="ORIGINALWIDTH" val="6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i$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25"/>
  <p:tag name="EMFCHILD" val="True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"/>
  <p:tag name="EMFCHILD" val="True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25"/>
  <p:tag name="EMFCHILD" val="True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18752"/>
  <p:tag name="EMFCHILD" val="True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18752"/>
  <p:tag name="EMFCHILD" val="True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625"/>
  <p:tag name="EMFCHILD" val="True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5968"/>
  <p:tag name="ORIGINALWIDTH" val="6.85511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j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Build a hybrid machine G s.t.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56252"/>
  <p:tag name="EMFCHILD" val="True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1.56252"/>
  <p:tag name="EMFCHILD" val="True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"/>
  <p:tag name="EMFCHILD" val="True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"/>
  <p:tag name="EMFCHILD" val="True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6252"/>
  <p:tag name="EMFCHILD" val="True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375"/>
  <p:tag name="EMFCHILD" val="Tru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2924"/>
  <p:tag name="ORIGINALWIDTH" val="8.430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"/>
  <p:tag name="EMFCHILD" val="True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"/>
  <p:tag name="EMFCHILD" val="True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5.56252"/>
  <p:tag name="EMFCHILD" val="True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68752"/>
  <p:tag name="EMFCHILD" val="True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4.81252"/>
  <p:tag name="EMFCHILD" val="True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75"/>
  <p:tag name="ORIGINALWIDTH" val="7.56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Leftarrow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31252"/>
  <p:tag name="EMFCHILD" val="True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3061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0604"/>
  <p:tag name="ORIGINALWIDTH" val="0.5993763"/>
  <p:tag name="EMFCHILD" val="True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95276"/>
  <p:tag name="ORIGINALWIDTH" val="5.993553"/>
  <p:tag name="EMFCHILD" val="True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265327"/>
  <p:tag name="EMFCHILD" val="True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304418"/>
  <p:tag name="ORIGINALWIDTH" val="37.0647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i$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62086"/>
  <p:tag name="ORIGINALWIDTH" val="3.862512"/>
  <p:tag name="EMFCHILD" val="True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98089"/>
  <p:tag name="ORIGINALWIDTH" val="0.5993763"/>
  <p:tag name="EMFCHILD" val="True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3.929128"/>
  <p:tag name="EMFCHILD" val="True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198711"/>
  <p:tag name="EMFCHILD" val="True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6984"/>
  <p:tag name="ORIGINALWIDTH" val="3.529558"/>
  <p:tag name="EMFCHILD" val="True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0614"/>
  <p:tag name="ORIGINALWIDTH" val="0.8657564"/>
  <p:tag name="EMFCHILD" val="True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5.860363"/>
  <p:tag name="EMFCHILD" val="True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97227"/>
  <p:tag name="EMFCHILD" val="True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681838"/>
  <p:tag name="ORIGINALWIDTH" val="37.98306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j$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2.730417"/>
  <p:tag name="EMFCHILD" val="True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5.75"/>
  <p:tag name="EMFCHILD" val="True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125"/>
  <p:tag name="EMFCHILD" val="True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2.5188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{(\msf{View}_{\mcal{M}}, \tilde{v}) \leftarrow G(\secpar, m, \epsilon)\}_\secpar$&#10;&#10;&#10;\end{document}"/>
  <p:tag name="IGUANATEXSIZE" val="20"/>
  <p:tag name="IGUANATEXCURSOR" val="4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56197"/>
  <p:tag name="ORIGINALWIDTH" val="4.596836"/>
  <p:tag name="EMFCHILD" val="True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0257"/>
  <p:tag name="ORIGINALWIDTH" val="0.6297009"/>
  <p:tag name="EMFCHILD" val="True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4145"/>
  <p:tag name="ORIGINALWIDTH" val="2.707734"/>
  <p:tag name="EMFCHILD" val="True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5214"/>
  <p:tag name="ORIGINALWIDTH" val="4.659786"/>
  <p:tag name="EMFCHILD" val="True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28775"/>
  <p:tag name="ORIGINALWIDTH" val="20.11851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56"/>
  <p:tag name="ORIGINALWIDTH" val="6.045128"/>
  <p:tag name="EMFCHILD" val="True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803"/>
  <p:tag name="ORIGINALWIDTH" val="0.8815812"/>
  <p:tag name="EMFCHILD" val="True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45313"/>
  <p:tag name="ORIGINALWIDTH" val="3.967135"/>
  <p:tag name="EMFCHILD" val="True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8204"/>
  <p:tag name="ORIGINALWIDTH" val="3.148504"/>
  <p:tag name="EMFCHILD" val="True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4915"/>
  <p:tag name="ORIGINALWIDTH" val="6.359999"/>
  <p:tag name="EMFCHILD" val="True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8078"/>
  <p:tag name="ORIGINALWIDTH" val="5.100597"/>
  <p:tag name="EMFCHILD" val="True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82138"/>
  <p:tag name="ORIGINALWIDTH" val="3.526325"/>
  <p:tag name="EMFCHILD" val="True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803"/>
  <p:tag name="ORIGINALWIDTH" val="0.8186309"/>
  <p:tag name="EMFCHILD" val="True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35.2268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8204"/>
  <p:tag name="ORIGINALWIDTH" val="5.856238"/>
  <p:tag name="EMFCHILD" val="True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803"/>
  <p:tag name="ORIGINALWIDTH" val="0.8815812"/>
  <p:tag name="EMFCHILD" val="True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2264"/>
  <p:tag name="ORIGINALWIDTH" val="2.392863"/>
  <p:tag name="EMFCHILD" val="True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2.581794"/>
  <p:tag name="EMFCHILD" val="True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6025"/>
  <p:tag name="ORIGINALWIDTH" val="2.707734"/>
  <p:tag name="EMFCHILD" val="True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12.56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13.93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p_{\msf{pref}}$&#10;&#10;\end{document}"/>
  <p:tag name="IGUANATEXSIZE" val="20"/>
  <p:tag name="IGUANATEXCURSOR" val="32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1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p_{\msf{pref}}$&#10;&#10;\end{document}"/>
  <p:tag name="IGUANATEXSIZE" val="20"/>
  <p:tag name="IGUANATEXCURSOR" val="32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1"/>
  <p:tag name="ORIGINALWIDTH" val="1.625"/>
  <p:tag name="EMFCHILD" val="True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25039"/>
  <p:tag name="ORIGINALWIDTH" val="32.687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(x_k, \tilde{x}_i, \tilde{x}_j)$&#10;\end{document}"/>
  <p:tag name="IGUANATEXSIZE" val="20"/>
  <p:tag name="IGUANATEXCURSOR" val="103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2.43752"/>
  <p:tag name="EMFCHILD" val="True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1.43752"/>
  <p:tag name="EMFCHILD" val="True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2.25"/>
  <p:tag name="EMFCHILD" val="True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1.93752"/>
  <p:tag name="EMFCHILD" val="True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3.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"/>
  <p:tag name="EMFCHILD" val="True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06252"/>
  <p:tag name="EMFCHILD" val="True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2.56252"/>
  <p:tag name="EMFCHILD" val="True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x$&#10;\end{document}"/>
  <p:tag name="IGUANATEXSIZE" val="20"/>
  <p:tag name="IGUANATEXCURSOR" val="1002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51.16114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_0/m_1)$ &#10;\end{document}"/>
  <p:tag name="IGUANATEXSIZE" val="20"/>
  <p:tag name="IGUANATEXCURSOR" val="29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114412"/>
  <p:tag name="ORIGINALWIDTH" val="52.37084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i$ in right,&#10;&#10;\end{document}"/>
  <p:tag name="IGUANATEXSIZE" val="20"/>
  <p:tag name="IGUANATEXCURSOR" val="33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8738"/>
  <p:tag name="ORIGINALWIDTH" val="30.7958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:&#10;&#10;\end{document}"/>
  <p:tag name="IGUANATEXSIZE" val="20"/>
  <p:tag name="IGUANATEXCURSOR" val="322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96933"/>
  <p:tag name="ORIGINALWIDTH" val="52.8534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j$ in right,&#10;&#10;\end{document}"/>
  <p:tag name="IGUANATEXSIZE" val="20"/>
  <p:tag name="IGUANATEXCURSOR" val="33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8738"/>
  <p:tag name="ORIGINALWIDTH" val="30.7958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:&#10;&#10;\end{document}"/>
  <p:tag name="IGUANATEXSIZE" val="20"/>
  <p:tag name="IGUANATEXCURSOR" val="322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2924"/>
  <p:tag name="ORIGINALWIDTH" val="8.430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00419"/>
  <p:tag name="ORIGINALWIDTH" val="4.47072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1"/>
  <p:tag name="ORIGINALWIDTH" val="48.62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_1 = \mathsf{Com}(\$100)$&#10;\end{document}"/>
  <p:tag name="IGUANATEXSIZE" val="20"/>
  <p:tag name="IGUANATEXCURSOR" val="585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75"/>
  <p:tag name="ORIGINALWIDTH" val="2.81252"/>
  <p:tag name="EMFCHILD" val="Tru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1046"/>
  <p:tag name="ORIGINALWIDTH" val="3.108226"/>
  <p:tag name="EMFCHILD" val="True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5523"/>
  <p:tag name="ORIGINALWIDTH" val="3.695517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:&#10;&#10;\end{document}"/>
  <p:tag name="IGUANATEXSIZE" val="20"/>
  <p:tag name="IGUANATEXCURSOR" val="322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5339"/>
  <p:tag name="ORIGINALWIDTH" val="2.548624"/>
  <p:tag name="EMFCHILD" val="True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071"/>
  <p:tag name="ORIGINALWIDTH" val="1.571665"/>
  <p:tag name="EMFCHILD" val="True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0568"/>
  <p:tag name="ORIGINALWIDTH" val="3.780472"/>
  <p:tag name="EMFCHILD" val="True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4947"/>
  <p:tag name="ORIGINALWIDTH" val="1.656619"/>
  <p:tag name="EMFCHILD" val="True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7986"/>
  <p:tag name="ORIGINALWIDTH" val="2.88844"/>
  <p:tag name="EMFCHILD" val="True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4425"/>
  <p:tag name="ORIGINALWIDTH" val="2.421206"/>
  <p:tag name="EMFCHILD" val="Tru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7254"/>
  <p:tag name="ORIGINALWIDTH" val="2.293761"/>
  <p:tag name="EMFCHILD" val="True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25614"/>
  <p:tag name="ORIGINALWIDTH" val="0.8070775"/>
  <p:tag name="EMFCHILD" val="Tru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2.375"/>
  <p:tag name="EMFCHILD" val="True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2112"/>
  <p:tag name="ORIGINALWIDTH" val="4.91251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j$ in right,&#10;&#10;\end{document}"/>
  <p:tag name="IGUANATEXSIZE" val="20"/>
  <p:tag name="IGUANATEXCURSOR" val="33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7476"/>
  <p:tag name="ORIGINALWIDTH" val="3.596665"/>
  <p:tag name="EMFCHILD" val="True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3711"/>
  <p:tag name="ORIGINALWIDTH" val="2.763305"/>
  <p:tag name="EMFCHILD" val="True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264"/>
  <p:tag name="ORIGINALWIDTH" val="3.596665"/>
  <p:tag name="EMFCHILD" val="Tru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211109"/>
  <p:tag name="ORIGINALWIDTH" val="3.991435"/>
  <p:tag name="EMFCHILD" val="True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9835"/>
  <p:tag name="ORIGINALWIDTH" val="3.596665"/>
  <p:tag name="EMFCHILD" val="True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3184"/>
  <p:tag name="ORIGINALWIDTH" val="2.193088"/>
  <p:tag name="EMFCHILD" val="True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58182"/>
  <p:tag name="ORIGINALWIDTH" val="1.535176"/>
  <p:tag name="EMFCHILD" val="True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264"/>
  <p:tag name="ORIGINALWIDTH" val="3.596665"/>
  <p:tag name="EMFCHILD" val="True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28264"/>
  <p:tag name="ORIGINALWIDTH" val="2.412411"/>
  <p:tag name="EMFCHILD" val="Tru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"/>
  <p:tag name="EMFCHILD" val="True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58182"/>
  <p:tag name="ORIGINALWIDTH" val="1.579024"/>
  <p:tag name="EMFCHILD" val="True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14306"/>
  <p:tag name="ORIGINALWIDTH" val="3.289646"/>
  <p:tag name="EMFCHILD" val="True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7476"/>
  <p:tag name="ORIGINALWIDTH" val="3.64054"/>
  <p:tag name="EMFCHILD" val="True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51135"/>
  <p:tag name="ORIGINALWIDTH" val="2.280812"/>
  <p:tag name="EMFCHILD" val="True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43982"/>
  <p:tag name="ORIGINALWIDTH" val="0.8333874"/>
  <p:tag name="EMFCHILD" val="True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5523"/>
  <p:tag name="ORIGINALWIDTH" val="3.695517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 in left:&#10;&#10;\end{document}"/>
  <p:tag name="IGUANATEXSIZE" val="20"/>
  <p:tag name="IGUANATEXCURSOR" val="322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35339"/>
  <p:tag name="ORIGINALWIDTH" val="2.548624"/>
  <p:tag name="EMFCHILD" val="True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071"/>
  <p:tag name="ORIGINALWIDTH" val="1.571665"/>
  <p:tag name="EMFCHILD" val="True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10568"/>
  <p:tag name="ORIGINALWIDTH" val="3.780472"/>
  <p:tag name="EMFCHILD" val="True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4947"/>
  <p:tag name="ORIGINALWIDTH" val="1.656619"/>
  <p:tag name="EMFCHILD" val="Tru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3"/>
  <p:tag name="EMFCHILD" val="True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37986"/>
  <p:tag name="ORIGINALWIDTH" val="2.88844"/>
  <p:tag name="EMFCHILD" val="True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4425"/>
  <p:tag name="ORIGINALWIDTH" val="2.421206"/>
  <p:tag name="EMFCHILD" val="True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97254"/>
  <p:tag name="ORIGINALWIDTH" val="2.293761"/>
  <p:tag name="EMFCHILD" val="True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25614"/>
  <p:tag name="ORIGINALWIDTH" val="0.8070775"/>
  <p:tag name="EMFCHILD" val="True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9835"/>
  <p:tag name="ORIGINALWIDTH" val="4.91250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when $\tilde{x}_i$ in right,&#10;&#10;\end{document}"/>
  <p:tag name="IGUANATEXSIZE" val="20"/>
  <p:tag name="IGUANATEXCURSOR" val="336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96771"/>
  <p:tag name="ORIGINALWIDTH" val="3.640533"/>
  <p:tag name="EMFCHILD" val="True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91407"/>
  <p:tag name="ORIGINALWIDTH" val="2.763299"/>
  <p:tag name="EMFCHILD" val="True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9835"/>
  <p:tag name="ORIGINALWIDTH" val="3.596658"/>
  <p:tag name="EMFCHILD" val="Tru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49588"/>
  <p:tag name="ORIGINALWIDTH" val="3.991426"/>
  <p:tag name="EMFCHILD" val="True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47559"/>
  <p:tag name="ORIGINALWIDTH" val="3.596658"/>
  <p:tag name="EMFCHILD" val="Tru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1"/>
  <p:tag name="ORIGINALWIDTH" val="1.625"/>
  <p:tag name="EMFCHILD" val="True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66854"/>
  <p:tag name="ORIGINALWIDTH" val="1.491297"/>
  <p:tag name="EMFCHILD" val="True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7476"/>
  <p:tag name="ORIGINALWIDTH" val="1.535173"/>
  <p:tag name="EMFCHILD" val="True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9835"/>
  <p:tag name="ORIGINALWIDTH" val="3.596658"/>
  <p:tag name="EMFCHILD" val="True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9835"/>
  <p:tag name="ORIGINALWIDTH" val="2.412406"/>
  <p:tag name="EMFCHILD" val="Tru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7476"/>
  <p:tag name="ORIGINALWIDTH" val="1.535173"/>
  <p:tag name="EMFCHILD" val="True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89753"/>
  <p:tag name="ORIGINALWIDTH" val="3.289639"/>
  <p:tag name="EMFCHILD" val="True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96771"/>
  <p:tag name="ORIGINALWIDTH" val="3.640533"/>
  <p:tag name="EMFCHILD" val="True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82707"/>
  <p:tag name="ORIGINALWIDTH" val="2.280807"/>
  <p:tag name="EMFCHILD" val="True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31706"/>
  <p:tag name="ORIGINALWIDTH" val="0.8772335"/>
  <p:tag name="EMFCHILD" val="True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3752"/>
  <p:tag name="ORIGINALWIDTH" val="3.205447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_0/m_1)$ &#10;\end{document}"/>
  <p:tag name="IGUANATEXSIZE" val="20"/>
  <p:tag name="IGUANATEXCURSOR" val="29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3.56252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decom \$100&#10;\end{document}"/>
  <p:tag name="IGUANATEXSIZE" val="20"/>
  <p:tag name="IGUANATEXCURSOR" val="100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19475"/>
  <p:tag name="ORIGINALWIDTH" val="4.462477"/>
  <p:tag name="EMFCHILD" val="True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3752"/>
  <p:tag name="ORIGINALWIDTH" val="4.399606"/>
  <p:tag name="EMFCHILD" val="True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927"/>
  <p:tag name="ORIGINALWIDTH" val="3.205447"/>
  <p:tag name="EMFCHILD" val="True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8224"/>
  <p:tag name="ORIGINALWIDTH" val="5.593805"/>
  <p:tag name="EMFCHILD" val="True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1.697011"/>
  <p:tag name="EMFCHILD" val="True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1095"/>
  <p:tag name="ORIGINALWIDTH" val="5.908042"/>
  <p:tag name="EMFCHILD" val="Tru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5963"/>
  <p:tag name="ORIGINALWIDTH" val="2.325526"/>
  <p:tag name="EMFCHILD" val="True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2.828338"/>
  <p:tag name="EMFCHILD" val="True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1095"/>
  <p:tag name="ORIGINALWIDTH" val="5.908042"/>
  <p:tag name="EMFCHILD" val="True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96799"/>
  <p:tag name="ORIGINALWIDTH" val="1.885545"/>
  <p:tag name="EMFCHILD" val="Tru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81252"/>
  <p:tag name="EMFCHILD" val="Tru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1.634139"/>
  <p:tag name="EMFCHILD" val="True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(x_k, \tilde{x}_i, \tilde{x}_j)$&#10;\end{document}"/>
  <p:tag name="IGUANATEXSIZE" val="20"/>
  <p:tag name="IGUANATEXCURSOR" val="103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68752"/>
  <p:tag name="EMFCHILD" val="True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2.56252"/>
  <p:tag name="EMFCHILD" val="Tru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0.875"/>
  <p:tag name="EMFCHILD" val="True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06252"/>
  <p:tag name="EMFCHILD" val="Tru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68752"/>
  <p:tag name="EMFCHILD" val="True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1.56252"/>
  <p:tag name="EMFCHILD" val="Tru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2.75"/>
  <p:tag name="EMFCHILD" val="True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625"/>
  <p:tag name="ORIGINALWIDTH" val="0.875"/>
  <p:tag name="EMFCHILD" val="True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06252"/>
  <p:tag name="EMFCHILD" val="True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68752"/>
  <p:tag name="EMFCHILD" val="True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2.25"/>
  <p:tag name="EMFCHILD" val="Tru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5"/>
  <p:tag name="ORIGINALWIDTH" val="1.75"/>
  <p:tag name="EMFCHILD" val="True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3.25708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12461"/>
  <p:tag name="ORIGINALWIDTH" val="4.509837"/>
  <p:tag name="EMFCHILD" val="True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4.459712"/>
  <p:tag name="EMFCHILD" val="True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8401"/>
  <p:tag name="ORIGINALWIDTH" val="3.206995"/>
  <p:tag name="EMFCHILD" val="True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8089"/>
  <p:tag name="ORIGINALWIDTH" val="5.71246"/>
  <p:tag name="EMFCHILD" val="Tru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3.25"/>
  <p:tag name="EMFCHILD" val="True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20611"/>
  <p:tag name="ORIGINALWIDTH" val="4.108963"/>
  <p:tag name="EMFCHILD" val="True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8308"/>
  <p:tag name="ORIGINALWIDTH" val="6.013116"/>
  <p:tag name="EMFCHILD" val="True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8523"/>
  <p:tag name="ORIGINALWIDTH" val="4.13223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744"/>
  <p:tag name="ORIGINALWIDTH" val="3.297441"/>
  <p:tag name="EMFCHILD" val="Tru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17046"/>
  <p:tag name="ORIGINALWIDTH" val="4.967024"/>
  <p:tag name="EMFCHILD" val="True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8523"/>
  <p:tag name="ORIGINALWIDTH" val="4.173959"/>
  <p:tag name="EMFCHILD" val="True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744"/>
  <p:tag name="ORIGINALWIDTH" val="6.135733"/>
  <p:tag name="EMFCHILD" val="True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00241"/>
  <p:tag name="ORIGINALWIDTH" val="4.0904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j$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5.68752"/>
  <p:tag name="EMFCHILD" val="True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0044"/>
  <p:tag name="ORIGINALWIDTH" val="3.255688"/>
  <p:tag name="EMFCHILD" val="True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003501"/>
  <p:tag name="ORIGINALWIDTH" val="4.883545"/>
  <p:tag name="EMFCHILD" val="Tru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00241"/>
  <p:tag name="ORIGINALWIDTH" val="4.09048"/>
  <p:tag name="EMFCHILD" val="True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0044"/>
  <p:tag name="ORIGINALWIDTH" val="6.052254"/>
  <p:tag name="EMFCHILD" val="True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23523"/>
  <p:tag name="ORIGINALWIDTH" val="3.255688"/>
  <p:tag name="EMFCHILD" val="True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564"/>
  <p:tag name="ORIGINALWIDTH" val="2.462649"/>
  <p:tag name="EMFCHILD" val="True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600241"/>
  <p:tag name="ORIGINALWIDTH" val="4.09048"/>
  <p:tag name="EMFCHILD" val="True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40044"/>
  <p:tag name="ORIGINALWIDTH" val="3.673084"/>
  <p:tag name="EMFCHILD" val="Tru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75711"/>
  <p:tag name="ORIGINALWIDTH" val="2.295691"/>
  <p:tag name="EMFCHILD" val="True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78"/>
  <p:tag name="ORIGINALWIDTH" val="4.04875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 = \tilde{m}~\mrm{or}~\tilde{x}_i$&#10;&#10;\end{document}"/>
  <p:tag name="IGUANATEXSIZE" val="20"/>
  <p:tag name="IGUANATEXCURSOR" val="34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481"/>
  <p:tag name="ORIGINALWIDTH" val="7.187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^*_2$&#10;\end{document}"/>
  <p:tag name="IGUANATEXSIZE" val="20"/>
  <p:tag name="IGUANATEXCURSOR" val="58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52"/>
  <p:tag name="ORIGINALWIDTH" val="2.81252"/>
  <p:tag name="EMFCHILD" val="True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565"/>
  <p:tag name="ORIGINALWIDTH" val="3.213961"/>
  <p:tag name="EMFCHILD" val="True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920022"/>
  <p:tag name="ORIGINALWIDTH" val="4.841792"/>
  <p:tag name="EMFCHILD" val="True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78"/>
  <p:tag name="ORIGINALWIDTH" val="4.048753"/>
  <p:tag name="EMFCHILD" val="True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565"/>
  <p:tag name="ORIGINALWIDTH" val="5.968774"/>
  <p:tag name="EMFCHILD" val="True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8291"/>
  <p:tag name="ORIGINALWIDTH" val="3.255688"/>
  <p:tag name="EMFCHILD" val="True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3085"/>
  <p:tag name="ORIGINALWIDTH" val="2.462649"/>
  <p:tag name="EMFCHILD" val="True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99978"/>
  <p:tag name="ORIGINALWIDTH" val="4.048753"/>
  <p:tag name="EMFCHILD" val="True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565"/>
  <p:tag name="ORIGINALWIDTH" val="3.631357"/>
  <p:tag name="EMFCHILD" val="True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23523"/>
  <p:tag name="ORIGINALWIDTH" val="1.544378"/>
  <p:tag name="EMFCHILD" val="True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00419"/>
  <p:tag name="ORIGINALWIDTH" val="4.47072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2.43752"/>
  <p:tag name="EMFCHILD" val="True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1046"/>
  <p:tag name="ORIGINALWIDTH" val="3.108226"/>
  <p:tag name="EMFCHILD" val="True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793138"/>
  <p:tag name="ORIGINALWIDTH" val="4.47072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j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4637"/>
  <p:tag name="ORIGINALWIDTH" val="4.044947"/>
  <p:tag name="EMFCHILD" val="True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9455"/>
  <p:tag name="ORIGINALWIDTH" val="2.469538"/>
  <p:tag name="EMFCHILD" val="True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.7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i$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31252"/>
  <p:tag name="EMFCHILD" val="Tru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1.875"/>
  <p:tag name="EMFCHILD" val="True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"/>
  <p:tag name="ORIGINALWIDTH" val="2.6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s.t.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9375197"/>
  <p:tag name="EMFCHILD" val="True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2.625"/>
  <p:tag name="EMFCHILD" val="Tru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06252"/>
  <p:tag name="EMFCHILD" val="Tru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0.875"/>
  <p:tag name="EMFCHILD" val="True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96768"/>
  <p:tag name="ORIGINALWIDTH" val="3.466667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x_k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75489"/>
  <p:tag name="ORIGINALWIDTH" val="3.884336"/>
  <p:tag name="EMFCHILD" val="True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67871"/>
  <p:tag name="ORIGINALWIDTH" val="2.673082"/>
  <p:tag name="EMFCHILD" val="True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3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exists \tilde{x}_i \ne \tilde{x}_j$&#10;&#10;\end{document}"/>
  <p:tag name="IGUANATEXSIZE" val="20"/>
  <p:tag name="IGUANATEXCURSOR" val="345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125"/>
  <p:tag name="EMFCHILD" val="True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68752"/>
  <p:tag name="EMFCHILD" val="True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"/>
  <p:tag name="ORIGINALWIDTH" val="1.56252"/>
  <p:tag name="EMFCHILD" val="Tru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"/>
  <p:tag name="ORIGINALWIDTH" val="3.68752"/>
  <p:tag name="EMFCHILD" val="True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"/>
  <p:tag name="ORIGINALWIDTH" val="4.93752"/>
  <p:tag name="EMFCHILD" val="Tru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06252"/>
  <p:tag name="EMFCHILD" val="True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125"/>
  <p:tag name="EMFCHILD" val="True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75"/>
  <p:tag name="EMFCHILD" val="True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2.25"/>
  <p:tag name="EMFCHILD" val="True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72346"/>
  <p:tag name="ORIGINALWIDTH" val="4.3828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61843"/>
  <p:tag name="ORIGINALWIDTH" val="2.062513"/>
  <p:tag name="EMFCHILD" val="True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1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2.125"/>
  <p:tag name="EMFCHILD" val="True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94437"/>
  <p:tag name="ORIGINALWIDTH" val="4.56699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4041"/>
  <p:tag name="ORIGINALWIDTH" val="4.088207"/>
  <p:tag name="EMFCHILD" val="True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997924"/>
  <p:tag name="ORIGINALWIDTH" val="3.498917"/>
  <p:tag name="EMFCHILD" val="Tru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4.5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_1$&#10;\end{document}"/>
  <p:tag name="IGUANATEXSIZE" val="20"/>
  <p:tag name="IGUANATEXCURSOR" val="58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356"/>
  <p:tag name="ORIGINALWIDTH" val="1.91519"/>
  <p:tag name="EMFCHILD" val="True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75949"/>
  <p:tag name="ORIGINALWIDTH" val="4.60383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718"/>
  <p:tag name="ORIGINALWIDTH" val="4.125026"/>
  <p:tag name="EMFCHILD" val="True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67222"/>
  <p:tag name="ORIGINALWIDTH" val="2.136174"/>
  <p:tag name="EMFCHILD" val="True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93752"/>
  <p:tag name="EMFCHILD" val="True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18752"/>
  <p:tag name="ORIGINALWIDTH" val="4.56252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_1$&#10;\end{document}"/>
  <p:tag name="IGUANATEXSIZE" val="20"/>
  <p:tag name="IGUANATEXCURSOR" val="589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.76354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/>
  <p:tag name="IGUANATEXSIZE" val="20"/>
  <p:tag name="IGUANATEXCURSOR" val="31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68914"/>
  <p:tag name="ORIGINALWIDTH" val="4.677215"/>
  <p:tag name="EMFCHILD" val="Tru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67294"/>
  <p:tag name="ORIGINALWIDTH" val="2.338619"/>
  <p:tag name="EMFCHILD" val="True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.80189"/>
  <p:tag name="EMFCHILD" val="True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17647"/>
  <p:tag name="ORIGINALWIDTH" val="2.43941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544"/>
  <p:tag name="ORIGINALWIDTH" val="3.523603"/>
  <p:tag name="EMFCHILD" val="True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88694"/>
  <p:tag name="ORIGINALWIDTH" val="3.557495"/>
  <p:tag name="EMFCHILD" val="True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86631"/>
  <p:tag name="ORIGINALWIDTH" val="4.336743"/>
  <p:tag name="EMFCHILD" val="Tru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93752"/>
  <p:tag name="EMFCHILD" val="True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93"/>
  <p:tag name="ORIGINALWIDTH" val="2.405548"/>
  <p:tag name="EMFCHILD" val="True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5"/>
  <p:tag name="EMFCHILD" val="True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2.43752"/>
  <p:tag name="EMFCHILD" val="True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15.87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283346"/>
  <p:tag name="ORIGINALWIDTH" val="17.4486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5.296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/>
  <p:tag name="IGUANATEXSIZE" val="20"/>
  <p:tag name="IGUANATEXCURSOR" val="31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62481"/>
  <p:tag name="ORIGINALWIDTH" val="36.2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decom \$101&#10;\end{document}"/>
  <p:tag name="IGUANATEXSIZE" val="20"/>
  <p:tag name="IGUANATEXCURSOR" val="101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91.48859"/>
  <p:tag name="ORIGINALWIDTH" val="102.7372"/>
  <p:tag name="LATEXADDIN" val="\documentclass{article}&#10;\usepackage{amsmath}&#10;\pagestyle{empty}&#10;&#10;\renewcommand{\tilde}{\widetilde}&#10;&#10;\begin{document}&#10;&#10;$\tilde{m}$&#10;&#10;\end{document}"/>
  <p:tag name="IGUANATEXSIZE" val="20"/>
  <p:tag name="IGUANATEXCURSOR" val="12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8815"/>
  <p:tag name="ORIGINALWIDTH" val="7.255638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728857"/>
  <p:tag name="ORIGINALWIDTH" val="7.9554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0004"/>
  <p:tag name="ORIGINALWIDTH" val="7.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35066"/>
  <p:tag name="ORIGINALWIDTH" val="7.10831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35.2268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x$&#10;\end{document}"/>
  <p:tag name="IGUANATEXSIZE" val="20"/>
  <p:tag name="IGUANATEXCURSOR" val="1002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51.16114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_0/m_1)$ &#10;\end{document}"/>
  <p:tag name="IGUANATEXSIZE" val="20"/>
  <p:tag name="IGUANATEXCURSOR" val="29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2924"/>
  <p:tag name="ORIGINALWIDTH" val="8.430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00419"/>
  <p:tag name="ORIGINALWIDTH" val="4.47072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k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41046"/>
  <p:tag name="ORIGINALWIDTH" val="3.108226"/>
  <p:tag name="EMFCHILD" val="True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3752"/>
  <p:tag name="ORIGINALWIDTH" val="3.205447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_0/m_1)$ &#10;\end{document}"/>
  <p:tag name="IGUANATEXSIZE" val="20"/>
  <p:tag name="IGUANATEXCURSOR" val="293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19475"/>
  <p:tag name="ORIGINALWIDTH" val="4.462477"/>
  <p:tag name="EMFCHILD" val="True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33752"/>
  <p:tag name="ORIGINALWIDTH" val="4.399606"/>
  <p:tag name="EMFCHILD" val="True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33927"/>
  <p:tag name="ORIGINALWIDTH" val="3.205447"/>
  <p:tag name="EMFCHILD" val="True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8224"/>
  <p:tag name="ORIGINALWIDTH" val="5.593805"/>
  <p:tag name="EMFCHILD" val="True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1.697011"/>
  <p:tag name="EMFCHILD" val="True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1095"/>
  <p:tag name="ORIGINALWIDTH" val="5.908042"/>
  <p:tag name="EMFCHILD" val="True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5963"/>
  <p:tag name="ORIGINALWIDTH" val="2.325526"/>
  <p:tag name="EMFCHILD" val="Tru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09.4863"/>
  <p:tag name="ORIGINALWIDTH" val="362.9547"/>
  <p:tag name="LATEXADDIN" val="\documentclass{article}&#10;\usepackage{amsmath}&#10;\pagestyle{empty}&#10;\newcommand{\msf}{\mathsf}&#10;\newcommand{\mcal}{\mathcal}&#10;\renewcommand{\tilde}{\widetilde}&#10;\begin{document}&#10;&#10;$\msf{View}_{\mcal{M}}$&#10;&#10;\end{document}"/>
  <p:tag name="IGUANATEXSIZE" val="20"/>
  <p:tag name="IGUANATEXCURSOR" val="19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2.828338"/>
  <p:tag name="EMFCHILD" val="True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1095"/>
  <p:tag name="ORIGINALWIDTH" val="5.908042"/>
  <p:tag name="EMFCHILD" val="True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96799"/>
  <p:tag name="ORIGINALWIDTH" val="1.885545"/>
  <p:tag name="EMFCHILD" val="True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59241"/>
  <p:tag name="ORIGINALWIDTH" val="1.634139"/>
  <p:tag name="EMFCHILD" val="True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3.25708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\tilde{m})$ &#10;\end{document}"/>
  <p:tag name="IGUANATEXSIZE" val="20"/>
  <p:tag name="IGUANATEXCURSOR" val="302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12461"/>
  <p:tag name="ORIGINALWIDTH" val="4.509837"/>
  <p:tag name="EMFCHILD" val="True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13336"/>
  <p:tag name="ORIGINALWIDTH" val="4.459712"/>
  <p:tag name="EMFCHILD" val="True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8401"/>
  <p:tag name="ORIGINALWIDTH" val="3.206995"/>
  <p:tag name="EMFCHILD" val="Tru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643.794"/>
  <p:tag name="LATEXADDIN" val="\documentclass{article}&#10;\usepackage{amsmath}&#10;\pagestyle{empty}&#10;\newcommand{\msf}{\mathsf}&#10;\newcommand{\mcal}{\mathcal}&#10;\newcommand{\secpar}{\lambda}&#10;\renewcommand{\tilde}{\widetilde}&#10;\begin{document}&#10;&#10;$\msf{mim}^{\mcal{M}}_{\langle C, R \rangle}(\secpar, m) :=(\msf{View}_{\mcal{M}}, \tilde{m})$&#10;&#10;\end{document}"/>
  <p:tag name="IGUANATEXSIZE" val="20"/>
  <p:tag name="IGUANATEXCURSOR" val="26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8089"/>
  <p:tag name="ORIGINALWIDTH" val="5.71246"/>
  <p:tag name="EMFCHILD" val="True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20611"/>
  <p:tag name="ORIGINALWIDTH" val="4.108963"/>
  <p:tag name="EMFCHILD" val="True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8308"/>
  <p:tag name="ORIGINALWIDTH" val="6.013116"/>
  <p:tag name="EMFCHILD" val="True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68238"/>
  <p:tag name="ORIGINALWIDTH" val="1.703716"/>
  <p:tag name="EMFCHILD" val="True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72346"/>
  <p:tag name="ORIGINALWIDTH" val="4.3828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t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61843"/>
  <p:tag name="ORIGINALWIDTH" val="2.062513"/>
  <p:tag name="EMFCHILD" val="True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4.12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x_1$&#10;&#10;\end{document}"/>
  <p:tag name="IGUANATEXSIZE" val="20"/>
  <p:tag name="IGUANATEXCURSOR" val="312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2.125"/>
  <p:tag name="EMFCHILD" val="True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94437"/>
  <p:tag name="ORIGINALWIDTH" val="4.566993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{\tilde{t}}$&#10;&#10;\end{document}"/>
  <p:tag name="IGUANATEXSIZE" val="20"/>
  <p:tag name="IGUANATEXCURSOR" val="33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4041"/>
  <p:tag name="ORIGINALWIDTH" val="4.088207"/>
  <p:tag name="EMFCHILD" val="True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6997924"/>
  <p:tag name="ORIGINALWIDTH" val="3.498917"/>
  <p:tag name="EMFCHILD" val="True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356"/>
  <p:tag name="ORIGINALWIDTH" val="1.91519"/>
  <p:tag name="EMFCHILD" val="True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575949"/>
  <p:tag name="ORIGINALWIDTH" val="4.603835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x}_1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6718"/>
  <p:tag name="ORIGINALWIDTH" val="4.125026"/>
  <p:tag name="EMFCHILD" val="True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67222"/>
  <p:tag name="ORIGINALWIDTH" val="2.136174"/>
  <p:tag name="EMFCHILD" val="True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8.9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\mathcal{M}$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311.961"/>
  <p:tag name="LATEXADDIN" val="\documentclass{article}&#10;\usepackage{amsmath}&#10;\pagestyle{empty}&#10;\newcommand{\msf}{\mathsf}&#10;\newcommand{\mcal}{\mathcal}&#10;\newcommand{\secpar}{\lambda}&#10;\renewcommand{\tilde}{\widetilde}&#10;\begin{document}&#10;&#10;$\langle C, R \rangle$&#10;&#10;\end{document}"/>
  <p:tag name="IGUANATEXSIZE" val="20"/>
  <p:tag name="IGUANATEXCURSOR" val="22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.76354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(&gt; t)$&#10;&#10;\end{document}"/>
  <p:tag name="IGUANATEXSIZE" val="20"/>
  <p:tag name="IGUANATEXCURSOR" val="31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868914"/>
  <p:tag name="ORIGINALWIDTH" val="4.677215"/>
  <p:tag name="EMFCHILD" val="True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67294"/>
  <p:tag name="ORIGINALWIDTH" val="2.338619"/>
  <p:tag name="EMFCHILD" val="True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5993"/>
  <p:tag name="ORIGINALWIDTH" val="1.80189"/>
  <p:tag name="EMFCHILD" val="True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17647"/>
  <p:tag name="ORIGINALWIDTH" val="2.439418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tag $\tilde{t}$&#10;\end{document}"/>
  <p:tag name="IGUANATEXSIZE" val="20"/>
  <p:tag name="IGUANATEXCURSOR" val="87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8544"/>
  <p:tag name="ORIGINALWIDTH" val="3.523603"/>
  <p:tag name="EMFCHILD" val="Tru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311.961"/>
  <p:tag name="LATEXADDIN" val="\documentclass{article}&#10;\usepackage{amsmath}&#10;\pagestyle{empty}&#10;\newcommand{\msf}{\mathsf}&#10;\newcommand{\mcal}{\mathcal}&#10;\newcommand{\secpar}{\lambda}&#10;\renewcommand{\tilde}{\widetilde}&#10;\begin{document}&#10;&#10;$\langle C, R \rangle$&#10;&#10;\end{document}"/>
  <p:tag name="IGUANATEXSIZE" val="20"/>
  <p:tag name="IGUANATEXCURSOR" val="22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88694"/>
  <p:tag name="ORIGINALWIDTH" val="3.557495"/>
  <p:tag name="EMFCHILD" val="True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86631"/>
  <p:tag name="ORIGINALWIDTH" val="4.336743"/>
  <p:tag name="EMFCHILD" val="True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93"/>
  <p:tag name="ORIGINALWIDTH" val="2.405548"/>
  <p:tag name="EMFCHILD" val="True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5"/>
  <p:tag name="EMFCHILD" val="True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2.43752"/>
  <p:tag name="EMFCHILD" val="True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6.2354"/>
  <p:tag name="ORIGINALWIDTH" val="632.9208"/>
  <p:tag name="LATEXADDIN" val="\documentclass{article}&#10;\usepackage{amsmath}&#10;\pagestyle{empty}&#10;\newcommand{\msf}{\mathsf}&#10;\newcommand{\mcal}{\mathcal}&#10;\newcommand{\secpar}{\lambda}&#10;\renewcommand{\tilde}{\widetilde}&#10;\begin{document}&#10;&#10;$\forall~m_0 \ne m_1$,&#10;&#10;\end{document}"/>
  <p:tag name="IGUANATEXSIZE" val="20"/>
  <p:tag name="IGUANATEXCURSOR" val="223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7.7353"/>
  <p:tag name="ORIGINALWIDTH" val="83.2396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/>
  <p:tag name="IGUANATEXSIZE" val="20"/>
  <p:tag name="IGUANATEXCURSOR" val="2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04"/>
  <p:tag name="ORIGINALWIDTH" val="3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34.696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56252"/>
  <p:tag name="ORIGINALWIDTH" val="15.87504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5.2343"/>
  <p:tag name="ORIGINALWIDTH" val="286.464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C(m)$&#10;\end{document}"/>
  <p:tag name="IGUANATEXSIZE" val="20"/>
  <p:tag name="IGUANATEXCURSOR" val="825"/>
  <p:tag name="TRANSPARENCY" val="True"/>
  <p:tag name="LATEXENGINEID" val="0"/>
  <p:tag name="TEMPFOLDER" val="c:\temp\"/>
  <p:tag name="LATEXFORMHEIGHT" val="400"/>
  <p:tag name="LATEXFORMWIDTH" val="580"/>
  <p:tag name="LATEXFORMWRAP" val="True"/>
  <p:tag name="BITMAPVECTOR" val="0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8146"/>
  <p:tag name="ORIGINALWIDTH" val="35.2268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)$ &#10;\end{document}"/>
  <p:tag name="IGUANATEXSIZE" val="20"/>
  <p:tag name="IGUANATEXCURSOR" val="29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80883"/>
  <p:tag name="ORIGINALWIDTH" val="6.543293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$R$&#10;\end{document}"/>
  <p:tag name="IGUANATEXSIZE" val="20"/>
  <p:tag name="IGUANATEXCURSOR" val="82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85321"/>
  <p:tag name="ORIGINALWIDTH" val="7.289719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{x}_1$&#10;\end{document}"/>
  <p:tag name="IGUANATEXSIZE" val="20"/>
  <p:tag name="IGUANATEXCURSOR" val="1001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6165"/>
  <p:tag name="ORIGINALWIDTH" val="4.150086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{x}_1$&#10;\end{document}"/>
  <p:tag name="IGUANATEXSIZE" val="20"/>
  <p:tag name="IGUANATEXCURSOR" val="1001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30516"/>
  <p:tag name="ORIGINALWIDTH" val="2.12918"/>
  <p:tag name="EMFCHILD" val="Tru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29155"/>
  <p:tag name="ORIGINALWIDTH" val="48.83084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^*_2 = \mathsf{Com}(\$101)$&#10;\end{document}"/>
  <p:tag name="IGUANATEXSIZE" val="20"/>
  <p:tag name="IGUANATEXCURSOR" val="61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0)\}_{\secpar}$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3242"/>
  <p:tag name="ORIGINALWIDTH" val="3.257089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renewcommand{\tilde}{\widetilde}&#10;\begin{document}&#10;&#10;$\mrm{SBCom}(m)$ &#10;\end{document}"/>
  <p:tag name="IGUANATEXSIZE" val="20"/>
  <p:tag name="IGUANATEXCURSOR" val="29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2368"/>
  <p:tag name="ORIGINALWIDTH" val="4.509837"/>
  <p:tag name="EMFCHILD" val="True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3242"/>
  <p:tag name="ORIGINALWIDTH" val="4.459712"/>
  <p:tag name="EMFCHILD" val="True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08308"/>
  <p:tag name="ORIGINALWIDTH" val="3.206995"/>
  <p:tag name="EMFCHILD" val="True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7995"/>
  <p:tag name="ORIGINALWIDTH" val="5.71246"/>
  <p:tag name="EMFCHILD" val="True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8146"/>
  <p:tag name="ORIGINALWIDTH" val="1.703716"/>
  <p:tag name="EMFCHILD" val="True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8214"/>
  <p:tag name="ORIGINALWIDTH" val="6.013116"/>
  <p:tag name="EMFCHILD" val="True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8146"/>
  <p:tag name="ORIGINALWIDTH" val="1.703716"/>
  <p:tag name="EMFCHILD" val="True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437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tag $t$&#10;\end{document}"/>
  <p:tag name="IGUANATEXSIZE" val="20"/>
  <p:tag name="IGUANATEXCURSOR" val="828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8752"/>
  <p:tag name="ORIGINALWIDTH" val="3.5"/>
  <p:tag name="EMFCHILD" val="Tru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1)\}_{\secpar}$&#10;&#10;\end{document}"/>
  <p:tag name="IGUANATEXSIZE" val="20"/>
  <p:tag name="IGUANATEXCURSOR" val="3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2.43752"/>
  <p:tag name="EMFCHILD" val="True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70579"/>
  <p:tag name="ORIGINALWIDTH" val="8.36230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2}&#10;\end{document}"/>
  <p:tag name="IGUANATEXSIZE" val="20"/>
  <p:tag name="IGUANATEXCURSOR" val="83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2.731226"/>
  <p:tag name="EMFCHILD" val="True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4.990408"/>
  <p:tag name="EMFCHILD" val="True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80004"/>
  <p:tag name="ORIGINALWIDTH" val="3.742795"/>
  <p:tag name="EMFCHILD" val="True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412"/>
  <p:tag name="ORIGINALWIDTH" val="5.968247"/>
  <p:tag name="EMFCHILD" val="True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66928"/>
  <p:tag name="ORIGINALWIDTH" val="2.259161"/>
  <p:tag name="EMFCHILD" val="True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3339"/>
  <p:tag name="ORIGINALWIDTH" val="3.371897"/>
  <p:tag name="EMFCHILD" val="True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8.3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newcommand{\View}{\ensuremath{\mathsf{View}}\xspace}&#10;&#10;\begin{document}&#10;{\bf WIPoK-1}&#10;\end{document}"/>
  <p:tag name="IGUANATEXSIZE" val="20"/>
  <p:tag name="IGUANATEXCURSOR" val="834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75"/>
  <p:tag name="ORIGINALWIDTH" val="3.81252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t$&#10;&#10;\end{document}"/>
  <p:tag name="IGUANATEXSIZE" val="20"/>
  <p:tag name="IGUANATEXCURSOR" val="253"/>
  <p:tag name="TRANSPARENCY" val="True"/>
  <p:tag name="LATEXENGINEID" val="0"/>
  <p:tag name="TEMPFOLDER" val="C:\Users\xiao-\OneDrive\Desktop\temp\"/>
  <p:tag name="LATEXFORMHEIGHT" val="312"/>
  <p:tag name="LATEXFORMWIDTH" val="384"/>
  <p:tag name="LATEXFORMWRAP" val="True"/>
  <p:tag name="BITMAPVECTOR" val="1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2.68752"/>
  <p:tag name="EMFCHILD" val="True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4.93752"/>
  <p:tag name="EMFCHILD" val="True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6252"/>
  <p:tag name="ORIGINALWIDTH" val="3.75"/>
  <p:tag name="EMFCHILD" val="True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5.93752"/>
  <p:tag name="EMFCHILD" val="True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2.25"/>
  <p:tag name="EMFCHILD" val="True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3"/>
  <p:tag name="EMFCHILD" val="True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7.7353"/>
  <p:tag name="ORIGINALWIDTH" val="83.2396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cind$&#10;&#10;\end{document}"/>
  <p:tag name="IGUANATEXSIZE" val="20"/>
  <p:tag name="IGUANATEXCURSOR" val="25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0)\}_{\secpar}$&#10;&#10;\end{document}"/>
  <p:tag name="IGUANATEXSIZE" val="20"/>
  <p:tag name="IGUANATEXCURSOR" val="32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68.7289"/>
  <p:tag name="ORIGINALWIDTH" val="1052.868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_1)\}_{\secpar}$&#10;&#10;\end{document}"/>
  <p:tag name="IGUANATEXSIZE" val="20"/>
  <p:tag name="IGUANATEXCURSOR" val="3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0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000039"/>
  <p:tag name="ORIGINALWIDTH" val="4.81252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tilde{t}$&#10;&#10;\end{document}"/>
  <p:tag name="IGUANATEXSIZE" val="20"/>
  <p:tag name="IGUANATEXCURSOR" val="26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85.765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{(\msf{View}_{\mcal{M}}, \tilde{v}) \leftarrow G(\secpar, m, \epsilon)\}_\secpar$&#10;&#10;&#10;\end{document}"/>
  <p:tag name="IGUANATEXSIZE" val="20"/>
  <p:tag name="IGUANATEXCURSOR" val="4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"/>
  <p:tag name="ORIGINALWIDTH" val="8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.32117"/>
  <p:tag name="ORIGINALWIDTH" val="57.33834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004"/>
  <p:tag name="ORIGINALWIDTH" val="92.2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Build a hybrid machine G s.t.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72.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1. It is (expected) PPT&#10;&#10;\end{document}"/>
  <p:tag name="IGUANATEXSIZE" val="20"/>
  <p:tag name="IGUANATEXCURSOR" val="88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75004"/>
  <p:tag name="ORIGINALWIDTH" val="97.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2. It doesn’t rewind Step 1 \&amp; 2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39006"/>
  <p:tag name="ORIGINALWIDTH" val="33.8000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G(\secpar, m_0, \epsilon)$&#10;&#10;&#10;\end{document}"/>
  <p:tag name="IGUANATEXSIZE" val="20"/>
  <p:tag name="IGUANATEXCURSOR" val="36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"/>
  <p:tag name="ORIGINALWIDTH" val="8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6252"/>
  <p:tag name="ORIGINALWIDTH" val="8.7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3276"/>
  <p:tag name="ORIGINALWIDTH" val="33.84713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G(\secpar, m_1, \epsilon)$&#10;&#10;&#10;\end{document}"/>
  <p:tag name="IGUANATEXSIZE" val="20"/>
  <p:tag name="IGUANATEXCURSOR" val="353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34.43752"/>
  <p:tag name="LATEXADDIN" val="\documentclass{article}&#10;\usepackage{amsmath}&#10;\pagestyle{empty}&#10;\newcommand{\msf}{\mathsf}&#10;\newcommand{\mcal}{\mathcal}&#10;\newcommand{\secpar}{\lambda}&#10;\renewcommand{\tilde}{\widetilde}&#10;\begin{document}&#10;&#10;$\forall$ PPT $\mcal{M}$,&#10;&#10;\end{document}"/>
  <p:tag name="IGUANATEXSIZE" val="20"/>
  <p:tag name="IGUANATEXCURSOR" val="22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283185"/>
  <p:tag name="ORIGINALWIDTH" val="5.68217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47334"/>
  <p:tag name="ORIGINALWIDTH" val="98.50169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3. It doesn’t use $m$ after Step 2&#10;&#10;\end{document}"/>
  <p:tag name="IGUANATEXSIZE" val="20"/>
  <p:tag name="IGUANATEXCURSOR" val="878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724"/>
  <p:tag name="ORIGINALWIDTH" val="102.764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4. For any $m$ and noticeable $\epsilon(\secpar)$&#10;&#10;\end{document}"/>
  <p:tag name="IGUANATEXSIZE" val="20"/>
  <p:tag name="IGUANATEXCURSOR" val="34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0487"/>
  <p:tag name="ORIGINALWIDTH" val="3.15619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&#10;4. For any $m$ and noticeable $\epsilon(\secpar)$&#10;&#10;\end{document}"/>
  <p:tag name="IGUANATEXSIZE" val="20"/>
  <p:tag name="IGUANATEXCURSOR" val="340"/>
  <p:tag name="TRANSPARENCY" val="True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559226"/>
  <p:tag name="ORIGINALWIDTH" val="0.7489322"/>
  <p:tag name="EMFCHILD" val="True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70487"/>
  <p:tag name="ORIGINALWIDTH" val="4.119111"/>
  <p:tag name="EMFCHILD" val="True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156198"/>
  <p:tag name="EMFCHILD" val="True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2.407265"/>
  <p:tag name="EMFCHILD" val="True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20971"/>
  <p:tag name="EMFCHILD" val="True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3.584159"/>
  <p:tag name="EMFCHILD" val="Tru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5"/>
  <p:tag name="ORIGINALWIDTH" val="17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t \ne \tilde{t}$&#10;\end{document}"/>
  <p:tag name="IGUANATEXSIZE" val="20"/>
  <p:tag name="IGUANATEXCURSOR" val="1015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96004"/>
  <p:tag name="ORIGINALWIDTH" val="3.477169"/>
  <p:tag name="EMFCHILD" val="True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814"/>
  <p:tag name="ORIGINALWIDTH" val="5.884468"/>
  <p:tag name="EMFCHILD" val="True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20971"/>
  <p:tag name="EMFCHILD" val="True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3.584159"/>
  <p:tag name="EMFCHILD" val="True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84468"/>
  <p:tag name="ORIGINALWIDTH" val="3.530681"/>
  <p:tag name="EMFCHILD" val="True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3.584159"/>
  <p:tag name="EMFCHILD" val="True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156198"/>
  <p:tag name="EMFCHILD" val="True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42526"/>
  <p:tag name="ORIGINALWIDTH" val="2.193285"/>
  <p:tag name="EMFCHILD" val="True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3497"/>
  <p:tag name="ORIGINALWIDTH" val="1.551343"/>
  <p:tag name="EMFCHILD" val="True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2.674758"/>
  <p:tag name="EMFCHILD" val="Tru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375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t \ne \tilde{t}$&#10;\end{document}"/>
  <p:tag name="IGUANATEXSIZE" val="20"/>
  <p:tag name="IGUANATEXCURSOR" val="1015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2.728236"/>
  <p:tag name="EMFCHILD" val="True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3.20971"/>
  <p:tag name="EMFCHILD" val="True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84468"/>
  <p:tag name="ORIGINALWIDTH" val="3.530681"/>
  <p:tag name="EMFCHILD" val="True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77477"/>
  <p:tag name="ORIGINALWIDTH" val="1.604855"/>
  <p:tag name="EMFCHILD" val="True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51652"/>
  <p:tag name="ORIGINALWIDTH" val="2.728236"/>
  <p:tag name="EMFCHILD" val="True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1149"/>
  <p:tag name="ORIGINALWIDTH" val="2.353787"/>
  <p:tag name="EMFCHILD" val="True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724"/>
  <p:tag name="ORIGINALWIDTH" val="1.658333"/>
  <p:tag name="EMFCHILD" val="True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946"/>
  <p:tag name="ORIGINALWIDTH" val="3.530681"/>
  <p:tag name="EMFCHILD" val="True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8724"/>
  <p:tag name="ORIGINALWIDTH" val="1.658333"/>
  <p:tag name="EMFCHILD" val="True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8165"/>
  <p:tag name="ORIGINALWIDTH" val="2.967606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3. It doesn’t use $m$ after Step 2&#10;&#10;\end{document}"/>
  <p:tag name="IGUANATEXSIZE" val="20"/>
  <p:tag name="IGUANATEXCURSOR" val="878"/>
  <p:tag name="TRANSPARENCY" val="True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875"/>
  <p:tag name="ORIGINALWIDTH" val="3.81252"/>
  <p:tag name="EMFCHILD" val="True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131102"/>
  <p:tag name="ORIGINALWIDTH" val="0.7419194"/>
  <p:tag name="EMFCHILD" val="True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21077"/>
  <p:tag name="ORIGINALWIDTH" val="2.168635"/>
  <p:tag name="EMFCHILD" val="True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2303"/>
  <p:tag name="ORIGINALWIDTH" val="3.481248"/>
  <p:tag name="EMFCHILD" val="True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3.138832"/>
  <p:tag name="EMFCHILD" val="True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339861"/>
  <p:tag name="EMFCHILD" val="True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6579"/>
  <p:tag name="ORIGINALWIDTH" val="3.595387"/>
  <p:tag name="EMFCHILD" val="True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8141"/>
  <p:tag name="ORIGINALWIDTH" val="0.8560581"/>
  <p:tag name="EMFCHILD" val="True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"/>
  <p:tag name="ORIGINALWIDTH" val="5.125"/>
  <p:tag name="EMFCHILD" val="True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3667"/>
  <p:tag name="ORIGINALWIDTH" val="3.595387"/>
  <p:tag name="EMFCHILD" val="True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339861"/>
  <p:tag name="EMFCHILD" val="True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23667"/>
  <p:tag name="ORIGINALWIDTH" val="5.87816"/>
  <p:tag name="EMFCHILD" val="True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3.195883"/>
  <p:tag name="EMFCHILD" val="True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92303"/>
  <p:tag name="ORIGINALWIDTH" val="2.339861"/>
  <p:tag name="EMFCHILD" val="True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6579"/>
  <p:tag name="ORIGINALWIDTH" val="2.454"/>
  <p:tag name="EMFCHILD" val="True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63494"/>
  <p:tag name="ORIGINALWIDTH" val="3.138832"/>
  <p:tag name="EMFCHILD" val="Tru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25"/>
  <p:tag name="EMFCHILD" val="True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07471"/>
  <p:tag name="ORIGINALWIDTH" val="2.225722"/>
  <p:tag name="EMFCHILD" val="True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0718"/>
  <p:tag name="ORIGINALWIDTH" val="2.739328"/>
  <p:tag name="EMFCHILD" val="True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21609"/>
  <p:tag name="ORIGINALWIDTH" val="3.538299"/>
  <p:tag name="EMFCHILD" val="True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06939"/>
  <p:tag name="ORIGINALWIDTH" val="2.853467"/>
  <p:tag name="EMFCHILD" val="True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01073"/>
  <p:tag name="ORIGINALWIDTH" val="2.52097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$&#10;&#10;&#10;\end{document}"/>
  <p:tag name="IGUANATEXSIZE" val="20"/>
  <p:tag name="IGUANATEXCURSOR" val="34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61441"/>
  <p:tag name="ORIGINALWIDTH" val="5.68217"/>
  <p:tag name="EMFCHILD" val="True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7837"/>
  <p:tag name="ORIGINALWIDTH" val="5.21454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G(\secpar, m_1, \epsilon)$&#10;&#10;&#10;\end{document}"/>
  <p:tag name="IGUANATEXSIZE" val="20"/>
  <p:tag name="IGUANATEXCURSOR" val="353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3276"/>
  <p:tag name="ORIGINALWIDTH" val="1.706578"/>
  <p:tag name="EMFCHILD" val="True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8217"/>
  <p:tag name="ORIGINALWIDTH" val="3.650196"/>
  <p:tag name="EMFCHILD" val="True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2479"/>
  <p:tag name="ORIGINALWIDTH" val="0.8532891"/>
  <p:tag name="EMFCHILD" val="Tru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2696"/>
  <p:tag name="ORIGINALWIDTH" val="2.791655"/>
  <p:tag name="LATEXADDIN" val="\documentclass{article}&#10;\usepackage{amsmath}&#10;\usepackage{color}&#10;\pagestyle{empty}&#10;\usepackage{xspace}&#10;&#10;\newcommand{\Adv}{\ensuremath{\mathcal{A}}\xspace}&#10;\newcommand{\bits}{\ensuremath{\{0,1\}}\xspace}&#10;\newcommand{\Enc}{\ensuremath{\mathsf{Enc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begin{document}&#10;$c^*_2 = \mathsf{Com}(\$101)$&#10;\end{document}"/>
  <p:tag name="IGUANATEXSIZE" val="20"/>
  <p:tag name="IGUANATEXCURSOR" val="612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375"/>
  <p:tag name="EMFCHILD" val="True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2398"/>
  <p:tag name="ORIGINALWIDTH" val="6.020443"/>
  <p:tag name="EMFCHILD" val="True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87208"/>
  <p:tag name="ORIGINALWIDTH" val="1.896198"/>
  <p:tag name="EMFCHILD" val="True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2479"/>
  <p:tag name="ORIGINALWIDTH" val="0.8532891"/>
  <p:tag name="EMFCHILD" val="True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97588"/>
  <p:tag name="ORIGINALWIDTH" val="2.417667"/>
  <p:tag name="EMFCHILD" val="True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43276"/>
  <p:tag name="ORIGINALWIDTH" val="1.706578"/>
  <p:tag name="EMFCHILD" val="True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5.75"/>
  <p:tag name="EMFCHILD" val="True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125"/>
  <p:tag name="EMFCHILD" val="True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5.75"/>
  <p:tag name="EMFCHILD" val="Tru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25"/>
  <p:tag name="ORIGINALWIDTH" val="4.062519"/>
  <p:tag name="LATEXADDIN" val="\documentclass{article}&#10;\usepackage{amsmath}&#10;\pagestyle{empty}&#10;\newcommand{\msf}{\mathsf}&#10;\newcommand{\mcal}{\mathcal}&#10;\newcommand{\secpar}{\lambda}&#10;\renewcommand{\tilde}{\widetilde}&#10;\begin{document}&#10;&#10;$\forall$ PPT $\mcal{M}$,&#10;&#10;\end{document}"/>
  <p:tag name="IGUANATEXSIZE" val="20"/>
  <p:tag name="IGUANATEXCURSOR" val="22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125"/>
  <p:tag name="EMFCHILD" val="True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9222"/>
  <p:tag name="ORIGINALWIDTH" val="5.18104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G(\secpar, m_0, \epsilon)$&#10;&#10;&#10;\end{document}"/>
  <p:tag name="IGUANATEXSIZE" val="20"/>
  <p:tag name="IGUANATEXCURSOR" val="364"/>
  <p:tag name="TRANSPARENCY" val="True"/>
  <p:tag name="FILENAME" val=""/>
  <p:tag name="LATEXENGINEID" val="0"/>
  <p:tag name="TEMPFOLDER" val="d:\temp\"/>
  <p:tag name="LATEXFORMHEIGHT" val="312"/>
  <p:tag name="LATEXFORMWIDTH" val="384"/>
  <p:tag name="LATEXFORMWRAP" val="True"/>
  <p:tag name="BITMAPVECTOR" val="1"/>
  <p:tag name="EMFCHILD" val="True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39006"/>
  <p:tag name="ORIGINALWIDTH" val="1.677667"/>
  <p:tag name="EMFCHILD" val="True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1177"/>
  <p:tag name="ORIGINALWIDTH" val="3.602065"/>
  <p:tag name="EMFCHILD" val="True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7157"/>
  <p:tag name="ORIGINALWIDTH" val="0.8388491"/>
  <p:tag name="EMFCHILD" val="True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9437"/>
  <p:tag name="ORIGINALWIDTH" val="5.970537"/>
  <p:tag name="EMFCHILD" val="True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046138"/>
  <p:tag name="ORIGINALWIDTH" val="2.368471"/>
  <p:tag name="EMFCHILD" val="True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67157"/>
  <p:tag name="ORIGINALWIDTH" val="0.8388491"/>
  <p:tag name="EMFCHILD" val="True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00751"/>
  <p:tag name="ORIGINALWIDTH" val="2.41783"/>
  <p:tag name="EMFCHILD" val="True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39006"/>
  <p:tag name="ORIGINALWIDTH" val="1.677667"/>
  <p:tag name="EMFCHILD" val="Tru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312519"/>
  <p:tag name="EMFCHILD" val="True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81252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2. It doesn’t rewind Step 1 \&amp; 2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75"/>
  <p:tag name="ORIGINALWIDTH" val="2.125"/>
  <p:tag name="EMFCHILD" val="True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18752"/>
  <p:tag name="EMFCHILD" val="True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5"/>
  <p:tag name="EMFCHILD" val="True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31252"/>
  <p:tag name="EMFCHILD" val="True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56252"/>
  <p:tag name="EMFCHILD" val="True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75"/>
  <p:tag name="EMFCHILD" val="Tru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312519"/>
  <p:tag name="EMFCHILD" val="True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2.43752"/>
  <p:tag name="EMFCHILD" val="True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4.875"/>
  <p:tag name="EMFCHILD" val="True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1.5"/>
  <p:tag name="EMFCHILD" val="True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1252"/>
  <p:tag name="ORIGINALWIDTH" val="3.625"/>
  <p:tag name="EMFCHILD" val="True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"/>
  <p:tag name="ORIGINALWIDTH" val="3.5"/>
  <p:tag name="EMFCHILD" val="True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25"/>
  <p:tag name="ORIGINALWIDTH" val="3.125"/>
  <p:tag name="EMFCHILD" val="True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18752"/>
  <p:tag name="EMFCHILD" val="True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75"/>
  <p:tag name="EMFCHILD" val="True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"/>
  <p:tag name="EMFCHILD" val="True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375"/>
  <p:tag name="EMFCHILD" val="True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31252"/>
  <p:tag name="ORIGINALWIDTH" val="4.875"/>
  <p:tag name="EMFCHILD" val="True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875"/>
  <p:tag name="EMFCHILD" val="True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2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1. It is (expected) PPT&#10;&#10;\end{document}"/>
  <p:tag name="IGUANATEXSIZE" val="20"/>
  <p:tag name="IGUANATEXCURSOR" val="881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75"/>
  <p:tag name="ORIGINALWIDTH" val="0.75"/>
  <p:tag name="EMFCHILD" val="True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2.18752"/>
  <p:tag name="EMFCHILD" val="True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18752"/>
  <p:tag name="EMFCHILD" val="True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1.5"/>
  <p:tag name="EMFCHILD" val="True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31252"/>
  <p:tag name="EMFCHILD" val="Tru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43752"/>
  <p:tag name="ORIGINALWIDTH" val="7.999999"/>
  <p:tag name="EMFCHILD" val="True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25"/>
  <p:tag name="EMFCHILD" val="True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25"/>
  <p:tag name="ORIGINALWIDTH" val="3.56252"/>
  <p:tag name="EMFCHILD" val="True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52"/>
  <p:tag name="ORIGINALWIDTH" val="3.5"/>
  <p:tag name="EMFCHILD" val="True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5"/>
  <p:tag name="ORIGINALWIDTH" val="2.25"/>
  <p:tag name="EMFCHILD" val="True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2.75"/>
  <p:tag name="EMFCHILD" val="True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"/>
  <p:tag name="EMFCHILD" val="True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1252"/>
  <p:tag name="ORIGINALWIDTH" val="1.625"/>
  <p:tag name="EMFCHILD" val="Tru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6252"/>
  <p:tag name="ORIGINALWIDTH" val="0.8125196"/>
  <p:tag name="EMFCHILD" val="True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18752"/>
  <p:tag name="EMFCHILD" val="True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18752"/>
  <p:tag name="EMFCHILD" val="True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4.625"/>
  <p:tag name="EMFCHILD" val="True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1252"/>
  <p:tag name="ORIGINALWIDTH" val="4.375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&#10;Build a hybrid machine G s.t.&#10;&#10;\end{document}"/>
  <p:tag name="IGUANATEXSIZE" val="20"/>
  <p:tag name="IGUANATEXCURSOR" val="886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875"/>
  <p:tag name="ORIGINALWIDTH" val="3.56252"/>
  <p:tag name="EMFCHILD" val="True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1.56252"/>
  <p:tag name="EMFCHILD" val="True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"/>
  <p:tag name="EMFCHILD" val="True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"/>
  <p:tag name="ORIGINALWIDTH" val="4.81252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tilde{t}$&#10;&#10;\end{document}"/>
  <p:tag name="IGUANATEXSIZE" val="20"/>
  <p:tag name="IGUANATEXCURSOR" val="261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3752"/>
  <p:tag name="ORIGINALWIDTH" val="3.5"/>
  <p:tag name="EMFCHILD" val="True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6252"/>
  <p:tag name="EMFCHILD" val="True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375"/>
  <p:tag name="EMFCHILD" val="True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"/>
  <p:tag name="EMFCHILD" val="True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06252"/>
  <p:tag name="ORIGINALWIDTH" val="3.5"/>
  <p:tag name="EMFCHILD" val="True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5.56252"/>
  <p:tag name="EMFCHILD" val="True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3.18752"/>
  <p:tag name="EMFCHILD" val="True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68752"/>
  <p:tag name="EMFCHILD" val="True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3.56252"/>
  <p:tag name="EMFCHILD" val="True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8752"/>
  <p:tag name="ORIGINALWIDTH" val="1.56252"/>
  <p:tag name="EMFCHILD" val="Tru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6252"/>
  <p:tag name="ORIGINALWIDTH" val="2.68752"/>
  <p:tag name="EMFCHILD" val="True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3.56252"/>
  <p:tag name="EMFCHILD" val="True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75"/>
  <p:tag name="EMFCHILD" val="True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8752"/>
  <p:tag name="ORIGINALWIDTH" val="4.81252"/>
  <p:tag name="EMFCHILD" val="True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3752"/>
  <p:tag name="ORIGINALWIDTH" val="2.31252"/>
  <p:tag name="EMFCHILD" val="True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5"/>
  <p:tag name="ORIGINALWIDTH" val="2.25"/>
  <p:tag name="EMFCHILD" val="True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0.75"/>
  <p:tag name="EMFCHILD" val="True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30611"/>
  <p:tag name="LATEXADDIN" val="\documentclass{article}&#10;\usepackage{amsmath}&#10;\pagestyle{empty}&#10;\newcommand{\msf}{\mathsf}&#10;\newcommand{\mcal}{\mathcal}&#10;\newcommand{\cind}{\stackrel{\text{c}}{\approx}}&#10;\newcommand{\secpar}{\lambda}&#10;\renewcommand{\tilde}{\widetilde}&#10;\begin{document}&#10;&#10;$\{\msf{mim}^{\mcal{M}}_{\langle C, R \rangle}(\secpar, m)\}_{\secpar}$&#10;&#10;\end{document}"/>
  <p:tag name="IGUANATEXSIZE" val="20"/>
  <p:tag name="IGUANATEXCURSOR" val="30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60604"/>
  <p:tag name="ORIGINALWIDTH" val="0.5993763"/>
  <p:tag name="EMFCHILD" val="Tru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5.9|122.3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4.528462"/>
  <p:tag name="EMFCHILD" val="True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95276"/>
  <p:tag name="ORIGINALWIDTH" val="5.993553"/>
  <p:tag name="EMFCHILD" val="True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265327"/>
  <p:tag name="EMFCHILD" val="True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62086"/>
  <p:tag name="ORIGINALWIDTH" val="3.862512"/>
  <p:tag name="EMFCHILD" val="True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798089"/>
  <p:tag name="ORIGINALWIDTH" val="0.5993763"/>
  <p:tag name="EMFCHILD" val="True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3.929128"/>
  <p:tag name="EMFCHILD" val="True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60368"/>
  <p:tag name="ORIGINALWIDTH" val="1.198711"/>
  <p:tag name="EMFCHILD" val="True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26984"/>
  <p:tag name="ORIGINALWIDTH" val="3.529558"/>
  <p:tag name="EMFCHILD" val="True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30614"/>
  <p:tag name="ORIGINALWIDTH" val="0.8657564"/>
  <p:tag name="EMFCHILD" val="Tru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7067"/>
  <p:tag name="ORIGINALWIDTH" val="2.013642"/>
  <p:tag name="EMFCHILD" val="Tru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23043"/>
  <p:tag name="ORIGINALWIDTH" val="30.3906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O\big(\log^*\secpar\big)$&#10;\end{document}"/>
  <p:tag name="IGUANATEXSIZE" val="20"/>
  <p:tag name="IGUANATEXCURSOR" val="101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95942"/>
  <p:tag name="ORIGINALWIDTH" val="5.860363"/>
  <p:tag name="EMFCHILD" val="True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1.664897"/>
  <p:tag name="EMFCHILD" val="True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90982"/>
  <p:tag name="ORIGINALWIDTH" val="2.597227"/>
  <p:tag name="EMFCHILD" val="True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28896"/>
  <p:tag name="ORIGINALWIDTH" val="2.730417"/>
  <p:tag name="EMFCHILD" val="True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"/>
  <p:tag name="ORIGINALWIDTH" val="2.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cind_\epsilon$&#10;&#10;&#10;\end{document}"/>
  <p:tag name="IGUANATEXSIZE" val="20"/>
  <p:tag name="IGUANATEXCURSOR" val="35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375"/>
  <p:tag name="ORIGINALWIDTH" val="5.75"/>
  <p:tag name="EMFCHILD" val="True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3752"/>
  <p:tag name="ORIGINALWIDTH" val="2.125"/>
  <p:tag name="EMFCHILD" val="True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2.5188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{(\msf{View}_{\mcal{M}}, \tilde{v}) \leftarrow G(\secpar, m, \epsilon)\}_\secpar$&#10;&#10;&#10;\end{document}"/>
  <p:tag name="IGUANATEXSIZE" val="20"/>
  <p:tag name="IGUANATEXCURSOR" val="40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856197"/>
  <p:tag name="ORIGINALWIDTH" val="4.596836"/>
  <p:tag name="EMFCHILD" val="Tru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12007"/>
  <p:tag name="ORIGINALWIDTH" val="5.032537"/>
  <p:tag name="LATEXADDIN" val="\documentclass{article}&#10;\usepackage{amsmath}&#10;\usepackage{amssymb}&#10;\usepackage{color}&#10;\pagestyle{empty}&#10;\usepackage{xspace}&#10;&#10;\newcommand{\msf}{\mathsf}&#10;\newcommand{\mcal}{\mathcal}&#10;\newcommand{\mrm}{\mathrm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\newcommand{\negl}{\msf{negl}}&#10;\newcommand{\pick}{\ensuremath{\xleftarrow{\$}}\xspace}&#10;\newcommand{\pk}{\ensuremath{\mathsf{pk}}\xspace}&#10;\newcommand{\KGen}{\ensuremath{\mathsf{KGen}}\xspace}&#10;&#10;\newcommand{\SecPar}{\ensuremath{\lambda}\xspace}&#10;\newcommand{\secpar}{\SecPar}&#10;\newcommand{\Set}[1]{\ensuremath{\{ #1 \}}\xspace}&#10;\newcommand{\sk}{\ensuremath{\mathsf{sk}}\xspace}&#10;&#10;\renewcommand{\tilde}{\widetilde}&#10;&#10;\newcommand{\View}{\ensuremath{\mathsf{View}}\xspace}&#10;&#10;\begin{document}&#10;$O\big(\log^*\secpar\big)$&#10;\end{document}"/>
  <p:tag name="IGUANATEXSIZE" val="20"/>
  <p:tag name="IGUANATEXCURSOR" val="1013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30257"/>
  <p:tag name="ORIGINALWIDTH" val="0.6297009"/>
  <p:tag name="EMFCHILD" val="True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904145"/>
  <p:tag name="ORIGINALWIDTH" val="2.707734"/>
  <p:tag name="EMFCHILD" val="True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5214"/>
  <p:tag name="ORIGINALWIDTH" val="4.659786"/>
  <p:tag name="EMFCHILD" val="True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470856"/>
  <p:tag name="ORIGINALWIDTH" val="6.045128"/>
  <p:tag name="EMFCHILD" val="True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803"/>
  <p:tag name="ORIGINALWIDTH" val="0.8815812"/>
  <p:tag name="EMFCHILD" val="True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445313"/>
  <p:tag name="ORIGINALWIDTH" val="3.967135"/>
  <p:tag name="EMFCHILD" val="True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8204"/>
  <p:tag name="ORIGINALWIDTH" val="3.148504"/>
  <p:tag name="EMFCHILD" val="True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44915"/>
  <p:tag name="ORIGINALWIDTH" val="6.359999"/>
  <p:tag name="EMFCHILD" val="True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108078"/>
  <p:tag name="ORIGINALWIDTH" val="5.100597"/>
  <p:tag name="EMFCHILD" val="Tru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23043"/>
  <p:tag name="ORIGINALWIDTH" val="1.905534"/>
  <p:tag name="EMFCHILD" val="True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82138"/>
  <p:tag name="ORIGINALWIDTH" val="3.526325"/>
  <p:tag name="EMFCHILD" val="True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803"/>
  <p:tag name="ORIGINALWIDTH" val="0.8186309"/>
  <p:tag name="EMFCHILD" val="True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78204"/>
  <p:tag name="ORIGINALWIDTH" val="5.856238"/>
  <p:tag name="EMFCHILD" val="True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518803"/>
  <p:tag name="ORIGINALWIDTH" val="0.8815812"/>
  <p:tag name="EMFCHILD" val="True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52264"/>
  <p:tag name="ORIGINALWIDTH" val="2.392863"/>
  <p:tag name="EMFCHILD" val="True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1.637222"/>
  <p:tag name="EMFCHILD" val="True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2.581794"/>
  <p:tag name="EMFCHILD" val="True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156025"/>
  <p:tag name="ORIGINALWIDTH" val="2.707734"/>
  <p:tag name="EMFCHILD" val="True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68752"/>
  <p:tag name="ORIGINALWIDTH" val="12.56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msf{pref}$&#10;&#10;\end{document}"/>
  <p:tag name="IGUANATEXSIZE" val="20"/>
  <p:tag name="IGUANATEXCURSOR" val="320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618851"/>
  <p:tag name="ORIGINALWIDTH" val="1.612377"/>
  <p:tag name="EMFCHILD" val="True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375"/>
  <p:tag name="ORIGINALWIDTH" val="73.937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ix any noticeable $\epsilon(\secpar)$.&#10;&#10;&#10;\end{document}"/>
  <p:tag name="IGUANATEXSIZE" val="20"/>
  <p:tag name="IGUANATEXCURSOR" val="377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000039"/>
  <p:tag name="ORIGINALWIDTH" val="88.81252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For any $\msf{pref}$ s.t.\ $p_{\msf{pref}} \ge \epsilon(\secpar)$,&#10;&#10;&#10;\end{document}"/>
  <p:tag name="IGUANATEXSIZE" val="20"/>
  <p:tag name="IGUANATEXCURSOR" val="40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500039"/>
  <p:tag name="ORIGINALWIDTH" val="72.00004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\ge \epsilon'(\secpar)$&#10;&#10;&#10;\end{document}"/>
  <p:tag name="IGUANATEXSIZE" val="20"/>
  <p:tag name="IGUANATEXCURSOR" val="36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140033"/>
  <p:tag name="ORIGINALWIDTH" val="174.4258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there exists some $i \in [\tilde{t}]$ and another noticeable $\epsilon'(\secpar)$ s.t.&#10;&#10;&#10;\end{document}"/>
  <p:tag name="IGUANATEXSIZE" val="20"/>
  <p:tag name="IGUANATEXCURSOR" val="39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81252"/>
  <p:tag name="ORIGINALWIDTH" val="13.93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p_{\msf{pref}}$&#10;&#10;\end{document}"/>
  <p:tag name="IGUANATEXSIZE" val="20"/>
  <p:tag name="IGUANATEXCURSOR" val="32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.937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217411"/>
  <p:tag name="ORIGINALWIDTH" val="12.63057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7.861881"/>
  <p:tag name="LATEXADDIN" val="\documentclass{article}&#10;\usepackage{amsmath}&#10;\usepackage{amssymb}&#10;\usepackage{color}&#10;\pagestyle{empty}&#10;\usepackage{xspace}&#10;&#10;\newcommand{\Adv}{\ensuremath{\mathcal{A}}\xspace}&#10;\newcommand{\bits}{\ensuremath{\{0,1\}}\xspace}&#10;\newcommand{\Com}{\ensuremath{\mathsf{Com}}\xspace}&#10;\newcommand{\Decom}{\ensuremath{\mathsf{Decom}}\xspace}&#10;\newcommand{\Enc}{\ensuremath{\mathsf{Enc}}\xspace}&#10;\newcommand{\Ext}{\ensuremath{\mathsf{Ext}}\xspace}&#10;&#10;\newcommand{\pick}{\ensuremath{\xleftarrow{\$}}\xspace}&#10;\newcommand{\pk}{\ensuremath{\mathsf{pk}}\xspace}&#10;\newcommand{\KGen}{\ensuremath{\mathsf{KGen}}\xspace}&#10;&#10;\newcommand{\SecPar}{\ensuremath{\lambda}\xspace}&#10;\newcommand{\Set}[1]{\ensuremath{\{ #1 \}}\xspace}&#10;\newcommand{\sk}{\ensuremath{\mathsf{sk}}\xspace}&#10;&#10;\renewcommand{\tilde}{\widetilde}&#10;&#10;\newcommand{\View}{\ensuremath{\mathsf{View}}\xspace}&#10;&#10;\begin{document}&#10;$\mathcal{WE}$&#10;\end{document}"/>
  <p:tag name="IGUANATEXSIZE" val="20"/>
  <p:tag name="IGUANATEXCURSOR" val="867"/>
  <p:tag name="TRANSPARENCY" val="True"/>
  <p:tag name="FILENAME" val=""/>
  <p:tag name="LATEXENGINEID" val="0"/>
  <p:tag name="TEMPFOLDER" val="d:\temp\"/>
  <p:tag name="LATEXFORMHEIGHT" val="400"/>
  <p:tag name="LATEXFORMWIDTH" val="580"/>
  <p:tag name="LATEXFORMWRAP" val="True"/>
  <p:tag name="BITMAPVECTOR" val="1"/>
  <p:tag name="EMFCHILD" val="True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002594"/>
  <p:tag name="ORIGINALWIDTH" val="4.253155"/>
  <p:tag name="EMFCHILD" val="True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.06252"/>
  <p:tag name="ORIGINALWIDTH" val="4.812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\tilde{v}$&#10;&#10;\end{document}"/>
  <p:tag name="IGUANATEXSIZE" val="20"/>
  <p:tag name="IGUANATEXCURSOR" val="318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13317"/>
  <p:tag name="ORIGINALWIDTH" val="3.224723"/>
  <p:tag name="EMFCHILD" val="True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31252"/>
  <p:tag name="ORIGINALWIDTH" val="3.75"/>
  <p:tag name="EMFCHILD" val="True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93752"/>
  <p:tag name="ORIGINALWIDTH" val="4.18752"/>
  <p:tag name="LATEXADDIN" val="\documentclass{article}&#10;\usepackage{amsmath}&#10;\pagestyle{empty}&#10;\newcommand{\mrm}{\mathrm}&#10;\newcommand{\msf}{\mathsf}&#10;\newcommand{\mcal}{\mathcal}&#10;\newcommand{\cind}{\stackrel{\text{c}}{\approx}}&#10;\newcommand{\secpar}{\lambda}&#10;\newcommand{\poly}{\msf{poly}}&#10;\renewcommand{\tilde}{\widetilde}&#10;\begin{document}&#10;&#10;$p_{\msf{pref}}$&#10;&#10;\end{document}"/>
  <p:tag name="IGUANATEXSIZE" val="20"/>
  <p:tag name="IGUANATEXCURSOR" val="324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25"/>
  <p:tag name="ORIGINALWIDTH" val="2.43752"/>
  <p:tag name="EMFCHILD" val="True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"/>
  <p:tag name="ORIGINALWIDTH" val="1.43752"/>
  <p:tag name="EMFCHILD" val="True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06252"/>
  <p:tag name="ORIGINALWIDTH" val="2.25"/>
  <p:tag name="EMFCHILD" val="True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625"/>
  <p:tag name="ORIGINALWIDTH" val="1.93752"/>
  <p:tag name="EMFCHILD" val="True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there exists some $i \in [\tilde{t}]$ and another noticeable $\epsilon'(\secpar)$ s.t.&#10;&#10;&#10;\end{document}"/>
  <p:tag name="IGUANATEXSIZE" val="20"/>
  <p:tag name="IGUANATEXCURSOR" val="399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3016"/>
  <p:tag name="ORIGINALWIDTH" val="3.556967"/>
  <p:tag name="EMFCHILD" val="True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2.386325"/>
  <p:tag name="EMFCHILD" val="Tru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74538"/>
  <p:tag name="ORIGINALWIDTH" val="3.371316"/>
  <p:tag name="EMFCHILD" val="True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21879"/>
  <p:tag name="ORIGINALWIDTH" val="3.556967"/>
  <p:tag name="EMFCHILD" val="True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67907"/>
  <p:tag name="ORIGINALWIDTH" val="1.530841"/>
  <p:tag name="EMFCHILD" val="True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296275"/>
  <p:tag name="EMFCHILD" val="True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EMFCHILD" val="True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341286"/>
  <p:tag name="EMFCHILD" val="True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296275"/>
  <p:tag name="EMFCHILD" val="True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51731"/>
  <p:tag name="EMFCHILD" val="True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5.538055"/>
  <p:tag name="EMFCHILD" val="Tru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442972"/>
  <p:tag name="ORIGINALWIDTH" val="2.052096"/>
  <p:tag name="EMFCHILD" val="True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312917"/>
  <p:tag name="ORIGINALWIDTH" val="1.891038"/>
  <p:tag name="EMFCHILD" val="True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592522"/>
  <p:tag name="ORIGINALWIDTH" val="3.511928"/>
  <p:tag name="EMFCHILD" val="True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0.9455333"/>
  <p:tag name="EMFCHILD" val="True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004945"/>
  <p:tag name="ORIGINALWIDTH" val="3.917165"/>
  <p:tag name="EMFCHILD" val="True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042769"/>
  <p:tag name="ORIGINALWIDTH" val="2.206226"/>
  <p:tag name="EMFCHILD" val="True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0.9905439"/>
  <p:tag name="EMFCHILD" val="True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96769"/>
  <p:tag name="EMFCHILD" val="True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3.556967"/>
  <p:tag name="EMFCHILD" val="True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066"/>
  <p:tag name="ORIGINALWIDTH" val="3.466918"/>
  <p:tag name="EMFCHILD" val="Tru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16569"/>
  <p:tag name="ORIGINALWIDTH" val="3.615598"/>
  <p:tag name="EMFCHILD" val="True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96769"/>
  <p:tag name="EMFCHILD" val="True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3.556967"/>
  <p:tag name="EMFCHILD" val="True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51731"/>
  <p:tag name="EMFCHILD" val="True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EMFCHILD" val="True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3016"/>
  <p:tag name="ORIGINALWIDTH" val="3.556967"/>
  <p:tag name="EMFCHILD" val="True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2.341286"/>
  <p:tag name="EMFCHILD" val="True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466918"/>
  <p:tag name="ORIGINALWIDTH" val="3.601978"/>
  <p:tag name="EMFCHILD" val="True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51731"/>
  <p:tag name="EMFCHILD" val="True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51236"/>
  <p:tag name="EMFCHILD" val="Tru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.723043"/>
  <p:tag name="ORIGINALWIDTH" val="1.905534"/>
  <p:tag name="EMFCHILD" val="True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267907"/>
  <p:tag name="ORIGINALWIDTH" val="1.530841"/>
  <p:tag name="EMFCHILD" val="True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01483"/>
  <p:tag name="EMFCHILD" val="True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3.196769"/>
  <p:tag name="EMFCHILD" val="True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066"/>
  <p:tag name="ORIGINALWIDTH" val="3.511928"/>
  <p:tag name="EMFCHILD" val="True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493016"/>
  <p:tag name="ORIGINALWIDTH" val="1.57588"/>
  <p:tag name="EMFCHILD" val="True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746522"/>
  <p:tag name="EMFCHILD" val="True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511928"/>
  <p:tag name="ORIGINALWIDTH" val="2.296275"/>
  <p:tag name="EMFCHILD" val="True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.836572"/>
  <p:tag name="ORIGINALWIDTH" val="1.215682"/>
  <p:tag name="EMFCHILD" val="True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1.62089"/>
  <p:tag name="EMFCHILD" val="Tru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6|16.4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583066"/>
  <p:tag name="ORIGINALWIDTH" val="3.511928"/>
  <p:tag name="EMFCHILD" val="True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7.924351"/>
  <p:tag name="ORIGINALWIDTH" val="1.665929"/>
  <p:tag name="EMFCHILD" val="True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647017"/>
  <p:tag name="ORIGINALWIDTH" val="2.341286"/>
  <p:tag name="EMFCHILD" val="True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0445"/>
  <p:tag name="ORIGINALWIDTH" val="0.7654344"/>
  <p:tag name="EMFCHILD" val="True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.95272"/>
  <p:tag name="ORIGINALWIDTH" val="2.206226"/>
  <p:tag name="EMFCHILD" val="True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810445"/>
  <p:tag name="ORIGINALWIDTH" val="0.7654344"/>
  <p:tag name="EMFCHILD" val="True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.75"/>
  <p:tag name="ORIGINALWIDTH" val="4.25"/>
  <p:tag name="LATEXADDIN" val="\documentclass{article}&#10;\usepackage{amsmath}&#10;\pagestyle{empty}&#10;\newcommand{\mrm}{\mathrm}&#10;\newcommand{\msf}{\mathsf}&#10;\newcommand{\mcal}{\mathcal}&#10;\newcommand{\negl}{\msf{negl}}&#10;\newcommand{\cind}{\stackrel{\text{c}}{\approx}}&#10;\newcommand{\secpar}{\lambda}&#10;\newcommand{\poly}{\msf{poly}}&#10;\renewcommand{\tilde}{\widetilde}&#10;\begin{document}&#10;$\Pr[\tilde{v} = \tilde{m} ~\text{in}~ \mcal{G}_i] \ge \epsilon'(\secpar)$&#10;&#10;&#10;\end{document}"/>
  <p:tag name="IGUANATEXSIZE" val="20"/>
  <p:tag name="IGUANATEXCURSOR" val="366"/>
  <p:tag name="TRANSPARENCY" val="True"/>
  <p:tag name="LATEXENGINEID" val="0"/>
  <p:tag name="TEMPFOLDER" val="C:\Temp\"/>
  <p:tag name="LATEXFORMHEIGHT" val="312"/>
  <p:tag name="LATEXFORMWIDTH" val="384"/>
  <p:tag name="LATEXFORMWRAP" val="True"/>
  <p:tag name="BITMAPVECTOR" val="1"/>
  <p:tag name="EMFCHILD" val="True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.75"/>
  <p:tag name="ORIGINALWIDTH" val="2.43752"/>
  <p:tag name="EMFCHILD" val="True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.43752"/>
  <p:tag name="ORIGINALWIDTH" val="0.9375197"/>
  <p:tag name="EMFCHILD" val="True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0.9375197"/>
  <p:tag name="ORIGINALWIDTH" val="4"/>
  <p:tag name="EMFCHILD" val="True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 algn="l">
          <a:defRPr sz="2000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19149</TotalTime>
  <Words>2030</Words>
  <Application>Microsoft Office PowerPoint</Application>
  <PresentationFormat>Widescreen</PresentationFormat>
  <Paragraphs>381</Paragraphs>
  <Slides>38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4" baseType="lpstr">
      <vt:lpstr>Arial</vt:lpstr>
      <vt:lpstr>Calibri</vt:lpstr>
      <vt:lpstr>Calibri Light</vt:lpstr>
      <vt:lpstr>Cambria Math</vt:lpstr>
      <vt:lpstr>Times New Roman</vt:lpstr>
      <vt:lpstr>Office Theme</vt:lpstr>
      <vt:lpstr>A New Approach to Post-Quantum Non-Malleability</vt:lpstr>
      <vt:lpstr>Organization</vt:lpstr>
      <vt:lpstr>Non-Malleability: the Motivation</vt:lpstr>
      <vt:lpstr>Definition </vt:lpstr>
      <vt:lpstr>Previous Work</vt:lpstr>
      <vt:lpstr>Difficulty: Robust-Simulatable Extraction</vt:lpstr>
      <vt:lpstr>New Challenges in Post-Quantum Setting</vt:lpstr>
      <vt:lpstr>Terminology</vt:lpstr>
      <vt:lpstr>Our Construction: Road Map</vt:lpstr>
      <vt:lpstr>Small-Tag, One-sided, Sync, Classical (Informal) </vt:lpstr>
      <vt:lpstr>Real Game (H0)</vt:lpstr>
      <vt:lpstr>Hybrid Game (H1)</vt:lpstr>
      <vt:lpstr>Hybrid Game (H1)</vt:lpstr>
      <vt:lpstr>What We Have So Far</vt:lpstr>
      <vt:lpstr>Our Protocol (Formal)</vt:lpstr>
      <vt:lpstr>Small-Tag, One-sided, Sync, Classical (formal) </vt:lpstr>
      <vt:lpstr>Hybrid machine Gi &amp; Main Lemma</vt:lpstr>
      <vt:lpstr>Constructing G – 1/3</vt:lpstr>
      <vt:lpstr>Constructing G – 2/3</vt:lpstr>
      <vt:lpstr>Constructing G – 3/3</vt:lpstr>
      <vt:lpstr>Summary of Proof</vt:lpstr>
      <vt:lpstr>Main Lemma (recall)</vt:lpstr>
      <vt:lpstr>High-Level Structure of the Proof</vt:lpstr>
      <vt:lpstr>Proving Main Lemma (1/3) – Analog of H0</vt:lpstr>
      <vt:lpstr>Proving Main Lemma (2/3) – Analog of H1</vt:lpstr>
      <vt:lpstr>Proving Main Lemma (3/3) – Distributional PH Arg.</vt:lpstr>
      <vt:lpstr>Quantizing Our Proof</vt:lpstr>
      <vt:lpstr>Highlights</vt:lpstr>
      <vt:lpstr>Application to Quantum MPC</vt:lpstr>
      <vt:lpstr>Thank You!</vt:lpstr>
      <vt:lpstr>Removing the One-Sided Restriction</vt:lpstr>
      <vt:lpstr>Non-Sync Setting</vt:lpstr>
      <vt:lpstr>Non-Sync Setting (Example)</vt:lpstr>
      <vt:lpstr>PoK via Witness-Extended Emulation [Lindell03]</vt:lpstr>
      <vt:lpstr>Proof (Informal) – 1/2</vt:lpstr>
      <vt:lpstr>Proof (Informal) – 2/2</vt:lpstr>
      <vt:lpstr>Small-Tag, One-sided, Sync, Classical (formal) </vt:lpstr>
      <vt:lpstr>Small-Tag, One-sided, Sync, Classical (formal)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Rohit Chatterjee</dc:creator>
  <cp:lastModifiedBy>xiao liang</cp:lastModifiedBy>
  <cp:revision>1689</cp:revision>
  <dcterms:created xsi:type="dcterms:W3CDTF">2019-11-04T15:48:25Z</dcterms:created>
  <dcterms:modified xsi:type="dcterms:W3CDTF">2023-04-22T04:59:23Z</dcterms:modified>
</cp:coreProperties>
</file>